
<file path=[Content_Types].xml><?xml version="1.0" encoding="utf-8"?>
<Types xmlns="http://schemas.openxmlformats.org/package/2006/content-types">
  <Default Extension="bin" ContentType="application/vnd.ms-office.activeX"/>
  <Default Extension="fntdata" ContentType="application/x-fontdata"/>
  <Default Extension="jp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ppt/activeX/activeX13.xml" ContentType="application/vnd.ms-office.activeX+xml"/>
  <Override PartName="/ppt/activeX/activeX14.xml" ContentType="application/vnd.ms-office.activeX+xml"/>
  <Override PartName="/ppt/activeX/activeX15.xml" ContentType="application/vnd.ms-office.activeX+xml"/>
  <Override PartName="/ppt/activeX/activeX16.xml" ContentType="application/vnd.ms-office.activeX+xml"/>
  <Override PartName="/ppt/activeX/activeX17.xml" ContentType="application/vnd.ms-office.activeX+xml"/>
  <Override PartName="/ppt/activeX/activeX18.xml" ContentType="application/vnd.ms-office.activeX+xml"/>
  <Override PartName="/ppt/activeX/activeX19.xml" ContentType="application/vnd.ms-office.activeX+xml"/>
  <Override PartName="/ppt/activeX/activeX20.xml" ContentType="application/vnd.ms-office.activeX+xml"/>
  <Override PartName="/ppt/activeX/activeX21.xml" ContentType="application/vnd.ms-office.activeX+xml"/>
  <Override PartName="/ppt/activeX/activeX22.xml" ContentType="application/vnd.ms-office.activeX+xml"/>
  <Override PartName="/ppt/activeX/activeX23.xml" ContentType="application/vnd.ms-office.activeX+xml"/>
  <Override PartName="/ppt/activeX/activeX24.xml" ContentType="application/vnd.ms-office.activeX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7"/>
  </p:notesMasterIdLst>
  <p:sldIdLst>
    <p:sldId id="256" r:id="rId2"/>
    <p:sldId id="289" r:id="rId3"/>
    <p:sldId id="292" r:id="rId4"/>
    <p:sldId id="288" r:id="rId5"/>
    <p:sldId id="300" r:id="rId6"/>
    <p:sldId id="299" r:id="rId7"/>
    <p:sldId id="297" r:id="rId8"/>
    <p:sldId id="296" r:id="rId9"/>
    <p:sldId id="295" r:id="rId10"/>
    <p:sldId id="294" r:id="rId11"/>
    <p:sldId id="293" r:id="rId12"/>
    <p:sldId id="291" r:id="rId13"/>
    <p:sldId id="290" r:id="rId14"/>
    <p:sldId id="301" r:id="rId15"/>
    <p:sldId id="263" r:id="rId16"/>
  </p:sldIdLst>
  <p:sldSz cx="9144000" cy="5143500" type="screen16x9"/>
  <p:notesSz cx="6858000" cy="9144000"/>
  <p:embeddedFontLst>
    <p:embeddedFont>
      <p:font typeface="Calisto MT" panose="02040603050505030304" pitchFamily="18" charset="0"/>
      <p:regular r:id="rId18"/>
      <p:bold r:id="rId19"/>
      <p:italic r:id="rId20"/>
      <p:boldItalic r:id="rId21"/>
    </p:embeddedFont>
    <p:embeddedFont>
      <p:font typeface="Didact Gothic" pitchFamily="2" charset="0"/>
      <p:regular r:id="rId22"/>
    </p:embeddedFont>
    <p:embeddedFont>
      <p:font typeface="Just Another Hand" panose="02000506000000020003" pitchFamily="2" charset="0"/>
      <p:regular r:id="rId23"/>
    </p:embeddedFont>
    <p:embeddedFont>
      <p:font typeface="Livvic" pitchFamily="2" charset="0"/>
      <p:regular r:id="rId24"/>
      <p:bold r:id="rId25"/>
      <p:italic r:id="rId26"/>
      <p:boldItalic r:id="rId27"/>
    </p:embeddedFont>
    <p:embeddedFont>
      <p:font typeface="Roboto Condensed Light" panose="020F0302020204030204" pitchFamily="34" charset="0"/>
      <p:regular r:id="rId28"/>
      <p: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0EE1C0-7EBC-4156-87EF-FACE5FC0DC9F}">
  <a:tblStyle styleId="{2D0EE1C0-7EBC-4156-87EF-FACE5FC0DC9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3"/>
  </p:normalViewPr>
  <p:slideViewPr>
    <p:cSldViewPr snapToGrid="0">
      <p:cViewPr varScale="1">
        <p:scale>
          <a:sx n="109" d="100"/>
          <a:sy n="109" d="100"/>
        </p:scale>
        <p:origin x="272" y="-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_rels/activeX13.xml.rels><?xml version="1.0" encoding="UTF-8" standalone="yes"?>
<Relationships xmlns="http://schemas.openxmlformats.org/package/2006/relationships"><Relationship Id="rId1" Type="http://schemas.microsoft.com/office/2006/relationships/activeXControlBinary" Target="activeX13.bin"/></Relationships>
</file>

<file path=ppt/activeX/_rels/activeX14.xml.rels><?xml version="1.0" encoding="UTF-8" standalone="yes"?>
<Relationships xmlns="http://schemas.openxmlformats.org/package/2006/relationships"><Relationship Id="rId1" Type="http://schemas.microsoft.com/office/2006/relationships/activeXControlBinary" Target="activeX14.bin"/></Relationships>
</file>

<file path=ppt/activeX/_rels/activeX15.xml.rels><?xml version="1.0" encoding="UTF-8" standalone="yes"?>
<Relationships xmlns="http://schemas.openxmlformats.org/package/2006/relationships"><Relationship Id="rId1" Type="http://schemas.microsoft.com/office/2006/relationships/activeXControlBinary" Target="activeX15.bin"/></Relationships>
</file>

<file path=ppt/activeX/_rels/activeX16.xml.rels><?xml version="1.0" encoding="UTF-8" standalone="yes"?>
<Relationships xmlns="http://schemas.openxmlformats.org/package/2006/relationships"><Relationship Id="rId1" Type="http://schemas.microsoft.com/office/2006/relationships/activeXControlBinary" Target="activeX16.bin"/></Relationships>
</file>

<file path=ppt/activeX/_rels/activeX17.xml.rels><?xml version="1.0" encoding="UTF-8" standalone="yes"?>
<Relationships xmlns="http://schemas.openxmlformats.org/package/2006/relationships"><Relationship Id="rId1" Type="http://schemas.microsoft.com/office/2006/relationships/activeXControlBinary" Target="activeX17.bin"/></Relationships>
</file>

<file path=ppt/activeX/_rels/activeX18.xml.rels><?xml version="1.0" encoding="UTF-8" standalone="yes"?>
<Relationships xmlns="http://schemas.openxmlformats.org/package/2006/relationships"><Relationship Id="rId1" Type="http://schemas.microsoft.com/office/2006/relationships/activeXControlBinary" Target="activeX18.bin"/></Relationships>
</file>

<file path=ppt/activeX/_rels/activeX19.xml.rels><?xml version="1.0" encoding="UTF-8" standalone="yes"?>
<Relationships xmlns="http://schemas.openxmlformats.org/package/2006/relationships"><Relationship Id="rId1" Type="http://schemas.microsoft.com/office/2006/relationships/activeXControlBinary" Target="activeX19.bin"/></Relationships>
</file>

<file path=ppt/activeX/_rels/activeX20.xml.rels><?xml version="1.0" encoding="UTF-8" standalone="yes"?>
<Relationships xmlns="http://schemas.openxmlformats.org/package/2006/relationships"><Relationship Id="rId1" Type="http://schemas.microsoft.com/office/2006/relationships/activeXControlBinary" Target="activeX20.bin"/></Relationships>
</file>

<file path=ppt/activeX/_rels/activeX21.xml.rels><?xml version="1.0" encoding="UTF-8" standalone="yes"?>
<Relationships xmlns="http://schemas.openxmlformats.org/package/2006/relationships"><Relationship Id="rId1" Type="http://schemas.microsoft.com/office/2006/relationships/activeXControlBinary" Target="activeX21.bin"/></Relationships>
</file>

<file path=ppt/activeX/_rels/activeX22.xml.rels><?xml version="1.0" encoding="UTF-8" standalone="yes"?>
<Relationships xmlns="http://schemas.openxmlformats.org/package/2006/relationships"><Relationship Id="rId1" Type="http://schemas.microsoft.com/office/2006/relationships/activeXControlBinary" Target="activeX22.bin"/></Relationships>
</file>

<file path=ppt/activeX/_rels/activeX23.xml.rels><?xml version="1.0" encoding="UTF-8" standalone="yes"?>
<Relationships xmlns="http://schemas.openxmlformats.org/package/2006/relationships"><Relationship Id="rId1" Type="http://schemas.microsoft.com/office/2006/relationships/activeXControlBinary" Target="activeX23.bin"/></Relationships>
</file>

<file path=ppt/activeX/_rels/activeX24.xml.rels><?xml version="1.0" encoding="UTF-8" standalone="yes"?>
<Relationships xmlns="http://schemas.openxmlformats.org/package/2006/relationships"><Relationship Id="rId1" Type="http://schemas.microsoft.com/office/2006/relationships/activeXControlBinary" Target="activeX24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95d4e0eab1_0_10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95d4e0eab1_0_10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95d4e0eab1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95d4e0eab1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nter break Escapade by Slidesgo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899850" y="1496500"/>
            <a:ext cx="5136900" cy="19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899850" y="3477010"/>
            <a:ext cx="3852000" cy="38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7231096" y="2759575"/>
            <a:ext cx="3337985" cy="3464781"/>
          </a:xfrm>
          <a:custGeom>
            <a:avLst/>
            <a:gdLst/>
            <a:ahLst/>
            <a:cxnLst/>
            <a:rect l="l" t="t" r="r" b="b"/>
            <a:pathLst>
              <a:path w="15848" h="16450" extrusionOk="0">
                <a:moveTo>
                  <a:pt x="7966" y="0"/>
                </a:moveTo>
                <a:cubicBezTo>
                  <a:pt x="7604" y="0"/>
                  <a:pt x="7249" y="63"/>
                  <a:pt x="6900" y="176"/>
                </a:cubicBezTo>
                <a:cubicBezTo>
                  <a:pt x="6386" y="343"/>
                  <a:pt x="5885" y="582"/>
                  <a:pt x="5407" y="832"/>
                </a:cubicBezTo>
                <a:cubicBezTo>
                  <a:pt x="4454" y="1318"/>
                  <a:pt x="3526" y="1876"/>
                  <a:pt x="2649" y="2481"/>
                </a:cubicBezTo>
                <a:cubicBezTo>
                  <a:pt x="2222" y="2774"/>
                  <a:pt x="1809" y="3093"/>
                  <a:pt x="1435" y="3445"/>
                </a:cubicBezTo>
                <a:cubicBezTo>
                  <a:pt x="1080" y="3778"/>
                  <a:pt x="740" y="4144"/>
                  <a:pt x="522" y="4583"/>
                </a:cubicBezTo>
                <a:cubicBezTo>
                  <a:pt x="421" y="4796"/>
                  <a:pt x="355" y="5010"/>
                  <a:pt x="323" y="5228"/>
                </a:cubicBezTo>
                <a:cubicBezTo>
                  <a:pt x="65" y="5920"/>
                  <a:pt x="0" y="6670"/>
                  <a:pt x="105" y="7424"/>
                </a:cubicBezTo>
                <a:cubicBezTo>
                  <a:pt x="250" y="8482"/>
                  <a:pt x="663" y="9486"/>
                  <a:pt x="1095" y="10457"/>
                </a:cubicBezTo>
                <a:cubicBezTo>
                  <a:pt x="1566" y="11519"/>
                  <a:pt x="2037" y="12577"/>
                  <a:pt x="2508" y="13635"/>
                </a:cubicBezTo>
                <a:cubicBezTo>
                  <a:pt x="2860" y="14425"/>
                  <a:pt x="3189" y="15306"/>
                  <a:pt x="3852" y="15900"/>
                </a:cubicBezTo>
                <a:cubicBezTo>
                  <a:pt x="4179" y="16194"/>
                  <a:pt x="4577" y="16378"/>
                  <a:pt x="5012" y="16433"/>
                </a:cubicBezTo>
                <a:cubicBezTo>
                  <a:pt x="5114" y="16444"/>
                  <a:pt x="5217" y="16449"/>
                  <a:pt x="5320" y="16449"/>
                </a:cubicBezTo>
                <a:cubicBezTo>
                  <a:pt x="5735" y="16449"/>
                  <a:pt x="6154" y="16364"/>
                  <a:pt x="6552" y="16262"/>
                </a:cubicBezTo>
                <a:cubicBezTo>
                  <a:pt x="7571" y="15998"/>
                  <a:pt x="8531" y="15549"/>
                  <a:pt x="9451" y="15048"/>
                </a:cubicBezTo>
                <a:cubicBezTo>
                  <a:pt x="10343" y="14559"/>
                  <a:pt x="11223" y="14026"/>
                  <a:pt x="12071" y="13465"/>
                </a:cubicBezTo>
                <a:cubicBezTo>
                  <a:pt x="12880" y="12928"/>
                  <a:pt x="13659" y="12341"/>
                  <a:pt x="14347" y="11653"/>
                </a:cubicBezTo>
                <a:cubicBezTo>
                  <a:pt x="14699" y="11309"/>
                  <a:pt x="15018" y="10935"/>
                  <a:pt x="15308" y="10537"/>
                </a:cubicBezTo>
                <a:cubicBezTo>
                  <a:pt x="15605" y="10131"/>
                  <a:pt x="15847" y="9685"/>
                  <a:pt x="15833" y="9170"/>
                </a:cubicBezTo>
                <a:cubicBezTo>
                  <a:pt x="15822" y="8623"/>
                  <a:pt x="15576" y="8101"/>
                  <a:pt x="15376" y="7609"/>
                </a:cubicBezTo>
                <a:cubicBezTo>
                  <a:pt x="15166" y="7098"/>
                  <a:pt x="14949" y="6587"/>
                  <a:pt x="14724" y="6079"/>
                </a:cubicBezTo>
                <a:cubicBezTo>
                  <a:pt x="14289" y="5112"/>
                  <a:pt x="13851" y="4141"/>
                  <a:pt x="13300" y="3238"/>
                </a:cubicBezTo>
                <a:cubicBezTo>
                  <a:pt x="12793" y="2405"/>
                  <a:pt x="12155" y="1676"/>
                  <a:pt x="11318" y="1154"/>
                </a:cubicBezTo>
                <a:cubicBezTo>
                  <a:pt x="10890" y="886"/>
                  <a:pt x="10433" y="673"/>
                  <a:pt x="9962" y="491"/>
                </a:cubicBezTo>
                <a:cubicBezTo>
                  <a:pt x="9473" y="303"/>
                  <a:pt x="8969" y="122"/>
                  <a:pt x="8451" y="38"/>
                </a:cubicBezTo>
                <a:cubicBezTo>
                  <a:pt x="8288" y="13"/>
                  <a:pt x="8126" y="0"/>
                  <a:pt x="796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869775" y="-1211775"/>
            <a:ext cx="3087786" cy="2818745"/>
          </a:xfrm>
          <a:custGeom>
            <a:avLst/>
            <a:gdLst/>
            <a:ahLst/>
            <a:cxnLst/>
            <a:rect l="l" t="t" r="r" b="b"/>
            <a:pathLst>
              <a:path w="23723" h="21656" extrusionOk="0">
                <a:moveTo>
                  <a:pt x="9079" y="1"/>
                </a:moveTo>
                <a:cubicBezTo>
                  <a:pt x="7779" y="1"/>
                  <a:pt x="6475" y="368"/>
                  <a:pt x="5223" y="1271"/>
                </a:cubicBezTo>
                <a:cubicBezTo>
                  <a:pt x="4303" y="1934"/>
                  <a:pt x="3668" y="2912"/>
                  <a:pt x="3110" y="3902"/>
                </a:cubicBezTo>
                <a:cubicBezTo>
                  <a:pt x="1842" y="6163"/>
                  <a:pt x="1" y="9490"/>
                  <a:pt x="447" y="12150"/>
                </a:cubicBezTo>
                <a:cubicBezTo>
                  <a:pt x="646" y="13335"/>
                  <a:pt x="1298" y="14389"/>
                  <a:pt x="1969" y="15386"/>
                </a:cubicBezTo>
                <a:cubicBezTo>
                  <a:pt x="4084" y="18531"/>
                  <a:pt x="6753" y="21656"/>
                  <a:pt x="10761" y="21656"/>
                </a:cubicBezTo>
                <a:cubicBezTo>
                  <a:pt x="10956" y="21656"/>
                  <a:pt x="11153" y="21649"/>
                  <a:pt x="11355" y="21633"/>
                </a:cubicBezTo>
                <a:cubicBezTo>
                  <a:pt x="13547" y="21467"/>
                  <a:pt x="15613" y="20550"/>
                  <a:pt x="17541" y="19484"/>
                </a:cubicBezTo>
                <a:cubicBezTo>
                  <a:pt x="20088" y="18078"/>
                  <a:pt x="22987" y="16006"/>
                  <a:pt x="23328" y="12864"/>
                </a:cubicBezTo>
                <a:cubicBezTo>
                  <a:pt x="23723" y="9193"/>
                  <a:pt x="19860" y="5844"/>
                  <a:pt x="17298" y="3775"/>
                </a:cubicBezTo>
                <a:cubicBezTo>
                  <a:pt x="15522" y="2340"/>
                  <a:pt x="13330" y="850"/>
                  <a:pt x="11039" y="260"/>
                </a:cubicBezTo>
                <a:cubicBezTo>
                  <a:pt x="10391" y="94"/>
                  <a:pt x="9735" y="1"/>
                  <a:pt x="907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-833221" y="-693661"/>
            <a:ext cx="2129168" cy="2129168"/>
            <a:chOff x="-476871" y="1078939"/>
            <a:chExt cx="2129168" cy="2129168"/>
          </a:xfrm>
        </p:grpSpPr>
        <p:sp>
          <p:nvSpPr>
            <p:cNvPr id="14" name="Google Shape;14;p2"/>
            <p:cNvSpPr/>
            <p:nvPr/>
          </p:nvSpPr>
          <p:spPr>
            <a:xfrm rot="8100000">
              <a:off x="65163" y="1390526"/>
              <a:ext cx="723151" cy="1436589"/>
            </a:xfrm>
            <a:custGeom>
              <a:avLst/>
              <a:gdLst/>
              <a:ahLst/>
              <a:cxnLst/>
              <a:rect l="l" t="t" r="r" b="b"/>
              <a:pathLst>
                <a:path w="2527" h="5020" fill="none" extrusionOk="0">
                  <a:moveTo>
                    <a:pt x="1334" y="5020"/>
                  </a:moveTo>
                  <a:cubicBezTo>
                    <a:pt x="1334" y="5020"/>
                    <a:pt x="272" y="2139"/>
                    <a:pt x="138" y="1302"/>
                  </a:cubicBezTo>
                  <a:cubicBezTo>
                    <a:pt x="0" y="465"/>
                    <a:pt x="69" y="1"/>
                    <a:pt x="359" y="37"/>
                  </a:cubicBezTo>
                  <a:cubicBezTo>
                    <a:pt x="649" y="73"/>
                    <a:pt x="2526" y="4563"/>
                    <a:pt x="2526" y="4563"/>
                  </a:cubicBezTo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8100000">
              <a:off x="7317" y="1313138"/>
              <a:ext cx="1072564" cy="1627181"/>
            </a:xfrm>
            <a:custGeom>
              <a:avLst/>
              <a:gdLst/>
              <a:ahLst/>
              <a:cxnLst/>
              <a:rect l="l" t="t" r="r" b="b"/>
              <a:pathLst>
                <a:path w="3748" h="5686" fill="none" extrusionOk="0">
                  <a:moveTo>
                    <a:pt x="1939" y="5686"/>
                  </a:moveTo>
                  <a:cubicBezTo>
                    <a:pt x="1939" y="5686"/>
                    <a:pt x="0" y="1015"/>
                    <a:pt x="997" y="507"/>
                  </a:cubicBezTo>
                  <a:cubicBezTo>
                    <a:pt x="1997" y="0"/>
                    <a:pt x="3747" y="5382"/>
                    <a:pt x="3747" y="5382"/>
                  </a:cubicBezTo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 rot="8100000">
              <a:off x="-44579" y="1270266"/>
              <a:ext cx="1264584" cy="1746515"/>
            </a:xfrm>
            <a:custGeom>
              <a:avLst/>
              <a:gdLst/>
              <a:ahLst/>
              <a:cxnLst/>
              <a:rect l="l" t="t" r="r" b="b"/>
              <a:pathLst>
                <a:path w="4419" h="6103" fill="none" extrusionOk="0">
                  <a:moveTo>
                    <a:pt x="2153" y="6103"/>
                  </a:moveTo>
                  <a:cubicBezTo>
                    <a:pt x="2153" y="6103"/>
                    <a:pt x="1" y="1185"/>
                    <a:pt x="1327" y="591"/>
                  </a:cubicBezTo>
                  <a:cubicBezTo>
                    <a:pt x="2654" y="0"/>
                    <a:pt x="4418" y="5599"/>
                    <a:pt x="4418" y="5599"/>
                  </a:cubicBezTo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rot="8100000">
              <a:off x="140963" y="1411321"/>
              <a:ext cx="598667" cy="1313249"/>
            </a:xfrm>
            <a:custGeom>
              <a:avLst/>
              <a:gdLst/>
              <a:ahLst/>
              <a:cxnLst/>
              <a:rect l="l" t="t" r="r" b="b"/>
              <a:pathLst>
                <a:path w="2092" h="4589" fill="none" extrusionOk="0">
                  <a:moveTo>
                    <a:pt x="1414" y="4588"/>
                  </a:moveTo>
                  <a:cubicBezTo>
                    <a:pt x="1414" y="4588"/>
                    <a:pt x="1" y="290"/>
                    <a:pt x="240" y="146"/>
                  </a:cubicBezTo>
                  <a:cubicBezTo>
                    <a:pt x="479" y="1"/>
                    <a:pt x="2092" y="4451"/>
                    <a:pt x="2092" y="4451"/>
                  </a:cubicBezTo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" name="Google Shape;18;p2"/>
          <p:cNvSpPr/>
          <p:nvPr/>
        </p:nvSpPr>
        <p:spPr>
          <a:xfrm>
            <a:off x="358078" y="4609575"/>
            <a:ext cx="165898" cy="158496"/>
          </a:xfrm>
          <a:custGeom>
            <a:avLst/>
            <a:gdLst/>
            <a:ahLst/>
            <a:cxnLst/>
            <a:rect l="l" t="t" r="r" b="b"/>
            <a:pathLst>
              <a:path w="381" h="364" extrusionOk="0">
                <a:moveTo>
                  <a:pt x="191" y="1"/>
                </a:moveTo>
                <a:cubicBezTo>
                  <a:pt x="150" y="1"/>
                  <a:pt x="109" y="14"/>
                  <a:pt x="76" y="42"/>
                </a:cubicBezTo>
                <a:cubicBezTo>
                  <a:pt x="26" y="81"/>
                  <a:pt x="0" y="150"/>
                  <a:pt x="11" y="212"/>
                </a:cubicBezTo>
                <a:cubicBezTo>
                  <a:pt x="22" y="277"/>
                  <a:pt x="66" y="332"/>
                  <a:pt x="127" y="353"/>
                </a:cubicBezTo>
                <a:cubicBezTo>
                  <a:pt x="146" y="360"/>
                  <a:pt x="168" y="363"/>
                  <a:pt x="191" y="363"/>
                </a:cubicBezTo>
                <a:cubicBezTo>
                  <a:pt x="231" y="363"/>
                  <a:pt x="273" y="351"/>
                  <a:pt x="301" y="321"/>
                </a:cubicBezTo>
                <a:lnTo>
                  <a:pt x="319" y="303"/>
                </a:lnTo>
                <a:cubicBezTo>
                  <a:pt x="330" y="295"/>
                  <a:pt x="337" y="281"/>
                  <a:pt x="348" y="270"/>
                </a:cubicBezTo>
                <a:cubicBezTo>
                  <a:pt x="363" y="252"/>
                  <a:pt x="370" y="230"/>
                  <a:pt x="374" y="205"/>
                </a:cubicBezTo>
                <a:cubicBezTo>
                  <a:pt x="381" y="121"/>
                  <a:pt x="334" y="45"/>
                  <a:pt x="258" y="13"/>
                </a:cubicBezTo>
                <a:cubicBezTo>
                  <a:pt x="237" y="5"/>
                  <a:pt x="214" y="1"/>
                  <a:pt x="1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19856" y="4708631"/>
            <a:ext cx="219455" cy="171123"/>
          </a:xfrm>
          <a:custGeom>
            <a:avLst/>
            <a:gdLst/>
            <a:ahLst/>
            <a:cxnLst/>
            <a:rect l="l" t="t" r="r" b="b"/>
            <a:pathLst>
              <a:path w="504" h="393" extrusionOk="0">
                <a:moveTo>
                  <a:pt x="227" y="1"/>
                </a:moveTo>
                <a:cubicBezTo>
                  <a:pt x="217" y="1"/>
                  <a:pt x="206" y="1"/>
                  <a:pt x="196" y="3"/>
                </a:cubicBezTo>
                <a:cubicBezTo>
                  <a:pt x="145" y="14"/>
                  <a:pt x="105" y="40"/>
                  <a:pt x="73" y="83"/>
                </a:cubicBezTo>
                <a:cubicBezTo>
                  <a:pt x="0" y="177"/>
                  <a:pt x="40" y="329"/>
                  <a:pt x="160" y="373"/>
                </a:cubicBezTo>
                <a:cubicBezTo>
                  <a:pt x="194" y="386"/>
                  <a:pt x="230" y="393"/>
                  <a:pt x="267" y="393"/>
                </a:cubicBezTo>
                <a:cubicBezTo>
                  <a:pt x="291" y="393"/>
                  <a:pt x="316" y="390"/>
                  <a:pt x="341" y="384"/>
                </a:cubicBezTo>
                <a:cubicBezTo>
                  <a:pt x="384" y="373"/>
                  <a:pt x="424" y="355"/>
                  <a:pt x="453" y="311"/>
                </a:cubicBezTo>
                <a:cubicBezTo>
                  <a:pt x="468" y="293"/>
                  <a:pt x="475" y="275"/>
                  <a:pt x="486" y="253"/>
                </a:cubicBezTo>
                <a:cubicBezTo>
                  <a:pt x="504" y="210"/>
                  <a:pt x="489" y="148"/>
                  <a:pt x="446" y="123"/>
                </a:cubicBezTo>
                <a:cubicBezTo>
                  <a:pt x="442" y="123"/>
                  <a:pt x="442" y="119"/>
                  <a:pt x="439" y="119"/>
                </a:cubicBezTo>
                <a:cubicBezTo>
                  <a:pt x="435" y="108"/>
                  <a:pt x="424" y="105"/>
                  <a:pt x="417" y="94"/>
                </a:cubicBezTo>
                <a:cubicBezTo>
                  <a:pt x="406" y="90"/>
                  <a:pt x="395" y="83"/>
                  <a:pt x="384" y="76"/>
                </a:cubicBezTo>
                <a:lnTo>
                  <a:pt x="381" y="72"/>
                </a:lnTo>
                <a:cubicBezTo>
                  <a:pt x="377" y="69"/>
                  <a:pt x="377" y="69"/>
                  <a:pt x="370" y="69"/>
                </a:cubicBezTo>
                <a:lnTo>
                  <a:pt x="366" y="65"/>
                </a:lnTo>
                <a:lnTo>
                  <a:pt x="348" y="47"/>
                </a:lnTo>
                <a:lnTo>
                  <a:pt x="359" y="54"/>
                </a:lnTo>
                <a:cubicBezTo>
                  <a:pt x="320" y="21"/>
                  <a:pt x="276" y="1"/>
                  <a:pt x="2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-110208" y="4468926"/>
            <a:ext cx="172429" cy="140643"/>
          </a:xfrm>
          <a:custGeom>
            <a:avLst/>
            <a:gdLst/>
            <a:ahLst/>
            <a:cxnLst/>
            <a:rect l="l" t="t" r="r" b="b"/>
            <a:pathLst>
              <a:path w="396" h="323" extrusionOk="0">
                <a:moveTo>
                  <a:pt x="191" y="1"/>
                </a:moveTo>
                <a:cubicBezTo>
                  <a:pt x="182" y="1"/>
                  <a:pt x="173" y="2"/>
                  <a:pt x="164" y="3"/>
                </a:cubicBezTo>
                <a:cubicBezTo>
                  <a:pt x="113" y="11"/>
                  <a:pt x="77" y="40"/>
                  <a:pt x="55" y="83"/>
                </a:cubicBezTo>
                <a:cubicBezTo>
                  <a:pt x="1" y="185"/>
                  <a:pt x="66" y="301"/>
                  <a:pt x="178" y="315"/>
                </a:cubicBezTo>
                <a:cubicBezTo>
                  <a:pt x="200" y="322"/>
                  <a:pt x="229" y="322"/>
                  <a:pt x="254" y="322"/>
                </a:cubicBezTo>
                <a:cubicBezTo>
                  <a:pt x="305" y="322"/>
                  <a:pt x="345" y="301"/>
                  <a:pt x="374" y="257"/>
                </a:cubicBezTo>
                <a:cubicBezTo>
                  <a:pt x="396" y="217"/>
                  <a:pt x="392" y="166"/>
                  <a:pt x="363" y="127"/>
                </a:cubicBezTo>
                <a:cubicBezTo>
                  <a:pt x="345" y="101"/>
                  <a:pt x="330" y="79"/>
                  <a:pt x="312" y="58"/>
                </a:cubicBezTo>
                <a:cubicBezTo>
                  <a:pt x="282" y="24"/>
                  <a:pt x="238" y="1"/>
                  <a:pt x="19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62213" y="4993837"/>
            <a:ext cx="133241" cy="136289"/>
          </a:xfrm>
          <a:custGeom>
            <a:avLst/>
            <a:gdLst/>
            <a:ahLst/>
            <a:cxnLst/>
            <a:rect l="l" t="t" r="r" b="b"/>
            <a:pathLst>
              <a:path w="306" h="313" extrusionOk="0">
                <a:moveTo>
                  <a:pt x="136" y="0"/>
                </a:moveTo>
                <a:cubicBezTo>
                  <a:pt x="117" y="0"/>
                  <a:pt x="98" y="4"/>
                  <a:pt x="80" y="11"/>
                </a:cubicBezTo>
                <a:cubicBezTo>
                  <a:pt x="59" y="19"/>
                  <a:pt x="44" y="33"/>
                  <a:pt x="33" y="51"/>
                </a:cubicBezTo>
                <a:cubicBezTo>
                  <a:pt x="19" y="69"/>
                  <a:pt x="8" y="91"/>
                  <a:pt x="8" y="117"/>
                </a:cubicBezTo>
                <a:lnTo>
                  <a:pt x="4" y="146"/>
                </a:lnTo>
                <a:cubicBezTo>
                  <a:pt x="1" y="175"/>
                  <a:pt x="4" y="200"/>
                  <a:pt x="19" y="225"/>
                </a:cubicBezTo>
                <a:cubicBezTo>
                  <a:pt x="26" y="247"/>
                  <a:pt x="44" y="269"/>
                  <a:pt x="70" y="283"/>
                </a:cubicBezTo>
                <a:cubicBezTo>
                  <a:pt x="92" y="303"/>
                  <a:pt x="122" y="312"/>
                  <a:pt x="153" y="312"/>
                </a:cubicBezTo>
                <a:cubicBezTo>
                  <a:pt x="174" y="312"/>
                  <a:pt x="195" y="308"/>
                  <a:pt x="214" y="301"/>
                </a:cubicBezTo>
                <a:cubicBezTo>
                  <a:pt x="262" y="280"/>
                  <a:pt x="294" y="233"/>
                  <a:pt x="298" y="178"/>
                </a:cubicBezTo>
                <a:cubicBezTo>
                  <a:pt x="305" y="153"/>
                  <a:pt x="298" y="124"/>
                  <a:pt x="287" y="102"/>
                </a:cubicBezTo>
                <a:cubicBezTo>
                  <a:pt x="276" y="80"/>
                  <a:pt x="258" y="55"/>
                  <a:pt x="236" y="44"/>
                </a:cubicBezTo>
                <a:cubicBezTo>
                  <a:pt x="225" y="37"/>
                  <a:pt x="218" y="30"/>
                  <a:pt x="214" y="26"/>
                </a:cubicBezTo>
                <a:cubicBezTo>
                  <a:pt x="193" y="9"/>
                  <a:pt x="165" y="0"/>
                  <a:pt x="1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1015363" y="4317179"/>
            <a:ext cx="151964" cy="132805"/>
          </a:xfrm>
          <a:custGeom>
            <a:avLst/>
            <a:gdLst/>
            <a:ahLst/>
            <a:cxnLst/>
            <a:rect l="l" t="t" r="r" b="b"/>
            <a:pathLst>
              <a:path w="349" h="305" extrusionOk="0">
                <a:moveTo>
                  <a:pt x="181" y="1"/>
                </a:moveTo>
                <a:cubicBezTo>
                  <a:pt x="173" y="1"/>
                  <a:pt x="165" y="1"/>
                  <a:pt x="156" y="4"/>
                </a:cubicBezTo>
                <a:cubicBezTo>
                  <a:pt x="131" y="7"/>
                  <a:pt x="102" y="22"/>
                  <a:pt x="80" y="33"/>
                </a:cubicBezTo>
                <a:cubicBezTo>
                  <a:pt x="55" y="58"/>
                  <a:pt x="29" y="83"/>
                  <a:pt x="19" y="116"/>
                </a:cubicBezTo>
                <a:cubicBezTo>
                  <a:pt x="0" y="156"/>
                  <a:pt x="8" y="207"/>
                  <a:pt x="37" y="243"/>
                </a:cubicBezTo>
                <a:cubicBezTo>
                  <a:pt x="48" y="261"/>
                  <a:pt x="66" y="275"/>
                  <a:pt x="84" y="279"/>
                </a:cubicBezTo>
                <a:cubicBezTo>
                  <a:pt x="95" y="293"/>
                  <a:pt x="102" y="293"/>
                  <a:pt x="113" y="293"/>
                </a:cubicBezTo>
                <a:cubicBezTo>
                  <a:pt x="127" y="297"/>
                  <a:pt x="138" y="301"/>
                  <a:pt x="156" y="304"/>
                </a:cubicBezTo>
                <a:lnTo>
                  <a:pt x="225" y="304"/>
                </a:lnTo>
                <a:cubicBezTo>
                  <a:pt x="243" y="301"/>
                  <a:pt x="261" y="297"/>
                  <a:pt x="280" y="283"/>
                </a:cubicBezTo>
                <a:cubicBezTo>
                  <a:pt x="309" y="265"/>
                  <a:pt x="330" y="243"/>
                  <a:pt x="337" y="210"/>
                </a:cubicBezTo>
                <a:cubicBezTo>
                  <a:pt x="348" y="185"/>
                  <a:pt x="348" y="159"/>
                  <a:pt x="348" y="134"/>
                </a:cubicBezTo>
                <a:cubicBezTo>
                  <a:pt x="345" y="116"/>
                  <a:pt x="337" y="98"/>
                  <a:pt x="327" y="80"/>
                </a:cubicBezTo>
                <a:cubicBezTo>
                  <a:pt x="316" y="62"/>
                  <a:pt x="301" y="47"/>
                  <a:pt x="290" y="40"/>
                </a:cubicBezTo>
                <a:cubicBezTo>
                  <a:pt x="272" y="29"/>
                  <a:pt x="258" y="22"/>
                  <a:pt x="240" y="11"/>
                </a:cubicBezTo>
                <a:cubicBezTo>
                  <a:pt x="219" y="6"/>
                  <a:pt x="200" y="1"/>
                  <a:pt x="18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34434" y="540000"/>
            <a:ext cx="725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0000" y="1236870"/>
            <a:ext cx="7680600" cy="316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 sz="1400">
                <a:solidFill>
                  <a:schemeClr val="dk1"/>
                </a:solidFill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 sz="1400">
                <a:solidFill>
                  <a:schemeClr val="dk1"/>
                </a:solidFill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 sz="1400">
                <a:solidFill>
                  <a:schemeClr val="dk1"/>
                </a:solidFill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 sz="1400">
                <a:solidFill>
                  <a:schemeClr val="dk1"/>
                </a:solidFill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 sz="1400">
                <a:solidFill>
                  <a:schemeClr val="dk1"/>
                </a:solidFill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 sz="1400">
                <a:solidFill>
                  <a:schemeClr val="dk1"/>
                </a:solidFill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●"/>
              <a:defRPr sz="1400">
                <a:solidFill>
                  <a:schemeClr val="dk1"/>
                </a:solidFill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○"/>
              <a:defRPr sz="1400">
                <a:solidFill>
                  <a:schemeClr val="dk1"/>
                </a:solidFill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ubik"/>
              <a:buChar char="■"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/>
          <p:nvPr/>
        </p:nvSpPr>
        <p:spPr>
          <a:xfrm>
            <a:off x="7872702" y="2996180"/>
            <a:ext cx="3390669" cy="3095238"/>
          </a:xfrm>
          <a:custGeom>
            <a:avLst/>
            <a:gdLst/>
            <a:ahLst/>
            <a:cxnLst/>
            <a:rect l="l" t="t" r="r" b="b"/>
            <a:pathLst>
              <a:path w="23723" h="21656" extrusionOk="0">
                <a:moveTo>
                  <a:pt x="9079" y="1"/>
                </a:moveTo>
                <a:cubicBezTo>
                  <a:pt x="7779" y="1"/>
                  <a:pt x="6475" y="368"/>
                  <a:pt x="5223" y="1271"/>
                </a:cubicBezTo>
                <a:cubicBezTo>
                  <a:pt x="4303" y="1934"/>
                  <a:pt x="3668" y="2912"/>
                  <a:pt x="3110" y="3902"/>
                </a:cubicBezTo>
                <a:cubicBezTo>
                  <a:pt x="1842" y="6163"/>
                  <a:pt x="1" y="9490"/>
                  <a:pt x="447" y="12150"/>
                </a:cubicBezTo>
                <a:cubicBezTo>
                  <a:pt x="646" y="13335"/>
                  <a:pt x="1298" y="14389"/>
                  <a:pt x="1969" y="15386"/>
                </a:cubicBezTo>
                <a:cubicBezTo>
                  <a:pt x="4084" y="18531"/>
                  <a:pt x="6753" y="21656"/>
                  <a:pt x="10761" y="21656"/>
                </a:cubicBezTo>
                <a:cubicBezTo>
                  <a:pt x="10956" y="21656"/>
                  <a:pt x="11153" y="21649"/>
                  <a:pt x="11355" y="21633"/>
                </a:cubicBezTo>
                <a:cubicBezTo>
                  <a:pt x="13547" y="21467"/>
                  <a:pt x="15613" y="20550"/>
                  <a:pt x="17541" y="19484"/>
                </a:cubicBezTo>
                <a:cubicBezTo>
                  <a:pt x="20088" y="18078"/>
                  <a:pt x="22987" y="16006"/>
                  <a:pt x="23328" y="12864"/>
                </a:cubicBezTo>
                <a:cubicBezTo>
                  <a:pt x="23723" y="9193"/>
                  <a:pt x="19860" y="5844"/>
                  <a:pt x="17298" y="3775"/>
                </a:cubicBezTo>
                <a:cubicBezTo>
                  <a:pt x="15522" y="2340"/>
                  <a:pt x="13330" y="850"/>
                  <a:pt x="11039" y="260"/>
                </a:cubicBezTo>
                <a:cubicBezTo>
                  <a:pt x="10391" y="94"/>
                  <a:pt x="9735" y="1"/>
                  <a:pt x="907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-237565" y="55925"/>
            <a:ext cx="1176141" cy="484065"/>
          </a:xfrm>
          <a:custGeom>
            <a:avLst/>
            <a:gdLst/>
            <a:ahLst/>
            <a:cxnLst/>
            <a:rect l="l" t="t" r="r" b="b"/>
            <a:pathLst>
              <a:path w="13638" h="5613" extrusionOk="0">
                <a:moveTo>
                  <a:pt x="7502" y="1"/>
                </a:moveTo>
                <a:cubicBezTo>
                  <a:pt x="7344" y="1"/>
                  <a:pt x="7185" y="24"/>
                  <a:pt x="7031" y="71"/>
                </a:cubicBezTo>
                <a:cubicBezTo>
                  <a:pt x="6053" y="379"/>
                  <a:pt x="5252" y="1492"/>
                  <a:pt x="4741" y="2796"/>
                </a:cubicBezTo>
                <a:cubicBezTo>
                  <a:pt x="4324" y="2085"/>
                  <a:pt x="3695" y="1694"/>
                  <a:pt x="3071" y="1694"/>
                </a:cubicBezTo>
                <a:cubicBezTo>
                  <a:pt x="2773" y="1694"/>
                  <a:pt x="2476" y="1784"/>
                  <a:pt x="2204" y="1970"/>
                </a:cubicBezTo>
                <a:cubicBezTo>
                  <a:pt x="1360" y="2546"/>
                  <a:pt x="1" y="5235"/>
                  <a:pt x="921" y="5398"/>
                </a:cubicBezTo>
                <a:cubicBezTo>
                  <a:pt x="1740" y="5541"/>
                  <a:pt x="3533" y="5612"/>
                  <a:pt x="5525" y="5612"/>
                </a:cubicBezTo>
                <a:cubicBezTo>
                  <a:pt x="8531" y="5612"/>
                  <a:pt x="11990" y="5451"/>
                  <a:pt x="13239" y="5130"/>
                </a:cubicBezTo>
                <a:cubicBezTo>
                  <a:pt x="13637" y="5029"/>
                  <a:pt x="12844" y="2510"/>
                  <a:pt x="12358" y="1966"/>
                </a:cubicBezTo>
                <a:cubicBezTo>
                  <a:pt x="11935" y="1492"/>
                  <a:pt x="11407" y="1251"/>
                  <a:pt x="10881" y="1251"/>
                </a:cubicBezTo>
                <a:cubicBezTo>
                  <a:pt x="10410" y="1251"/>
                  <a:pt x="9941" y="1443"/>
                  <a:pt x="9546" y="1829"/>
                </a:cubicBezTo>
                <a:cubicBezTo>
                  <a:pt x="9210" y="663"/>
                  <a:pt x="8350" y="1"/>
                  <a:pt x="750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-10000" y="4477944"/>
            <a:ext cx="485445" cy="524317"/>
          </a:xfrm>
          <a:custGeom>
            <a:avLst/>
            <a:gdLst/>
            <a:ahLst/>
            <a:cxnLst/>
            <a:rect l="l" t="t" r="r" b="b"/>
            <a:pathLst>
              <a:path w="1074" h="1160" extrusionOk="0">
                <a:moveTo>
                  <a:pt x="803" y="0"/>
                </a:moveTo>
                <a:cubicBezTo>
                  <a:pt x="731" y="0"/>
                  <a:pt x="658" y="27"/>
                  <a:pt x="602" y="72"/>
                </a:cubicBezTo>
                <a:cubicBezTo>
                  <a:pt x="508" y="148"/>
                  <a:pt x="471" y="257"/>
                  <a:pt x="468" y="376"/>
                </a:cubicBezTo>
                <a:cubicBezTo>
                  <a:pt x="373" y="325"/>
                  <a:pt x="259" y="282"/>
                  <a:pt x="168" y="282"/>
                </a:cubicBezTo>
                <a:cubicBezTo>
                  <a:pt x="71" y="282"/>
                  <a:pt x="0" y="331"/>
                  <a:pt x="4" y="471"/>
                </a:cubicBezTo>
                <a:cubicBezTo>
                  <a:pt x="11" y="615"/>
                  <a:pt x="142" y="739"/>
                  <a:pt x="247" y="829"/>
                </a:cubicBezTo>
                <a:cubicBezTo>
                  <a:pt x="308" y="884"/>
                  <a:pt x="374" y="927"/>
                  <a:pt x="446" y="971"/>
                </a:cubicBezTo>
                <a:cubicBezTo>
                  <a:pt x="548" y="1072"/>
                  <a:pt x="689" y="1141"/>
                  <a:pt x="834" y="1159"/>
                </a:cubicBezTo>
                <a:cubicBezTo>
                  <a:pt x="836" y="1159"/>
                  <a:pt x="838" y="1159"/>
                  <a:pt x="841" y="1159"/>
                </a:cubicBezTo>
                <a:cubicBezTo>
                  <a:pt x="872" y="1159"/>
                  <a:pt x="888" y="1136"/>
                  <a:pt x="888" y="1116"/>
                </a:cubicBezTo>
                <a:cubicBezTo>
                  <a:pt x="903" y="1101"/>
                  <a:pt x="910" y="1087"/>
                  <a:pt x="917" y="1068"/>
                </a:cubicBezTo>
                <a:cubicBezTo>
                  <a:pt x="979" y="866"/>
                  <a:pt x="1026" y="655"/>
                  <a:pt x="1048" y="438"/>
                </a:cubicBezTo>
                <a:cubicBezTo>
                  <a:pt x="1062" y="300"/>
                  <a:pt x="1073" y="119"/>
                  <a:pt x="928" y="32"/>
                </a:cubicBezTo>
                <a:cubicBezTo>
                  <a:pt x="890" y="10"/>
                  <a:pt x="846" y="0"/>
                  <a:pt x="80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>
            <a:off x="8283860" y="145650"/>
            <a:ext cx="767040" cy="640480"/>
          </a:xfrm>
          <a:custGeom>
            <a:avLst/>
            <a:gdLst/>
            <a:ahLst/>
            <a:cxnLst/>
            <a:rect l="l" t="t" r="r" b="b"/>
            <a:pathLst>
              <a:path w="1697" h="1417" extrusionOk="0">
                <a:moveTo>
                  <a:pt x="1261" y="1"/>
                </a:moveTo>
                <a:cubicBezTo>
                  <a:pt x="1035" y="1"/>
                  <a:pt x="831" y="269"/>
                  <a:pt x="711" y="470"/>
                </a:cubicBezTo>
                <a:cubicBezTo>
                  <a:pt x="582" y="351"/>
                  <a:pt x="473" y="194"/>
                  <a:pt x="297" y="194"/>
                </a:cubicBezTo>
                <a:cubicBezTo>
                  <a:pt x="275" y="194"/>
                  <a:pt x="253" y="197"/>
                  <a:pt x="229" y="202"/>
                </a:cubicBezTo>
                <a:cubicBezTo>
                  <a:pt x="55" y="238"/>
                  <a:pt x="0" y="401"/>
                  <a:pt x="22" y="561"/>
                </a:cubicBezTo>
                <a:cubicBezTo>
                  <a:pt x="94" y="1025"/>
                  <a:pt x="573" y="1383"/>
                  <a:pt x="1019" y="1416"/>
                </a:cubicBezTo>
                <a:cubicBezTo>
                  <a:pt x="1069" y="1416"/>
                  <a:pt x="1265" y="1195"/>
                  <a:pt x="1334" y="1090"/>
                </a:cubicBezTo>
                <a:cubicBezTo>
                  <a:pt x="1559" y="749"/>
                  <a:pt x="1696" y="296"/>
                  <a:pt x="1504" y="115"/>
                </a:cubicBezTo>
                <a:cubicBezTo>
                  <a:pt x="1422" y="34"/>
                  <a:pt x="1340" y="1"/>
                  <a:pt x="126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>
            <a:off x="5441319" y="4352300"/>
            <a:ext cx="3471617" cy="1301980"/>
          </a:xfrm>
          <a:custGeom>
            <a:avLst/>
            <a:gdLst/>
            <a:ahLst/>
            <a:cxnLst/>
            <a:rect l="l" t="t" r="r" b="b"/>
            <a:pathLst>
              <a:path w="15681" h="5881" extrusionOk="0">
                <a:moveTo>
                  <a:pt x="9847" y="900"/>
                </a:moveTo>
                <a:cubicBezTo>
                  <a:pt x="9852" y="909"/>
                  <a:pt x="9856" y="919"/>
                  <a:pt x="9861" y="928"/>
                </a:cubicBezTo>
                <a:cubicBezTo>
                  <a:pt x="9922" y="1051"/>
                  <a:pt x="9951" y="1182"/>
                  <a:pt x="9948" y="1316"/>
                </a:cubicBezTo>
                <a:cubicBezTo>
                  <a:pt x="9948" y="1381"/>
                  <a:pt x="9930" y="1642"/>
                  <a:pt x="9843" y="1671"/>
                </a:cubicBezTo>
                <a:cubicBezTo>
                  <a:pt x="9832" y="1675"/>
                  <a:pt x="9822" y="1676"/>
                  <a:pt x="9812" y="1676"/>
                </a:cubicBezTo>
                <a:cubicBezTo>
                  <a:pt x="9671" y="1676"/>
                  <a:pt x="9688" y="1270"/>
                  <a:pt x="9705" y="1189"/>
                </a:cubicBezTo>
                <a:cubicBezTo>
                  <a:pt x="9731" y="1081"/>
                  <a:pt x="9781" y="985"/>
                  <a:pt x="9847" y="900"/>
                </a:cubicBezTo>
                <a:close/>
                <a:moveTo>
                  <a:pt x="4145" y="1766"/>
                </a:moveTo>
                <a:cubicBezTo>
                  <a:pt x="4216" y="1874"/>
                  <a:pt x="4273" y="2006"/>
                  <a:pt x="4237" y="2117"/>
                </a:cubicBezTo>
                <a:cubicBezTo>
                  <a:pt x="4218" y="2174"/>
                  <a:pt x="4168" y="2240"/>
                  <a:pt x="4099" y="2243"/>
                </a:cubicBezTo>
                <a:cubicBezTo>
                  <a:pt x="4095" y="2244"/>
                  <a:pt x="4091" y="2244"/>
                  <a:pt x="4087" y="2244"/>
                </a:cubicBezTo>
                <a:cubicBezTo>
                  <a:pt x="4017" y="2244"/>
                  <a:pt x="4027" y="2181"/>
                  <a:pt x="4041" y="2109"/>
                </a:cubicBezTo>
                <a:cubicBezTo>
                  <a:pt x="4059" y="1996"/>
                  <a:pt x="4096" y="1881"/>
                  <a:pt x="4145" y="1766"/>
                </a:cubicBezTo>
                <a:close/>
                <a:moveTo>
                  <a:pt x="6677" y="1310"/>
                </a:moveTo>
                <a:cubicBezTo>
                  <a:pt x="6850" y="1523"/>
                  <a:pt x="6993" y="1750"/>
                  <a:pt x="7089" y="1946"/>
                </a:cubicBezTo>
                <a:cubicBezTo>
                  <a:pt x="7241" y="2254"/>
                  <a:pt x="7465" y="2812"/>
                  <a:pt x="7212" y="3124"/>
                </a:cubicBezTo>
                <a:cubicBezTo>
                  <a:pt x="7111" y="3247"/>
                  <a:pt x="6931" y="3292"/>
                  <a:pt x="6762" y="3292"/>
                </a:cubicBezTo>
                <a:cubicBezTo>
                  <a:pt x="6682" y="3292"/>
                  <a:pt x="6604" y="3282"/>
                  <a:pt x="6538" y="3265"/>
                </a:cubicBezTo>
                <a:cubicBezTo>
                  <a:pt x="6270" y="3196"/>
                  <a:pt x="6157" y="2961"/>
                  <a:pt x="6146" y="2704"/>
                </a:cubicBezTo>
                <a:cubicBezTo>
                  <a:pt x="6135" y="2219"/>
                  <a:pt x="6371" y="1731"/>
                  <a:pt x="6677" y="1310"/>
                </a:cubicBezTo>
                <a:close/>
                <a:moveTo>
                  <a:pt x="12571" y="2677"/>
                </a:moveTo>
                <a:cubicBezTo>
                  <a:pt x="12608" y="2898"/>
                  <a:pt x="12734" y="3958"/>
                  <a:pt x="12347" y="3958"/>
                </a:cubicBezTo>
                <a:cubicBezTo>
                  <a:pt x="12307" y="3958"/>
                  <a:pt x="12261" y="3946"/>
                  <a:pt x="12209" y="3921"/>
                </a:cubicBezTo>
                <a:cubicBezTo>
                  <a:pt x="11738" y="3693"/>
                  <a:pt x="12090" y="3070"/>
                  <a:pt x="12354" y="2841"/>
                </a:cubicBezTo>
                <a:cubicBezTo>
                  <a:pt x="12422" y="2782"/>
                  <a:pt x="12495" y="2727"/>
                  <a:pt x="12571" y="2677"/>
                </a:cubicBezTo>
                <a:close/>
                <a:moveTo>
                  <a:pt x="8488" y="1"/>
                </a:moveTo>
                <a:cubicBezTo>
                  <a:pt x="7746" y="1"/>
                  <a:pt x="7133" y="522"/>
                  <a:pt x="6686" y="1121"/>
                </a:cubicBezTo>
                <a:lnTo>
                  <a:pt x="6686" y="1121"/>
                </a:lnTo>
                <a:cubicBezTo>
                  <a:pt x="6411" y="803"/>
                  <a:pt x="6065" y="535"/>
                  <a:pt x="5661" y="453"/>
                </a:cubicBezTo>
                <a:cubicBezTo>
                  <a:pt x="5591" y="439"/>
                  <a:pt x="5523" y="432"/>
                  <a:pt x="5458" y="432"/>
                </a:cubicBezTo>
                <a:cubicBezTo>
                  <a:pt x="4953" y="432"/>
                  <a:pt x="4600" y="844"/>
                  <a:pt x="4327" y="1261"/>
                </a:cubicBezTo>
                <a:cubicBezTo>
                  <a:pt x="4304" y="1298"/>
                  <a:pt x="4228" y="1420"/>
                  <a:pt x="4148" y="1571"/>
                </a:cubicBezTo>
                <a:lnTo>
                  <a:pt x="4148" y="1571"/>
                </a:lnTo>
                <a:cubicBezTo>
                  <a:pt x="4143" y="1564"/>
                  <a:pt x="4137" y="1557"/>
                  <a:pt x="4131" y="1551"/>
                </a:cubicBezTo>
                <a:cubicBezTo>
                  <a:pt x="3860" y="1245"/>
                  <a:pt x="3482" y="1107"/>
                  <a:pt x="3095" y="1107"/>
                </a:cubicBezTo>
                <a:cubicBezTo>
                  <a:pt x="2863" y="1107"/>
                  <a:pt x="2628" y="1157"/>
                  <a:pt x="2410" y="1250"/>
                </a:cubicBezTo>
                <a:cubicBezTo>
                  <a:pt x="1486" y="1642"/>
                  <a:pt x="772" y="2609"/>
                  <a:pt x="395" y="3515"/>
                </a:cubicBezTo>
                <a:cubicBezTo>
                  <a:pt x="131" y="4142"/>
                  <a:pt x="0" y="4842"/>
                  <a:pt x="40" y="5527"/>
                </a:cubicBezTo>
                <a:cubicBezTo>
                  <a:pt x="47" y="5628"/>
                  <a:pt x="55" y="5737"/>
                  <a:pt x="76" y="5838"/>
                </a:cubicBezTo>
                <a:cubicBezTo>
                  <a:pt x="79" y="5867"/>
                  <a:pt x="98" y="5880"/>
                  <a:pt x="119" y="5880"/>
                </a:cubicBezTo>
                <a:cubicBezTo>
                  <a:pt x="150" y="5880"/>
                  <a:pt x="184" y="5852"/>
                  <a:pt x="178" y="5809"/>
                </a:cubicBezTo>
                <a:cubicBezTo>
                  <a:pt x="11" y="4929"/>
                  <a:pt x="272" y="3921"/>
                  <a:pt x="689" y="3153"/>
                </a:cubicBezTo>
                <a:cubicBezTo>
                  <a:pt x="1087" y="2410"/>
                  <a:pt x="1740" y="1602"/>
                  <a:pt x="2559" y="1312"/>
                </a:cubicBezTo>
                <a:cubicBezTo>
                  <a:pt x="2726" y="1253"/>
                  <a:pt x="2903" y="1223"/>
                  <a:pt x="3079" y="1223"/>
                </a:cubicBezTo>
                <a:cubicBezTo>
                  <a:pt x="3447" y="1223"/>
                  <a:pt x="3808" y="1357"/>
                  <a:pt x="4055" y="1649"/>
                </a:cubicBezTo>
                <a:cubicBezTo>
                  <a:pt x="4066" y="1661"/>
                  <a:pt x="4077" y="1675"/>
                  <a:pt x="4088" y="1689"/>
                </a:cubicBezTo>
                <a:lnTo>
                  <a:pt x="4088" y="1689"/>
                </a:lnTo>
                <a:cubicBezTo>
                  <a:pt x="3936" y="2000"/>
                  <a:pt x="3815" y="2363"/>
                  <a:pt x="4078" y="2363"/>
                </a:cubicBezTo>
                <a:cubicBezTo>
                  <a:pt x="4079" y="2363"/>
                  <a:pt x="4080" y="2363"/>
                  <a:pt x="4081" y="2363"/>
                </a:cubicBezTo>
                <a:cubicBezTo>
                  <a:pt x="4491" y="2360"/>
                  <a:pt x="4352" y="1890"/>
                  <a:pt x="4201" y="1646"/>
                </a:cubicBezTo>
                <a:lnTo>
                  <a:pt x="4201" y="1646"/>
                </a:lnTo>
                <a:cubicBezTo>
                  <a:pt x="4358" y="1335"/>
                  <a:pt x="4598" y="1040"/>
                  <a:pt x="4816" y="826"/>
                </a:cubicBezTo>
                <a:cubicBezTo>
                  <a:pt x="5021" y="629"/>
                  <a:pt x="5237" y="547"/>
                  <a:pt x="5452" y="547"/>
                </a:cubicBezTo>
                <a:cubicBezTo>
                  <a:pt x="5870" y="547"/>
                  <a:pt x="6285" y="857"/>
                  <a:pt x="6608" y="1228"/>
                </a:cubicBezTo>
                <a:lnTo>
                  <a:pt x="6608" y="1228"/>
                </a:lnTo>
                <a:cubicBezTo>
                  <a:pt x="6258" y="1719"/>
                  <a:pt x="5765" y="2599"/>
                  <a:pt x="6175" y="3153"/>
                </a:cubicBezTo>
                <a:cubicBezTo>
                  <a:pt x="6298" y="3319"/>
                  <a:pt x="6531" y="3405"/>
                  <a:pt x="6761" y="3405"/>
                </a:cubicBezTo>
                <a:cubicBezTo>
                  <a:pt x="7020" y="3405"/>
                  <a:pt x="7277" y="3296"/>
                  <a:pt x="7375" y="3066"/>
                </a:cubicBezTo>
                <a:cubicBezTo>
                  <a:pt x="7578" y="2595"/>
                  <a:pt x="7266" y="1968"/>
                  <a:pt x="7020" y="1580"/>
                </a:cubicBezTo>
                <a:cubicBezTo>
                  <a:pt x="6942" y="1455"/>
                  <a:pt x="6854" y="1327"/>
                  <a:pt x="6756" y="1205"/>
                </a:cubicBezTo>
                <a:lnTo>
                  <a:pt x="6756" y="1205"/>
                </a:lnTo>
                <a:cubicBezTo>
                  <a:pt x="6900" y="1019"/>
                  <a:pt x="7055" y="848"/>
                  <a:pt x="7205" y="700"/>
                </a:cubicBezTo>
                <a:cubicBezTo>
                  <a:pt x="7562" y="342"/>
                  <a:pt x="8029" y="126"/>
                  <a:pt x="8507" y="126"/>
                </a:cubicBezTo>
                <a:cubicBezTo>
                  <a:pt x="8755" y="126"/>
                  <a:pt x="9005" y="184"/>
                  <a:pt x="9245" y="312"/>
                </a:cubicBezTo>
                <a:cubicBezTo>
                  <a:pt x="9460" y="423"/>
                  <a:pt x="9654" y="588"/>
                  <a:pt x="9786" y="793"/>
                </a:cubicBezTo>
                <a:lnTo>
                  <a:pt x="9786" y="793"/>
                </a:lnTo>
                <a:cubicBezTo>
                  <a:pt x="9660" y="935"/>
                  <a:pt x="9578" y="1113"/>
                  <a:pt x="9571" y="1323"/>
                </a:cubicBezTo>
                <a:cubicBezTo>
                  <a:pt x="9567" y="1468"/>
                  <a:pt x="9604" y="1751"/>
                  <a:pt x="9785" y="1787"/>
                </a:cubicBezTo>
                <a:cubicBezTo>
                  <a:pt x="9798" y="1790"/>
                  <a:pt x="9810" y="1791"/>
                  <a:pt x="9822" y="1791"/>
                </a:cubicBezTo>
                <a:cubicBezTo>
                  <a:pt x="9991" y="1791"/>
                  <a:pt x="10040" y="1513"/>
                  <a:pt x="10057" y="1388"/>
                </a:cubicBezTo>
                <a:cubicBezTo>
                  <a:pt x="10081" y="1178"/>
                  <a:pt x="10032" y="980"/>
                  <a:pt x="9935" y="804"/>
                </a:cubicBezTo>
                <a:lnTo>
                  <a:pt x="9935" y="804"/>
                </a:lnTo>
                <a:cubicBezTo>
                  <a:pt x="10042" y="704"/>
                  <a:pt x="10174" y="628"/>
                  <a:pt x="10314" y="584"/>
                </a:cubicBezTo>
                <a:cubicBezTo>
                  <a:pt x="10424" y="548"/>
                  <a:pt x="10536" y="531"/>
                  <a:pt x="10648" y="531"/>
                </a:cubicBezTo>
                <a:cubicBezTo>
                  <a:pt x="11020" y="531"/>
                  <a:pt x="11387" y="713"/>
                  <a:pt x="11666" y="950"/>
                </a:cubicBezTo>
                <a:cubicBezTo>
                  <a:pt x="12143" y="1359"/>
                  <a:pt x="12429" y="1953"/>
                  <a:pt x="12550" y="2561"/>
                </a:cubicBezTo>
                <a:lnTo>
                  <a:pt x="12550" y="2561"/>
                </a:lnTo>
                <a:cubicBezTo>
                  <a:pt x="12124" y="2830"/>
                  <a:pt x="11729" y="3228"/>
                  <a:pt x="11905" y="3722"/>
                </a:cubicBezTo>
                <a:cubicBezTo>
                  <a:pt x="11977" y="3921"/>
                  <a:pt x="12156" y="4051"/>
                  <a:pt x="12329" y="4051"/>
                </a:cubicBezTo>
                <a:cubicBezTo>
                  <a:pt x="12451" y="4051"/>
                  <a:pt x="12571" y="3986"/>
                  <a:pt x="12648" y="3834"/>
                </a:cubicBezTo>
                <a:cubicBezTo>
                  <a:pt x="12811" y="3512"/>
                  <a:pt x="12738" y="3066"/>
                  <a:pt x="12687" y="2729"/>
                </a:cubicBezTo>
                <a:cubicBezTo>
                  <a:pt x="12682" y="2691"/>
                  <a:pt x="12676" y="2652"/>
                  <a:pt x="12669" y="2614"/>
                </a:cubicBezTo>
                <a:lnTo>
                  <a:pt x="12669" y="2614"/>
                </a:lnTo>
                <a:cubicBezTo>
                  <a:pt x="12937" y="2451"/>
                  <a:pt x="13239" y="2330"/>
                  <a:pt x="13528" y="2225"/>
                </a:cubicBezTo>
                <a:cubicBezTo>
                  <a:pt x="13784" y="2137"/>
                  <a:pt x="14057" y="2065"/>
                  <a:pt x="14335" y="2065"/>
                </a:cubicBezTo>
                <a:cubicBezTo>
                  <a:pt x="14375" y="2065"/>
                  <a:pt x="14415" y="2066"/>
                  <a:pt x="14456" y="2069"/>
                </a:cubicBezTo>
                <a:cubicBezTo>
                  <a:pt x="14978" y="2109"/>
                  <a:pt x="15275" y="2497"/>
                  <a:pt x="15420" y="2968"/>
                </a:cubicBezTo>
                <a:cubicBezTo>
                  <a:pt x="15507" y="3251"/>
                  <a:pt x="15543" y="3544"/>
                  <a:pt x="15565" y="3838"/>
                </a:cubicBezTo>
                <a:cubicBezTo>
                  <a:pt x="15567" y="3876"/>
                  <a:pt x="15597" y="3895"/>
                  <a:pt x="15625" y="3895"/>
                </a:cubicBezTo>
                <a:cubicBezTo>
                  <a:pt x="15654" y="3895"/>
                  <a:pt x="15681" y="3876"/>
                  <a:pt x="15677" y="3838"/>
                </a:cubicBezTo>
                <a:cubicBezTo>
                  <a:pt x="15634" y="3265"/>
                  <a:pt x="15543" y="2537"/>
                  <a:pt x="15039" y="2164"/>
                </a:cubicBezTo>
                <a:cubicBezTo>
                  <a:pt x="14829" y="2009"/>
                  <a:pt x="14585" y="1949"/>
                  <a:pt x="14332" y="1949"/>
                </a:cubicBezTo>
                <a:cubicBezTo>
                  <a:pt x="13894" y="1949"/>
                  <a:pt x="13430" y="2127"/>
                  <a:pt x="13064" y="2290"/>
                </a:cubicBezTo>
                <a:cubicBezTo>
                  <a:pt x="12941" y="2344"/>
                  <a:pt x="12795" y="2415"/>
                  <a:pt x="12647" y="2502"/>
                </a:cubicBezTo>
                <a:lnTo>
                  <a:pt x="12647" y="2502"/>
                </a:lnTo>
                <a:cubicBezTo>
                  <a:pt x="12575" y="2164"/>
                  <a:pt x="12454" y="1835"/>
                  <a:pt x="12285" y="1533"/>
                </a:cubicBezTo>
                <a:cubicBezTo>
                  <a:pt x="11974" y="997"/>
                  <a:pt x="11452" y="504"/>
                  <a:pt x="10807" y="428"/>
                </a:cubicBezTo>
                <a:cubicBezTo>
                  <a:pt x="10762" y="423"/>
                  <a:pt x="10716" y="420"/>
                  <a:pt x="10671" y="420"/>
                </a:cubicBezTo>
                <a:cubicBezTo>
                  <a:pt x="10385" y="420"/>
                  <a:pt x="10088" y="521"/>
                  <a:pt x="9874" y="706"/>
                </a:cubicBezTo>
                <a:lnTo>
                  <a:pt x="9874" y="706"/>
                </a:lnTo>
                <a:cubicBezTo>
                  <a:pt x="9653" y="382"/>
                  <a:pt x="9268" y="144"/>
                  <a:pt x="8904" y="55"/>
                </a:cubicBezTo>
                <a:cubicBezTo>
                  <a:pt x="8761" y="18"/>
                  <a:pt x="8623" y="1"/>
                  <a:pt x="848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subTitle" idx="1"/>
          </p:nvPr>
        </p:nvSpPr>
        <p:spPr>
          <a:xfrm>
            <a:off x="1227875" y="3685120"/>
            <a:ext cx="2753400" cy="77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2"/>
          </p:nvPr>
        </p:nvSpPr>
        <p:spPr>
          <a:xfrm>
            <a:off x="5032450" y="3685120"/>
            <a:ext cx="2753400" cy="77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3"/>
          </p:nvPr>
        </p:nvSpPr>
        <p:spPr>
          <a:xfrm>
            <a:off x="1227875" y="3418320"/>
            <a:ext cx="2753400" cy="4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4"/>
          </p:nvPr>
        </p:nvSpPr>
        <p:spPr>
          <a:xfrm>
            <a:off x="5032450" y="3418320"/>
            <a:ext cx="2753400" cy="4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Just Another Hand"/>
              <a:buNone/>
              <a:defRPr sz="2000" b="1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734434" y="540000"/>
            <a:ext cx="725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6007249" y="-1087689"/>
            <a:ext cx="4193455" cy="3828077"/>
          </a:xfrm>
          <a:custGeom>
            <a:avLst/>
            <a:gdLst/>
            <a:ahLst/>
            <a:cxnLst/>
            <a:rect l="l" t="t" r="r" b="b"/>
            <a:pathLst>
              <a:path w="23723" h="21656" extrusionOk="0">
                <a:moveTo>
                  <a:pt x="9079" y="1"/>
                </a:moveTo>
                <a:cubicBezTo>
                  <a:pt x="7779" y="1"/>
                  <a:pt x="6475" y="368"/>
                  <a:pt x="5223" y="1271"/>
                </a:cubicBezTo>
                <a:cubicBezTo>
                  <a:pt x="4303" y="1934"/>
                  <a:pt x="3668" y="2912"/>
                  <a:pt x="3110" y="3902"/>
                </a:cubicBezTo>
                <a:cubicBezTo>
                  <a:pt x="1842" y="6163"/>
                  <a:pt x="1" y="9490"/>
                  <a:pt x="447" y="12150"/>
                </a:cubicBezTo>
                <a:cubicBezTo>
                  <a:pt x="646" y="13335"/>
                  <a:pt x="1298" y="14389"/>
                  <a:pt x="1969" y="15386"/>
                </a:cubicBezTo>
                <a:cubicBezTo>
                  <a:pt x="4084" y="18531"/>
                  <a:pt x="6753" y="21656"/>
                  <a:pt x="10761" y="21656"/>
                </a:cubicBezTo>
                <a:cubicBezTo>
                  <a:pt x="10956" y="21656"/>
                  <a:pt x="11153" y="21649"/>
                  <a:pt x="11355" y="21633"/>
                </a:cubicBezTo>
                <a:cubicBezTo>
                  <a:pt x="13547" y="21467"/>
                  <a:pt x="15613" y="20550"/>
                  <a:pt x="17541" y="19484"/>
                </a:cubicBezTo>
                <a:cubicBezTo>
                  <a:pt x="20088" y="18078"/>
                  <a:pt x="22987" y="16006"/>
                  <a:pt x="23328" y="12864"/>
                </a:cubicBezTo>
                <a:cubicBezTo>
                  <a:pt x="23723" y="9193"/>
                  <a:pt x="19860" y="5844"/>
                  <a:pt x="17298" y="3775"/>
                </a:cubicBezTo>
                <a:cubicBezTo>
                  <a:pt x="15522" y="2340"/>
                  <a:pt x="13330" y="850"/>
                  <a:pt x="11039" y="260"/>
                </a:cubicBezTo>
                <a:cubicBezTo>
                  <a:pt x="10391" y="94"/>
                  <a:pt x="9735" y="1"/>
                  <a:pt x="907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5"/>
          <p:cNvSpPr/>
          <p:nvPr/>
        </p:nvSpPr>
        <p:spPr>
          <a:xfrm rot="-4386253">
            <a:off x="-1339907" y="3140660"/>
            <a:ext cx="2588348" cy="2362824"/>
          </a:xfrm>
          <a:custGeom>
            <a:avLst/>
            <a:gdLst/>
            <a:ahLst/>
            <a:cxnLst/>
            <a:rect l="l" t="t" r="r" b="b"/>
            <a:pathLst>
              <a:path w="23723" h="21656" extrusionOk="0">
                <a:moveTo>
                  <a:pt x="9079" y="1"/>
                </a:moveTo>
                <a:cubicBezTo>
                  <a:pt x="7779" y="1"/>
                  <a:pt x="6475" y="368"/>
                  <a:pt x="5223" y="1271"/>
                </a:cubicBezTo>
                <a:cubicBezTo>
                  <a:pt x="4303" y="1934"/>
                  <a:pt x="3668" y="2912"/>
                  <a:pt x="3110" y="3902"/>
                </a:cubicBezTo>
                <a:cubicBezTo>
                  <a:pt x="1842" y="6163"/>
                  <a:pt x="1" y="9490"/>
                  <a:pt x="447" y="12150"/>
                </a:cubicBezTo>
                <a:cubicBezTo>
                  <a:pt x="646" y="13335"/>
                  <a:pt x="1298" y="14389"/>
                  <a:pt x="1969" y="15386"/>
                </a:cubicBezTo>
                <a:cubicBezTo>
                  <a:pt x="4084" y="18531"/>
                  <a:pt x="6753" y="21656"/>
                  <a:pt x="10761" y="21656"/>
                </a:cubicBezTo>
                <a:cubicBezTo>
                  <a:pt x="10956" y="21656"/>
                  <a:pt x="11153" y="21649"/>
                  <a:pt x="11355" y="21633"/>
                </a:cubicBezTo>
                <a:cubicBezTo>
                  <a:pt x="13547" y="21467"/>
                  <a:pt x="15613" y="20550"/>
                  <a:pt x="17541" y="19484"/>
                </a:cubicBezTo>
                <a:cubicBezTo>
                  <a:pt x="20088" y="18078"/>
                  <a:pt x="22987" y="16006"/>
                  <a:pt x="23328" y="12864"/>
                </a:cubicBezTo>
                <a:cubicBezTo>
                  <a:pt x="23723" y="9193"/>
                  <a:pt x="19860" y="5844"/>
                  <a:pt x="17298" y="3775"/>
                </a:cubicBezTo>
                <a:cubicBezTo>
                  <a:pt x="15522" y="2340"/>
                  <a:pt x="13330" y="850"/>
                  <a:pt x="11039" y="260"/>
                </a:cubicBezTo>
                <a:cubicBezTo>
                  <a:pt x="10391" y="94"/>
                  <a:pt x="9735" y="1"/>
                  <a:pt x="9079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3" name="Google Shape;43;p5"/>
          <p:cNvGrpSpPr/>
          <p:nvPr/>
        </p:nvGrpSpPr>
        <p:grpSpPr>
          <a:xfrm>
            <a:off x="-763749" y="396017"/>
            <a:ext cx="2153867" cy="2153867"/>
            <a:chOff x="-476871" y="1078939"/>
            <a:chExt cx="2129168" cy="2129168"/>
          </a:xfrm>
        </p:grpSpPr>
        <p:sp>
          <p:nvSpPr>
            <p:cNvPr id="44" name="Google Shape;44;p5"/>
            <p:cNvSpPr/>
            <p:nvPr/>
          </p:nvSpPr>
          <p:spPr>
            <a:xfrm rot="8100000">
              <a:off x="65163" y="1390526"/>
              <a:ext cx="723151" cy="1436589"/>
            </a:xfrm>
            <a:custGeom>
              <a:avLst/>
              <a:gdLst/>
              <a:ahLst/>
              <a:cxnLst/>
              <a:rect l="l" t="t" r="r" b="b"/>
              <a:pathLst>
                <a:path w="2527" h="5020" fill="none" extrusionOk="0">
                  <a:moveTo>
                    <a:pt x="1334" y="5020"/>
                  </a:moveTo>
                  <a:cubicBezTo>
                    <a:pt x="1334" y="5020"/>
                    <a:pt x="272" y="2139"/>
                    <a:pt x="138" y="1302"/>
                  </a:cubicBezTo>
                  <a:cubicBezTo>
                    <a:pt x="0" y="465"/>
                    <a:pt x="69" y="1"/>
                    <a:pt x="359" y="37"/>
                  </a:cubicBezTo>
                  <a:cubicBezTo>
                    <a:pt x="649" y="73"/>
                    <a:pt x="2526" y="4563"/>
                    <a:pt x="2526" y="4563"/>
                  </a:cubicBezTo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5"/>
            <p:cNvSpPr/>
            <p:nvPr/>
          </p:nvSpPr>
          <p:spPr>
            <a:xfrm rot="8100000">
              <a:off x="7317" y="1313138"/>
              <a:ext cx="1072564" cy="1627181"/>
            </a:xfrm>
            <a:custGeom>
              <a:avLst/>
              <a:gdLst/>
              <a:ahLst/>
              <a:cxnLst/>
              <a:rect l="l" t="t" r="r" b="b"/>
              <a:pathLst>
                <a:path w="3748" h="5686" fill="none" extrusionOk="0">
                  <a:moveTo>
                    <a:pt x="1939" y="5686"/>
                  </a:moveTo>
                  <a:cubicBezTo>
                    <a:pt x="1939" y="5686"/>
                    <a:pt x="0" y="1015"/>
                    <a:pt x="997" y="507"/>
                  </a:cubicBezTo>
                  <a:cubicBezTo>
                    <a:pt x="1997" y="0"/>
                    <a:pt x="3747" y="5382"/>
                    <a:pt x="3747" y="5382"/>
                  </a:cubicBezTo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5"/>
            <p:cNvSpPr/>
            <p:nvPr/>
          </p:nvSpPr>
          <p:spPr>
            <a:xfrm rot="8100000">
              <a:off x="-44579" y="1270266"/>
              <a:ext cx="1264584" cy="1746515"/>
            </a:xfrm>
            <a:custGeom>
              <a:avLst/>
              <a:gdLst/>
              <a:ahLst/>
              <a:cxnLst/>
              <a:rect l="l" t="t" r="r" b="b"/>
              <a:pathLst>
                <a:path w="4419" h="6103" fill="none" extrusionOk="0">
                  <a:moveTo>
                    <a:pt x="2153" y="6103"/>
                  </a:moveTo>
                  <a:cubicBezTo>
                    <a:pt x="2153" y="6103"/>
                    <a:pt x="1" y="1185"/>
                    <a:pt x="1327" y="591"/>
                  </a:cubicBezTo>
                  <a:cubicBezTo>
                    <a:pt x="2654" y="0"/>
                    <a:pt x="4418" y="5599"/>
                    <a:pt x="4418" y="5599"/>
                  </a:cubicBezTo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5"/>
            <p:cNvSpPr/>
            <p:nvPr/>
          </p:nvSpPr>
          <p:spPr>
            <a:xfrm rot="8100000">
              <a:off x="140963" y="1411321"/>
              <a:ext cx="598667" cy="1313249"/>
            </a:xfrm>
            <a:custGeom>
              <a:avLst/>
              <a:gdLst/>
              <a:ahLst/>
              <a:cxnLst/>
              <a:rect l="l" t="t" r="r" b="b"/>
              <a:pathLst>
                <a:path w="2092" h="4589" fill="none" extrusionOk="0">
                  <a:moveTo>
                    <a:pt x="1414" y="4588"/>
                  </a:moveTo>
                  <a:cubicBezTo>
                    <a:pt x="1414" y="4588"/>
                    <a:pt x="1" y="290"/>
                    <a:pt x="240" y="146"/>
                  </a:cubicBezTo>
                  <a:cubicBezTo>
                    <a:pt x="479" y="1"/>
                    <a:pt x="2092" y="4451"/>
                    <a:pt x="2092" y="4451"/>
                  </a:cubicBezTo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lt2"/>
              </a:solidFill>
              <a:prstDash val="solid"/>
              <a:miter lim="3623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5"/>
          <p:cNvSpPr/>
          <p:nvPr/>
        </p:nvSpPr>
        <p:spPr>
          <a:xfrm rot="9683078">
            <a:off x="7652795" y="333875"/>
            <a:ext cx="1791753" cy="1217186"/>
          </a:xfrm>
          <a:custGeom>
            <a:avLst/>
            <a:gdLst/>
            <a:ahLst/>
            <a:cxnLst/>
            <a:rect l="l" t="t" r="r" b="b"/>
            <a:pathLst>
              <a:path w="11585" h="7870" extrusionOk="0">
                <a:moveTo>
                  <a:pt x="4165" y="330"/>
                </a:moveTo>
                <a:cubicBezTo>
                  <a:pt x="4176" y="330"/>
                  <a:pt x="4187" y="331"/>
                  <a:pt x="4198" y="331"/>
                </a:cubicBezTo>
                <a:cubicBezTo>
                  <a:pt x="4379" y="342"/>
                  <a:pt x="4524" y="494"/>
                  <a:pt x="4542" y="676"/>
                </a:cubicBezTo>
                <a:cubicBezTo>
                  <a:pt x="4560" y="878"/>
                  <a:pt x="4473" y="1092"/>
                  <a:pt x="4361" y="1259"/>
                </a:cubicBezTo>
                <a:cubicBezTo>
                  <a:pt x="4075" y="1676"/>
                  <a:pt x="3582" y="1955"/>
                  <a:pt x="3100" y="2071"/>
                </a:cubicBezTo>
                <a:cubicBezTo>
                  <a:pt x="3078" y="2076"/>
                  <a:pt x="3055" y="2082"/>
                  <a:pt x="3033" y="2087"/>
                </a:cubicBezTo>
                <a:lnTo>
                  <a:pt x="3033" y="2087"/>
                </a:lnTo>
                <a:cubicBezTo>
                  <a:pt x="3038" y="1787"/>
                  <a:pt x="3094" y="1487"/>
                  <a:pt x="3205" y="1212"/>
                </a:cubicBezTo>
                <a:cubicBezTo>
                  <a:pt x="3299" y="980"/>
                  <a:pt x="3422" y="759"/>
                  <a:pt x="3607" y="589"/>
                </a:cubicBezTo>
                <a:cubicBezTo>
                  <a:pt x="3755" y="458"/>
                  <a:pt x="3959" y="330"/>
                  <a:pt x="4165" y="330"/>
                </a:cubicBezTo>
                <a:close/>
                <a:moveTo>
                  <a:pt x="7348" y="2697"/>
                </a:moveTo>
                <a:cubicBezTo>
                  <a:pt x="7487" y="2697"/>
                  <a:pt x="7613" y="2783"/>
                  <a:pt x="7662" y="2922"/>
                </a:cubicBezTo>
                <a:cubicBezTo>
                  <a:pt x="7728" y="3103"/>
                  <a:pt x="7662" y="3332"/>
                  <a:pt x="7575" y="3506"/>
                </a:cubicBezTo>
                <a:cubicBezTo>
                  <a:pt x="7376" y="3912"/>
                  <a:pt x="6953" y="4227"/>
                  <a:pt x="6539" y="4409"/>
                </a:cubicBezTo>
                <a:lnTo>
                  <a:pt x="6539" y="4409"/>
                </a:lnTo>
                <a:cubicBezTo>
                  <a:pt x="6511" y="4187"/>
                  <a:pt x="6513" y="3961"/>
                  <a:pt x="6550" y="3738"/>
                </a:cubicBezTo>
                <a:cubicBezTo>
                  <a:pt x="6586" y="3506"/>
                  <a:pt x="6659" y="3263"/>
                  <a:pt x="6789" y="3078"/>
                </a:cubicBezTo>
                <a:cubicBezTo>
                  <a:pt x="6909" y="2908"/>
                  <a:pt x="7083" y="2745"/>
                  <a:pt x="7275" y="2705"/>
                </a:cubicBezTo>
                <a:cubicBezTo>
                  <a:pt x="7299" y="2700"/>
                  <a:pt x="7324" y="2697"/>
                  <a:pt x="7348" y="2697"/>
                </a:cubicBezTo>
                <a:close/>
                <a:moveTo>
                  <a:pt x="10270" y="4776"/>
                </a:moveTo>
                <a:cubicBezTo>
                  <a:pt x="10340" y="4776"/>
                  <a:pt x="10409" y="4796"/>
                  <a:pt x="10475" y="4843"/>
                </a:cubicBezTo>
                <a:cubicBezTo>
                  <a:pt x="10677" y="4984"/>
                  <a:pt x="10706" y="5274"/>
                  <a:pt x="10627" y="5488"/>
                </a:cubicBezTo>
                <a:cubicBezTo>
                  <a:pt x="10518" y="5767"/>
                  <a:pt x="10268" y="5977"/>
                  <a:pt x="10014" y="6126"/>
                </a:cubicBezTo>
                <a:cubicBezTo>
                  <a:pt x="9901" y="6192"/>
                  <a:pt x="9782" y="6248"/>
                  <a:pt x="9659" y="6294"/>
                </a:cubicBezTo>
                <a:lnTo>
                  <a:pt x="9659" y="6294"/>
                </a:lnTo>
                <a:cubicBezTo>
                  <a:pt x="9623" y="6185"/>
                  <a:pt x="9597" y="6073"/>
                  <a:pt x="9583" y="5959"/>
                </a:cubicBezTo>
                <a:cubicBezTo>
                  <a:pt x="9536" y="5535"/>
                  <a:pt x="9656" y="5093"/>
                  <a:pt x="10014" y="4861"/>
                </a:cubicBezTo>
                <a:cubicBezTo>
                  <a:pt x="10095" y="4809"/>
                  <a:pt x="10183" y="4776"/>
                  <a:pt x="10270" y="4776"/>
                </a:cubicBezTo>
                <a:close/>
                <a:moveTo>
                  <a:pt x="161" y="0"/>
                </a:moveTo>
                <a:cubicBezTo>
                  <a:pt x="81" y="0"/>
                  <a:pt x="1" y="52"/>
                  <a:pt x="12" y="154"/>
                </a:cubicBezTo>
                <a:cubicBezTo>
                  <a:pt x="81" y="766"/>
                  <a:pt x="375" y="1339"/>
                  <a:pt x="821" y="1759"/>
                </a:cubicBezTo>
                <a:cubicBezTo>
                  <a:pt x="1263" y="2183"/>
                  <a:pt x="1846" y="2429"/>
                  <a:pt x="2459" y="2451"/>
                </a:cubicBezTo>
                <a:cubicBezTo>
                  <a:pt x="2489" y="2452"/>
                  <a:pt x="2520" y="2453"/>
                  <a:pt x="2551" y="2453"/>
                </a:cubicBezTo>
                <a:cubicBezTo>
                  <a:pt x="2621" y="2453"/>
                  <a:pt x="2690" y="2450"/>
                  <a:pt x="2760" y="2444"/>
                </a:cubicBezTo>
                <a:lnTo>
                  <a:pt x="2760" y="2444"/>
                </a:lnTo>
                <a:cubicBezTo>
                  <a:pt x="2861" y="3416"/>
                  <a:pt x="3427" y="4331"/>
                  <a:pt x="4354" y="4720"/>
                </a:cubicBezTo>
                <a:cubicBezTo>
                  <a:pt x="4702" y="4868"/>
                  <a:pt x="5080" y="4940"/>
                  <a:pt x="5458" y="4940"/>
                </a:cubicBezTo>
                <a:cubicBezTo>
                  <a:pt x="5749" y="4940"/>
                  <a:pt x="6041" y="4898"/>
                  <a:pt x="6320" y="4814"/>
                </a:cubicBezTo>
                <a:lnTo>
                  <a:pt x="6320" y="4814"/>
                </a:lnTo>
                <a:cubicBezTo>
                  <a:pt x="6452" y="5314"/>
                  <a:pt x="6719" y="5781"/>
                  <a:pt x="7112" y="6126"/>
                </a:cubicBezTo>
                <a:cubicBezTo>
                  <a:pt x="7582" y="6539"/>
                  <a:pt x="8206" y="6748"/>
                  <a:pt x="8829" y="6748"/>
                </a:cubicBezTo>
                <a:cubicBezTo>
                  <a:pt x="9054" y="6748"/>
                  <a:pt x="9279" y="6721"/>
                  <a:pt x="9497" y="6665"/>
                </a:cubicBezTo>
                <a:lnTo>
                  <a:pt x="9497" y="6665"/>
                </a:lnTo>
                <a:cubicBezTo>
                  <a:pt x="9504" y="6679"/>
                  <a:pt x="9511" y="6692"/>
                  <a:pt x="9518" y="6706"/>
                </a:cubicBezTo>
                <a:cubicBezTo>
                  <a:pt x="9757" y="7162"/>
                  <a:pt x="10163" y="7543"/>
                  <a:pt x="10645" y="7735"/>
                </a:cubicBezTo>
                <a:cubicBezTo>
                  <a:pt x="10875" y="7825"/>
                  <a:pt x="11118" y="7869"/>
                  <a:pt x="11365" y="7869"/>
                </a:cubicBezTo>
                <a:cubicBezTo>
                  <a:pt x="11375" y="7869"/>
                  <a:pt x="11385" y="7869"/>
                  <a:pt x="11395" y="7869"/>
                </a:cubicBezTo>
                <a:cubicBezTo>
                  <a:pt x="11585" y="7865"/>
                  <a:pt x="11569" y="7572"/>
                  <a:pt x="11380" y="7572"/>
                </a:cubicBezTo>
                <a:cubicBezTo>
                  <a:pt x="11378" y="7572"/>
                  <a:pt x="11376" y="7572"/>
                  <a:pt x="11373" y="7572"/>
                </a:cubicBezTo>
                <a:cubicBezTo>
                  <a:pt x="11363" y="7572"/>
                  <a:pt x="11353" y="7572"/>
                  <a:pt x="11343" y="7572"/>
                </a:cubicBezTo>
                <a:cubicBezTo>
                  <a:pt x="10697" y="7572"/>
                  <a:pt x="10090" y="7149"/>
                  <a:pt x="9782" y="6576"/>
                </a:cubicBezTo>
                <a:lnTo>
                  <a:pt x="9782" y="6576"/>
                </a:lnTo>
                <a:cubicBezTo>
                  <a:pt x="9993" y="6495"/>
                  <a:pt x="10194" y="6386"/>
                  <a:pt x="10377" y="6249"/>
                </a:cubicBezTo>
                <a:cubicBezTo>
                  <a:pt x="10663" y="6035"/>
                  <a:pt x="10928" y="5731"/>
                  <a:pt x="10960" y="5361"/>
                </a:cubicBezTo>
                <a:cubicBezTo>
                  <a:pt x="10989" y="5046"/>
                  <a:pt x="10866" y="4720"/>
                  <a:pt x="10580" y="4564"/>
                </a:cubicBezTo>
                <a:cubicBezTo>
                  <a:pt x="10477" y="4507"/>
                  <a:pt x="10373" y="4482"/>
                  <a:pt x="10271" y="4482"/>
                </a:cubicBezTo>
                <a:cubicBezTo>
                  <a:pt x="9887" y="4482"/>
                  <a:pt x="9536" y="4840"/>
                  <a:pt x="9384" y="5184"/>
                </a:cubicBezTo>
                <a:cubicBezTo>
                  <a:pt x="9224" y="5562"/>
                  <a:pt x="9246" y="5993"/>
                  <a:pt x="9377" y="6379"/>
                </a:cubicBezTo>
                <a:lnTo>
                  <a:pt x="9377" y="6379"/>
                </a:lnTo>
                <a:cubicBezTo>
                  <a:pt x="9355" y="6385"/>
                  <a:pt x="9333" y="6389"/>
                  <a:pt x="9311" y="6394"/>
                </a:cubicBezTo>
                <a:cubicBezTo>
                  <a:pt x="9153" y="6426"/>
                  <a:pt x="8991" y="6441"/>
                  <a:pt x="8829" y="6441"/>
                </a:cubicBezTo>
                <a:cubicBezTo>
                  <a:pt x="8488" y="6441"/>
                  <a:pt x="8146" y="6372"/>
                  <a:pt x="7836" y="6235"/>
                </a:cubicBezTo>
                <a:cubicBezTo>
                  <a:pt x="7207" y="5947"/>
                  <a:pt x="6768" y="5368"/>
                  <a:pt x="6598" y="4715"/>
                </a:cubicBezTo>
                <a:lnTo>
                  <a:pt x="6598" y="4715"/>
                </a:lnTo>
                <a:cubicBezTo>
                  <a:pt x="6947" y="4572"/>
                  <a:pt x="7268" y="4360"/>
                  <a:pt x="7532" y="4086"/>
                </a:cubicBezTo>
                <a:cubicBezTo>
                  <a:pt x="7728" y="3886"/>
                  <a:pt x="7876" y="3654"/>
                  <a:pt x="7952" y="3383"/>
                </a:cubicBezTo>
                <a:cubicBezTo>
                  <a:pt x="8021" y="3143"/>
                  <a:pt x="8021" y="2853"/>
                  <a:pt x="7862" y="2651"/>
                </a:cubicBezTo>
                <a:cubicBezTo>
                  <a:pt x="7737" y="2488"/>
                  <a:pt x="7554" y="2404"/>
                  <a:pt x="7360" y="2404"/>
                </a:cubicBezTo>
                <a:cubicBezTo>
                  <a:pt x="7295" y="2404"/>
                  <a:pt x="7228" y="2414"/>
                  <a:pt x="7162" y="2433"/>
                </a:cubicBezTo>
                <a:cubicBezTo>
                  <a:pt x="6898" y="2509"/>
                  <a:pt x="6680" y="2719"/>
                  <a:pt x="6532" y="2944"/>
                </a:cubicBezTo>
                <a:cubicBezTo>
                  <a:pt x="6376" y="3176"/>
                  <a:pt x="6296" y="3455"/>
                  <a:pt x="6256" y="3727"/>
                </a:cubicBezTo>
                <a:cubicBezTo>
                  <a:pt x="6215" y="3990"/>
                  <a:pt x="6216" y="4254"/>
                  <a:pt x="6257" y="4513"/>
                </a:cubicBezTo>
                <a:lnTo>
                  <a:pt x="6257" y="4513"/>
                </a:lnTo>
                <a:cubicBezTo>
                  <a:pt x="5996" y="4593"/>
                  <a:pt x="5723" y="4635"/>
                  <a:pt x="5450" y="4635"/>
                </a:cubicBezTo>
                <a:cubicBezTo>
                  <a:pt x="5323" y="4635"/>
                  <a:pt x="5197" y="4626"/>
                  <a:pt x="5071" y="4607"/>
                </a:cubicBezTo>
                <a:cubicBezTo>
                  <a:pt x="4578" y="4535"/>
                  <a:pt x="4122" y="4321"/>
                  <a:pt x="3763" y="3970"/>
                </a:cubicBezTo>
                <a:cubicBezTo>
                  <a:pt x="3415" y="3622"/>
                  <a:pt x="3183" y="3158"/>
                  <a:pt x="3089" y="2672"/>
                </a:cubicBezTo>
                <a:cubicBezTo>
                  <a:pt x="3070" y="2584"/>
                  <a:pt x="3056" y="2495"/>
                  <a:pt x="3047" y="2405"/>
                </a:cubicBezTo>
                <a:lnTo>
                  <a:pt x="3047" y="2405"/>
                </a:lnTo>
                <a:cubicBezTo>
                  <a:pt x="3436" y="2329"/>
                  <a:pt x="3810" y="2166"/>
                  <a:pt x="4122" y="1929"/>
                </a:cubicBezTo>
                <a:cubicBezTo>
                  <a:pt x="4347" y="1759"/>
                  <a:pt x="4557" y="1549"/>
                  <a:pt x="4691" y="1299"/>
                </a:cubicBezTo>
                <a:cubicBezTo>
                  <a:pt x="4818" y="1063"/>
                  <a:pt x="4890" y="773"/>
                  <a:pt x="4810" y="512"/>
                </a:cubicBezTo>
                <a:cubicBezTo>
                  <a:pt x="4727" y="241"/>
                  <a:pt x="4473" y="59"/>
                  <a:pt x="4198" y="45"/>
                </a:cubicBezTo>
                <a:cubicBezTo>
                  <a:pt x="4188" y="45"/>
                  <a:pt x="4179" y="44"/>
                  <a:pt x="4169" y="44"/>
                </a:cubicBezTo>
                <a:cubicBezTo>
                  <a:pt x="3890" y="44"/>
                  <a:pt x="3626" y="196"/>
                  <a:pt x="3422" y="371"/>
                </a:cubicBezTo>
                <a:cubicBezTo>
                  <a:pt x="3002" y="744"/>
                  <a:pt x="2796" y="1357"/>
                  <a:pt x="2752" y="1904"/>
                </a:cubicBezTo>
                <a:cubicBezTo>
                  <a:pt x="2746" y="1980"/>
                  <a:pt x="2744" y="2056"/>
                  <a:pt x="2744" y="2133"/>
                </a:cubicBezTo>
                <a:lnTo>
                  <a:pt x="2744" y="2133"/>
                </a:lnTo>
                <a:cubicBezTo>
                  <a:pt x="2674" y="2139"/>
                  <a:pt x="2605" y="2142"/>
                  <a:pt x="2535" y="2142"/>
                </a:cubicBezTo>
                <a:cubicBezTo>
                  <a:pt x="2218" y="2142"/>
                  <a:pt x="1901" y="2075"/>
                  <a:pt x="1611" y="1937"/>
                </a:cubicBezTo>
                <a:cubicBezTo>
                  <a:pt x="1136" y="1708"/>
                  <a:pt x="744" y="1313"/>
                  <a:pt x="520" y="842"/>
                </a:cubicBezTo>
                <a:cubicBezTo>
                  <a:pt x="407" y="618"/>
                  <a:pt x="339" y="367"/>
                  <a:pt x="306" y="117"/>
                </a:cubicBezTo>
                <a:cubicBezTo>
                  <a:pt x="298" y="39"/>
                  <a:pt x="230" y="0"/>
                  <a:pt x="16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5"/>
          <p:cNvSpPr/>
          <p:nvPr/>
        </p:nvSpPr>
        <p:spPr>
          <a:xfrm>
            <a:off x="588899" y="4334125"/>
            <a:ext cx="801225" cy="80937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5"/>
          <p:cNvSpPr/>
          <p:nvPr/>
        </p:nvSpPr>
        <p:spPr>
          <a:xfrm>
            <a:off x="7279274" y="4165050"/>
            <a:ext cx="2153883" cy="886489"/>
          </a:xfrm>
          <a:custGeom>
            <a:avLst/>
            <a:gdLst/>
            <a:ahLst/>
            <a:cxnLst/>
            <a:rect l="l" t="t" r="r" b="b"/>
            <a:pathLst>
              <a:path w="13638" h="5613" extrusionOk="0">
                <a:moveTo>
                  <a:pt x="7502" y="1"/>
                </a:moveTo>
                <a:cubicBezTo>
                  <a:pt x="7344" y="1"/>
                  <a:pt x="7185" y="24"/>
                  <a:pt x="7031" y="71"/>
                </a:cubicBezTo>
                <a:cubicBezTo>
                  <a:pt x="6053" y="379"/>
                  <a:pt x="5252" y="1492"/>
                  <a:pt x="4741" y="2796"/>
                </a:cubicBezTo>
                <a:cubicBezTo>
                  <a:pt x="4324" y="2085"/>
                  <a:pt x="3695" y="1694"/>
                  <a:pt x="3071" y="1694"/>
                </a:cubicBezTo>
                <a:cubicBezTo>
                  <a:pt x="2773" y="1694"/>
                  <a:pt x="2476" y="1784"/>
                  <a:pt x="2204" y="1970"/>
                </a:cubicBezTo>
                <a:cubicBezTo>
                  <a:pt x="1360" y="2546"/>
                  <a:pt x="1" y="5235"/>
                  <a:pt x="921" y="5398"/>
                </a:cubicBezTo>
                <a:cubicBezTo>
                  <a:pt x="1740" y="5541"/>
                  <a:pt x="3533" y="5612"/>
                  <a:pt x="5525" y="5612"/>
                </a:cubicBezTo>
                <a:cubicBezTo>
                  <a:pt x="8531" y="5612"/>
                  <a:pt x="11990" y="5451"/>
                  <a:pt x="13239" y="5130"/>
                </a:cubicBezTo>
                <a:cubicBezTo>
                  <a:pt x="13637" y="5029"/>
                  <a:pt x="12844" y="2510"/>
                  <a:pt x="12358" y="1966"/>
                </a:cubicBezTo>
                <a:cubicBezTo>
                  <a:pt x="11935" y="1492"/>
                  <a:pt x="11407" y="1251"/>
                  <a:pt x="10881" y="1251"/>
                </a:cubicBezTo>
                <a:cubicBezTo>
                  <a:pt x="10410" y="1251"/>
                  <a:pt x="9941" y="1443"/>
                  <a:pt x="9546" y="1829"/>
                </a:cubicBezTo>
                <a:cubicBezTo>
                  <a:pt x="9210" y="663"/>
                  <a:pt x="8350" y="1"/>
                  <a:pt x="750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720000" y="1158190"/>
            <a:ext cx="4036500" cy="329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"/>
              <a:buAutoNum type="arabicPeriod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734434" y="540000"/>
            <a:ext cx="725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7"/>
          <p:cNvSpPr/>
          <p:nvPr/>
        </p:nvSpPr>
        <p:spPr>
          <a:xfrm>
            <a:off x="5913024" y="-977276"/>
            <a:ext cx="4193455" cy="3828077"/>
          </a:xfrm>
          <a:custGeom>
            <a:avLst/>
            <a:gdLst/>
            <a:ahLst/>
            <a:cxnLst/>
            <a:rect l="l" t="t" r="r" b="b"/>
            <a:pathLst>
              <a:path w="23723" h="21656" extrusionOk="0">
                <a:moveTo>
                  <a:pt x="9079" y="1"/>
                </a:moveTo>
                <a:cubicBezTo>
                  <a:pt x="7779" y="1"/>
                  <a:pt x="6475" y="368"/>
                  <a:pt x="5223" y="1271"/>
                </a:cubicBezTo>
                <a:cubicBezTo>
                  <a:pt x="4303" y="1934"/>
                  <a:pt x="3668" y="2912"/>
                  <a:pt x="3110" y="3902"/>
                </a:cubicBezTo>
                <a:cubicBezTo>
                  <a:pt x="1842" y="6163"/>
                  <a:pt x="1" y="9490"/>
                  <a:pt x="447" y="12150"/>
                </a:cubicBezTo>
                <a:cubicBezTo>
                  <a:pt x="646" y="13335"/>
                  <a:pt x="1298" y="14389"/>
                  <a:pt x="1969" y="15386"/>
                </a:cubicBezTo>
                <a:cubicBezTo>
                  <a:pt x="4084" y="18531"/>
                  <a:pt x="6753" y="21656"/>
                  <a:pt x="10761" y="21656"/>
                </a:cubicBezTo>
                <a:cubicBezTo>
                  <a:pt x="10956" y="21656"/>
                  <a:pt x="11153" y="21649"/>
                  <a:pt x="11355" y="21633"/>
                </a:cubicBezTo>
                <a:cubicBezTo>
                  <a:pt x="13547" y="21467"/>
                  <a:pt x="15613" y="20550"/>
                  <a:pt x="17541" y="19484"/>
                </a:cubicBezTo>
                <a:cubicBezTo>
                  <a:pt x="20088" y="18078"/>
                  <a:pt x="22987" y="16006"/>
                  <a:pt x="23328" y="12864"/>
                </a:cubicBezTo>
                <a:cubicBezTo>
                  <a:pt x="23723" y="9193"/>
                  <a:pt x="19860" y="5844"/>
                  <a:pt x="17298" y="3775"/>
                </a:cubicBezTo>
                <a:cubicBezTo>
                  <a:pt x="15522" y="2340"/>
                  <a:pt x="13330" y="850"/>
                  <a:pt x="11039" y="260"/>
                </a:cubicBezTo>
                <a:cubicBezTo>
                  <a:pt x="10391" y="94"/>
                  <a:pt x="9735" y="1"/>
                  <a:pt x="907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7"/>
          <p:cNvSpPr/>
          <p:nvPr/>
        </p:nvSpPr>
        <p:spPr>
          <a:xfrm>
            <a:off x="-1402475" y="3589500"/>
            <a:ext cx="2588357" cy="2362832"/>
          </a:xfrm>
          <a:custGeom>
            <a:avLst/>
            <a:gdLst/>
            <a:ahLst/>
            <a:cxnLst/>
            <a:rect l="l" t="t" r="r" b="b"/>
            <a:pathLst>
              <a:path w="23723" h="21656" extrusionOk="0">
                <a:moveTo>
                  <a:pt x="9079" y="1"/>
                </a:moveTo>
                <a:cubicBezTo>
                  <a:pt x="7779" y="1"/>
                  <a:pt x="6475" y="368"/>
                  <a:pt x="5223" y="1271"/>
                </a:cubicBezTo>
                <a:cubicBezTo>
                  <a:pt x="4303" y="1934"/>
                  <a:pt x="3668" y="2912"/>
                  <a:pt x="3110" y="3902"/>
                </a:cubicBezTo>
                <a:cubicBezTo>
                  <a:pt x="1842" y="6163"/>
                  <a:pt x="1" y="9490"/>
                  <a:pt x="447" y="12150"/>
                </a:cubicBezTo>
                <a:cubicBezTo>
                  <a:pt x="646" y="13335"/>
                  <a:pt x="1298" y="14389"/>
                  <a:pt x="1969" y="15386"/>
                </a:cubicBezTo>
                <a:cubicBezTo>
                  <a:pt x="4084" y="18531"/>
                  <a:pt x="6753" y="21656"/>
                  <a:pt x="10761" y="21656"/>
                </a:cubicBezTo>
                <a:cubicBezTo>
                  <a:pt x="10956" y="21656"/>
                  <a:pt x="11153" y="21649"/>
                  <a:pt x="11355" y="21633"/>
                </a:cubicBezTo>
                <a:cubicBezTo>
                  <a:pt x="13547" y="21467"/>
                  <a:pt x="15613" y="20550"/>
                  <a:pt x="17541" y="19484"/>
                </a:cubicBezTo>
                <a:cubicBezTo>
                  <a:pt x="20088" y="18078"/>
                  <a:pt x="22987" y="16006"/>
                  <a:pt x="23328" y="12864"/>
                </a:cubicBezTo>
                <a:cubicBezTo>
                  <a:pt x="23723" y="9193"/>
                  <a:pt x="19860" y="5844"/>
                  <a:pt x="17298" y="3775"/>
                </a:cubicBezTo>
                <a:cubicBezTo>
                  <a:pt x="15522" y="2340"/>
                  <a:pt x="13330" y="850"/>
                  <a:pt x="11039" y="260"/>
                </a:cubicBezTo>
                <a:cubicBezTo>
                  <a:pt x="10391" y="94"/>
                  <a:pt x="9735" y="1"/>
                  <a:pt x="9079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7"/>
          <p:cNvSpPr/>
          <p:nvPr/>
        </p:nvSpPr>
        <p:spPr>
          <a:xfrm>
            <a:off x="2732144" y="3959650"/>
            <a:ext cx="3471617" cy="1301980"/>
          </a:xfrm>
          <a:custGeom>
            <a:avLst/>
            <a:gdLst/>
            <a:ahLst/>
            <a:cxnLst/>
            <a:rect l="l" t="t" r="r" b="b"/>
            <a:pathLst>
              <a:path w="15681" h="5881" extrusionOk="0">
                <a:moveTo>
                  <a:pt x="9847" y="900"/>
                </a:moveTo>
                <a:cubicBezTo>
                  <a:pt x="9852" y="909"/>
                  <a:pt x="9856" y="919"/>
                  <a:pt x="9861" y="928"/>
                </a:cubicBezTo>
                <a:cubicBezTo>
                  <a:pt x="9922" y="1051"/>
                  <a:pt x="9951" y="1182"/>
                  <a:pt x="9948" y="1316"/>
                </a:cubicBezTo>
                <a:cubicBezTo>
                  <a:pt x="9948" y="1381"/>
                  <a:pt x="9930" y="1642"/>
                  <a:pt x="9843" y="1671"/>
                </a:cubicBezTo>
                <a:cubicBezTo>
                  <a:pt x="9832" y="1675"/>
                  <a:pt x="9822" y="1676"/>
                  <a:pt x="9812" y="1676"/>
                </a:cubicBezTo>
                <a:cubicBezTo>
                  <a:pt x="9671" y="1676"/>
                  <a:pt x="9688" y="1270"/>
                  <a:pt x="9705" y="1189"/>
                </a:cubicBezTo>
                <a:cubicBezTo>
                  <a:pt x="9731" y="1081"/>
                  <a:pt x="9781" y="985"/>
                  <a:pt x="9847" y="900"/>
                </a:cubicBezTo>
                <a:close/>
                <a:moveTo>
                  <a:pt x="4145" y="1766"/>
                </a:moveTo>
                <a:cubicBezTo>
                  <a:pt x="4216" y="1874"/>
                  <a:pt x="4273" y="2006"/>
                  <a:pt x="4237" y="2117"/>
                </a:cubicBezTo>
                <a:cubicBezTo>
                  <a:pt x="4218" y="2174"/>
                  <a:pt x="4168" y="2240"/>
                  <a:pt x="4099" y="2243"/>
                </a:cubicBezTo>
                <a:cubicBezTo>
                  <a:pt x="4095" y="2244"/>
                  <a:pt x="4091" y="2244"/>
                  <a:pt x="4087" y="2244"/>
                </a:cubicBezTo>
                <a:cubicBezTo>
                  <a:pt x="4017" y="2244"/>
                  <a:pt x="4027" y="2181"/>
                  <a:pt x="4041" y="2109"/>
                </a:cubicBezTo>
                <a:cubicBezTo>
                  <a:pt x="4059" y="1996"/>
                  <a:pt x="4096" y="1881"/>
                  <a:pt x="4145" y="1766"/>
                </a:cubicBezTo>
                <a:close/>
                <a:moveTo>
                  <a:pt x="6677" y="1310"/>
                </a:moveTo>
                <a:cubicBezTo>
                  <a:pt x="6850" y="1523"/>
                  <a:pt x="6993" y="1750"/>
                  <a:pt x="7089" y="1946"/>
                </a:cubicBezTo>
                <a:cubicBezTo>
                  <a:pt x="7241" y="2254"/>
                  <a:pt x="7465" y="2812"/>
                  <a:pt x="7212" y="3124"/>
                </a:cubicBezTo>
                <a:cubicBezTo>
                  <a:pt x="7111" y="3247"/>
                  <a:pt x="6931" y="3292"/>
                  <a:pt x="6762" y="3292"/>
                </a:cubicBezTo>
                <a:cubicBezTo>
                  <a:pt x="6682" y="3292"/>
                  <a:pt x="6604" y="3282"/>
                  <a:pt x="6538" y="3265"/>
                </a:cubicBezTo>
                <a:cubicBezTo>
                  <a:pt x="6270" y="3196"/>
                  <a:pt x="6157" y="2961"/>
                  <a:pt x="6146" y="2704"/>
                </a:cubicBezTo>
                <a:cubicBezTo>
                  <a:pt x="6135" y="2219"/>
                  <a:pt x="6371" y="1731"/>
                  <a:pt x="6677" y="1310"/>
                </a:cubicBezTo>
                <a:close/>
                <a:moveTo>
                  <a:pt x="12571" y="2677"/>
                </a:moveTo>
                <a:cubicBezTo>
                  <a:pt x="12608" y="2898"/>
                  <a:pt x="12734" y="3958"/>
                  <a:pt x="12347" y="3958"/>
                </a:cubicBezTo>
                <a:cubicBezTo>
                  <a:pt x="12307" y="3958"/>
                  <a:pt x="12261" y="3946"/>
                  <a:pt x="12209" y="3921"/>
                </a:cubicBezTo>
                <a:cubicBezTo>
                  <a:pt x="11738" y="3693"/>
                  <a:pt x="12090" y="3070"/>
                  <a:pt x="12354" y="2841"/>
                </a:cubicBezTo>
                <a:cubicBezTo>
                  <a:pt x="12422" y="2782"/>
                  <a:pt x="12495" y="2727"/>
                  <a:pt x="12571" y="2677"/>
                </a:cubicBezTo>
                <a:close/>
                <a:moveTo>
                  <a:pt x="8488" y="1"/>
                </a:moveTo>
                <a:cubicBezTo>
                  <a:pt x="7746" y="1"/>
                  <a:pt x="7133" y="522"/>
                  <a:pt x="6686" y="1121"/>
                </a:cubicBezTo>
                <a:lnTo>
                  <a:pt x="6686" y="1121"/>
                </a:lnTo>
                <a:cubicBezTo>
                  <a:pt x="6411" y="803"/>
                  <a:pt x="6065" y="535"/>
                  <a:pt x="5661" y="453"/>
                </a:cubicBezTo>
                <a:cubicBezTo>
                  <a:pt x="5591" y="439"/>
                  <a:pt x="5523" y="432"/>
                  <a:pt x="5458" y="432"/>
                </a:cubicBezTo>
                <a:cubicBezTo>
                  <a:pt x="4953" y="432"/>
                  <a:pt x="4600" y="844"/>
                  <a:pt x="4327" y="1261"/>
                </a:cubicBezTo>
                <a:cubicBezTo>
                  <a:pt x="4304" y="1298"/>
                  <a:pt x="4228" y="1420"/>
                  <a:pt x="4148" y="1571"/>
                </a:cubicBezTo>
                <a:lnTo>
                  <a:pt x="4148" y="1571"/>
                </a:lnTo>
                <a:cubicBezTo>
                  <a:pt x="4143" y="1564"/>
                  <a:pt x="4137" y="1557"/>
                  <a:pt x="4131" y="1551"/>
                </a:cubicBezTo>
                <a:cubicBezTo>
                  <a:pt x="3860" y="1245"/>
                  <a:pt x="3482" y="1107"/>
                  <a:pt x="3095" y="1107"/>
                </a:cubicBezTo>
                <a:cubicBezTo>
                  <a:pt x="2863" y="1107"/>
                  <a:pt x="2628" y="1157"/>
                  <a:pt x="2410" y="1250"/>
                </a:cubicBezTo>
                <a:cubicBezTo>
                  <a:pt x="1486" y="1642"/>
                  <a:pt x="772" y="2609"/>
                  <a:pt x="395" y="3515"/>
                </a:cubicBezTo>
                <a:cubicBezTo>
                  <a:pt x="131" y="4142"/>
                  <a:pt x="0" y="4842"/>
                  <a:pt x="40" y="5527"/>
                </a:cubicBezTo>
                <a:cubicBezTo>
                  <a:pt x="47" y="5628"/>
                  <a:pt x="55" y="5737"/>
                  <a:pt x="76" y="5838"/>
                </a:cubicBezTo>
                <a:cubicBezTo>
                  <a:pt x="79" y="5867"/>
                  <a:pt x="98" y="5880"/>
                  <a:pt x="119" y="5880"/>
                </a:cubicBezTo>
                <a:cubicBezTo>
                  <a:pt x="150" y="5880"/>
                  <a:pt x="184" y="5852"/>
                  <a:pt x="178" y="5809"/>
                </a:cubicBezTo>
                <a:cubicBezTo>
                  <a:pt x="11" y="4929"/>
                  <a:pt x="272" y="3921"/>
                  <a:pt x="689" y="3153"/>
                </a:cubicBezTo>
                <a:cubicBezTo>
                  <a:pt x="1087" y="2410"/>
                  <a:pt x="1740" y="1602"/>
                  <a:pt x="2559" y="1312"/>
                </a:cubicBezTo>
                <a:cubicBezTo>
                  <a:pt x="2726" y="1253"/>
                  <a:pt x="2903" y="1223"/>
                  <a:pt x="3079" y="1223"/>
                </a:cubicBezTo>
                <a:cubicBezTo>
                  <a:pt x="3447" y="1223"/>
                  <a:pt x="3808" y="1357"/>
                  <a:pt x="4055" y="1649"/>
                </a:cubicBezTo>
                <a:cubicBezTo>
                  <a:pt x="4066" y="1661"/>
                  <a:pt x="4077" y="1675"/>
                  <a:pt x="4088" y="1689"/>
                </a:cubicBezTo>
                <a:lnTo>
                  <a:pt x="4088" y="1689"/>
                </a:lnTo>
                <a:cubicBezTo>
                  <a:pt x="3936" y="2000"/>
                  <a:pt x="3815" y="2363"/>
                  <a:pt x="4078" y="2363"/>
                </a:cubicBezTo>
                <a:cubicBezTo>
                  <a:pt x="4079" y="2363"/>
                  <a:pt x="4080" y="2363"/>
                  <a:pt x="4081" y="2363"/>
                </a:cubicBezTo>
                <a:cubicBezTo>
                  <a:pt x="4491" y="2360"/>
                  <a:pt x="4352" y="1890"/>
                  <a:pt x="4201" y="1646"/>
                </a:cubicBezTo>
                <a:lnTo>
                  <a:pt x="4201" y="1646"/>
                </a:lnTo>
                <a:cubicBezTo>
                  <a:pt x="4358" y="1335"/>
                  <a:pt x="4598" y="1040"/>
                  <a:pt x="4816" y="826"/>
                </a:cubicBezTo>
                <a:cubicBezTo>
                  <a:pt x="5021" y="629"/>
                  <a:pt x="5237" y="547"/>
                  <a:pt x="5452" y="547"/>
                </a:cubicBezTo>
                <a:cubicBezTo>
                  <a:pt x="5870" y="547"/>
                  <a:pt x="6285" y="857"/>
                  <a:pt x="6608" y="1228"/>
                </a:cubicBezTo>
                <a:lnTo>
                  <a:pt x="6608" y="1228"/>
                </a:lnTo>
                <a:cubicBezTo>
                  <a:pt x="6258" y="1719"/>
                  <a:pt x="5765" y="2599"/>
                  <a:pt x="6175" y="3153"/>
                </a:cubicBezTo>
                <a:cubicBezTo>
                  <a:pt x="6298" y="3319"/>
                  <a:pt x="6531" y="3405"/>
                  <a:pt x="6761" y="3405"/>
                </a:cubicBezTo>
                <a:cubicBezTo>
                  <a:pt x="7020" y="3405"/>
                  <a:pt x="7277" y="3296"/>
                  <a:pt x="7375" y="3066"/>
                </a:cubicBezTo>
                <a:cubicBezTo>
                  <a:pt x="7578" y="2595"/>
                  <a:pt x="7266" y="1968"/>
                  <a:pt x="7020" y="1580"/>
                </a:cubicBezTo>
                <a:cubicBezTo>
                  <a:pt x="6942" y="1455"/>
                  <a:pt x="6854" y="1327"/>
                  <a:pt x="6756" y="1205"/>
                </a:cubicBezTo>
                <a:lnTo>
                  <a:pt x="6756" y="1205"/>
                </a:lnTo>
                <a:cubicBezTo>
                  <a:pt x="6900" y="1019"/>
                  <a:pt x="7055" y="848"/>
                  <a:pt x="7205" y="700"/>
                </a:cubicBezTo>
                <a:cubicBezTo>
                  <a:pt x="7562" y="342"/>
                  <a:pt x="8029" y="126"/>
                  <a:pt x="8507" y="126"/>
                </a:cubicBezTo>
                <a:cubicBezTo>
                  <a:pt x="8755" y="126"/>
                  <a:pt x="9005" y="184"/>
                  <a:pt x="9245" y="312"/>
                </a:cubicBezTo>
                <a:cubicBezTo>
                  <a:pt x="9460" y="423"/>
                  <a:pt x="9654" y="588"/>
                  <a:pt x="9786" y="793"/>
                </a:cubicBezTo>
                <a:lnTo>
                  <a:pt x="9786" y="793"/>
                </a:lnTo>
                <a:cubicBezTo>
                  <a:pt x="9660" y="935"/>
                  <a:pt x="9578" y="1113"/>
                  <a:pt x="9571" y="1323"/>
                </a:cubicBezTo>
                <a:cubicBezTo>
                  <a:pt x="9567" y="1468"/>
                  <a:pt x="9604" y="1751"/>
                  <a:pt x="9785" y="1787"/>
                </a:cubicBezTo>
                <a:cubicBezTo>
                  <a:pt x="9798" y="1790"/>
                  <a:pt x="9810" y="1791"/>
                  <a:pt x="9822" y="1791"/>
                </a:cubicBezTo>
                <a:cubicBezTo>
                  <a:pt x="9991" y="1791"/>
                  <a:pt x="10040" y="1513"/>
                  <a:pt x="10057" y="1388"/>
                </a:cubicBezTo>
                <a:cubicBezTo>
                  <a:pt x="10081" y="1178"/>
                  <a:pt x="10032" y="980"/>
                  <a:pt x="9935" y="804"/>
                </a:cubicBezTo>
                <a:lnTo>
                  <a:pt x="9935" y="804"/>
                </a:lnTo>
                <a:cubicBezTo>
                  <a:pt x="10042" y="704"/>
                  <a:pt x="10174" y="628"/>
                  <a:pt x="10314" y="584"/>
                </a:cubicBezTo>
                <a:cubicBezTo>
                  <a:pt x="10424" y="548"/>
                  <a:pt x="10536" y="531"/>
                  <a:pt x="10648" y="531"/>
                </a:cubicBezTo>
                <a:cubicBezTo>
                  <a:pt x="11020" y="531"/>
                  <a:pt x="11387" y="713"/>
                  <a:pt x="11666" y="950"/>
                </a:cubicBezTo>
                <a:cubicBezTo>
                  <a:pt x="12143" y="1359"/>
                  <a:pt x="12429" y="1953"/>
                  <a:pt x="12550" y="2561"/>
                </a:cubicBezTo>
                <a:lnTo>
                  <a:pt x="12550" y="2561"/>
                </a:lnTo>
                <a:cubicBezTo>
                  <a:pt x="12124" y="2830"/>
                  <a:pt x="11729" y="3228"/>
                  <a:pt x="11905" y="3722"/>
                </a:cubicBezTo>
                <a:cubicBezTo>
                  <a:pt x="11977" y="3921"/>
                  <a:pt x="12156" y="4051"/>
                  <a:pt x="12329" y="4051"/>
                </a:cubicBezTo>
                <a:cubicBezTo>
                  <a:pt x="12451" y="4051"/>
                  <a:pt x="12571" y="3986"/>
                  <a:pt x="12648" y="3834"/>
                </a:cubicBezTo>
                <a:cubicBezTo>
                  <a:pt x="12811" y="3512"/>
                  <a:pt x="12738" y="3066"/>
                  <a:pt x="12687" y="2729"/>
                </a:cubicBezTo>
                <a:cubicBezTo>
                  <a:pt x="12682" y="2691"/>
                  <a:pt x="12676" y="2652"/>
                  <a:pt x="12669" y="2614"/>
                </a:cubicBezTo>
                <a:lnTo>
                  <a:pt x="12669" y="2614"/>
                </a:lnTo>
                <a:cubicBezTo>
                  <a:pt x="12937" y="2451"/>
                  <a:pt x="13239" y="2330"/>
                  <a:pt x="13528" y="2225"/>
                </a:cubicBezTo>
                <a:cubicBezTo>
                  <a:pt x="13784" y="2137"/>
                  <a:pt x="14057" y="2065"/>
                  <a:pt x="14335" y="2065"/>
                </a:cubicBezTo>
                <a:cubicBezTo>
                  <a:pt x="14375" y="2065"/>
                  <a:pt x="14415" y="2066"/>
                  <a:pt x="14456" y="2069"/>
                </a:cubicBezTo>
                <a:cubicBezTo>
                  <a:pt x="14978" y="2109"/>
                  <a:pt x="15275" y="2497"/>
                  <a:pt x="15420" y="2968"/>
                </a:cubicBezTo>
                <a:cubicBezTo>
                  <a:pt x="15507" y="3251"/>
                  <a:pt x="15543" y="3544"/>
                  <a:pt x="15565" y="3838"/>
                </a:cubicBezTo>
                <a:cubicBezTo>
                  <a:pt x="15567" y="3876"/>
                  <a:pt x="15597" y="3895"/>
                  <a:pt x="15625" y="3895"/>
                </a:cubicBezTo>
                <a:cubicBezTo>
                  <a:pt x="15654" y="3895"/>
                  <a:pt x="15681" y="3876"/>
                  <a:pt x="15677" y="3838"/>
                </a:cubicBezTo>
                <a:cubicBezTo>
                  <a:pt x="15634" y="3265"/>
                  <a:pt x="15543" y="2537"/>
                  <a:pt x="15039" y="2164"/>
                </a:cubicBezTo>
                <a:cubicBezTo>
                  <a:pt x="14829" y="2009"/>
                  <a:pt x="14585" y="1949"/>
                  <a:pt x="14332" y="1949"/>
                </a:cubicBezTo>
                <a:cubicBezTo>
                  <a:pt x="13894" y="1949"/>
                  <a:pt x="13430" y="2127"/>
                  <a:pt x="13064" y="2290"/>
                </a:cubicBezTo>
                <a:cubicBezTo>
                  <a:pt x="12941" y="2344"/>
                  <a:pt x="12795" y="2415"/>
                  <a:pt x="12647" y="2502"/>
                </a:cubicBezTo>
                <a:lnTo>
                  <a:pt x="12647" y="2502"/>
                </a:lnTo>
                <a:cubicBezTo>
                  <a:pt x="12575" y="2164"/>
                  <a:pt x="12454" y="1835"/>
                  <a:pt x="12285" y="1533"/>
                </a:cubicBezTo>
                <a:cubicBezTo>
                  <a:pt x="11974" y="997"/>
                  <a:pt x="11452" y="504"/>
                  <a:pt x="10807" y="428"/>
                </a:cubicBezTo>
                <a:cubicBezTo>
                  <a:pt x="10762" y="423"/>
                  <a:pt x="10716" y="420"/>
                  <a:pt x="10671" y="420"/>
                </a:cubicBezTo>
                <a:cubicBezTo>
                  <a:pt x="10385" y="420"/>
                  <a:pt x="10088" y="521"/>
                  <a:pt x="9874" y="706"/>
                </a:cubicBezTo>
                <a:lnTo>
                  <a:pt x="9874" y="706"/>
                </a:lnTo>
                <a:cubicBezTo>
                  <a:pt x="9653" y="382"/>
                  <a:pt x="9268" y="144"/>
                  <a:pt x="8904" y="55"/>
                </a:cubicBezTo>
                <a:cubicBezTo>
                  <a:pt x="8761" y="18"/>
                  <a:pt x="8623" y="1"/>
                  <a:pt x="848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7"/>
          <p:cNvSpPr/>
          <p:nvPr/>
        </p:nvSpPr>
        <p:spPr>
          <a:xfrm>
            <a:off x="8238574" y="4357630"/>
            <a:ext cx="600671" cy="667927"/>
          </a:xfrm>
          <a:custGeom>
            <a:avLst/>
            <a:gdLst/>
            <a:ahLst/>
            <a:cxnLst/>
            <a:rect l="l" t="t" r="r" b="b"/>
            <a:pathLst>
              <a:path w="2099" h="2334" extrusionOk="0">
                <a:moveTo>
                  <a:pt x="554" y="65"/>
                </a:moveTo>
                <a:cubicBezTo>
                  <a:pt x="689" y="65"/>
                  <a:pt x="798" y="150"/>
                  <a:pt x="863" y="264"/>
                </a:cubicBezTo>
                <a:cubicBezTo>
                  <a:pt x="990" y="485"/>
                  <a:pt x="954" y="753"/>
                  <a:pt x="849" y="981"/>
                </a:cubicBezTo>
                <a:cubicBezTo>
                  <a:pt x="860" y="757"/>
                  <a:pt x="834" y="528"/>
                  <a:pt x="744" y="325"/>
                </a:cubicBezTo>
                <a:cubicBezTo>
                  <a:pt x="689" y="206"/>
                  <a:pt x="577" y="82"/>
                  <a:pt x="454" y="82"/>
                </a:cubicBezTo>
                <a:lnTo>
                  <a:pt x="508" y="68"/>
                </a:lnTo>
                <a:cubicBezTo>
                  <a:pt x="524" y="66"/>
                  <a:pt x="539" y="65"/>
                  <a:pt x="554" y="65"/>
                </a:cubicBezTo>
                <a:close/>
                <a:moveTo>
                  <a:pt x="280" y="195"/>
                </a:moveTo>
                <a:lnTo>
                  <a:pt x="280" y="195"/>
                </a:lnTo>
                <a:cubicBezTo>
                  <a:pt x="204" y="289"/>
                  <a:pt x="178" y="427"/>
                  <a:pt x="160" y="539"/>
                </a:cubicBezTo>
                <a:cubicBezTo>
                  <a:pt x="138" y="695"/>
                  <a:pt x="142" y="851"/>
                  <a:pt x="160" y="1007"/>
                </a:cubicBezTo>
                <a:cubicBezTo>
                  <a:pt x="175" y="1130"/>
                  <a:pt x="193" y="1249"/>
                  <a:pt x="222" y="1376"/>
                </a:cubicBezTo>
                <a:cubicBezTo>
                  <a:pt x="215" y="1347"/>
                  <a:pt x="200" y="1311"/>
                  <a:pt x="193" y="1278"/>
                </a:cubicBezTo>
                <a:cubicBezTo>
                  <a:pt x="99" y="988"/>
                  <a:pt x="8" y="659"/>
                  <a:pt x="146" y="372"/>
                </a:cubicBezTo>
                <a:cubicBezTo>
                  <a:pt x="178" y="307"/>
                  <a:pt x="225" y="246"/>
                  <a:pt x="280" y="195"/>
                </a:cubicBezTo>
                <a:close/>
                <a:moveTo>
                  <a:pt x="1740" y="680"/>
                </a:moveTo>
                <a:lnTo>
                  <a:pt x="1740" y="680"/>
                </a:lnTo>
                <a:cubicBezTo>
                  <a:pt x="1784" y="684"/>
                  <a:pt x="1820" y="699"/>
                  <a:pt x="1856" y="720"/>
                </a:cubicBezTo>
                <a:cubicBezTo>
                  <a:pt x="2005" y="818"/>
                  <a:pt x="2026" y="992"/>
                  <a:pt x="1954" y="1148"/>
                </a:cubicBezTo>
                <a:cubicBezTo>
                  <a:pt x="1871" y="1329"/>
                  <a:pt x="1711" y="1470"/>
                  <a:pt x="1555" y="1590"/>
                </a:cubicBezTo>
                <a:cubicBezTo>
                  <a:pt x="1540" y="1603"/>
                  <a:pt x="1523" y="1616"/>
                  <a:pt x="1509" y="1627"/>
                </a:cubicBezTo>
                <a:lnTo>
                  <a:pt x="1509" y="1627"/>
                </a:lnTo>
                <a:cubicBezTo>
                  <a:pt x="1697" y="1457"/>
                  <a:pt x="1896" y="1213"/>
                  <a:pt x="1903" y="949"/>
                </a:cubicBezTo>
                <a:cubicBezTo>
                  <a:pt x="1910" y="854"/>
                  <a:pt x="1874" y="764"/>
                  <a:pt x="1795" y="709"/>
                </a:cubicBezTo>
                <a:cubicBezTo>
                  <a:pt x="1776" y="695"/>
                  <a:pt x="1758" y="684"/>
                  <a:pt x="1740" y="680"/>
                </a:cubicBezTo>
                <a:close/>
                <a:moveTo>
                  <a:pt x="461" y="143"/>
                </a:moveTo>
                <a:cubicBezTo>
                  <a:pt x="539" y="143"/>
                  <a:pt x="609" y="228"/>
                  <a:pt x="649" y="285"/>
                </a:cubicBezTo>
                <a:cubicBezTo>
                  <a:pt x="733" y="409"/>
                  <a:pt x="762" y="572"/>
                  <a:pt x="776" y="717"/>
                </a:cubicBezTo>
                <a:cubicBezTo>
                  <a:pt x="791" y="851"/>
                  <a:pt x="791" y="985"/>
                  <a:pt x="776" y="1119"/>
                </a:cubicBezTo>
                <a:cubicBezTo>
                  <a:pt x="762" y="1137"/>
                  <a:pt x="747" y="1162"/>
                  <a:pt x="736" y="1180"/>
                </a:cubicBezTo>
                <a:cubicBezTo>
                  <a:pt x="718" y="1202"/>
                  <a:pt x="700" y="1224"/>
                  <a:pt x="686" y="1246"/>
                </a:cubicBezTo>
                <a:cubicBezTo>
                  <a:pt x="669" y="1270"/>
                  <a:pt x="690" y="1299"/>
                  <a:pt x="714" y="1299"/>
                </a:cubicBezTo>
                <a:cubicBezTo>
                  <a:pt x="721" y="1299"/>
                  <a:pt x="729" y="1296"/>
                  <a:pt x="736" y="1289"/>
                </a:cubicBezTo>
                <a:cubicBezTo>
                  <a:pt x="744" y="1278"/>
                  <a:pt x="754" y="1264"/>
                  <a:pt x="762" y="1253"/>
                </a:cubicBezTo>
                <a:lnTo>
                  <a:pt x="762" y="1271"/>
                </a:lnTo>
                <a:cubicBezTo>
                  <a:pt x="760" y="1293"/>
                  <a:pt x="776" y="1306"/>
                  <a:pt x="793" y="1306"/>
                </a:cubicBezTo>
                <a:cubicBezTo>
                  <a:pt x="805" y="1306"/>
                  <a:pt x="816" y="1301"/>
                  <a:pt x="823" y="1289"/>
                </a:cubicBezTo>
                <a:cubicBezTo>
                  <a:pt x="878" y="1199"/>
                  <a:pt x="932" y="1101"/>
                  <a:pt x="994" y="1017"/>
                </a:cubicBezTo>
                <a:cubicBezTo>
                  <a:pt x="1070" y="952"/>
                  <a:pt x="1149" y="898"/>
                  <a:pt x="1229" y="847"/>
                </a:cubicBezTo>
                <a:cubicBezTo>
                  <a:pt x="1302" y="804"/>
                  <a:pt x="1403" y="746"/>
                  <a:pt x="1501" y="713"/>
                </a:cubicBezTo>
                <a:cubicBezTo>
                  <a:pt x="1514" y="712"/>
                  <a:pt x="1527" y="712"/>
                  <a:pt x="1540" y="712"/>
                </a:cubicBezTo>
                <a:cubicBezTo>
                  <a:pt x="1614" y="712"/>
                  <a:pt x="1686" y="722"/>
                  <a:pt x="1747" y="749"/>
                </a:cubicBezTo>
                <a:cubicBezTo>
                  <a:pt x="1842" y="793"/>
                  <a:pt x="1856" y="909"/>
                  <a:pt x="1842" y="999"/>
                </a:cubicBezTo>
                <a:cubicBezTo>
                  <a:pt x="1802" y="1271"/>
                  <a:pt x="1573" y="1499"/>
                  <a:pt x="1371" y="1662"/>
                </a:cubicBezTo>
                <a:cubicBezTo>
                  <a:pt x="1135" y="1855"/>
                  <a:pt x="874" y="1999"/>
                  <a:pt x="617" y="2148"/>
                </a:cubicBezTo>
                <a:cubicBezTo>
                  <a:pt x="610" y="2123"/>
                  <a:pt x="595" y="2097"/>
                  <a:pt x="591" y="2086"/>
                </a:cubicBezTo>
                <a:cubicBezTo>
                  <a:pt x="544" y="1985"/>
                  <a:pt x="494" y="1891"/>
                  <a:pt x="446" y="1789"/>
                </a:cubicBezTo>
                <a:cubicBezTo>
                  <a:pt x="327" y="1554"/>
                  <a:pt x="265" y="1293"/>
                  <a:pt x="233" y="1032"/>
                </a:cubicBezTo>
                <a:cubicBezTo>
                  <a:pt x="211" y="872"/>
                  <a:pt x="204" y="706"/>
                  <a:pt x="229" y="546"/>
                </a:cubicBezTo>
                <a:cubicBezTo>
                  <a:pt x="247" y="412"/>
                  <a:pt x="287" y="242"/>
                  <a:pt x="399" y="162"/>
                </a:cubicBezTo>
                <a:cubicBezTo>
                  <a:pt x="420" y="149"/>
                  <a:pt x="441" y="143"/>
                  <a:pt x="461" y="143"/>
                </a:cubicBezTo>
                <a:close/>
                <a:moveTo>
                  <a:pt x="309" y="1655"/>
                </a:moveTo>
                <a:lnTo>
                  <a:pt x="363" y="1778"/>
                </a:lnTo>
                <a:cubicBezTo>
                  <a:pt x="403" y="1862"/>
                  <a:pt x="450" y="1945"/>
                  <a:pt x="490" y="2032"/>
                </a:cubicBezTo>
                <a:lnTo>
                  <a:pt x="544" y="2152"/>
                </a:lnTo>
                <a:cubicBezTo>
                  <a:pt x="552" y="2163"/>
                  <a:pt x="555" y="2177"/>
                  <a:pt x="559" y="2184"/>
                </a:cubicBezTo>
                <a:lnTo>
                  <a:pt x="519" y="2213"/>
                </a:lnTo>
                <a:cubicBezTo>
                  <a:pt x="501" y="2224"/>
                  <a:pt x="501" y="2250"/>
                  <a:pt x="512" y="2260"/>
                </a:cubicBezTo>
                <a:lnTo>
                  <a:pt x="508" y="2260"/>
                </a:lnTo>
                <a:cubicBezTo>
                  <a:pt x="443" y="2094"/>
                  <a:pt x="388" y="1923"/>
                  <a:pt x="338" y="1749"/>
                </a:cubicBezTo>
                <a:lnTo>
                  <a:pt x="309" y="1655"/>
                </a:lnTo>
                <a:close/>
                <a:moveTo>
                  <a:pt x="567" y="0"/>
                </a:moveTo>
                <a:cubicBezTo>
                  <a:pt x="535" y="0"/>
                  <a:pt x="502" y="5"/>
                  <a:pt x="468" y="14"/>
                </a:cubicBezTo>
                <a:cubicBezTo>
                  <a:pt x="189" y="86"/>
                  <a:pt x="19" y="390"/>
                  <a:pt x="12" y="666"/>
                </a:cubicBezTo>
                <a:cubicBezTo>
                  <a:pt x="1" y="967"/>
                  <a:pt x="120" y="1253"/>
                  <a:pt x="211" y="1532"/>
                </a:cubicBezTo>
                <a:cubicBezTo>
                  <a:pt x="294" y="1797"/>
                  <a:pt x="349" y="2061"/>
                  <a:pt x="457" y="2311"/>
                </a:cubicBezTo>
                <a:cubicBezTo>
                  <a:pt x="465" y="2324"/>
                  <a:pt x="475" y="2334"/>
                  <a:pt x="487" y="2334"/>
                </a:cubicBezTo>
                <a:cubicBezTo>
                  <a:pt x="491" y="2334"/>
                  <a:pt x="496" y="2332"/>
                  <a:pt x="501" y="2329"/>
                </a:cubicBezTo>
                <a:cubicBezTo>
                  <a:pt x="544" y="2311"/>
                  <a:pt x="595" y="2304"/>
                  <a:pt x="631" y="2271"/>
                </a:cubicBezTo>
                <a:cubicBezTo>
                  <a:pt x="646" y="2257"/>
                  <a:pt x="646" y="2239"/>
                  <a:pt x="635" y="2224"/>
                </a:cubicBezTo>
                <a:cubicBezTo>
                  <a:pt x="943" y="2090"/>
                  <a:pt x="1244" y="1905"/>
                  <a:pt x="1515" y="1706"/>
                </a:cubicBezTo>
                <a:cubicBezTo>
                  <a:pt x="1679" y="1583"/>
                  <a:pt x="1842" y="1441"/>
                  <a:pt x="1958" y="1271"/>
                </a:cubicBezTo>
                <a:cubicBezTo>
                  <a:pt x="2045" y="1144"/>
                  <a:pt x="2099" y="985"/>
                  <a:pt x="2030" y="840"/>
                </a:cubicBezTo>
                <a:cubicBezTo>
                  <a:pt x="1987" y="735"/>
                  <a:pt x="1889" y="655"/>
                  <a:pt x="1780" y="626"/>
                </a:cubicBezTo>
                <a:cubicBezTo>
                  <a:pt x="1752" y="619"/>
                  <a:pt x="1723" y="617"/>
                  <a:pt x="1693" y="617"/>
                </a:cubicBezTo>
                <a:cubicBezTo>
                  <a:pt x="1625" y="617"/>
                  <a:pt x="1555" y="632"/>
                  <a:pt x="1486" y="655"/>
                </a:cubicBezTo>
                <a:cubicBezTo>
                  <a:pt x="1461" y="659"/>
                  <a:pt x="1436" y="659"/>
                  <a:pt x="1414" y="662"/>
                </a:cubicBezTo>
                <a:cubicBezTo>
                  <a:pt x="1200" y="695"/>
                  <a:pt x="1062" y="822"/>
                  <a:pt x="943" y="981"/>
                </a:cubicBezTo>
                <a:cubicBezTo>
                  <a:pt x="936" y="988"/>
                  <a:pt x="925" y="999"/>
                  <a:pt x="914" y="1003"/>
                </a:cubicBezTo>
                <a:cubicBezTo>
                  <a:pt x="990" y="836"/>
                  <a:pt x="1030" y="644"/>
                  <a:pt x="997" y="459"/>
                </a:cubicBezTo>
                <a:cubicBezTo>
                  <a:pt x="962" y="233"/>
                  <a:pt x="800" y="0"/>
                  <a:pt x="5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7"/>
          <p:cNvSpPr/>
          <p:nvPr/>
        </p:nvSpPr>
        <p:spPr>
          <a:xfrm>
            <a:off x="4376711" y="540002"/>
            <a:ext cx="505376" cy="510532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7"/>
          <p:cNvSpPr/>
          <p:nvPr/>
        </p:nvSpPr>
        <p:spPr>
          <a:xfrm>
            <a:off x="-496715" y="1194575"/>
            <a:ext cx="1176141" cy="484065"/>
          </a:xfrm>
          <a:custGeom>
            <a:avLst/>
            <a:gdLst/>
            <a:ahLst/>
            <a:cxnLst/>
            <a:rect l="l" t="t" r="r" b="b"/>
            <a:pathLst>
              <a:path w="13638" h="5613" extrusionOk="0">
                <a:moveTo>
                  <a:pt x="7502" y="1"/>
                </a:moveTo>
                <a:cubicBezTo>
                  <a:pt x="7344" y="1"/>
                  <a:pt x="7185" y="24"/>
                  <a:pt x="7031" y="71"/>
                </a:cubicBezTo>
                <a:cubicBezTo>
                  <a:pt x="6053" y="379"/>
                  <a:pt x="5252" y="1492"/>
                  <a:pt x="4741" y="2796"/>
                </a:cubicBezTo>
                <a:cubicBezTo>
                  <a:pt x="4324" y="2085"/>
                  <a:pt x="3695" y="1694"/>
                  <a:pt x="3071" y="1694"/>
                </a:cubicBezTo>
                <a:cubicBezTo>
                  <a:pt x="2773" y="1694"/>
                  <a:pt x="2476" y="1784"/>
                  <a:pt x="2204" y="1970"/>
                </a:cubicBezTo>
                <a:cubicBezTo>
                  <a:pt x="1360" y="2546"/>
                  <a:pt x="1" y="5235"/>
                  <a:pt x="921" y="5398"/>
                </a:cubicBezTo>
                <a:cubicBezTo>
                  <a:pt x="1740" y="5541"/>
                  <a:pt x="3533" y="5612"/>
                  <a:pt x="5525" y="5612"/>
                </a:cubicBezTo>
                <a:cubicBezTo>
                  <a:pt x="8531" y="5612"/>
                  <a:pt x="11990" y="5451"/>
                  <a:pt x="13239" y="5130"/>
                </a:cubicBezTo>
                <a:cubicBezTo>
                  <a:pt x="13637" y="5029"/>
                  <a:pt x="12844" y="2510"/>
                  <a:pt x="12358" y="1966"/>
                </a:cubicBezTo>
                <a:cubicBezTo>
                  <a:pt x="11935" y="1492"/>
                  <a:pt x="11407" y="1251"/>
                  <a:pt x="10881" y="1251"/>
                </a:cubicBezTo>
                <a:cubicBezTo>
                  <a:pt x="10410" y="1251"/>
                  <a:pt x="9941" y="1443"/>
                  <a:pt x="9546" y="1829"/>
                </a:cubicBezTo>
                <a:cubicBezTo>
                  <a:pt x="9210" y="663"/>
                  <a:pt x="8350" y="1"/>
                  <a:pt x="750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title"/>
          </p:nvPr>
        </p:nvSpPr>
        <p:spPr>
          <a:xfrm>
            <a:off x="720000" y="1233175"/>
            <a:ext cx="35907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1"/>
          </p:nvPr>
        </p:nvSpPr>
        <p:spPr>
          <a:xfrm>
            <a:off x="720000" y="2803075"/>
            <a:ext cx="3590700" cy="123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4845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720000" y="1775075"/>
            <a:ext cx="7704000" cy="28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734434" y="540000"/>
            <a:ext cx="7254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5" r:id="rId5"/>
    <p:sldLayoutId id="2147483658" r:id="rId6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t.me/EnglishZonePowerPoints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2.xml"/><Relationship Id="rId1" Type="http://schemas.openxmlformats.org/officeDocument/2006/relationships/control" Target="../activeX/activeX1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4.xml"/><Relationship Id="rId1" Type="http://schemas.openxmlformats.org/officeDocument/2006/relationships/control" Target="../activeX/activeX3.x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6.xml"/><Relationship Id="rId1" Type="http://schemas.openxmlformats.org/officeDocument/2006/relationships/control" Target="../activeX/activeX5.x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8.xml"/><Relationship Id="rId1" Type="http://schemas.openxmlformats.org/officeDocument/2006/relationships/control" Target="../activeX/activeX7.x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0.xml"/><Relationship Id="rId1" Type="http://schemas.openxmlformats.org/officeDocument/2006/relationships/control" Target="../activeX/activeX9.xml"/><Relationship Id="rId4" Type="http://schemas.openxmlformats.org/officeDocument/2006/relationships/image" Target="../media/image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2.xml"/><Relationship Id="rId1" Type="http://schemas.openxmlformats.org/officeDocument/2006/relationships/control" Target="../activeX/activeX11.xml"/><Relationship Id="rId4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4.xml"/><Relationship Id="rId1" Type="http://schemas.openxmlformats.org/officeDocument/2006/relationships/control" Target="../activeX/activeX13.xml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6.xml"/><Relationship Id="rId1" Type="http://schemas.openxmlformats.org/officeDocument/2006/relationships/control" Target="../activeX/activeX15.x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18.xml"/><Relationship Id="rId1" Type="http://schemas.openxmlformats.org/officeDocument/2006/relationships/control" Target="../activeX/activeX17.xml"/><Relationship Id="rId4" Type="http://schemas.openxmlformats.org/officeDocument/2006/relationships/image" Target="../media/image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20.xml"/><Relationship Id="rId1" Type="http://schemas.openxmlformats.org/officeDocument/2006/relationships/control" Target="../activeX/activeX19.xml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22.xml"/><Relationship Id="rId1" Type="http://schemas.openxmlformats.org/officeDocument/2006/relationships/control" Target="../activeX/activeX21.xml"/><Relationship Id="rId4" Type="http://schemas.openxmlformats.org/officeDocument/2006/relationships/image" Target="../media/image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ontrol" Target="../activeX/activeX24.xml"/><Relationship Id="rId1" Type="http://schemas.openxmlformats.org/officeDocument/2006/relationships/control" Target="../activeX/activeX23.xml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5"/>
          <p:cNvSpPr txBox="1">
            <a:spLocks noGrp="1"/>
          </p:cNvSpPr>
          <p:nvPr>
            <p:ph type="ctrTitle"/>
          </p:nvPr>
        </p:nvSpPr>
        <p:spPr>
          <a:xfrm>
            <a:off x="899850" y="1496500"/>
            <a:ext cx="5136900" cy="19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 dirty="0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Perfect Match!</a:t>
            </a:r>
            <a:endParaRPr sz="6800" dirty="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326" name="Google Shape;326;p35"/>
          <p:cNvSpPr txBox="1">
            <a:spLocks noGrp="1"/>
          </p:cNvSpPr>
          <p:nvPr>
            <p:ph type="subTitle" idx="1"/>
          </p:nvPr>
        </p:nvSpPr>
        <p:spPr>
          <a:xfrm>
            <a:off x="899850" y="3477010"/>
            <a:ext cx="3852000" cy="38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Didact Gothic"/>
                <a:ea typeface="Didact Gothic"/>
                <a:cs typeface="Didact Gothic"/>
                <a:sym typeface="Didact Gothic"/>
              </a:rPr>
              <a:t>…or Are you?</a:t>
            </a:r>
            <a:endParaRPr dirty="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27" name="Google Shape;327;p35"/>
          <p:cNvSpPr/>
          <p:nvPr/>
        </p:nvSpPr>
        <p:spPr>
          <a:xfrm>
            <a:off x="-655825" y="2583821"/>
            <a:ext cx="75703" cy="6593"/>
          </a:xfrm>
          <a:custGeom>
            <a:avLst/>
            <a:gdLst/>
            <a:ahLst/>
            <a:cxnLst/>
            <a:rect l="l" t="t" r="r" b="b"/>
            <a:pathLst>
              <a:path w="666" h="58" extrusionOk="0">
                <a:moveTo>
                  <a:pt x="31" y="0"/>
                </a:moveTo>
                <a:cubicBezTo>
                  <a:pt x="1" y="0"/>
                  <a:pt x="1" y="0"/>
                  <a:pt x="1" y="28"/>
                </a:cubicBezTo>
                <a:cubicBezTo>
                  <a:pt x="1" y="58"/>
                  <a:pt x="1" y="58"/>
                  <a:pt x="31" y="58"/>
                </a:cubicBezTo>
                <a:lnTo>
                  <a:pt x="635" y="58"/>
                </a:lnTo>
                <a:cubicBezTo>
                  <a:pt x="665" y="58"/>
                  <a:pt x="665" y="58"/>
                  <a:pt x="665" y="28"/>
                </a:cubicBezTo>
                <a:cubicBezTo>
                  <a:pt x="665" y="0"/>
                  <a:pt x="665" y="0"/>
                  <a:pt x="6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35"/>
          <p:cNvSpPr/>
          <p:nvPr/>
        </p:nvSpPr>
        <p:spPr>
          <a:xfrm>
            <a:off x="-622975" y="2547561"/>
            <a:ext cx="10003" cy="78772"/>
          </a:xfrm>
          <a:custGeom>
            <a:avLst/>
            <a:gdLst/>
            <a:ahLst/>
            <a:cxnLst/>
            <a:rect l="l" t="t" r="r" b="b"/>
            <a:pathLst>
              <a:path w="88" h="693" extrusionOk="0">
                <a:moveTo>
                  <a:pt x="30" y="1"/>
                </a:moveTo>
                <a:lnTo>
                  <a:pt x="0" y="31"/>
                </a:lnTo>
                <a:lnTo>
                  <a:pt x="0" y="635"/>
                </a:lnTo>
                <a:cubicBezTo>
                  <a:pt x="0" y="665"/>
                  <a:pt x="30" y="693"/>
                  <a:pt x="30" y="693"/>
                </a:cubicBezTo>
                <a:cubicBezTo>
                  <a:pt x="58" y="693"/>
                  <a:pt x="88" y="665"/>
                  <a:pt x="88" y="635"/>
                </a:cubicBezTo>
                <a:lnTo>
                  <a:pt x="88" y="31"/>
                </a:lnTo>
                <a:cubicBezTo>
                  <a:pt x="88" y="31"/>
                  <a:pt x="58" y="1"/>
                  <a:pt x="3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5"/>
          <p:cNvSpPr/>
          <p:nvPr/>
        </p:nvSpPr>
        <p:spPr>
          <a:xfrm>
            <a:off x="-121776" y="1078952"/>
            <a:ext cx="90625" cy="90625"/>
          </a:xfrm>
          <a:custGeom>
            <a:avLst/>
            <a:gdLst/>
            <a:ahLst/>
            <a:cxnLst/>
            <a:rect l="l" t="t" r="r" b="b"/>
            <a:pathLst>
              <a:path w="894" h="894" extrusionOk="0">
                <a:moveTo>
                  <a:pt x="893" y="432"/>
                </a:moveTo>
                <a:lnTo>
                  <a:pt x="893" y="432"/>
                </a:lnTo>
                <a:cubicBezTo>
                  <a:pt x="893" y="453"/>
                  <a:pt x="892" y="474"/>
                  <a:pt x="889" y="494"/>
                </a:cubicBezTo>
                <a:lnTo>
                  <a:pt x="889" y="494"/>
                </a:lnTo>
                <a:cubicBezTo>
                  <a:pt x="892" y="474"/>
                  <a:pt x="893" y="454"/>
                  <a:pt x="893" y="432"/>
                </a:cubicBezTo>
                <a:close/>
                <a:moveTo>
                  <a:pt x="462" y="1"/>
                </a:moveTo>
                <a:cubicBezTo>
                  <a:pt x="201" y="1"/>
                  <a:pt x="0" y="201"/>
                  <a:pt x="0" y="432"/>
                </a:cubicBezTo>
                <a:cubicBezTo>
                  <a:pt x="0" y="693"/>
                  <a:pt x="201" y="893"/>
                  <a:pt x="462" y="893"/>
                </a:cubicBezTo>
                <a:cubicBezTo>
                  <a:pt x="674" y="893"/>
                  <a:pt x="860" y="724"/>
                  <a:pt x="889" y="494"/>
                </a:cubicBezTo>
                <a:lnTo>
                  <a:pt x="889" y="494"/>
                </a:lnTo>
                <a:cubicBezTo>
                  <a:pt x="875" y="603"/>
                  <a:pt x="822" y="676"/>
                  <a:pt x="750" y="750"/>
                </a:cubicBezTo>
                <a:cubicBezTo>
                  <a:pt x="662" y="836"/>
                  <a:pt x="577" y="866"/>
                  <a:pt x="462" y="866"/>
                </a:cubicBezTo>
                <a:cubicBezTo>
                  <a:pt x="316" y="866"/>
                  <a:pt x="231" y="836"/>
                  <a:pt x="143" y="750"/>
                </a:cubicBezTo>
                <a:cubicBezTo>
                  <a:pt x="58" y="663"/>
                  <a:pt x="28" y="577"/>
                  <a:pt x="28" y="432"/>
                </a:cubicBezTo>
                <a:cubicBezTo>
                  <a:pt x="28" y="317"/>
                  <a:pt x="58" y="231"/>
                  <a:pt x="143" y="144"/>
                </a:cubicBezTo>
                <a:cubicBezTo>
                  <a:pt x="231" y="58"/>
                  <a:pt x="316" y="28"/>
                  <a:pt x="462" y="28"/>
                </a:cubicBezTo>
                <a:cubicBezTo>
                  <a:pt x="577" y="28"/>
                  <a:pt x="662" y="58"/>
                  <a:pt x="750" y="144"/>
                </a:cubicBezTo>
                <a:cubicBezTo>
                  <a:pt x="835" y="231"/>
                  <a:pt x="893" y="317"/>
                  <a:pt x="893" y="432"/>
                </a:cubicBezTo>
                <a:cubicBezTo>
                  <a:pt x="893" y="201"/>
                  <a:pt x="692" y="1"/>
                  <a:pt x="46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5"/>
          <p:cNvSpPr/>
          <p:nvPr/>
        </p:nvSpPr>
        <p:spPr>
          <a:xfrm>
            <a:off x="2289029" y="5280683"/>
            <a:ext cx="24746" cy="6717"/>
          </a:xfrm>
          <a:custGeom>
            <a:avLst/>
            <a:gdLst/>
            <a:ahLst/>
            <a:cxnLst/>
            <a:rect l="l" t="t" r="r" b="b"/>
            <a:pathLst>
              <a:path w="70" h="19" fill="none" extrusionOk="0">
                <a:moveTo>
                  <a:pt x="1" y="0"/>
                </a:moveTo>
                <a:cubicBezTo>
                  <a:pt x="23" y="4"/>
                  <a:pt x="48" y="15"/>
                  <a:pt x="70" y="19"/>
                </a:cubicBezTo>
              </a:path>
            </a:pathLst>
          </a:custGeom>
          <a:noFill/>
          <a:ln w="117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1" name="Google Shape;331;p35"/>
          <p:cNvPicPr preferRelativeResize="0"/>
          <p:nvPr/>
        </p:nvPicPr>
        <p:blipFill rotWithShape="1">
          <a:blip r:embed="rId3">
            <a:alphaModFix/>
          </a:blip>
          <a:srcRect l="23514" t="7237" r="25829" b="-269"/>
          <a:stretch/>
        </p:blipFill>
        <p:spPr>
          <a:xfrm>
            <a:off x="5230833" y="698850"/>
            <a:ext cx="3558900" cy="3676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2" name="Google Shape;332;p35"/>
          <p:cNvSpPr/>
          <p:nvPr/>
        </p:nvSpPr>
        <p:spPr>
          <a:xfrm>
            <a:off x="8080449" y="790305"/>
            <a:ext cx="600671" cy="667927"/>
          </a:xfrm>
          <a:custGeom>
            <a:avLst/>
            <a:gdLst/>
            <a:ahLst/>
            <a:cxnLst/>
            <a:rect l="l" t="t" r="r" b="b"/>
            <a:pathLst>
              <a:path w="2099" h="2334" extrusionOk="0">
                <a:moveTo>
                  <a:pt x="554" y="65"/>
                </a:moveTo>
                <a:cubicBezTo>
                  <a:pt x="689" y="65"/>
                  <a:pt x="798" y="150"/>
                  <a:pt x="863" y="264"/>
                </a:cubicBezTo>
                <a:cubicBezTo>
                  <a:pt x="990" y="485"/>
                  <a:pt x="954" y="753"/>
                  <a:pt x="849" y="981"/>
                </a:cubicBezTo>
                <a:cubicBezTo>
                  <a:pt x="860" y="757"/>
                  <a:pt x="834" y="528"/>
                  <a:pt x="744" y="325"/>
                </a:cubicBezTo>
                <a:cubicBezTo>
                  <a:pt x="689" y="206"/>
                  <a:pt x="577" y="82"/>
                  <a:pt x="454" y="82"/>
                </a:cubicBezTo>
                <a:lnTo>
                  <a:pt x="508" y="68"/>
                </a:lnTo>
                <a:cubicBezTo>
                  <a:pt x="524" y="66"/>
                  <a:pt x="539" y="65"/>
                  <a:pt x="554" y="65"/>
                </a:cubicBezTo>
                <a:close/>
                <a:moveTo>
                  <a:pt x="280" y="195"/>
                </a:moveTo>
                <a:lnTo>
                  <a:pt x="280" y="195"/>
                </a:lnTo>
                <a:cubicBezTo>
                  <a:pt x="204" y="289"/>
                  <a:pt x="178" y="427"/>
                  <a:pt x="160" y="539"/>
                </a:cubicBezTo>
                <a:cubicBezTo>
                  <a:pt x="138" y="695"/>
                  <a:pt x="142" y="851"/>
                  <a:pt x="160" y="1007"/>
                </a:cubicBezTo>
                <a:cubicBezTo>
                  <a:pt x="175" y="1130"/>
                  <a:pt x="193" y="1249"/>
                  <a:pt x="222" y="1376"/>
                </a:cubicBezTo>
                <a:cubicBezTo>
                  <a:pt x="215" y="1347"/>
                  <a:pt x="200" y="1311"/>
                  <a:pt x="193" y="1278"/>
                </a:cubicBezTo>
                <a:cubicBezTo>
                  <a:pt x="99" y="988"/>
                  <a:pt x="8" y="659"/>
                  <a:pt x="146" y="372"/>
                </a:cubicBezTo>
                <a:cubicBezTo>
                  <a:pt x="178" y="307"/>
                  <a:pt x="225" y="246"/>
                  <a:pt x="280" y="195"/>
                </a:cubicBezTo>
                <a:close/>
                <a:moveTo>
                  <a:pt x="1740" y="680"/>
                </a:moveTo>
                <a:lnTo>
                  <a:pt x="1740" y="680"/>
                </a:lnTo>
                <a:cubicBezTo>
                  <a:pt x="1784" y="684"/>
                  <a:pt x="1820" y="699"/>
                  <a:pt x="1856" y="720"/>
                </a:cubicBezTo>
                <a:cubicBezTo>
                  <a:pt x="2005" y="818"/>
                  <a:pt x="2026" y="992"/>
                  <a:pt x="1954" y="1148"/>
                </a:cubicBezTo>
                <a:cubicBezTo>
                  <a:pt x="1871" y="1329"/>
                  <a:pt x="1711" y="1470"/>
                  <a:pt x="1555" y="1590"/>
                </a:cubicBezTo>
                <a:cubicBezTo>
                  <a:pt x="1540" y="1603"/>
                  <a:pt x="1523" y="1616"/>
                  <a:pt x="1509" y="1627"/>
                </a:cubicBezTo>
                <a:lnTo>
                  <a:pt x="1509" y="1627"/>
                </a:lnTo>
                <a:cubicBezTo>
                  <a:pt x="1697" y="1457"/>
                  <a:pt x="1896" y="1213"/>
                  <a:pt x="1903" y="949"/>
                </a:cubicBezTo>
                <a:cubicBezTo>
                  <a:pt x="1910" y="854"/>
                  <a:pt x="1874" y="764"/>
                  <a:pt x="1795" y="709"/>
                </a:cubicBezTo>
                <a:cubicBezTo>
                  <a:pt x="1776" y="695"/>
                  <a:pt x="1758" y="684"/>
                  <a:pt x="1740" y="680"/>
                </a:cubicBezTo>
                <a:close/>
                <a:moveTo>
                  <a:pt x="461" y="143"/>
                </a:moveTo>
                <a:cubicBezTo>
                  <a:pt x="539" y="143"/>
                  <a:pt x="609" y="228"/>
                  <a:pt x="649" y="285"/>
                </a:cubicBezTo>
                <a:cubicBezTo>
                  <a:pt x="733" y="409"/>
                  <a:pt x="762" y="572"/>
                  <a:pt x="776" y="717"/>
                </a:cubicBezTo>
                <a:cubicBezTo>
                  <a:pt x="791" y="851"/>
                  <a:pt x="791" y="985"/>
                  <a:pt x="776" y="1119"/>
                </a:cubicBezTo>
                <a:cubicBezTo>
                  <a:pt x="762" y="1137"/>
                  <a:pt x="747" y="1162"/>
                  <a:pt x="736" y="1180"/>
                </a:cubicBezTo>
                <a:cubicBezTo>
                  <a:pt x="718" y="1202"/>
                  <a:pt x="700" y="1224"/>
                  <a:pt x="686" y="1246"/>
                </a:cubicBezTo>
                <a:cubicBezTo>
                  <a:pt x="669" y="1270"/>
                  <a:pt x="690" y="1299"/>
                  <a:pt x="714" y="1299"/>
                </a:cubicBezTo>
                <a:cubicBezTo>
                  <a:pt x="721" y="1299"/>
                  <a:pt x="729" y="1296"/>
                  <a:pt x="736" y="1289"/>
                </a:cubicBezTo>
                <a:cubicBezTo>
                  <a:pt x="744" y="1278"/>
                  <a:pt x="754" y="1264"/>
                  <a:pt x="762" y="1253"/>
                </a:cubicBezTo>
                <a:lnTo>
                  <a:pt x="762" y="1271"/>
                </a:lnTo>
                <a:cubicBezTo>
                  <a:pt x="760" y="1293"/>
                  <a:pt x="776" y="1306"/>
                  <a:pt x="793" y="1306"/>
                </a:cubicBezTo>
                <a:cubicBezTo>
                  <a:pt x="805" y="1306"/>
                  <a:pt x="816" y="1301"/>
                  <a:pt x="823" y="1289"/>
                </a:cubicBezTo>
                <a:cubicBezTo>
                  <a:pt x="878" y="1199"/>
                  <a:pt x="932" y="1101"/>
                  <a:pt x="994" y="1017"/>
                </a:cubicBezTo>
                <a:cubicBezTo>
                  <a:pt x="1070" y="952"/>
                  <a:pt x="1149" y="898"/>
                  <a:pt x="1229" y="847"/>
                </a:cubicBezTo>
                <a:cubicBezTo>
                  <a:pt x="1302" y="804"/>
                  <a:pt x="1403" y="746"/>
                  <a:pt x="1501" y="713"/>
                </a:cubicBezTo>
                <a:cubicBezTo>
                  <a:pt x="1514" y="712"/>
                  <a:pt x="1527" y="712"/>
                  <a:pt x="1540" y="712"/>
                </a:cubicBezTo>
                <a:cubicBezTo>
                  <a:pt x="1614" y="712"/>
                  <a:pt x="1686" y="722"/>
                  <a:pt x="1747" y="749"/>
                </a:cubicBezTo>
                <a:cubicBezTo>
                  <a:pt x="1842" y="793"/>
                  <a:pt x="1856" y="909"/>
                  <a:pt x="1842" y="999"/>
                </a:cubicBezTo>
                <a:cubicBezTo>
                  <a:pt x="1802" y="1271"/>
                  <a:pt x="1573" y="1499"/>
                  <a:pt x="1371" y="1662"/>
                </a:cubicBezTo>
                <a:cubicBezTo>
                  <a:pt x="1135" y="1855"/>
                  <a:pt x="874" y="1999"/>
                  <a:pt x="617" y="2148"/>
                </a:cubicBezTo>
                <a:cubicBezTo>
                  <a:pt x="610" y="2123"/>
                  <a:pt x="595" y="2097"/>
                  <a:pt x="591" y="2086"/>
                </a:cubicBezTo>
                <a:cubicBezTo>
                  <a:pt x="544" y="1985"/>
                  <a:pt x="494" y="1891"/>
                  <a:pt x="446" y="1789"/>
                </a:cubicBezTo>
                <a:cubicBezTo>
                  <a:pt x="327" y="1554"/>
                  <a:pt x="265" y="1293"/>
                  <a:pt x="233" y="1032"/>
                </a:cubicBezTo>
                <a:cubicBezTo>
                  <a:pt x="211" y="872"/>
                  <a:pt x="204" y="706"/>
                  <a:pt x="229" y="546"/>
                </a:cubicBezTo>
                <a:cubicBezTo>
                  <a:pt x="247" y="412"/>
                  <a:pt x="287" y="242"/>
                  <a:pt x="399" y="162"/>
                </a:cubicBezTo>
                <a:cubicBezTo>
                  <a:pt x="420" y="149"/>
                  <a:pt x="441" y="143"/>
                  <a:pt x="461" y="143"/>
                </a:cubicBezTo>
                <a:close/>
                <a:moveTo>
                  <a:pt x="309" y="1655"/>
                </a:moveTo>
                <a:lnTo>
                  <a:pt x="363" y="1778"/>
                </a:lnTo>
                <a:cubicBezTo>
                  <a:pt x="403" y="1862"/>
                  <a:pt x="450" y="1945"/>
                  <a:pt x="490" y="2032"/>
                </a:cubicBezTo>
                <a:lnTo>
                  <a:pt x="544" y="2152"/>
                </a:lnTo>
                <a:cubicBezTo>
                  <a:pt x="552" y="2163"/>
                  <a:pt x="555" y="2177"/>
                  <a:pt x="559" y="2184"/>
                </a:cubicBezTo>
                <a:lnTo>
                  <a:pt x="519" y="2213"/>
                </a:lnTo>
                <a:cubicBezTo>
                  <a:pt x="501" y="2224"/>
                  <a:pt x="501" y="2250"/>
                  <a:pt x="512" y="2260"/>
                </a:cubicBezTo>
                <a:lnTo>
                  <a:pt x="508" y="2260"/>
                </a:lnTo>
                <a:cubicBezTo>
                  <a:pt x="443" y="2094"/>
                  <a:pt x="388" y="1923"/>
                  <a:pt x="338" y="1749"/>
                </a:cubicBezTo>
                <a:lnTo>
                  <a:pt x="309" y="1655"/>
                </a:lnTo>
                <a:close/>
                <a:moveTo>
                  <a:pt x="567" y="0"/>
                </a:moveTo>
                <a:cubicBezTo>
                  <a:pt x="535" y="0"/>
                  <a:pt x="502" y="5"/>
                  <a:pt x="468" y="14"/>
                </a:cubicBezTo>
                <a:cubicBezTo>
                  <a:pt x="189" y="86"/>
                  <a:pt x="19" y="390"/>
                  <a:pt x="12" y="666"/>
                </a:cubicBezTo>
                <a:cubicBezTo>
                  <a:pt x="1" y="967"/>
                  <a:pt x="120" y="1253"/>
                  <a:pt x="211" y="1532"/>
                </a:cubicBezTo>
                <a:cubicBezTo>
                  <a:pt x="294" y="1797"/>
                  <a:pt x="349" y="2061"/>
                  <a:pt x="457" y="2311"/>
                </a:cubicBezTo>
                <a:cubicBezTo>
                  <a:pt x="465" y="2324"/>
                  <a:pt x="475" y="2334"/>
                  <a:pt x="487" y="2334"/>
                </a:cubicBezTo>
                <a:cubicBezTo>
                  <a:pt x="491" y="2334"/>
                  <a:pt x="496" y="2332"/>
                  <a:pt x="501" y="2329"/>
                </a:cubicBezTo>
                <a:cubicBezTo>
                  <a:pt x="544" y="2311"/>
                  <a:pt x="595" y="2304"/>
                  <a:pt x="631" y="2271"/>
                </a:cubicBezTo>
                <a:cubicBezTo>
                  <a:pt x="646" y="2257"/>
                  <a:pt x="646" y="2239"/>
                  <a:pt x="635" y="2224"/>
                </a:cubicBezTo>
                <a:cubicBezTo>
                  <a:pt x="943" y="2090"/>
                  <a:pt x="1244" y="1905"/>
                  <a:pt x="1515" y="1706"/>
                </a:cubicBezTo>
                <a:cubicBezTo>
                  <a:pt x="1679" y="1583"/>
                  <a:pt x="1842" y="1441"/>
                  <a:pt x="1958" y="1271"/>
                </a:cubicBezTo>
                <a:cubicBezTo>
                  <a:pt x="2045" y="1144"/>
                  <a:pt x="2099" y="985"/>
                  <a:pt x="2030" y="840"/>
                </a:cubicBezTo>
                <a:cubicBezTo>
                  <a:pt x="1987" y="735"/>
                  <a:pt x="1889" y="655"/>
                  <a:pt x="1780" y="626"/>
                </a:cubicBezTo>
                <a:cubicBezTo>
                  <a:pt x="1752" y="619"/>
                  <a:pt x="1723" y="617"/>
                  <a:pt x="1693" y="617"/>
                </a:cubicBezTo>
                <a:cubicBezTo>
                  <a:pt x="1625" y="617"/>
                  <a:pt x="1555" y="632"/>
                  <a:pt x="1486" y="655"/>
                </a:cubicBezTo>
                <a:cubicBezTo>
                  <a:pt x="1461" y="659"/>
                  <a:pt x="1436" y="659"/>
                  <a:pt x="1414" y="662"/>
                </a:cubicBezTo>
                <a:cubicBezTo>
                  <a:pt x="1200" y="695"/>
                  <a:pt x="1062" y="822"/>
                  <a:pt x="943" y="981"/>
                </a:cubicBezTo>
                <a:cubicBezTo>
                  <a:pt x="936" y="988"/>
                  <a:pt x="925" y="999"/>
                  <a:pt x="914" y="1003"/>
                </a:cubicBezTo>
                <a:cubicBezTo>
                  <a:pt x="990" y="836"/>
                  <a:pt x="1030" y="644"/>
                  <a:pt x="997" y="459"/>
                </a:cubicBezTo>
                <a:cubicBezTo>
                  <a:pt x="962" y="233"/>
                  <a:pt x="800" y="0"/>
                  <a:pt x="5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5"/>
          <p:cNvSpPr/>
          <p:nvPr/>
        </p:nvSpPr>
        <p:spPr>
          <a:xfrm>
            <a:off x="5351775" y="3680190"/>
            <a:ext cx="600674" cy="606783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326;p35"/>
          <p:cNvSpPr txBox="1">
            <a:spLocks/>
          </p:cNvSpPr>
          <p:nvPr/>
        </p:nvSpPr>
        <p:spPr>
          <a:xfrm>
            <a:off x="1146500" y="1113700"/>
            <a:ext cx="2563228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None/>
              <a:defRPr sz="1400" b="0" i="0" u="none" strike="noStrike" cap="none"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pPr marL="0" indent="0" algn="r"/>
            <a:r>
              <a:rPr lang="en-GB" sz="6800" dirty="0">
                <a:latin typeface="Just Another Hand"/>
                <a:ea typeface="Just Another Hand"/>
                <a:cs typeface="Just Another Hand"/>
                <a:sym typeface="Just Another Hand"/>
              </a:rPr>
              <a:t>You’re a</a:t>
            </a:r>
            <a:r>
              <a:rPr lang="en-GB" sz="6800" dirty="0">
                <a:latin typeface="Just Another Hand"/>
                <a:ea typeface="Just Another Hand"/>
                <a:cs typeface="Just Another Hand"/>
              </a:rPr>
              <a:t> </a:t>
            </a:r>
          </a:p>
        </p:txBody>
      </p:sp>
      <p:sp>
        <p:nvSpPr>
          <p:cNvPr id="2" name="TextBox 1">
            <a:hlinkClick r:id="rId4"/>
            <a:extLst>
              <a:ext uri="{FF2B5EF4-FFF2-40B4-BE49-F238E27FC236}">
                <a16:creationId xmlns:a16="http://schemas.microsoft.com/office/drawing/2014/main" id="{2C28647E-2D65-6F2C-C55B-3663342D404F}"/>
              </a:ext>
            </a:extLst>
          </p:cNvPr>
          <p:cNvSpPr txBox="1"/>
          <p:nvPr/>
        </p:nvSpPr>
        <p:spPr>
          <a:xfrm>
            <a:off x="1448874" y="4375650"/>
            <a:ext cx="6246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sto MT" panose="02040603050505030304" pitchFamily="18" charset="0"/>
              </a:rPr>
              <a:t>click here to download more</a:t>
            </a:r>
            <a:br>
              <a:rPr lang="en-US" dirty="0">
                <a:latin typeface="Calisto MT" panose="02040603050505030304" pitchFamily="18" charset="0"/>
              </a:rPr>
            </a:br>
            <a:r>
              <a:rPr lang="ru-UA" dirty="0"/>
              <a:t>https://t.me/EnglishZonePowerPoints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2505" y="824640"/>
            <a:ext cx="7680600" cy="3168600"/>
          </a:xfrm>
        </p:spPr>
        <p:txBody>
          <a:bodyPr/>
          <a:lstStyle/>
          <a:p>
            <a:pPr marL="139700" indent="0" algn="ctr">
              <a:buNone/>
            </a:pPr>
            <a:r>
              <a:rPr lang="en-GB" sz="6800" dirty="0">
                <a:latin typeface="Just Another Hand"/>
                <a:ea typeface="Just Another Hand"/>
                <a:cs typeface="Just Another Hand"/>
                <a:sym typeface="Just Another Hand"/>
              </a:rPr>
              <a:t>What do you and your best friend have in common?</a:t>
            </a:r>
          </a:p>
          <a:p>
            <a:pPr marL="139700" indent="0" algn="ctr">
              <a:buNone/>
            </a:pPr>
            <a:r>
              <a:rPr lang="en-GB" sz="6800" dirty="0">
                <a:solidFill>
                  <a:schemeClr val="accent2">
                    <a:lumMod val="50000"/>
                  </a:schemeClr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Ask these questions and find out!</a:t>
            </a:r>
            <a:endParaRPr lang="ru-RU" sz="6800" dirty="0">
              <a:solidFill>
                <a:schemeClr val="accent2">
                  <a:lumMod val="50000"/>
                </a:schemeClr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  <p:extLst>
      <p:ext uri="{BB962C8B-B14F-4D97-AF65-F5344CB8AC3E}">
        <p14:creationId xmlns:p14="http://schemas.microsoft.com/office/powerpoint/2010/main" val="133604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…like horror films?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37389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…play a team sport?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83411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…wear a uniform to work/school?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87338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…cook for your friends?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00363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…read </a:t>
            </a:r>
            <a:r>
              <a:rPr lang="en-GB" dirty="0" err="1"/>
              <a:t>Ebooks</a:t>
            </a:r>
            <a:r>
              <a:rPr lang="en-GB" dirty="0"/>
              <a:t>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30441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…listen to music when you work?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9777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…live far from your work?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10251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…have a </a:t>
            </a:r>
            <a:r>
              <a:rPr lang="en-GB" dirty="0" err="1"/>
              <a:t>favorite</a:t>
            </a:r>
            <a:r>
              <a:rPr lang="en-GB" dirty="0"/>
              <a:t> actor or actress?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80069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…drink coffee in the morning?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18272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…go to work/school by car?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9401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 watch TV series in English?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05057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325;p35"/>
          <p:cNvSpPr txBox="1">
            <a:spLocks/>
          </p:cNvSpPr>
          <p:nvPr/>
        </p:nvSpPr>
        <p:spPr>
          <a:xfrm>
            <a:off x="3498577" y="1948252"/>
            <a:ext cx="4412585" cy="1102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US" sz="6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Match!</a:t>
            </a:r>
            <a:endParaRPr lang="en-US" sz="6800" dirty="0">
              <a:solidFill>
                <a:schemeClr val="dk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99113" y="3256398"/>
            <a:ext cx="1908979" cy="572700"/>
          </a:xfrm>
        </p:spPr>
        <p:txBody>
          <a:bodyPr/>
          <a:lstStyle/>
          <a:p>
            <a:r>
              <a:rPr lang="en-GB" dirty="0"/>
              <a:t>Same!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ru-RU" dirty="0"/>
          </a:p>
        </p:txBody>
      </p:sp>
      <p:sp>
        <p:nvSpPr>
          <p:cNvPr id="7" name="Google Shape;1142;p62"/>
          <p:cNvSpPr/>
          <p:nvPr/>
        </p:nvSpPr>
        <p:spPr>
          <a:xfrm>
            <a:off x="4704183" y="3083811"/>
            <a:ext cx="1165520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142;p62"/>
          <p:cNvSpPr/>
          <p:nvPr/>
        </p:nvSpPr>
        <p:spPr>
          <a:xfrm flipH="1">
            <a:off x="5414381" y="3324134"/>
            <a:ext cx="1083668" cy="1182514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0290" y="3832770"/>
            <a:ext cx="1908979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r>
              <a:rPr lang="en-GB" dirty="0"/>
              <a:t>Different… </a:t>
            </a:r>
            <a:r>
              <a:rPr lang="en-GB" dirty="0">
                <a:sym typeface="Wingdings" panose="05000000000000000000" pitchFamily="2" charset="2"/>
              </a:rPr>
              <a:t> </a:t>
            </a: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704183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 you…? </a:t>
            </a:r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498049" y="275854"/>
            <a:ext cx="2001374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Does your friend…?</a:t>
            </a:r>
            <a:endParaRPr lang="ru-RU" dirty="0"/>
          </a:p>
        </p:txBody>
      </p:sp>
      <p:sp>
        <p:nvSpPr>
          <p:cNvPr id="12" name="Облако 11"/>
          <p:cNvSpPr/>
          <p:nvPr/>
        </p:nvSpPr>
        <p:spPr>
          <a:xfrm>
            <a:off x="0" y="275854"/>
            <a:ext cx="4257207" cy="2359254"/>
          </a:xfrm>
          <a:prstGeom prst="clou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944092" y="1031248"/>
            <a:ext cx="255448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st Another Hand"/>
              <a:buNone/>
              <a:defRPr sz="3000" b="0" i="0" u="none" strike="noStrike" cap="none">
                <a:solidFill>
                  <a:schemeClr val="dk1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>
            <a:pPr algn="ctr"/>
            <a:r>
              <a:rPr lang="en-GB" dirty="0"/>
              <a:t>…study English every day?</a:t>
            </a:r>
            <a:endParaRPr lang="ru-RU" dirty="0"/>
          </a:p>
        </p:txBody>
      </p:sp>
      <p:sp>
        <p:nvSpPr>
          <p:cNvPr id="17" name="Google Shape;1142;p62"/>
          <p:cNvSpPr/>
          <p:nvPr/>
        </p:nvSpPr>
        <p:spPr>
          <a:xfrm>
            <a:off x="4704183" y="3050498"/>
            <a:ext cx="1199294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142;p62"/>
          <p:cNvSpPr/>
          <p:nvPr/>
        </p:nvSpPr>
        <p:spPr>
          <a:xfrm flipH="1">
            <a:off x="5428394" y="3290821"/>
            <a:ext cx="1115071" cy="1215827"/>
          </a:xfrm>
          <a:custGeom>
            <a:avLst/>
            <a:gdLst/>
            <a:ahLst/>
            <a:cxnLst/>
            <a:rect l="l" t="t" r="r" b="b"/>
            <a:pathLst>
              <a:path w="1766" h="1784" extrusionOk="0">
                <a:moveTo>
                  <a:pt x="1418" y="78"/>
                </a:moveTo>
                <a:lnTo>
                  <a:pt x="1363" y="118"/>
                </a:lnTo>
                <a:cubicBezTo>
                  <a:pt x="1360" y="115"/>
                  <a:pt x="1352" y="115"/>
                  <a:pt x="1352" y="111"/>
                </a:cubicBezTo>
                <a:cubicBezTo>
                  <a:pt x="1363" y="100"/>
                  <a:pt x="1367" y="97"/>
                  <a:pt x="1378" y="93"/>
                </a:cubicBezTo>
                <a:cubicBezTo>
                  <a:pt x="1389" y="82"/>
                  <a:pt x="1403" y="78"/>
                  <a:pt x="1418" y="78"/>
                </a:cubicBezTo>
                <a:close/>
                <a:moveTo>
                  <a:pt x="1323" y="144"/>
                </a:moveTo>
                <a:cubicBezTo>
                  <a:pt x="1327" y="144"/>
                  <a:pt x="1327" y="147"/>
                  <a:pt x="1331" y="147"/>
                </a:cubicBezTo>
                <a:cubicBezTo>
                  <a:pt x="1302" y="173"/>
                  <a:pt x="1276" y="205"/>
                  <a:pt x="1247" y="238"/>
                </a:cubicBezTo>
                <a:cubicBezTo>
                  <a:pt x="1269" y="209"/>
                  <a:pt x="1294" y="173"/>
                  <a:pt x="1323" y="144"/>
                </a:cubicBezTo>
                <a:close/>
                <a:moveTo>
                  <a:pt x="1403" y="328"/>
                </a:moveTo>
                <a:lnTo>
                  <a:pt x="1403" y="339"/>
                </a:lnTo>
                <a:cubicBezTo>
                  <a:pt x="1403" y="336"/>
                  <a:pt x="1400" y="336"/>
                  <a:pt x="1400" y="336"/>
                </a:cubicBezTo>
                <a:cubicBezTo>
                  <a:pt x="1400" y="332"/>
                  <a:pt x="1403" y="332"/>
                  <a:pt x="1403" y="328"/>
                </a:cubicBezTo>
                <a:close/>
                <a:moveTo>
                  <a:pt x="372" y="376"/>
                </a:moveTo>
                <a:cubicBezTo>
                  <a:pt x="382" y="376"/>
                  <a:pt x="393" y="377"/>
                  <a:pt x="403" y="379"/>
                </a:cubicBezTo>
                <a:cubicBezTo>
                  <a:pt x="392" y="383"/>
                  <a:pt x="388" y="386"/>
                  <a:pt x="385" y="390"/>
                </a:cubicBezTo>
                <a:cubicBezTo>
                  <a:pt x="375" y="389"/>
                  <a:pt x="366" y="389"/>
                  <a:pt x="356" y="389"/>
                </a:cubicBezTo>
                <a:cubicBezTo>
                  <a:pt x="331" y="389"/>
                  <a:pt x="307" y="392"/>
                  <a:pt x="283" y="397"/>
                </a:cubicBezTo>
                <a:cubicBezTo>
                  <a:pt x="310" y="384"/>
                  <a:pt x="341" y="376"/>
                  <a:pt x="372" y="376"/>
                </a:cubicBezTo>
                <a:close/>
                <a:moveTo>
                  <a:pt x="490" y="390"/>
                </a:moveTo>
                <a:cubicBezTo>
                  <a:pt x="494" y="390"/>
                  <a:pt x="501" y="397"/>
                  <a:pt x="508" y="397"/>
                </a:cubicBezTo>
                <a:cubicBezTo>
                  <a:pt x="499" y="397"/>
                  <a:pt x="489" y="394"/>
                  <a:pt x="480" y="392"/>
                </a:cubicBezTo>
                <a:lnTo>
                  <a:pt x="480" y="392"/>
                </a:lnTo>
                <a:cubicBezTo>
                  <a:pt x="483" y="391"/>
                  <a:pt x="486" y="390"/>
                  <a:pt x="490" y="390"/>
                </a:cubicBezTo>
                <a:close/>
                <a:moveTo>
                  <a:pt x="428" y="441"/>
                </a:moveTo>
                <a:cubicBezTo>
                  <a:pt x="490" y="455"/>
                  <a:pt x="548" y="477"/>
                  <a:pt x="606" y="506"/>
                </a:cubicBezTo>
                <a:cubicBezTo>
                  <a:pt x="581" y="495"/>
                  <a:pt x="548" y="492"/>
                  <a:pt x="515" y="488"/>
                </a:cubicBezTo>
                <a:cubicBezTo>
                  <a:pt x="508" y="481"/>
                  <a:pt x="501" y="477"/>
                  <a:pt x="494" y="477"/>
                </a:cubicBezTo>
                <a:cubicBezTo>
                  <a:pt x="479" y="466"/>
                  <a:pt x="465" y="463"/>
                  <a:pt x="454" y="459"/>
                </a:cubicBezTo>
                <a:cubicBezTo>
                  <a:pt x="439" y="455"/>
                  <a:pt x="421" y="448"/>
                  <a:pt x="403" y="444"/>
                </a:cubicBezTo>
                <a:cubicBezTo>
                  <a:pt x="410" y="444"/>
                  <a:pt x="421" y="441"/>
                  <a:pt x="428" y="441"/>
                </a:cubicBezTo>
                <a:close/>
                <a:moveTo>
                  <a:pt x="265" y="535"/>
                </a:moveTo>
                <a:lnTo>
                  <a:pt x="265" y="546"/>
                </a:lnTo>
                <a:cubicBezTo>
                  <a:pt x="264" y="546"/>
                  <a:pt x="262" y="546"/>
                  <a:pt x="261" y="546"/>
                </a:cubicBezTo>
                <a:lnTo>
                  <a:pt x="261" y="546"/>
                </a:lnTo>
                <a:cubicBezTo>
                  <a:pt x="263" y="542"/>
                  <a:pt x="265" y="538"/>
                  <a:pt x="265" y="535"/>
                </a:cubicBezTo>
                <a:close/>
                <a:moveTo>
                  <a:pt x="1548" y="557"/>
                </a:moveTo>
                <a:lnTo>
                  <a:pt x="1548" y="607"/>
                </a:lnTo>
                <a:cubicBezTo>
                  <a:pt x="1544" y="607"/>
                  <a:pt x="1541" y="607"/>
                  <a:pt x="1534" y="611"/>
                </a:cubicBezTo>
                <a:lnTo>
                  <a:pt x="1548" y="557"/>
                </a:lnTo>
                <a:close/>
                <a:moveTo>
                  <a:pt x="454" y="531"/>
                </a:moveTo>
                <a:cubicBezTo>
                  <a:pt x="501" y="553"/>
                  <a:pt x="552" y="597"/>
                  <a:pt x="591" y="633"/>
                </a:cubicBezTo>
                <a:cubicBezTo>
                  <a:pt x="573" y="622"/>
                  <a:pt x="555" y="618"/>
                  <a:pt x="544" y="607"/>
                </a:cubicBezTo>
                <a:lnTo>
                  <a:pt x="533" y="600"/>
                </a:lnTo>
                <a:cubicBezTo>
                  <a:pt x="508" y="571"/>
                  <a:pt x="472" y="549"/>
                  <a:pt x="436" y="535"/>
                </a:cubicBezTo>
                <a:cubicBezTo>
                  <a:pt x="439" y="535"/>
                  <a:pt x="443" y="531"/>
                  <a:pt x="454" y="531"/>
                </a:cubicBezTo>
                <a:close/>
                <a:moveTo>
                  <a:pt x="272" y="444"/>
                </a:moveTo>
                <a:lnTo>
                  <a:pt x="272" y="444"/>
                </a:lnTo>
                <a:cubicBezTo>
                  <a:pt x="225" y="477"/>
                  <a:pt x="204" y="528"/>
                  <a:pt x="193" y="582"/>
                </a:cubicBezTo>
                <a:cubicBezTo>
                  <a:pt x="193" y="589"/>
                  <a:pt x="189" y="593"/>
                  <a:pt x="189" y="604"/>
                </a:cubicBezTo>
                <a:cubicBezTo>
                  <a:pt x="182" y="618"/>
                  <a:pt x="175" y="636"/>
                  <a:pt x="171" y="655"/>
                </a:cubicBezTo>
                <a:cubicBezTo>
                  <a:pt x="160" y="618"/>
                  <a:pt x="157" y="582"/>
                  <a:pt x="171" y="546"/>
                </a:cubicBezTo>
                <a:cubicBezTo>
                  <a:pt x="186" y="492"/>
                  <a:pt x="225" y="459"/>
                  <a:pt x="272" y="444"/>
                </a:cubicBezTo>
                <a:close/>
                <a:moveTo>
                  <a:pt x="1302" y="578"/>
                </a:moveTo>
                <a:cubicBezTo>
                  <a:pt x="1298" y="607"/>
                  <a:pt x="1294" y="640"/>
                  <a:pt x="1294" y="669"/>
                </a:cubicBezTo>
                <a:cubicBezTo>
                  <a:pt x="1291" y="658"/>
                  <a:pt x="1291" y="651"/>
                  <a:pt x="1287" y="644"/>
                </a:cubicBezTo>
                <a:cubicBezTo>
                  <a:pt x="1287" y="640"/>
                  <a:pt x="1280" y="640"/>
                  <a:pt x="1280" y="640"/>
                </a:cubicBezTo>
                <a:cubicBezTo>
                  <a:pt x="1291" y="618"/>
                  <a:pt x="1294" y="600"/>
                  <a:pt x="1302" y="578"/>
                </a:cubicBezTo>
                <a:close/>
                <a:moveTo>
                  <a:pt x="1508" y="97"/>
                </a:moveTo>
                <a:cubicBezTo>
                  <a:pt x="1512" y="97"/>
                  <a:pt x="1512" y="100"/>
                  <a:pt x="1515" y="100"/>
                </a:cubicBezTo>
                <a:cubicBezTo>
                  <a:pt x="1552" y="125"/>
                  <a:pt x="1581" y="162"/>
                  <a:pt x="1599" y="202"/>
                </a:cubicBezTo>
                <a:cubicBezTo>
                  <a:pt x="1613" y="245"/>
                  <a:pt x="1617" y="296"/>
                  <a:pt x="1617" y="336"/>
                </a:cubicBezTo>
                <a:cubicBezTo>
                  <a:pt x="1621" y="441"/>
                  <a:pt x="1606" y="546"/>
                  <a:pt x="1595" y="651"/>
                </a:cubicBezTo>
                <a:cubicBezTo>
                  <a:pt x="1595" y="657"/>
                  <a:pt x="1590" y="669"/>
                  <a:pt x="1588" y="677"/>
                </a:cubicBezTo>
                <a:lnTo>
                  <a:pt x="1588" y="677"/>
                </a:lnTo>
                <a:cubicBezTo>
                  <a:pt x="1599" y="569"/>
                  <a:pt x="1599" y="469"/>
                  <a:pt x="1577" y="368"/>
                </a:cubicBezTo>
                <a:cubicBezTo>
                  <a:pt x="1577" y="299"/>
                  <a:pt x="1566" y="234"/>
                  <a:pt x="1534" y="173"/>
                </a:cubicBezTo>
                <a:cubicBezTo>
                  <a:pt x="1530" y="167"/>
                  <a:pt x="1523" y="164"/>
                  <a:pt x="1516" y="164"/>
                </a:cubicBezTo>
                <a:cubicBezTo>
                  <a:pt x="1510" y="164"/>
                  <a:pt x="1504" y="166"/>
                  <a:pt x="1497" y="169"/>
                </a:cubicBezTo>
                <a:cubicBezTo>
                  <a:pt x="1486" y="180"/>
                  <a:pt x="1476" y="187"/>
                  <a:pt x="1461" y="198"/>
                </a:cubicBezTo>
                <a:cubicBezTo>
                  <a:pt x="1457" y="198"/>
                  <a:pt x="1454" y="191"/>
                  <a:pt x="1450" y="191"/>
                </a:cubicBezTo>
                <a:cubicBezTo>
                  <a:pt x="1443" y="189"/>
                  <a:pt x="1436" y="188"/>
                  <a:pt x="1428" y="188"/>
                </a:cubicBezTo>
                <a:cubicBezTo>
                  <a:pt x="1421" y="188"/>
                  <a:pt x="1414" y="189"/>
                  <a:pt x="1407" y="191"/>
                </a:cubicBezTo>
                <a:cubicBezTo>
                  <a:pt x="1403" y="180"/>
                  <a:pt x="1396" y="165"/>
                  <a:pt x="1389" y="154"/>
                </a:cubicBezTo>
                <a:cubicBezTo>
                  <a:pt x="1418" y="133"/>
                  <a:pt x="1443" y="115"/>
                  <a:pt x="1476" y="107"/>
                </a:cubicBezTo>
                <a:cubicBezTo>
                  <a:pt x="1490" y="100"/>
                  <a:pt x="1497" y="100"/>
                  <a:pt x="1508" y="97"/>
                </a:cubicBezTo>
                <a:close/>
                <a:moveTo>
                  <a:pt x="1352" y="180"/>
                </a:moveTo>
                <a:cubicBezTo>
                  <a:pt x="1360" y="187"/>
                  <a:pt x="1363" y="191"/>
                  <a:pt x="1367" y="202"/>
                </a:cubicBezTo>
                <a:lnTo>
                  <a:pt x="1334" y="234"/>
                </a:lnTo>
                <a:cubicBezTo>
                  <a:pt x="1258" y="314"/>
                  <a:pt x="1218" y="441"/>
                  <a:pt x="1182" y="546"/>
                </a:cubicBezTo>
                <a:lnTo>
                  <a:pt x="1142" y="680"/>
                </a:lnTo>
                <a:cubicBezTo>
                  <a:pt x="1142" y="622"/>
                  <a:pt x="1146" y="560"/>
                  <a:pt x="1149" y="499"/>
                </a:cubicBezTo>
                <a:cubicBezTo>
                  <a:pt x="1178" y="434"/>
                  <a:pt x="1207" y="368"/>
                  <a:pt x="1251" y="310"/>
                </a:cubicBezTo>
                <a:cubicBezTo>
                  <a:pt x="1276" y="263"/>
                  <a:pt x="1313" y="220"/>
                  <a:pt x="1352" y="180"/>
                </a:cubicBezTo>
                <a:close/>
                <a:moveTo>
                  <a:pt x="1472" y="245"/>
                </a:moveTo>
                <a:cubicBezTo>
                  <a:pt x="1505" y="278"/>
                  <a:pt x="1519" y="332"/>
                  <a:pt x="1530" y="365"/>
                </a:cubicBezTo>
                <a:lnTo>
                  <a:pt x="1530" y="372"/>
                </a:lnTo>
                <a:cubicBezTo>
                  <a:pt x="1530" y="419"/>
                  <a:pt x="1523" y="463"/>
                  <a:pt x="1512" y="506"/>
                </a:cubicBezTo>
                <a:cubicBezTo>
                  <a:pt x="1497" y="571"/>
                  <a:pt x="1486" y="640"/>
                  <a:pt x="1461" y="709"/>
                </a:cubicBezTo>
                <a:cubicBezTo>
                  <a:pt x="1468" y="586"/>
                  <a:pt x="1457" y="463"/>
                  <a:pt x="1443" y="347"/>
                </a:cubicBezTo>
                <a:cubicBezTo>
                  <a:pt x="1439" y="328"/>
                  <a:pt x="1439" y="307"/>
                  <a:pt x="1436" y="281"/>
                </a:cubicBezTo>
                <a:cubicBezTo>
                  <a:pt x="1443" y="270"/>
                  <a:pt x="1457" y="260"/>
                  <a:pt x="1472" y="245"/>
                </a:cubicBezTo>
                <a:close/>
                <a:moveTo>
                  <a:pt x="1389" y="245"/>
                </a:moveTo>
                <a:cubicBezTo>
                  <a:pt x="1389" y="249"/>
                  <a:pt x="1389" y="260"/>
                  <a:pt x="1396" y="270"/>
                </a:cubicBezTo>
                <a:cubicBezTo>
                  <a:pt x="1305" y="379"/>
                  <a:pt x="1251" y="513"/>
                  <a:pt x="1215" y="644"/>
                </a:cubicBezTo>
                <a:cubicBezTo>
                  <a:pt x="1207" y="658"/>
                  <a:pt x="1204" y="673"/>
                  <a:pt x="1200" y="691"/>
                </a:cubicBezTo>
                <a:cubicBezTo>
                  <a:pt x="1197" y="698"/>
                  <a:pt x="1186" y="709"/>
                  <a:pt x="1182" y="716"/>
                </a:cubicBezTo>
                <a:cubicBezTo>
                  <a:pt x="1215" y="589"/>
                  <a:pt x="1255" y="459"/>
                  <a:pt x="1316" y="339"/>
                </a:cubicBezTo>
                <a:cubicBezTo>
                  <a:pt x="1334" y="310"/>
                  <a:pt x="1360" y="270"/>
                  <a:pt x="1389" y="245"/>
                </a:cubicBezTo>
                <a:close/>
                <a:moveTo>
                  <a:pt x="280" y="589"/>
                </a:moveTo>
                <a:cubicBezTo>
                  <a:pt x="280" y="589"/>
                  <a:pt x="280" y="593"/>
                  <a:pt x="283" y="593"/>
                </a:cubicBezTo>
                <a:cubicBezTo>
                  <a:pt x="262" y="640"/>
                  <a:pt x="258" y="684"/>
                  <a:pt x="265" y="734"/>
                </a:cubicBezTo>
                <a:cubicBezTo>
                  <a:pt x="254" y="694"/>
                  <a:pt x="243" y="655"/>
                  <a:pt x="243" y="611"/>
                </a:cubicBezTo>
                <a:cubicBezTo>
                  <a:pt x="247" y="604"/>
                  <a:pt x="262" y="597"/>
                  <a:pt x="280" y="589"/>
                </a:cubicBezTo>
                <a:close/>
                <a:moveTo>
                  <a:pt x="388" y="626"/>
                </a:moveTo>
                <a:lnTo>
                  <a:pt x="388" y="626"/>
                </a:lnTo>
                <a:cubicBezTo>
                  <a:pt x="403" y="633"/>
                  <a:pt x="421" y="633"/>
                  <a:pt x="432" y="636"/>
                </a:cubicBezTo>
                <a:cubicBezTo>
                  <a:pt x="425" y="640"/>
                  <a:pt x="421" y="651"/>
                  <a:pt x="421" y="658"/>
                </a:cubicBezTo>
                <a:cubicBezTo>
                  <a:pt x="425" y="698"/>
                  <a:pt x="443" y="734"/>
                  <a:pt x="461" y="771"/>
                </a:cubicBezTo>
                <a:cubicBezTo>
                  <a:pt x="463" y="773"/>
                  <a:pt x="464" y="778"/>
                  <a:pt x="466" y="782"/>
                </a:cubicBezTo>
                <a:lnTo>
                  <a:pt x="466" y="782"/>
                </a:lnTo>
                <a:cubicBezTo>
                  <a:pt x="435" y="747"/>
                  <a:pt x="406" y="706"/>
                  <a:pt x="392" y="662"/>
                </a:cubicBezTo>
                <a:cubicBezTo>
                  <a:pt x="388" y="651"/>
                  <a:pt x="388" y="640"/>
                  <a:pt x="388" y="626"/>
                </a:cubicBezTo>
                <a:close/>
                <a:moveTo>
                  <a:pt x="1363" y="502"/>
                </a:moveTo>
                <a:cubicBezTo>
                  <a:pt x="1367" y="531"/>
                  <a:pt x="1378" y="564"/>
                  <a:pt x="1381" y="589"/>
                </a:cubicBezTo>
                <a:cubicBezTo>
                  <a:pt x="1371" y="691"/>
                  <a:pt x="1352" y="789"/>
                  <a:pt x="1331" y="883"/>
                </a:cubicBezTo>
                <a:cubicBezTo>
                  <a:pt x="1331" y="839"/>
                  <a:pt x="1334" y="800"/>
                  <a:pt x="1334" y="752"/>
                </a:cubicBezTo>
                <a:cubicBezTo>
                  <a:pt x="1342" y="673"/>
                  <a:pt x="1349" y="586"/>
                  <a:pt x="1363" y="502"/>
                </a:cubicBezTo>
                <a:close/>
                <a:moveTo>
                  <a:pt x="646" y="564"/>
                </a:moveTo>
                <a:lnTo>
                  <a:pt x="646" y="564"/>
                </a:lnTo>
                <a:cubicBezTo>
                  <a:pt x="751" y="622"/>
                  <a:pt x="852" y="727"/>
                  <a:pt x="918" y="803"/>
                </a:cubicBezTo>
                <a:cubicBezTo>
                  <a:pt x="943" y="829"/>
                  <a:pt x="965" y="861"/>
                  <a:pt x="986" y="890"/>
                </a:cubicBezTo>
                <a:lnTo>
                  <a:pt x="986" y="894"/>
                </a:lnTo>
                <a:cubicBezTo>
                  <a:pt x="936" y="839"/>
                  <a:pt x="889" y="785"/>
                  <a:pt x="834" y="731"/>
                </a:cubicBezTo>
                <a:cubicBezTo>
                  <a:pt x="787" y="687"/>
                  <a:pt x="718" y="622"/>
                  <a:pt x="646" y="564"/>
                </a:cubicBezTo>
                <a:close/>
                <a:moveTo>
                  <a:pt x="1099" y="680"/>
                </a:moveTo>
                <a:lnTo>
                  <a:pt x="1099" y="680"/>
                </a:lnTo>
                <a:cubicBezTo>
                  <a:pt x="1095" y="749"/>
                  <a:pt x="1095" y="814"/>
                  <a:pt x="1099" y="876"/>
                </a:cubicBezTo>
                <a:cubicBezTo>
                  <a:pt x="1099" y="879"/>
                  <a:pt x="1095" y="890"/>
                  <a:pt x="1095" y="894"/>
                </a:cubicBezTo>
                <a:cubicBezTo>
                  <a:pt x="1088" y="879"/>
                  <a:pt x="1077" y="868"/>
                  <a:pt x="1073" y="854"/>
                </a:cubicBezTo>
                <a:cubicBezTo>
                  <a:pt x="1077" y="796"/>
                  <a:pt x="1088" y="742"/>
                  <a:pt x="1099" y="680"/>
                </a:cubicBezTo>
                <a:close/>
                <a:moveTo>
                  <a:pt x="491" y="670"/>
                </a:moveTo>
                <a:cubicBezTo>
                  <a:pt x="500" y="670"/>
                  <a:pt x="508" y="671"/>
                  <a:pt x="515" y="673"/>
                </a:cubicBezTo>
                <a:cubicBezTo>
                  <a:pt x="544" y="691"/>
                  <a:pt x="570" y="702"/>
                  <a:pt x="591" y="723"/>
                </a:cubicBezTo>
                <a:cubicBezTo>
                  <a:pt x="642" y="781"/>
                  <a:pt x="693" y="843"/>
                  <a:pt x="733" y="905"/>
                </a:cubicBezTo>
                <a:cubicBezTo>
                  <a:pt x="682" y="861"/>
                  <a:pt x="624" y="832"/>
                  <a:pt x="566" y="814"/>
                </a:cubicBezTo>
                <a:cubicBezTo>
                  <a:pt x="563" y="812"/>
                  <a:pt x="560" y="811"/>
                  <a:pt x="557" y="811"/>
                </a:cubicBezTo>
                <a:cubicBezTo>
                  <a:pt x="549" y="811"/>
                  <a:pt x="542" y="816"/>
                  <a:pt x="537" y="821"/>
                </a:cubicBezTo>
                <a:cubicBezTo>
                  <a:pt x="512" y="778"/>
                  <a:pt x="475" y="727"/>
                  <a:pt x="465" y="673"/>
                </a:cubicBezTo>
                <a:cubicBezTo>
                  <a:pt x="474" y="671"/>
                  <a:pt x="483" y="670"/>
                  <a:pt x="491" y="670"/>
                </a:cubicBezTo>
                <a:close/>
                <a:moveTo>
                  <a:pt x="316" y="669"/>
                </a:moveTo>
                <a:cubicBezTo>
                  <a:pt x="327" y="676"/>
                  <a:pt x="334" y="691"/>
                  <a:pt x="338" y="698"/>
                </a:cubicBezTo>
                <a:cubicBezTo>
                  <a:pt x="349" y="713"/>
                  <a:pt x="356" y="727"/>
                  <a:pt x="363" y="742"/>
                </a:cubicBezTo>
                <a:cubicBezTo>
                  <a:pt x="381" y="807"/>
                  <a:pt x="407" y="872"/>
                  <a:pt x="428" y="930"/>
                </a:cubicBezTo>
                <a:cubicBezTo>
                  <a:pt x="370" y="858"/>
                  <a:pt x="309" y="752"/>
                  <a:pt x="316" y="669"/>
                </a:cubicBezTo>
                <a:close/>
                <a:moveTo>
                  <a:pt x="1157" y="854"/>
                </a:moveTo>
                <a:cubicBezTo>
                  <a:pt x="1157" y="883"/>
                  <a:pt x="1153" y="908"/>
                  <a:pt x="1149" y="930"/>
                </a:cubicBezTo>
                <a:cubicBezTo>
                  <a:pt x="1149" y="916"/>
                  <a:pt x="1149" y="908"/>
                  <a:pt x="1146" y="894"/>
                </a:cubicBezTo>
                <a:lnTo>
                  <a:pt x="1157" y="854"/>
                </a:lnTo>
                <a:close/>
                <a:moveTo>
                  <a:pt x="925" y="912"/>
                </a:moveTo>
                <a:lnTo>
                  <a:pt x="925" y="912"/>
                </a:lnTo>
                <a:cubicBezTo>
                  <a:pt x="936" y="926"/>
                  <a:pt x="950" y="934"/>
                  <a:pt x="965" y="948"/>
                </a:cubicBezTo>
                <a:lnTo>
                  <a:pt x="983" y="966"/>
                </a:lnTo>
                <a:lnTo>
                  <a:pt x="983" y="988"/>
                </a:lnTo>
                <a:cubicBezTo>
                  <a:pt x="965" y="963"/>
                  <a:pt x="943" y="941"/>
                  <a:pt x="925" y="912"/>
                </a:cubicBezTo>
                <a:close/>
                <a:moveTo>
                  <a:pt x="573" y="868"/>
                </a:moveTo>
                <a:cubicBezTo>
                  <a:pt x="675" y="905"/>
                  <a:pt x="765" y="981"/>
                  <a:pt x="838" y="1060"/>
                </a:cubicBezTo>
                <a:cubicBezTo>
                  <a:pt x="841" y="1071"/>
                  <a:pt x="852" y="1079"/>
                  <a:pt x="856" y="1089"/>
                </a:cubicBezTo>
                <a:cubicBezTo>
                  <a:pt x="809" y="1064"/>
                  <a:pt x="758" y="1046"/>
                  <a:pt x="711" y="1039"/>
                </a:cubicBezTo>
                <a:lnTo>
                  <a:pt x="638" y="966"/>
                </a:lnTo>
                <a:cubicBezTo>
                  <a:pt x="613" y="934"/>
                  <a:pt x="591" y="905"/>
                  <a:pt x="573" y="872"/>
                </a:cubicBezTo>
                <a:lnTo>
                  <a:pt x="573" y="868"/>
                </a:lnTo>
                <a:close/>
                <a:moveTo>
                  <a:pt x="457" y="872"/>
                </a:moveTo>
                <a:cubicBezTo>
                  <a:pt x="461" y="876"/>
                  <a:pt x="465" y="883"/>
                  <a:pt x="472" y="890"/>
                </a:cubicBezTo>
                <a:cubicBezTo>
                  <a:pt x="490" y="912"/>
                  <a:pt x="501" y="934"/>
                  <a:pt x="519" y="963"/>
                </a:cubicBezTo>
                <a:cubicBezTo>
                  <a:pt x="530" y="973"/>
                  <a:pt x="544" y="988"/>
                  <a:pt x="552" y="1006"/>
                </a:cubicBezTo>
                <a:cubicBezTo>
                  <a:pt x="566" y="1042"/>
                  <a:pt x="581" y="1079"/>
                  <a:pt x="599" y="1111"/>
                </a:cubicBezTo>
                <a:cubicBezTo>
                  <a:pt x="573" y="1093"/>
                  <a:pt x="555" y="1071"/>
                  <a:pt x="533" y="1050"/>
                </a:cubicBezTo>
                <a:cubicBezTo>
                  <a:pt x="508" y="988"/>
                  <a:pt x="479" y="930"/>
                  <a:pt x="457" y="872"/>
                </a:cubicBezTo>
                <a:close/>
                <a:moveTo>
                  <a:pt x="1258" y="702"/>
                </a:moveTo>
                <a:cubicBezTo>
                  <a:pt x="1294" y="836"/>
                  <a:pt x="1262" y="995"/>
                  <a:pt x="1218" y="1122"/>
                </a:cubicBezTo>
                <a:cubicBezTo>
                  <a:pt x="1207" y="1097"/>
                  <a:pt x="1197" y="1071"/>
                  <a:pt x="1182" y="1050"/>
                </a:cubicBezTo>
                <a:cubicBezTo>
                  <a:pt x="1182" y="1035"/>
                  <a:pt x="1186" y="1017"/>
                  <a:pt x="1186" y="1002"/>
                </a:cubicBezTo>
                <a:cubicBezTo>
                  <a:pt x="1197" y="981"/>
                  <a:pt x="1200" y="952"/>
                  <a:pt x="1204" y="930"/>
                </a:cubicBezTo>
                <a:cubicBezTo>
                  <a:pt x="1218" y="858"/>
                  <a:pt x="1236" y="781"/>
                  <a:pt x="1258" y="702"/>
                </a:cubicBezTo>
                <a:close/>
                <a:moveTo>
                  <a:pt x="835" y="960"/>
                </a:moveTo>
                <a:cubicBezTo>
                  <a:pt x="836" y="961"/>
                  <a:pt x="837" y="962"/>
                  <a:pt x="838" y="963"/>
                </a:cubicBezTo>
                <a:cubicBezTo>
                  <a:pt x="892" y="1010"/>
                  <a:pt x="943" y="1064"/>
                  <a:pt x="990" y="1126"/>
                </a:cubicBezTo>
                <a:cubicBezTo>
                  <a:pt x="990" y="1144"/>
                  <a:pt x="997" y="1155"/>
                  <a:pt x="997" y="1173"/>
                </a:cubicBezTo>
                <a:cubicBezTo>
                  <a:pt x="972" y="1147"/>
                  <a:pt x="950" y="1115"/>
                  <a:pt x="928" y="1089"/>
                </a:cubicBezTo>
                <a:cubicBezTo>
                  <a:pt x="910" y="1064"/>
                  <a:pt x="892" y="1046"/>
                  <a:pt x="874" y="1024"/>
                </a:cubicBezTo>
                <a:cubicBezTo>
                  <a:pt x="861" y="1001"/>
                  <a:pt x="848" y="981"/>
                  <a:pt x="835" y="960"/>
                </a:cubicBezTo>
                <a:close/>
                <a:moveTo>
                  <a:pt x="1400" y="760"/>
                </a:moveTo>
                <a:cubicBezTo>
                  <a:pt x="1403" y="818"/>
                  <a:pt x="1403" y="876"/>
                  <a:pt x="1403" y="941"/>
                </a:cubicBezTo>
                <a:cubicBezTo>
                  <a:pt x="1385" y="1021"/>
                  <a:pt x="1363" y="1104"/>
                  <a:pt x="1338" y="1184"/>
                </a:cubicBezTo>
                <a:cubicBezTo>
                  <a:pt x="1338" y="1133"/>
                  <a:pt x="1334" y="1089"/>
                  <a:pt x="1331" y="1039"/>
                </a:cubicBezTo>
                <a:cubicBezTo>
                  <a:pt x="1338" y="1013"/>
                  <a:pt x="1349" y="984"/>
                  <a:pt x="1352" y="959"/>
                </a:cubicBezTo>
                <a:cubicBezTo>
                  <a:pt x="1371" y="894"/>
                  <a:pt x="1385" y="825"/>
                  <a:pt x="1400" y="760"/>
                </a:cubicBezTo>
                <a:close/>
                <a:moveTo>
                  <a:pt x="1099" y="1140"/>
                </a:moveTo>
                <a:cubicBezTo>
                  <a:pt x="1110" y="1151"/>
                  <a:pt x="1113" y="1166"/>
                  <a:pt x="1117" y="1180"/>
                </a:cubicBezTo>
                <a:cubicBezTo>
                  <a:pt x="1124" y="1184"/>
                  <a:pt x="1124" y="1187"/>
                  <a:pt x="1124" y="1195"/>
                </a:cubicBezTo>
                <a:cubicBezTo>
                  <a:pt x="1117" y="1180"/>
                  <a:pt x="1110" y="1169"/>
                  <a:pt x="1099" y="1158"/>
                </a:cubicBezTo>
                <a:lnTo>
                  <a:pt x="1099" y="1140"/>
                </a:lnTo>
                <a:close/>
                <a:moveTo>
                  <a:pt x="773" y="1097"/>
                </a:moveTo>
                <a:lnTo>
                  <a:pt x="773" y="1097"/>
                </a:lnTo>
                <a:cubicBezTo>
                  <a:pt x="820" y="1111"/>
                  <a:pt x="860" y="1133"/>
                  <a:pt x="899" y="1162"/>
                </a:cubicBezTo>
                <a:cubicBezTo>
                  <a:pt x="907" y="1180"/>
                  <a:pt x="910" y="1195"/>
                  <a:pt x="918" y="1205"/>
                </a:cubicBezTo>
                <a:cubicBezTo>
                  <a:pt x="910" y="1202"/>
                  <a:pt x="899" y="1195"/>
                  <a:pt x="896" y="1187"/>
                </a:cubicBezTo>
                <a:cubicBezTo>
                  <a:pt x="870" y="1169"/>
                  <a:pt x="841" y="1155"/>
                  <a:pt x="816" y="1144"/>
                </a:cubicBezTo>
                <a:cubicBezTo>
                  <a:pt x="802" y="1129"/>
                  <a:pt x="787" y="1111"/>
                  <a:pt x="773" y="1097"/>
                </a:cubicBezTo>
                <a:close/>
                <a:moveTo>
                  <a:pt x="1668" y="241"/>
                </a:moveTo>
                <a:cubicBezTo>
                  <a:pt x="1689" y="325"/>
                  <a:pt x="1697" y="408"/>
                  <a:pt x="1697" y="455"/>
                </a:cubicBezTo>
                <a:cubicBezTo>
                  <a:pt x="1708" y="640"/>
                  <a:pt x="1697" y="825"/>
                  <a:pt x="1668" y="1010"/>
                </a:cubicBezTo>
                <a:cubicBezTo>
                  <a:pt x="1653" y="1075"/>
                  <a:pt x="1639" y="1144"/>
                  <a:pt x="1621" y="1205"/>
                </a:cubicBezTo>
                <a:cubicBezTo>
                  <a:pt x="1621" y="1202"/>
                  <a:pt x="1621" y="1198"/>
                  <a:pt x="1624" y="1191"/>
                </a:cubicBezTo>
                <a:cubicBezTo>
                  <a:pt x="1657" y="1060"/>
                  <a:pt x="1675" y="926"/>
                  <a:pt x="1689" y="789"/>
                </a:cubicBezTo>
                <a:cubicBezTo>
                  <a:pt x="1704" y="673"/>
                  <a:pt x="1704" y="549"/>
                  <a:pt x="1693" y="426"/>
                </a:cubicBezTo>
                <a:cubicBezTo>
                  <a:pt x="1689" y="368"/>
                  <a:pt x="1679" y="303"/>
                  <a:pt x="1668" y="241"/>
                </a:cubicBezTo>
                <a:close/>
                <a:moveTo>
                  <a:pt x="660" y="1147"/>
                </a:moveTo>
                <a:lnTo>
                  <a:pt x="660" y="1147"/>
                </a:lnTo>
                <a:cubicBezTo>
                  <a:pt x="678" y="1169"/>
                  <a:pt x="696" y="1187"/>
                  <a:pt x="715" y="1205"/>
                </a:cubicBezTo>
                <a:cubicBezTo>
                  <a:pt x="718" y="1216"/>
                  <a:pt x="729" y="1224"/>
                  <a:pt x="733" y="1238"/>
                </a:cubicBezTo>
                <a:cubicBezTo>
                  <a:pt x="725" y="1224"/>
                  <a:pt x="704" y="1213"/>
                  <a:pt x="693" y="1202"/>
                </a:cubicBezTo>
                <a:cubicBezTo>
                  <a:pt x="682" y="1184"/>
                  <a:pt x="671" y="1166"/>
                  <a:pt x="660" y="1147"/>
                </a:cubicBezTo>
                <a:close/>
                <a:moveTo>
                  <a:pt x="976" y="1231"/>
                </a:moveTo>
                <a:lnTo>
                  <a:pt x="976" y="1231"/>
                </a:lnTo>
                <a:cubicBezTo>
                  <a:pt x="990" y="1242"/>
                  <a:pt x="1001" y="1256"/>
                  <a:pt x="1005" y="1267"/>
                </a:cubicBezTo>
                <a:cubicBezTo>
                  <a:pt x="1001" y="1267"/>
                  <a:pt x="997" y="1260"/>
                  <a:pt x="990" y="1260"/>
                </a:cubicBezTo>
                <a:cubicBezTo>
                  <a:pt x="986" y="1253"/>
                  <a:pt x="983" y="1242"/>
                  <a:pt x="976" y="1231"/>
                </a:cubicBezTo>
                <a:close/>
                <a:moveTo>
                  <a:pt x="1291" y="1151"/>
                </a:moveTo>
                <a:cubicBezTo>
                  <a:pt x="1294" y="1205"/>
                  <a:pt x="1294" y="1260"/>
                  <a:pt x="1291" y="1314"/>
                </a:cubicBezTo>
                <a:cubicBezTo>
                  <a:pt x="1287" y="1296"/>
                  <a:pt x="1276" y="1285"/>
                  <a:pt x="1269" y="1267"/>
                </a:cubicBezTo>
                <a:cubicBezTo>
                  <a:pt x="1262" y="1253"/>
                  <a:pt x="1262" y="1242"/>
                  <a:pt x="1258" y="1231"/>
                </a:cubicBezTo>
                <a:cubicBezTo>
                  <a:pt x="1273" y="1202"/>
                  <a:pt x="1280" y="1180"/>
                  <a:pt x="1291" y="1151"/>
                </a:cubicBezTo>
                <a:close/>
                <a:moveTo>
                  <a:pt x="1657" y="560"/>
                </a:moveTo>
                <a:lnTo>
                  <a:pt x="1657" y="560"/>
                </a:lnTo>
                <a:cubicBezTo>
                  <a:pt x="1660" y="781"/>
                  <a:pt x="1628" y="1013"/>
                  <a:pt x="1570" y="1220"/>
                </a:cubicBezTo>
                <a:cubicBezTo>
                  <a:pt x="1566" y="1250"/>
                  <a:pt x="1554" y="1284"/>
                  <a:pt x="1546" y="1317"/>
                </a:cubicBezTo>
                <a:lnTo>
                  <a:pt x="1546" y="1317"/>
                </a:lnTo>
                <a:cubicBezTo>
                  <a:pt x="1563" y="1236"/>
                  <a:pt x="1570" y="1152"/>
                  <a:pt x="1573" y="1071"/>
                </a:cubicBezTo>
                <a:cubicBezTo>
                  <a:pt x="1606" y="934"/>
                  <a:pt x="1624" y="789"/>
                  <a:pt x="1642" y="651"/>
                </a:cubicBezTo>
                <a:cubicBezTo>
                  <a:pt x="1650" y="622"/>
                  <a:pt x="1653" y="589"/>
                  <a:pt x="1657" y="560"/>
                </a:cubicBezTo>
                <a:close/>
                <a:moveTo>
                  <a:pt x="910" y="1256"/>
                </a:moveTo>
                <a:cubicBezTo>
                  <a:pt x="925" y="1267"/>
                  <a:pt x="943" y="1278"/>
                  <a:pt x="961" y="1289"/>
                </a:cubicBezTo>
                <a:cubicBezTo>
                  <a:pt x="965" y="1296"/>
                  <a:pt x="968" y="1307"/>
                  <a:pt x="972" y="1321"/>
                </a:cubicBezTo>
                <a:lnTo>
                  <a:pt x="968" y="1321"/>
                </a:lnTo>
                <a:cubicBezTo>
                  <a:pt x="950" y="1296"/>
                  <a:pt x="928" y="1278"/>
                  <a:pt x="910" y="1256"/>
                </a:cubicBezTo>
                <a:close/>
                <a:moveTo>
                  <a:pt x="1233" y="1343"/>
                </a:moveTo>
                <a:cubicBezTo>
                  <a:pt x="1233" y="1347"/>
                  <a:pt x="1236" y="1350"/>
                  <a:pt x="1236" y="1361"/>
                </a:cubicBezTo>
                <a:lnTo>
                  <a:pt x="1236" y="1379"/>
                </a:lnTo>
                <a:cubicBezTo>
                  <a:pt x="1233" y="1368"/>
                  <a:pt x="1226" y="1365"/>
                  <a:pt x="1222" y="1358"/>
                </a:cubicBezTo>
                <a:cubicBezTo>
                  <a:pt x="1226" y="1350"/>
                  <a:pt x="1226" y="1347"/>
                  <a:pt x="1233" y="1343"/>
                </a:cubicBezTo>
                <a:close/>
                <a:moveTo>
                  <a:pt x="1352" y="1260"/>
                </a:moveTo>
                <a:lnTo>
                  <a:pt x="1352" y="1260"/>
                </a:lnTo>
                <a:cubicBezTo>
                  <a:pt x="1345" y="1303"/>
                  <a:pt x="1338" y="1339"/>
                  <a:pt x="1334" y="1379"/>
                </a:cubicBezTo>
                <a:cubicBezTo>
                  <a:pt x="1338" y="1387"/>
                  <a:pt x="1338" y="1397"/>
                  <a:pt x="1334" y="1405"/>
                </a:cubicBezTo>
                <a:cubicBezTo>
                  <a:pt x="1331" y="1397"/>
                  <a:pt x="1327" y="1394"/>
                  <a:pt x="1323" y="1383"/>
                </a:cubicBezTo>
                <a:lnTo>
                  <a:pt x="1323" y="1379"/>
                </a:lnTo>
                <a:cubicBezTo>
                  <a:pt x="1327" y="1361"/>
                  <a:pt x="1331" y="1343"/>
                  <a:pt x="1331" y="1321"/>
                </a:cubicBezTo>
                <a:cubicBezTo>
                  <a:pt x="1338" y="1303"/>
                  <a:pt x="1345" y="1278"/>
                  <a:pt x="1352" y="1260"/>
                </a:cubicBezTo>
                <a:close/>
                <a:moveTo>
                  <a:pt x="1544" y="781"/>
                </a:moveTo>
                <a:cubicBezTo>
                  <a:pt x="1544" y="836"/>
                  <a:pt x="1537" y="890"/>
                  <a:pt x="1534" y="948"/>
                </a:cubicBezTo>
                <a:cubicBezTo>
                  <a:pt x="1534" y="984"/>
                  <a:pt x="1530" y="1021"/>
                  <a:pt x="1530" y="1057"/>
                </a:cubicBezTo>
                <a:cubicBezTo>
                  <a:pt x="1512" y="1140"/>
                  <a:pt x="1486" y="1220"/>
                  <a:pt x="1450" y="1303"/>
                </a:cubicBezTo>
                <a:cubicBezTo>
                  <a:pt x="1436" y="1332"/>
                  <a:pt x="1418" y="1368"/>
                  <a:pt x="1400" y="1405"/>
                </a:cubicBezTo>
                <a:cubicBezTo>
                  <a:pt x="1443" y="1198"/>
                  <a:pt x="1497" y="988"/>
                  <a:pt x="1544" y="781"/>
                </a:cubicBezTo>
                <a:close/>
                <a:moveTo>
                  <a:pt x="218" y="839"/>
                </a:moveTo>
                <a:cubicBezTo>
                  <a:pt x="258" y="897"/>
                  <a:pt x="301" y="955"/>
                  <a:pt x="349" y="1010"/>
                </a:cubicBezTo>
                <a:cubicBezTo>
                  <a:pt x="374" y="1042"/>
                  <a:pt x="407" y="1075"/>
                  <a:pt x="439" y="1108"/>
                </a:cubicBezTo>
                <a:cubicBezTo>
                  <a:pt x="523" y="1216"/>
                  <a:pt x="620" y="1311"/>
                  <a:pt x="725" y="1401"/>
                </a:cubicBezTo>
                <a:lnTo>
                  <a:pt x="747" y="1423"/>
                </a:lnTo>
                <a:cubicBezTo>
                  <a:pt x="657" y="1365"/>
                  <a:pt x="566" y="1296"/>
                  <a:pt x="483" y="1220"/>
                </a:cubicBezTo>
                <a:cubicBezTo>
                  <a:pt x="370" y="1111"/>
                  <a:pt x="280" y="981"/>
                  <a:pt x="218" y="839"/>
                </a:cubicBezTo>
                <a:close/>
                <a:moveTo>
                  <a:pt x="1505" y="1289"/>
                </a:moveTo>
                <a:cubicBezTo>
                  <a:pt x="1497" y="1307"/>
                  <a:pt x="1497" y="1321"/>
                  <a:pt x="1494" y="1336"/>
                </a:cubicBezTo>
                <a:cubicBezTo>
                  <a:pt x="1479" y="1397"/>
                  <a:pt x="1468" y="1459"/>
                  <a:pt x="1443" y="1517"/>
                </a:cubicBezTo>
                <a:cubicBezTo>
                  <a:pt x="1428" y="1532"/>
                  <a:pt x="1421" y="1546"/>
                  <a:pt x="1407" y="1553"/>
                </a:cubicBezTo>
                <a:cubicBezTo>
                  <a:pt x="1403" y="1535"/>
                  <a:pt x="1392" y="1517"/>
                  <a:pt x="1385" y="1506"/>
                </a:cubicBezTo>
                <a:cubicBezTo>
                  <a:pt x="1443" y="1426"/>
                  <a:pt x="1490" y="1321"/>
                  <a:pt x="1505" y="1289"/>
                </a:cubicBezTo>
                <a:close/>
                <a:moveTo>
                  <a:pt x="983" y="1528"/>
                </a:moveTo>
                <a:lnTo>
                  <a:pt x="983" y="1528"/>
                </a:lnTo>
                <a:cubicBezTo>
                  <a:pt x="997" y="1532"/>
                  <a:pt x="1008" y="1542"/>
                  <a:pt x="1026" y="1546"/>
                </a:cubicBezTo>
                <a:cubicBezTo>
                  <a:pt x="1037" y="1557"/>
                  <a:pt x="1044" y="1564"/>
                  <a:pt x="1059" y="1575"/>
                </a:cubicBezTo>
                <a:cubicBezTo>
                  <a:pt x="1044" y="1564"/>
                  <a:pt x="1030" y="1561"/>
                  <a:pt x="1023" y="1550"/>
                </a:cubicBezTo>
                <a:cubicBezTo>
                  <a:pt x="1008" y="1542"/>
                  <a:pt x="994" y="1532"/>
                  <a:pt x="983" y="1528"/>
                </a:cubicBezTo>
                <a:close/>
                <a:moveTo>
                  <a:pt x="1361" y="1581"/>
                </a:moveTo>
                <a:cubicBezTo>
                  <a:pt x="1363" y="1581"/>
                  <a:pt x="1363" y="1583"/>
                  <a:pt x="1363" y="1586"/>
                </a:cubicBezTo>
                <a:cubicBezTo>
                  <a:pt x="1356" y="1590"/>
                  <a:pt x="1352" y="1590"/>
                  <a:pt x="1349" y="1597"/>
                </a:cubicBezTo>
                <a:cubicBezTo>
                  <a:pt x="1349" y="1597"/>
                  <a:pt x="1349" y="1593"/>
                  <a:pt x="1345" y="1593"/>
                </a:cubicBezTo>
                <a:cubicBezTo>
                  <a:pt x="1349" y="1593"/>
                  <a:pt x="1352" y="1586"/>
                  <a:pt x="1356" y="1582"/>
                </a:cubicBezTo>
                <a:cubicBezTo>
                  <a:pt x="1358" y="1581"/>
                  <a:pt x="1360" y="1581"/>
                  <a:pt x="1361" y="1581"/>
                </a:cubicBezTo>
                <a:close/>
                <a:moveTo>
                  <a:pt x="1146" y="1673"/>
                </a:moveTo>
                <a:cubicBezTo>
                  <a:pt x="1149" y="1673"/>
                  <a:pt x="1153" y="1673"/>
                  <a:pt x="1160" y="1677"/>
                </a:cubicBezTo>
                <a:cubicBezTo>
                  <a:pt x="1182" y="1687"/>
                  <a:pt x="1200" y="1695"/>
                  <a:pt x="1222" y="1706"/>
                </a:cubicBezTo>
                <a:cubicBezTo>
                  <a:pt x="1215" y="1716"/>
                  <a:pt x="1200" y="1731"/>
                  <a:pt x="1186" y="1742"/>
                </a:cubicBezTo>
                <a:cubicBezTo>
                  <a:pt x="1168" y="1724"/>
                  <a:pt x="1153" y="1698"/>
                  <a:pt x="1146" y="1673"/>
                </a:cubicBezTo>
                <a:close/>
                <a:moveTo>
                  <a:pt x="1475" y="1"/>
                </a:moveTo>
                <a:cubicBezTo>
                  <a:pt x="1435" y="1"/>
                  <a:pt x="1394" y="21"/>
                  <a:pt x="1352" y="53"/>
                </a:cubicBezTo>
                <a:cubicBezTo>
                  <a:pt x="1313" y="64"/>
                  <a:pt x="1276" y="93"/>
                  <a:pt x="1244" y="115"/>
                </a:cubicBezTo>
                <a:lnTo>
                  <a:pt x="1236" y="125"/>
                </a:lnTo>
                <a:cubicBezTo>
                  <a:pt x="1233" y="129"/>
                  <a:pt x="1226" y="129"/>
                  <a:pt x="1226" y="133"/>
                </a:cubicBezTo>
                <a:cubicBezTo>
                  <a:pt x="1113" y="241"/>
                  <a:pt x="1062" y="415"/>
                  <a:pt x="1026" y="564"/>
                </a:cubicBezTo>
                <a:cubicBezTo>
                  <a:pt x="1015" y="622"/>
                  <a:pt x="1005" y="676"/>
                  <a:pt x="997" y="734"/>
                </a:cubicBezTo>
                <a:cubicBezTo>
                  <a:pt x="954" y="676"/>
                  <a:pt x="914" y="618"/>
                  <a:pt x="870" y="564"/>
                </a:cubicBezTo>
                <a:cubicBezTo>
                  <a:pt x="791" y="463"/>
                  <a:pt x="678" y="379"/>
                  <a:pt x="555" y="350"/>
                </a:cubicBezTo>
                <a:cubicBezTo>
                  <a:pt x="537" y="347"/>
                  <a:pt x="519" y="347"/>
                  <a:pt x="501" y="343"/>
                </a:cubicBezTo>
                <a:cubicBezTo>
                  <a:pt x="464" y="331"/>
                  <a:pt x="427" y="325"/>
                  <a:pt x="390" y="325"/>
                </a:cubicBezTo>
                <a:cubicBezTo>
                  <a:pt x="336" y="325"/>
                  <a:pt x="281" y="338"/>
                  <a:pt x="225" y="368"/>
                </a:cubicBezTo>
                <a:cubicBezTo>
                  <a:pt x="1" y="495"/>
                  <a:pt x="149" y="821"/>
                  <a:pt x="243" y="984"/>
                </a:cubicBezTo>
                <a:cubicBezTo>
                  <a:pt x="428" y="1303"/>
                  <a:pt x="751" y="1474"/>
                  <a:pt x="1059" y="1651"/>
                </a:cubicBezTo>
                <a:cubicBezTo>
                  <a:pt x="1064" y="1653"/>
                  <a:pt x="1069" y="1654"/>
                  <a:pt x="1072" y="1654"/>
                </a:cubicBezTo>
                <a:cubicBezTo>
                  <a:pt x="1076" y="1654"/>
                  <a:pt x="1079" y="1653"/>
                  <a:pt x="1081" y="1651"/>
                </a:cubicBezTo>
                <a:lnTo>
                  <a:pt x="1088" y="1651"/>
                </a:lnTo>
                <a:cubicBezTo>
                  <a:pt x="1106" y="1695"/>
                  <a:pt x="1131" y="1742"/>
                  <a:pt x="1164" y="1778"/>
                </a:cubicBezTo>
                <a:cubicBezTo>
                  <a:pt x="1168" y="1782"/>
                  <a:pt x="1174" y="1784"/>
                  <a:pt x="1179" y="1784"/>
                </a:cubicBezTo>
                <a:cubicBezTo>
                  <a:pt x="1183" y="1784"/>
                  <a:pt x="1186" y="1783"/>
                  <a:pt x="1189" y="1782"/>
                </a:cubicBezTo>
                <a:cubicBezTo>
                  <a:pt x="1222" y="1767"/>
                  <a:pt x="1244" y="1742"/>
                  <a:pt x="1269" y="1713"/>
                </a:cubicBezTo>
                <a:cubicBezTo>
                  <a:pt x="1280" y="1716"/>
                  <a:pt x="1294" y="1724"/>
                  <a:pt x="1313" y="1724"/>
                </a:cubicBezTo>
                <a:lnTo>
                  <a:pt x="1352" y="1724"/>
                </a:lnTo>
                <a:lnTo>
                  <a:pt x="1360" y="1727"/>
                </a:lnTo>
                <a:cubicBezTo>
                  <a:pt x="1363" y="1732"/>
                  <a:pt x="1369" y="1734"/>
                  <a:pt x="1375" y="1734"/>
                </a:cubicBezTo>
                <a:cubicBezTo>
                  <a:pt x="1387" y="1734"/>
                  <a:pt x="1402" y="1724"/>
                  <a:pt x="1400" y="1709"/>
                </a:cubicBezTo>
                <a:cubicBezTo>
                  <a:pt x="1400" y="1709"/>
                  <a:pt x="1403" y="1709"/>
                  <a:pt x="1403" y="1706"/>
                </a:cubicBezTo>
                <a:cubicBezTo>
                  <a:pt x="1421" y="1691"/>
                  <a:pt x="1432" y="1669"/>
                  <a:pt x="1432" y="1644"/>
                </a:cubicBezTo>
                <a:cubicBezTo>
                  <a:pt x="1436" y="1640"/>
                  <a:pt x="1439" y="1633"/>
                  <a:pt x="1443" y="1626"/>
                </a:cubicBezTo>
                <a:cubicBezTo>
                  <a:pt x="1486" y="1586"/>
                  <a:pt x="1523" y="1542"/>
                  <a:pt x="1544" y="1506"/>
                </a:cubicBezTo>
                <a:cubicBezTo>
                  <a:pt x="1653" y="1347"/>
                  <a:pt x="1697" y="1151"/>
                  <a:pt x="1729" y="963"/>
                </a:cubicBezTo>
                <a:cubicBezTo>
                  <a:pt x="1758" y="781"/>
                  <a:pt x="1766" y="593"/>
                  <a:pt x="1751" y="408"/>
                </a:cubicBezTo>
                <a:cubicBezTo>
                  <a:pt x="1733" y="296"/>
                  <a:pt x="1700" y="115"/>
                  <a:pt x="1584" y="60"/>
                </a:cubicBezTo>
                <a:cubicBezTo>
                  <a:pt x="1549" y="18"/>
                  <a:pt x="1513" y="1"/>
                  <a:pt x="14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1486080" imgH="396360"/>
        </mc:Choice>
        <mc:Fallback>
          <p:control r:id="rId1" imgW="1486080" imgH="396360">
            <p:pic>
              <p:nvPicPr>
                <p:cNvPr id="15" name="TextBox1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903728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r:id="rId2" imgW="1486080" imgH="396360"/>
        </mc:Choice>
        <mc:Fallback>
          <p:control r:id="rId2" imgW="1486080" imgH="396360">
            <p:pic>
              <p:nvPicPr>
                <p:cNvPr id="16" name="TextBox2"/>
                <p:cNvPicPr>
                  <a:picLocks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705557" y="1206500"/>
                  <a:ext cx="1482786" cy="397448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63879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 3.82716E-6 L -0.03907 0.11172 C -0.04862 0.13487 -0.054 0.17006 -0.054 0.20709 C -0.054 0.24876 -0.04862 0.2824 -0.03907 0.30555 L 0.004 0.41759 " pathEditMode="relative" rAng="0" ptsTypes="AA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2086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-1.11111E-6 L 0.04948 0.10463 C 0.06007 0.12654 0.06614 0.15926 0.06614 0.19414 C 0.06614 0.23333 0.06007 0.26451 0.04948 0.28642 L 0.00312 0.39136 " pathEditMode="relative" rAng="0" ptsTypes="AAA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7" grpId="0" animBg="1"/>
      <p:bldP spid="7" grpId="1" animBg="1"/>
      <p:bldP spid="8" grpId="0" animBg="1"/>
      <p:bldP spid="8" grpId="1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2"/>
          <p:cNvSpPr txBox="1">
            <a:spLocks noGrp="1"/>
          </p:cNvSpPr>
          <p:nvPr>
            <p:ph type="title"/>
          </p:nvPr>
        </p:nvSpPr>
        <p:spPr>
          <a:xfrm>
            <a:off x="771910" y="1784183"/>
            <a:ext cx="7254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chemeClr val="accent3"/>
                </a:solidFill>
              </a:rPr>
              <a:t>GREAT JOB!</a:t>
            </a:r>
            <a:endParaRPr sz="9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alentine's Season by Slidesgo">
  <a:themeElements>
    <a:clrScheme name="Simple Light">
      <a:dk1>
        <a:srgbClr val="EA6565"/>
      </a:dk1>
      <a:lt1>
        <a:srgbClr val="FBF2E9"/>
      </a:lt1>
      <a:dk2>
        <a:srgbClr val="FFAEAC"/>
      </a:dk2>
      <a:lt2>
        <a:srgbClr val="90D5BA"/>
      </a:lt2>
      <a:accent1>
        <a:srgbClr val="FFF1A1"/>
      </a:accent1>
      <a:accent2>
        <a:srgbClr val="B3DDDC"/>
      </a:accent2>
      <a:accent3>
        <a:srgbClr val="EA6565"/>
      </a:accent3>
      <a:accent4>
        <a:srgbClr val="EA6565"/>
      </a:accent4>
      <a:accent5>
        <a:srgbClr val="EA6565"/>
      </a:accent5>
      <a:accent6>
        <a:srgbClr val="EA6565"/>
      </a:accent6>
      <a:hlink>
        <a:srgbClr val="EA656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318</Words>
  <Application>Microsoft Macintosh PowerPoint</Application>
  <PresentationFormat>Экран (16:9)</PresentationFormat>
  <Paragraphs>79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Just Another Hand</vt:lpstr>
      <vt:lpstr>Roboto Condensed Light</vt:lpstr>
      <vt:lpstr>Arial</vt:lpstr>
      <vt:lpstr>Livvic</vt:lpstr>
      <vt:lpstr>Rubik</vt:lpstr>
      <vt:lpstr>Didact Gothic</vt:lpstr>
      <vt:lpstr>Calisto MT</vt:lpstr>
      <vt:lpstr>Valentine's Season by Slidesgo</vt:lpstr>
      <vt:lpstr>Perfect Match!</vt:lpstr>
      <vt:lpstr>Презентация PowerPoint</vt:lpstr>
      <vt:lpstr>Same!  </vt:lpstr>
      <vt:lpstr>Same!  </vt:lpstr>
      <vt:lpstr>Same!  </vt:lpstr>
      <vt:lpstr>Same!  </vt:lpstr>
      <vt:lpstr>Same!  </vt:lpstr>
      <vt:lpstr>Same!  </vt:lpstr>
      <vt:lpstr>Same!  </vt:lpstr>
      <vt:lpstr>Same!  </vt:lpstr>
      <vt:lpstr>Same!  </vt:lpstr>
      <vt:lpstr>Same!  </vt:lpstr>
      <vt:lpstr>Same!  </vt:lpstr>
      <vt:lpstr>Same!  </vt:lpstr>
      <vt:lpstr>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Perfect Match</dc:title>
  <cp:lastModifiedBy>Microsoft Office User</cp:lastModifiedBy>
  <cp:revision>7</cp:revision>
  <dcterms:modified xsi:type="dcterms:W3CDTF">2023-05-17T09:10:36Z</dcterms:modified>
</cp:coreProperties>
</file>