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15"/>
  </p:notesMasterIdLst>
  <p:sldIdLst>
    <p:sldId id="256" r:id="rId2"/>
    <p:sldId id="258" r:id="rId3"/>
    <p:sldId id="261" r:id="rId4"/>
    <p:sldId id="260" r:id="rId5"/>
    <p:sldId id="282" r:id="rId6"/>
    <p:sldId id="263" r:id="rId7"/>
    <p:sldId id="265" r:id="rId8"/>
    <p:sldId id="276" r:id="rId9"/>
    <p:sldId id="277" r:id="rId10"/>
    <p:sldId id="279" r:id="rId11"/>
    <p:sldId id="287" r:id="rId12"/>
    <p:sldId id="289" r:id="rId13"/>
    <p:sldId id="28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249899B-B5FD-4E7E-AE48-27F7978A7F60}">
  <a:tblStyle styleId="{6249899B-B5FD-4E7E-AE48-27F7978A7F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8affaafa6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8affaafa6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8a7228db1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8a7228db1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8a7228db1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8a7228db11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8a7228db1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8a7228db11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8b087c8887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8b087c8887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8affaafa68_1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8affaafa68_1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8affaafa68_1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8affaafa68_1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8b087c888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8b087c8887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8b087c8887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8b087c8887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8b087c888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8b087c888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8b087c8887_0_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8b087c8887_0_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8a7228db11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8a7228db11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8b087c8887_0_25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8b087c8887_0_25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141675" y="2044925"/>
            <a:ext cx="4296600" cy="114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Font typeface="Montserrat ExtraBold"/>
              <a:buNone/>
              <a:defRPr sz="35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Font typeface="Montserrat ExtraBold"/>
              <a:buNone/>
              <a:defRPr sz="40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Font typeface="Montserrat ExtraBold"/>
              <a:buNone/>
              <a:defRPr sz="40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Font typeface="Montserrat ExtraBold"/>
              <a:buNone/>
              <a:defRPr sz="40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Font typeface="Montserrat ExtraBold"/>
              <a:buNone/>
              <a:defRPr sz="40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Font typeface="Montserrat ExtraBold"/>
              <a:buNone/>
              <a:defRPr sz="40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Font typeface="Montserrat ExtraBold"/>
              <a:buNone/>
              <a:defRPr sz="40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Font typeface="Montserrat ExtraBold"/>
              <a:buNone/>
              <a:defRPr sz="40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Font typeface="Montserrat ExtraBold"/>
              <a:buNone/>
              <a:defRPr sz="40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141675" y="3078350"/>
            <a:ext cx="4296600" cy="4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pen Sans"/>
              <a:buNone/>
              <a:defRPr sz="1700">
                <a:solidFill>
                  <a:srgbClr val="FFFFFF"/>
                </a:solidFill>
                <a:highlight>
                  <a:srgbClr val="FFB200"/>
                </a:highlight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 hasCustomPrompt="1"/>
          </p:nvPr>
        </p:nvSpPr>
        <p:spPr>
          <a:xfrm>
            <a:off x="720000" y="540000"/>
            <a:ext cx="3355500" cy="155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" name="Google Shape;13;p3"/>
          <p:cNvSpPr txBox="1">
            <a:spLocks noGrp="1"/>
          </p:cNvSpPr>
          <p:nvPr>
            <p:ph type="ctrTitle" idx="2"/>
          </p:nvPr>
        </p:nvSpPr>
        <p:spPr>
          <a:xfrm>
            <a:off x="720000" y="3686175"/>
            <a:ext cx="4663200" cy="56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20000" y="4135200"/>
            <a:ext cx="4663200" cy="4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pen Sans"/>
              <a:buNone/>
              <a:defRPr sz="1700">
                <a:solidFill>
                  <a:srgbClr val="FFFFFF"/>
                </a:solidFill>
                <a:highlight>
                  <a:srgbClr val="FFB200"/>
                </a:highlight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4914900" y="1399050"/>
            <a:ext cx="3509100" cy="320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4914900" y="540000"/>
            <a:ext cx="31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720000" y="1185550"/>
            <a:ext cx="3709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subTitle" idx="1"/>
          </p:nvPr>
        </p:nvSpPr>
        <p:spPr>
          <a:xfrm>
            <a:off x="720000" y="2898325"/>
            <a:ext cx="3709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2"/>
          </p:nvPr>
        </p:nvSpPr>
        <p:spPr>
          <a:xfrm>
            <a:off x="4939500" y="540000"/>
            <a:ext cx="3484500" cy="4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body" idx="1"/>
          </p:nvPr>
        </p:nvSpPr>
        <p:spPr>
          <a:xfrm>
            <a:off x="720000" y="4162425"/>
            <a:ext cx="7704000" cy="44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CUSTOM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/>
          <p:nvPr/>
        </p:nvSpPr>
        <p:spPr>
          <a:xfrm>
            <a:off x="152400" y="166550"/>
            <a:ext cx="6058800" cy="1234200"/>
          </a:xfrm>
          <a:prstGeom prst="rect">
            <a:avLst/>
          </a:prstGeom>
          <a:solidFill>
            <a:srgbClr val="FFB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 hasCustomPrompt="1"/>
          </p:nvPr>
        </p:nvSpPr>
        <p:spPr>
          <a:xfrm>
            <a:off x="720000" y="2132600"/>
            <a:ext cx="900000" cy="6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None/>
              <a:defRPr sz="35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1"/>
          </p:nvPr>
        </p:nvSpPr>
        <p:spPr>
          <a:xfrm>
            <a:off x="1938300" y="2004350"/>
            <a:ext cx="2452500" cy="3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3669100"/>
            <a:ext cx="900000" cy="6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None/>
              <a:defRPr sz="35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3"/>
          </p:nvPr>
        </p:nvSpPr>
        <p:spPr>
          <a:xfrm>
            <a:off x="1938300" y="3516675"/>
            <a:ext cx="2452500" cy="3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4" hasCustomPrompt="1"/>
          </p:nvPr>
        </p:nvSpPr>
        <p:spPr>
          <a:xfrm>
            <a:off x="4752900" y="2132600"/>
            <a:ext cx="900000" cy="6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None/>
              <a:defRPr sz="35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5"/>
          </p:nvPr>
        </p:nvSpPr>
        <p:spPr>
          <a:xfrm>
            <a:off x="5971200" y="2004350"/>
            <a:ext cx="2452500" cy="3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6" hasCustomPrompt="1"/>
          </p:nvPr>
        </p:nvSpPr>
        <p:spPr>
          <a:xfrm>
            <a:off x="4752900" y="3669100"/>
            <a:ext cx="900000" cy="6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None/>
              <a:defRPr sz="35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None/>
              <a:defRPr sz="5000">
                <a:solidFill>
                  <a:srgbClr val="000000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subTitle" idx="7"/>
          </p:nvPr>
        </p:nvSpPr>
        <p:spPr>
          <a:xfrm>
            <a:off x="5971200" y="3516675"/>
            <a:ext cx="2452500" cy="3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549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9"/>
          </p:nvPr>
        </p:nvSpPr>
        <p:spPr>
          <a:xfrm>
            <a:off x="1947450" y="2360150"/>
            <a:ext cx="245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3"/>
          </p:nvPr>
        </p:nvSpPr>
        <p:spPr>
          <a:xfrm>
            <a:off x="5971050" y="2360150"/>
            <a:ext cx="245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4"/>
          </p:nvPr>
        </p:nvSpPr>
        <p:spPr>
          <a:xfrm>
            <a:off x="1947450" y="3909450"/>
            <a:ext cx="245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5"/>
          </p:nvPr>
        </p:nvSpPr>
        <p:spPr>
          <a:xfrm>
            <a:off x="5971050" y="3909450"/>
            <a:ext cx="245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top text">
  <p:cSld name="CUSTOM_5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subTitle" idx="1"/>
          </p:nvPr>
        </p:nvSpPr>
        <p:spPr>
          <a:xfrm>
            <a:off x="722225" y="1341300"/>
            <a:ext cx="4204500" cy="8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bottom text">
  <p:cSld name="CUSTOM_5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720000" y="3000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1"/>
          </p:nvPr>
        </p:nvSpPr>
        <p:spPr>
          <a:xfrm>
            <a:off x="735125" y="3791725"/>
            <a:ext cx="3843300" cy="8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Reviews">
  <p:cSld name="CUSTOM_8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>
            <a:spLocks noGrp="1"/>
          </p:cNvSpPr>
          <p:nvPr>
            <p:ph type="title"/>
          </p:nvPr>
        </p:nvSpPr>
        <p:spPr>
          <a:xfrm>
            <a:off x="4914900" y="540000"/>
            <a:ext cx="31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title" idx="2" hasCustomPrompt="1"/>
          </p:nvPr>
        </p:nvSpPr>
        <p:spPr>
          <a:xfrm>
            <a:off x="4914900" y="1375875"/>
            <a:ext cx="781200" cy="7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4" name="Google Shape;94;p20"/>
          <p:cNvSpPr txBox="1">
            <a:spLocks noGrp="1"/>
          </p:cNvSpPr>
          <p:nvPr>
            <p:ph type="title" idx="3" hasCustomPrompt="1"/>
          </p:nvPr>
        </p:nvSpPr>
        <p:spPr>
          <a:xfrm>
            <a:off x="4914900" y="2490300"/>
            <a:ext cx="781200" cy="7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5" name="Google Shape;95;p20"/>
          <p:cNvSpPr txBox="1">
            <a:spLocks noGrp="1"/>
          </p:cNvSpPr>
          <p:nvPr>
            <p:ph type="title" idx="4" hasCustomPrompt="1"/>
          </p:nvPr>
        </p:nvSpPr>
        <p:spPr>
          <a:xfrm>
            <a:off x="4914900" y="3604725"/>
            <a:ext cx="781200" cy="7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6000"/>
              <a:buNone/>
              <a:defRPr sz="6000">
                <a:solidFill>
                  <a:srgbClr val="FFB71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5855250" y="3765925"/>
            <a:ext cx="25662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subTitle" idx="5"/>
          </p:nvPr>
        </p:nvSpPr>
        <p:spPr>
          <a:xfrm>
            <a:off x="5868150" y="4247025"/>
            <a:ext cx="2566200" cy="22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ubTitle" idx="6"/>
          </p:nvPr>
        </p:nvSpPr>
        <p:spPr>
          <a:xfrm>
            <a:off x="5855250" y="2650675"/>
            <a:ext cx="25662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ubTitle" idx="7"/>
          </p:nvPr>
        </p:nvSpPr>
        <p:spPr>
          <a:xfrm>
            <a:off x="5868150" y="3128363"/>
            <a:ext cx="2566200" cy="22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ubTitle" idx="8"/>
          </p:nvPr>
        </p:nvSpPr>
        <p:spPr>
          <a:xfrm>
            <a:off x="5855250" y="1535425"/>
            <a:ext cx="25662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subTitle" idx="9"/>
          </p:nvPr>
        </p:nvSpPr>
        <p:spPr>
          <a:xfrm>
            <a:off x="5868150" y="2005638"/>
            <a:ext cx="2566200" cy="22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numbers">
  <p:cSld name="CUSTOM_9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3657600"/>
            <a:ext cx="12843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5" name="Google Shape;105;p21"/>
          <p:cNvSpPr txBox="1">
            <a:spLocks noGrp="1"/>
          </p:cNvSpPr>
          <p:nvPr>
            <p:ph type="subTitle" idx="1"/>
          </p:nvPr>
        </p:nvSpPr>
        <p:spPr>
          <a:xfrm>
            <a:off x="2080500" y="3546000"/>
            <a:ext cx="2196000" cy="3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Montserrat ExtraBold"/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title" idx="3" hasCustomPrompt="1"/>
          </p:nvPr>
        </p:nvSpPr>
        <p:spPr>
          <a:xfrm>
            <a:off x="4868700" y="3657600"/>
            <a:ext cx="12852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711"/>
              </a:buClr>
              <a:buSzPts val="3500"/>
              <a:buNone/>
              <a:defRPr sz="3500">
                <a:solidFill>
                  <a:srgbClr val="FFB71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7" name="Google Shape;107;p21"/>
          <p:cNvSpPr txBox="1">
            <a:spLocks noGrp="1"/>
          </p:cNvSpPr>
          <p:nvPr>
            <p:ph type="subTitle" idx="4"/>
          </p:nvPr>
        </p:nvSpPr>
        <p:spPr>
          <a:xfrm>
            <a:off x="6229200" y="3546000"/>
            <a:ext cx="2194800" cy="3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 ExtraBold"/>
              <a:buNone/>
              <a:defRPr sz="16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subTitle" idx="5"/>
          </p:nvPr>
        </p:nvSpPr>
        <p:spPr>
          <a:xfrm>
            <a:off x="2089325" y="3933600"/>
            <a:ext cx="2194800" cy="5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ubTitle" idx="6"/>
          </p:nvPr>
        </p:nvSpPr>
        <p:spPr>
          <a:xfrm>
            <a:off x="6229200" y="3933600"/>
            <a:ext cx="2194800" cy="5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>
            <a:spLocks noGrp="1"/>
          </p:cNvSpPr>
          <p:nvPr>
            <p:ph type="title"/>
          </p:nvPr>
        </p:nvSpPr>
        <p:spPr>
          <a:xfrm>
            <a:off x="720000" y="768600"/>
            <a:ext cx="3690000" cy="9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ubTitle" idx="1"/>
          </p:nvPr>
        </p:nvSpPr>
        <p:spPr>
          <a:xfrm>
            <a:off x="720000" y="1729225"/>
            <a:ext cx="3690000" cy="3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pen Sans"/>
              <a:buNone/>
              <a:defRPr sz="1600">
                <a:solidFill>
                  <a:srgbClr val="FFFFFF"/>
                </a:solidFill>
                <a:highlight>
                  <a:srgbClr val="FFB200"/>
                </a:highlight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4"/>
          <p:cNvSpPr txBox="1"/>
          <p:nvPr/>
        </p:nvSpPr>
        <p:spPr>
          <a:xfrm>
            <a:off x="720000" y="3610025"/>
            <a:ext cx="3604200" cy="7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r>
              <a:rPr lang="en" sz="1000" b="1"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/>
              </a:rPr>
              <a:t>Slidesgo</a:t>
            </a: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, including icons by </a:t>
            </a:r>
            <a:r>
              <a:rPr lang="en" sz="1000" b="1"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/>
              </a:rPr>
              <a:t>Flaticon</a:t>
            </a:r>
            <a:r>
              <a:rPr lang="en" sz="1000">
                <a:latin typeface="Open Sans"/>
                <a:ea typeface="Open Sans"/>
                <a:cs typeface="Open Sans"/>
                <a:sym typeface="Open Sans"/>
              </a:rPr>
              <a:t>, and infographics &amp; images by</a:t>
            </a:r>
            <a:r>
              <a:rPr lang="en" sz="1000" b="1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000" b="1"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/>
              </a:rPr>
              <a:t>Freepik</a:t>
            </a:r>
            <a:endParaRPr sz="1000"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" name="Google Shape;128;p24"/>
          <p:cNvSpPr txBox="1">
            <a:spLocks noGrp="1"/>
          </p:cNvSpPr>
          <p:nvPr>
            <p:ph type="subTitle" idx="2"/>
          </p:nvPr>
        </p:nvSpPr>
        <p:spPr>
          <a:xfrm>
            <a:off x="735125" y="2153800"/>
            <a:ext cx="3690000" cy="8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ExtraBold"/>
              <a:buNone/>
              <a:defRPr sz="24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Black"/>
              <a:buNone/>
              <a:defRPr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Black"/>
              <a:buNone/>
              <a:defRPr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Black"/>
              <a:buNone/>
              <a:defRPr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Black"/>
              <a:buNone/>
              <a:defRPr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Black"/>
              <a:buNone/>
              <a:defRPr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Black"/>
              <a:buNone/>
              <a:defRPr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Black"/>
              <a:buNone/>
              <a:defRPr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Black"/>
              <a:buNone/>
              <a:defRPr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  <a:defRPr sz="18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5" r:id="rId5"/>
    <p:sldLayoutId id="2147483656" r:id="rId6"/>
    <p:sldLayoutId id="2147483658" r:id="rId7"/>
    <p:sldLayoutId id="2147483659" r:id="rId8"/>
    <p:sldLayoutId id="2147483662" r:id="rId9"/>
    <p:sldLayoutId id="2147483663" r:id="rId10"/>
    <p:sldLayoutId id="2147483666" r:id="rId11"/>
    <p:sldLayoutId id="2147483667" r:id="rId12"/>
    <p:sldLayoutId id="214748367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reepik.com/free-photo/woman-sitting-rug-using-smartphone-listening-music-headphones_5004201.htm/?utm_source=slidesgo_template&amp;utm_medium=referral-link&amp;utm_campaign=s%20g_resources&amp;utm_content=freepik" TargetMode="External"/><Relationship Id="rId13" Type="http://schemas.openxmlformats.org/officeDocument/2006/relationships/hyperlink" Target="https://www.freepik.com/free-photo/crop-legs-leaping-smoke_2059466.htm/?utm_source=slidesgo_template&amp;utm_medium=referral-link&amp;utm_campaign=s%20g_resources&amp;utm_content=freepik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www.freepik.com/free-photo/close-up-woman-shoes-adventure_7821053.htm/?utm_source=slidesgo_template&amp;utm_medium=referral-link&amp;utm_campaign=s%20g_resources&amp;utm_content=freepik" TargetMode="External"/><Relationship Id="rId12" Type="http://schemas.openxmlformats.org/officeDocument/2006/relationships/hyperlink" Target="https://www.freepik.com/free-photo/medium-shot-man-balancing-skateboard_5248399.htm/?utm_source=slidesgo_template&amp;utm_medium=referral-link&amp;utm_campaign=s%20g_resources&amp;utm_content=freepik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reepik.com/free-photo/man-balancing-skateboard-railing_5248414.htm/?utm_source=slidesgo_template&amp;utm_medium=referral-link&amp;utm_campaign=s%20g_resources&amp;utm_content=freepik" TargetMode="External"/><Relationship Id="rId11" Type="http://schemas.openxmlformats.org/officeDocument/2006/relationships/hyperlink" Target="https://www.freepik.com/free-photo/crop-person-running-yellow-background_1826160.htm/?utm_source=slidesgo_template&amp;utm_medium=referral-link&amp;utm_campaign=s%20g_resources&amp;utm_content=freepik" TargetMode="External"/><Relationship Id="rId5" Type="http://schemas.openxmlformats.org/officeDocument/2006/relationships/hyperlink" Target="https://www.freepik.com/free-vector/responsive-web-design-technology_713866.htm/?utm_source=slidesgo_template&amp;utm_medium=referral-link&amp;utm_campaign=s%20g_resources&amp;utm_content=freepik" TargetMode="External"/><Relationship Id="rId10" Type="http://schemas.openxmlformats.org/officeDocument/2006/relationships/hyperlink" Target="https://www.freepik.com/free-photo/top-view-arrow-asphalt-shoes_7024307.htm/?utm_source=slidesgo_template&amp;utm_medium=referral-link&amp;utm_campaign=s%20g_resources&amp;utm_content=freepik" TargetMode="External"/><Relationship Id="rId4" Type="http://schemas.openxmlformats.org/officeDocument/2006/relationships/hyperlink" Target="https://www.freepik.com/free-vector/black-ipad_801217.htm/?utm_source=slidesgo_template&amp;utm_medium=referral-link&amp;utm_campaign=s%20g_resources&amp;utm_content=freepik" TargetMode="External"/><Relationship Id="rId9" Type="http://schemas.openxmlformats.org/officeDocument/2006/relationships/hyperlink" Target="https://www.freepik.com/free-photo/close-up-female-tying-shoes-laces_7822237.htm/?utm_source=slidesgo_template&amp;utm_medium=referral-link&amp;utm_campaign=s%20g_resources&amp;utm_content=freepik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hyperlink" Target="https://www.freepik.com/free-photo/low-section-fitness-couple-jumping-air-outdoors_3731152.htm/?utm_source=slidesgo_template&amp;utm_medium=referral-link&amp;utm_campaign=s%20g_resources&amp;utm_content=freepik" TargetMode="External"/><Relationship Id="rId7" Type="http://schemas.openxmlformats.org/officeDocument/2006/relationships/hyperlink" Target="https://www.freepik.com/free-photo/side-view-male-basketball-player-tying-shoe-laces-with-ball-copy-space_6750271.htm/?utm_source=slidesgo_template&amp;utm_medium=referral-link&amp;utm_campaign=s%20g_resources&amp;utm_content=freepik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reepik.com/free-photo/woman-tying-her-shoes-building_8619903.htm/?utm_source=slidesgo_template&amp;utm_medium=referral-link&amp;utm_campaign=s%20g_resources&amp;utm_content=freepik" TargetMode="External"/><Relationship Id="rId5" Type="http://schemas.openxmlformats.org/officeDocument/2006/relationships/hyperlink" Target="https://www.freepik.com/free-photo/sport-equipment_4391549.htm/?utm_source=slidesgo_template&amp;utm_medium=referral-link&amp;utm_campaign=s%20g_resources&amp;utm_content=freepik" TargetMode="External"/><Relationship Id="rId4" Type="http://schemas.openxmlformats.org/officeDocument/2006/relationships/hyperlink" Target="https://www.freepik.com/free-photo/close-up-woman-holding-small-shoe_7437310.htm/?utm_source=slidesgo_template&amp;utm_medium=referral-link&amp;utm_campaign=s%20g_resources&amp;utm_content=freepi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8"/>
          <p:cNvPicPr preferRelativeResize="0"/>
          <p:nvPr/>
        </p:nvPicPr>
        <p:blipFill>
          <a:blip r:embed="rId3"/>
          <a:srcRect l="18378" r="18378"/>
          <a:stretch/>
        </p:blipFill>
        <p:spPr>
          <a:xfrm>
            <a:off x="152400" y="152400"/>
            <a:ext cx="5440326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8"/>
          <p:cNvSpPr txBox="1">
            <a:spLocks noGrp="1"/>
          </p:cNvSpPr>
          <p:nvPr>
            <p:ph type="ctrTitle"/>
          </p:nvPr>
        </p:nvSpPr>
        <p:spPr>
          <a:xfrm>
            <a:off x="4218409" y="1585244"/>
            <a:ext cx="4296600" cy="114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Nike</a:t>
            </a:r>
            <a:endParaRPr sz="60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41" name="Google Shape;141;p28"/>
          <p:cNvSpPr txBox="1">
            <a:spLocks noGrp="1"/>
          </p:cNvSpPr>
          <p:nvPr>
            <p:ph type="subTitle" idx="1"/>
          </p:nvPr>
        </p:nvSpPr>
        <p:spPr>
          <a:xfrm>
            <a:off x="4218409" y="2604347"/>
            <a:ext cx="4296600" cy="4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Here is where your presentation begins</a:t>
            </a:r>
            <a:endParaRPr dirty="0"/>
          </a:p>
        </p:txBody>
      </p:sp>
      <p:sp>
        <p:nvSpPr>
          <p:cNvPr id="142" name="Google Shape;142;p28"/>
          <p:cNvSpPr/>
          <p:nvPr/>
        </p:nvSpPr>
        <p:spPr>
          <a:xfrm rot="-403656">
            <a:off x="6174587" y="1747283"/>
            <a:ext cx="202213" cy="202637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549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CONTENTS</a:t>
            </a:r>
            <a:endParaRPr dirty="0"/>
          </a:p>
        </p:txBody>
      </p:sp>
      <p:pic>
        <p:nvPicPr>
          <p:cNvPr id="155" name="Google Shape;155;p30"/>
          <p:cNvPicPr preferRelativeResize="0"/>
          <p:nvPr/>
        </p:nvPicPr>
        <p:blipFill rotWithShape="1">
          <a:blip r:embed="rId3">
            <a:alphaModFix/>
          </a:blip>
          <a:srcRect t="30603"/>
          <a:stretch/>
        </p:blipFill>
        <p:spPr>
          <a:xfrm flipH="1">
            <a:off x="6319151" y="156900"/>
            <a:ext cx="2667699" cy="123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xfrm>
            <a:off x="720000" y="2132600"/>
            <a:ext cx="900000" cy="6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01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7" name="Google Shape;157;p30"/>
          <p:cNvSpPr txBox="1">
            <a:spLocks noGrp="1"/>
          </p:cNvSpPr>
          <p:nvPr>
            <p:ph type="subTitle" idx="1"/>
          </p:nvPr>
        </p:nvSpPr>
        <p:spPr>
          <a:xfrm>
            <a:off x="1938300" y="2004350"/>
            <a:ext cx="2452500" cy="3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SECTION 01</a:t>
            </a:r>
            <a:endParaRPr dirty="0"/>
          </a:p>
        </p:txBody>
      </p:sp>
      <p:sp>
        <p:nvSpPr>
          <p:cNvPr id="158" name="Google Shape;158;p30"/>
          <p:cNvSpPr txBox="1">
            <a:spLocks noGrp="1"/>
          </p:cNvSpPr>
          <p:nvPr>
            <p:ph type="title" idx="2"/>
          </p:nvPr>
        </p:nvSpPr>
        <p:spPr>
          <a:xfrm>
            <a:off x="720000" y="3669100"/>
            <a:ext cx="900000" cy="6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03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9" name="Google Shape;159;p30"/>
          <p:cNvSpPr txBox="1">
            <a:spLocks noGrp="1"/>
          </p:cNvSpPr>
          <p:nvPr>
            <p:ph type="subTitle" idx="3"/>
          </p:nvPr>
        </p:nvSpPr>
        <p:spPr>
          <a:xfrm>
            <a:off x="1938300" y="3516675"/>
            <a:ext cx="2452500" cy="3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SECTION 03</a:t>
            </a:r>
            <a:endParaRPr/>
          </a:p>
        </p:txBody>
      </p:sp>
      <p:sp>
        <p:nvSpPr>
          <p:cNvPr id="160" name="Google Shape;160;p30"/>
          <p:cNvSpPr/>
          <p:nvPr/>
        </p:nvSpPr>
        <p:spPr>
          <a:xfrm rot="-403778">
            <a:off x="1662352" y="24275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30"/>
          <p:cNvSpPr/>
          <p:nvPr/>
        </p:nvSpPr>
        <p:spPr>
          <a:xfrm rot="-403778">
            <a:off x="1662352" y="3903392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0"/>
          <p:cNvSpPr txBox="1">
            <a:spLocks noGrp="1"/>
          </p:cNvSpPr>
          <p:nvPr>
            <p:ph type="title" idx="4"/>
          </p:nvPr>
        </p:nvSpPr>
        <p:spPr>
          <a:xfrm>
            <a:off x="4752900" y="2132600"/>
            <a:ext cx="900000" cy="6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subTitle" idx="5"/>
          </p:nvPr>
        </p:nvSpPr>
        <p:spPr>
          <a:xfrm>
            <a:off x="5971200" y="2004350"/>
            <a:ext cx="2452500" cy="3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SECTION 02</a:t>
            </a:r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title" idx="6"/>
          </p:nvPr>
        </p:nvSpPr>
        <p:spPr>
          <a:xfrm>
            <a:off x="4752900" y="3669100"/>
            <a:ext cx="900000" cy="66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65" name="Google Shape;165;p30"/>
          <p:cNvSpPr txBox="1">
            <a:spLocks noGrp="1"/>
          </p:cNvSpPr>
          <p:nvPr>
            <p:ph type="subTitle" idx="7"/>
          </p:nvPr>
        </p:nvSpPr>
        <p:spPr>
          <a:xfrm>
            <a:off x="5971200" y="3516675"/>
            <a:ext cx="2452500" cy="3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SECTION 04</a:t>
            </a:r>
            <a:endParaRPr/>
          </a:p>
        </p:txBody>
      </p:sp>
      <p:sp>
        <p:nvSpPr>
          <p:cNvPr id="166" name="Google Shape;166;p30"/>
          <p:cNvSpPr/>
          <p:nvPr/>
        </p:nvSpPr>
        <p:spPr>
          <a:xfrm rot="-403778">
            <a:off x="5681202" y="24275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0"/>
          <p:cNvSpPr/>
          <p:nvPr/>
        </p:nvSpPr>
        <p:spPr>
          <a:xfrm rot="-403778">
            <a:off x="5681202" y="3903392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30"/>
          <p:cNvSpPr txBox="1">
            <a:spLocks noGrp="1"/>
          </p:cNvSpPr>
          <p:nvPr>
            <p:ph type="subTitle" idx="14"/>
          </p:nvPr>
        </p:nvSpPr>
        <p:spPr>
          <a:xfrm>
            <a:off x="1947450" y="3909450"/>
            <a:ext cx="245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Here you could describe the topic of the section</a:t>
            </a:r>
            <a:endParaRPr/>
          </a:p>
        </p:txBody>
      </p:sp>
      <p:sp>
        <p:nvSpPr>
          <p:cNvPr id="169" name="Google Shape;169;p30"/>
          <p:cNvSpPr txBox="1">
            <a:spLocks noGrp="1"/>
          </p:cNvSpPr>
          <p:nvPr>
            <p:ph type="subTitle" idx="9"/>
          </p:nvPr>
        </p:nvSpPr>
        <p:spPr>
          <a:xfrm>
            <a:off x="1947450" y="2360150"/>
            <a:ext cx="245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could describe the topic of the section</a:t>
            </a:r>
            <a:endParaRPr/>
          </a:p>
        </p:txBody>
      </p:sp>
      <p:sp>
        <p:nvSpPr>
          <p:cNvPr id="170" name="Google Shape;170;p30"/>
          <p:cNvSpPr txBox="1">
            <a:spLocks noGrp="1"/>
          </p:cNvSpPr>
          <p:nvPr>
            <p:ph type="subTitle" idx="13"/>
          </p:nvPr>
        </p:nvSpPr>
        <p:spPr>
          <a:xfrm>
            <a:off x="5971050" y="2360150"/>
            <a:ext cx="245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Here you could describe the topic of the section</a:t>
            </a:r>
            <a:endParaRPr/>
          </a:p>
        </p:txBody>
      </p:sp>
      <p:sp>
        <p:nvSpPr>
          <p:cNvPr id="171" name="Google Shape;171;p30"/>
          <p:cNvSpPr txBox="1">
            <a:spLocks noGrp="1"/>
          </p:cNvSpPr>
          <p:nvPr>
            <p:ph type="subTitle" idx="15"/>
          </p:nvPr>
        </p:nvSpPr>
        <p:spPr>
          <a:xfrm>
            <a:off x="5971050" y="3909450"/>
            <a:ext cx="2452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Here you could describe the topic of the section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3"/>
          <p:cNvPicPr preferRelativeResize="0"/>
          <p:nvPr/>
        </p:nvPicPr>
        <p:blipFill rotWithShape="1">
          <a:blip r:embed="rId3">
            <a:alphaModFix/>
          </a:blip>
          <a:srcRect l="23620" r="23620"/>
          <a:stretch/>
        </p:blipFill>
        <p:spPr>
          <a:xfrm>
            <a:off x="152400" y="152400"/>
            <a:ext cx="4105278" cy="482917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3"/>
          <p:cNvSpPr txBox="1">
            <a:spLocks noGrp="1"/>
          </p:cNvSpPr>
          <p:nvPr>
            <p:ph type="title"/>
          </p:nvPr>
        </p:nvSpPr>
        <p:spPr>
          <a:xfrm>
            <a:off x="4914900" y="540000"/>
            <a:ext cx="31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body" idx="1"/>
          </p:nvPr>
        </p:nvSpPr>
        <p:spPr>
          <a:xfrm>
            <a:off x="4914900" y="1399050"/>
            <a:ext cx="3509100" cy="320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9375F"/>
              </a:buClr>
              <a:buSzPts val="1100"/>
              <a:buFont typeface="Arial"/>
              <a:buNone/>
            </a:pPr>
            <a:r>
              <a:rPr lang="en"/>
              <a:t>Do you know what helps you make your point clear? Lists like this one:</a:t>
            </a:r>
            <a:endParaRPr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 Light"/>
              <a:buChar char="●"/>
            </a:pPr>
            <a:r>
              <a:rPr lang="en"/>
              <a:t>They’re simple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 Light"/>
              <a:buChar char="●"/>
            </a:pPr>
            <a:r>
              <a:rPr lang="en"/>
              <a:t>You can organize your ideas clearly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 Light"/>
              <a:buChar char="●"/>
            </a:pPr>
            <a:r>
              <a:rPr lang="en"/>
              <a:t>You’ll never forget to buy milk!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audience won’t miss the point of your presentation</a:t>
            </a:r>
            <a:endParaRPr/>
          </a:p>
        </p:txBody>
      </p:sp>
      <p:sp>
        <p:nvSpPr>
          <p:cNvPr id="212" name="Google Shape;212;p33"/>
          <p:cNvSpPr/>
          <p:nvPr/>
        </p:nvSpPr>
        <p:spPr>
          <a:xfrm rot="-403778">
            <a:off x="7681377" y="7500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2"/>
          <p:cNvPicPr preferRelativeResize="0"/>
          <p:nvPr/>
        </p:nvPicPr>
        <p:blipFill rotWithShape="1">
          <a:blip r:embed="rId3">
            <a:alphaModFix/>
          </a:blip>
          <a:srcRect l="1171" r="1181"/>
          <a:stretch/>
        </p:blipFill>
        <p:spPr>
          <a:xfrm flipH="1">
            <a:off x="5838825" y="152400"/>
            <a:ext cx="3148025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3355500" cy="155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02" name="Google Shape;202;p32"/>
          <p:cNvSpPr/>
          <p:nvPr/>
        </p:nvSpPr>
        <p:spPr>
          <a:xfrm rot="-403563">
            <a:off x="2615534" y="914375"/>
            <a:ext cx="367694" cy="368463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ctrTitle" idx="2"/>
          </p:nvPr>
        </p:nvSpPr>
        <p:spPr>
          <a:xfrm>
            <a:off x="720000" y="3048001"/>
            <a:ext cx="4663200" cy="12027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Orgnisational behaviour concerns</a:t>
            </a:r>
            <a:endParaRPr dirty="0"/>
          </a:p>
        </p:txBody>
      </p:sp>
      <p:sp>
        <p:nvSpPr>
          <p:cNvPr id="204" name="Google Shape;204;p32"/>
          <p:cNvSpPr txBox="1">
            <a:spLocks noGrp="1"/>
          </p:cNvSpPr>
          <p:nvPr>
            <p:ph type="subTitle" idx="1"/>
          </p:nvPr>
        </p:nvSpPr>
        <p:spPr>
          <a:xfrm>
            <a:off x="720000" y="4135200"/>
            <a:ext cx="4663200" cy="4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cultural diversity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5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COMPETITORS</a:t>
            </a:r>
            <a:endParaRPr/>
          </a:p>
        </p:txBody>
      </p:sp>
      <p:sp>
        <p:nvSpPr>
          <p:cNvPr id="841" name="Google Shape;841;p54"/>
          <p:cNvSpPr/>
          <p:nvPr/>
        </p:nvSpPr>
        <p:spPr>
          <a:xfrm rot="-403778">
            <a:off x="3320027" y="7500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42" name="Google Shape;842;p54"/>
          <p:cNvCxnSpPr/>
          <p:nvPr/>
        </p:nvCxnSpPr>
        <p:spPr>
          <a:xfrm>
            <a:off x="2161090" y="1933827"/>
            <a:ext cx="0" cy="2466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oval" w="med" len="med"/>
            <a:tailEnd type="oval" w="med" len="med"/>
          </a:ln>
        </p:spPr>
      </p:cxnSp>
      <p:cxnSp>
        <p:nvCxnSpPr>
          <p:cNvPr id="843" name="Google Shape;843;p54"/>
          <p:cNvCxnSpPr/>
          <p:nvPr/>
        </p:nvCxnSpPr>
        <p:spPr>
          <a:xfrm>
            <a:off x="720001" y="3167027"/>
            <a:ext cx="28362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oval" w="med" len="med"/>
            <a:tailEnd type="oval" w="med" len="med"/>
          </a:ln>
        </p:spPr>
      </p:cxnSp>
      <p:sp>
        <p:nvSpPr>
          <p:cNvPr id="844" name="Google Shape;844;p54"/>
          <p:cNvSpPr/>
          <p:nvPr/>
        </p:nvSpPr>
        <p:spPr>
          <a:xfrm rot="-403769">
            <a:off x="3055203" y="3053460"/>
            <a:ext cx="226694" cy="227129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54"/>
          <p:cNvSpPr/>
          <p:nvPr/>
        </p:nvSpPr>
        <p:spPr>
          <a:xfrm rot="-403769">
            <a:off x="2611820" y="2231300"/>
            <a:ext cx="226694" cy="227129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54"/>
          <p:cNvSpPr/>
          <p:nvPr/>
        </p:nvSpPr>
        <p:spPr>
          <a:xfrm rot="-403769">
            <a:off x="1595634" y="3490347"/>
            <a:ext cx="226694" cy="227129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54"/>
          <p:cNvSpPr txBox="1"/>
          <p:nvPr/>
        </p:nvSpPr>
        <p:spPr>
          <a:xfrm>
            <a:off x="1331122" y="1476450"/>
            <a:ext cx="1659935" cy="3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Company name</a:t>
            </a:r>
            <a:endParaRPr sz="12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48" name="Google Shape;848;p54"/>
          <p:cNvSpPr txBox="1"/>
          <p:nvPr/>
        </p:nvSpPr>
        <p:spPr>
          <a:xfrm>
            <a:off x="3642242" y="2977732"/>
            <a:ext cx="1578339" cy="3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Company name</a:t>
            </a:r>
            <a:endParaRPr sz="1200"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49" name="Google Shape;849;p54"/>
          <p:cNvSpPr/>
          <p:nvPr/>
        </p:nvSpPr>
        <p:spPr>
          <a:xfrm rot="-403769">
            <a:off x="5412578" y="1496660"/>
            <a:ext cx="226694" cy="227129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54"/>
          <p:cNvSpPr/>
          <p:nvPr/>
        </p:nvSpPr>
        <p:spPr>
          <a:xfrm rot="-403769">
            <a:off x="5412582" y="2620112"/>
            <a:ext cx="226694" cy="227129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54"/>
          <p:cNvSpPr/>
          <p:nvPr/>
        </p:nvSpPr>
        <p:spPr>
          <a:xfrm rot="-403769">
            <a:off x="5412571" y="3767372"/>
            <a:ext cx="226694" cy="227129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54"/>
          <p:cNvSpPr txBox="1">
            <a:spLocks noGrp="1"/>
          </p:cNvSpPr>
          <p:nvPr>
            <p:ph type="body" idx="4294967295"/>
          </p:nvPr>
        </p:nvSpPr>
        <p:spPr>
          <a:xfrm>
            <a:off x="5816524" y="1736300"/>
            <a:ext cx="244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Despite being red, Mars is actually a cold place</a:t>
            </a:r>
            <a:endParaRPr sz="1400"/>
          </a:p>
        </p:txBody>
      </p:sp>
      <p:sp>
        <p:nvSpPr>
          <p:cNvPr id="853" name="Google Shape;853;p54"/>
          <p:cNvSpPr txBox="1">
            <a:spLocks noGrp="1"/>
          </p:cNvSpPr>
          <p:nvPr>
            <p:ph type="subTitle" idx="4294967295"/>
          </p:nvPr>
        </p:nvSpPr>
        <p:spPr>
          <a:xfrm>
            <a:off x="5824192" y="1379200"/>
            <a:ext cx="2447400" cy="3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Montserrat ExtraBold"/>
                <a:ea typeface="Montserrat ExtraBold"/>
                <a:cs typeface="Montserrat ExtraBold"/>
                <a:sym typeface="Montserrat ExtraBold"/>
              </a:rPr>
              <a:t>COMPETITOR 01</a:t>
            </a:r>
            <a:endParaRPr sz="16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54" name="Google Shape;854;p54"/>
          <p:cNvSpPr txBox="1">
            <a:spLocks noGrp="1"/>
          </p:cNvSpPr>
          <p:nvPr>
            <p:ph type="body" idx="4294967295"/>
          </p:nvPr>
        </p:nvSpPr>
        <p:spPr>
          <a:xfrm>
            <a:off x="5816524" y="2883550"/>
            <a:ext cx="244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Mercury is the closest planet to the sun</a:t>
            </a:r>
            <a:endParaRPr sz="1400"/>
          </a:p>
        </p:txBody>
      </p:sp>
      <p:sp>
        <p:nvSpPr>
          <p:cNvPr id="855" name="Google Shape;855;p54"/>
          <p:cNvSpPr txBox="1">
            <a:spLocks noGrp="1"/>
          </p:cNvSpPr>
          <p:nvPr>
            <p:ph type="subTitle" idx="4294967295"/>
          </p:nvPr>
        </p:nvSpPr>
        <p:spPr>
          <a:xfrm>
            <a:off x="5824192" y="2526450"/>
            <a:ext cx="2447400" cy="3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Montserrat ExtraBold"/>
                <a:ea typeface="Montserrat ExtraBold"/>
                <a:cs typeface="Montserrat ExtraBold"/>
                <a:sym typeface="Montserrat ExtraBold"/>
              </a:rPr>
              <a:t>COMPETITOR 02</a:t>
            </a:r>
            <a:endParaRPr sz="16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56" name="Google Shape;856;p54"/>
          <p:cNvSpPr txBox="1">
            <a:spLocks noGrp="1"/>
          </p:cNvSpPr>
          <p:nvPr>
            <p:ph type="body" idx="4294967295"/>
          </p:nvPr>
        </p:nvSpPr>
        <p:spPr>
          <a:xfrm>
            <a:off x="5816524" y="4030800"/>
            <a:ext cx="244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Venus has a beautiful name, but it’s hot</a:t>
            </a:r>
            <a:endParaRPr sz="1400"/>
          </a:p>
        </p:txBody>
      </p:sp>
      <p:sp>
        <p:nvSpPr>
          <p:cNvPr id="857" name="Google Shape;857;p54"/>
          <p:cNvSpPr txBox="1">
            <a:spLocks noGrp="1"/>
          </p:cNvSpPr>
          <p:nvPr>
            <p:ph type="subTitle" idx="4294967295"/>
          </p:nvPr>
        </p:nvSpPr>
        <p:spPr>
          <a:xfrm>
            <a:off x="5824192" y="3673700"/>
            <a:ext cx="2447400" cy="3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Montserrat ExtraBold"/>
                <a:ea typeface="Montserrat ExtraBold"/>
                <a:cs typeface="Montserrat ExtraBold"/>
                <a:sym typeface="Montserrat ExtraBold"/>
              </a:rPr>
              <a:t>COMPETITOR 03</a:t>
            </a:r>
            <a:endParaRPr sz="16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PROBLEM</a:t>
            </a:r>
            <a:endParaRPr/>
          </a:p>
        </p:txBody>
      </p:sp>
      <p:sp>
        <p:nvSpPr>
          <p:cNvPr id="233" name="Google Shape;233;p35"/>
          <p:cNvSpPr/>
          <p:nvPr/>
        </p:nvSpPr>
        <p:spPr>
          <a:xfrm rot="-403778">
            <a:off x="3300277" y="7500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" name="Google Shape;234;p35"/>
          <p:cNvPicPr preferRelativeResize="0"/>
          <p:nvPr/>
        </p:nvPicPr>
        <p:blipFill>
          <a:blip r:embed="rId3"/>
          <a:srcRect t="25753" b="25753"/>
          <a:stretch/>
        </p:blipFill>
        <p:spPr>
          <a:xfrm>
            <a:off x="152400" y="2571750"/>
            <a:ext cx="8834451" cy="240982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5"/>
          <p:cNvSpPr txBox="1">
            <a:spLocks noGrp="1"/>
          </p:cNvSpPr>
          <p:nvPr>
            <p:ph type="subTitle" idx="1"/>
          </p:nvPr>
        </p:nvSpPr>
        <p:spPr>
          <a:xfrm>
            <a:off x="722225" y="1341300"/>
            <a:ext cx="4204500" cy="8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 and the smallest one in the Solar System. It’s only a bit larger than the Moon.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>
            <a:spLocks noGrp="1"/>
          </p:cNvSpPr>
          <p:nvPr>
            <p:ph type="title"/>
          </p:nvPr>
        </p:nvSpPr>
        <p:spPr>
          <a:xfrm>
            <a:off x="720000" y="30003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sp>
        <p:nvSpPr>
          <p:cNvPr id="250" name="Google Shape;250;p37"/>
          <p:cNvSpPr/>
          <p:nvPr/>
        </p:nvSpPr>
        <p:spPr>
          <a:xfrm rot="-403778">
            <a:off x="2609227" y="32103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1" name="Google Shape;251;p37"/>
          <p:cNvPicPr preferRelativeResize="0"/>
          <p:nvPr/>
        </p:nvPicPr>
        <p:blipFill rotWithShape="1">
          <a:blip r:embed="rId3">
            <a:alphaModFix/>
          </a:blip>
          <a:srcRect t="41859" b="6243"/>
          <a:stretch/>
        </p:blipFill>
        <p:spPr>
          <a:xfrm flipH="1">
            <a:off x="152399" y="161925"/>
            <a:ext cx="8834453" cy="2409826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7"/>
          <p:cNvSpPr txBox="1">
            <a:spLocks noGrp="1"/>
          </p:cNvSpPr>
          <p:nvPr>
            <p:ph type="subTitle" idx="1"/>
          </p:nvPr>
        </p:nvSpPr>
        <p:spPr>
          <a:xfrm>
            <a:off x="735125" y="3791725"/>
            <a:ext cx="3843300" cy="8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Mercury is the closest planet to the Sun and the smallest one in the Solar System. It’s only a bit larger than the Moon.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8" name="Google Shape;388;p48"/>
          <p:cNvCxnSpPr/>
          <p:nvPr/>
        </p:nvCxnSpPr>
        <p:spPr>
          <a:xfrm rot="10800000">
            <a:off x="1832050" y="3401658"/>
            <a:ext cx="0" cy="936900"/>
          </a:xfrm>
          <a:prstGeom prst="straightConnector1">
            <a:avLst/>
          </a:prstGeom>
          <a:noFill/>
          <a:ln w="9525" cap="flat" cmpd="sng">
            <a:solidFill>
              <a:srgbClr val="FFB71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389" name="Google Shape;389;p48"/>
          <p:cNvCxnSpPr/>
          <p:nvPr/>
        </p:nvCxnSpPr>
        <p:spPr>
          <a:xfrm>
            <a:off x="956850" y="4338550"/>
            <a:ext cx="72303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90" name="Google Shape;390;p4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</a:t>
            </a:r>
            <a:endParaRPr/>
          </a:p>
        </p:txBody>
      </p:sp>
      <p:sp>
        <p:nvSpPr>
          <p:cNvPr id="391" name="Google Shape;391;p48"/>
          <p:cNvSpPr/>
          <p:nvPr/>
        </p:nvSpPr>
        <p:spPr>
          <a:xfrm rot="-403778">
            <a:off x="2925027" y="7500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48"/>
          <p:cNvSpPr/>
          <p:nvPr/>
        </p:nvSpPr>
        <p:spPr>
          <a:xfrm rot="-403810">
            <a:off x="1653624" y="4159759"/>
            <a:ext cx="356851" cy="357591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48"/>
          <p:cNvSpPr/>
          <p:nvPr/>
        </p:nvSpPr>
        <p:spPr>
          <a:xfrm rot="-403810">
            <a:off x="3479161" y="4159759"/>
            <a:ext cx="356851" cy="357591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48"/>
          <p:cNvSpPr/>
          <p:nvPr/>
        </p:nvSpPr>
        <p:spPr>
          <a:xfrm rot="-403810">
            <a:off x="5327561" y="4159759"/>
            <a:ext cx="356851" cy="357591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48"/>
          <p:cNvSpPr/>
          <p:nvPr/>
        </p:nvSpPr>
        <p:spPr>
          <a:xfrm rot="-403810">
            <a:off x="7154837" y="4159759"/>
            <a:ext cx="356851" cy="357591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48"/>
          <p:cNvSpPr txBox="1"/>
          <p:nvPr/>
        </p:nvSpPr>
        <p:spPr>
          <a:xfrm>
            <a:off x="989650" y="1939475"/>
            <a:ext cx="16848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 ExtraBold"/>
                <a:ea typeface="Montserrat ExtraBold"/>
                <a:cs typeface="Montserrat ExtraBold"/>
                <a:sym typeface="Montserrat ExtraBold"/>
              </a:rPr>
              <a:t>01</a:t>
            </a:r>
            <a:endParaRPr sz="22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97" name="Google Shape;397;p48"/>
          <p:cNvSpPr txBox="1"/>
          <p:nvPr/>
        </p:nvSpPr>
        <p:spPr>
          <a:xfrm>
            <a:off x="946000" y="2429375"/>
            <a:ext cx="1772100" cy="6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Venus has a beautiful name but it’s terribly hot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8" name="Google Shape;398;p48"/>
          <p:cNvSpPr txBox="1"/>
          <p:nvPr/>
        </p:nvSpPr>
        <p:spPr>
          <a:xfrm>
            <a:off x="2815187" y="1939475"/>
            <a:ext cx="16848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 ExtraBold"/>
                <a:ea typeface="Montserrat ExtraBold"/>
                <a:cs typeface="Montserrat ExtraBold"/>
                <a:sym typeface="Montserrat ExtraBold"/>
              </a:rPr>
              <a:t>02</a:t>
            </a:r>
            <a:endParaRPr sz="22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99" name="Google Shape;399;p48"/>
          <p:cNvSpPr txBox="1"/>
          <p:nvPr/>
        </p:nvSpPr>
        <p:spPr>
          <a:xfrm>
            <a:off x="2771687" y="2429375"/>
            <a:ext cx="1771800" cy="6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Neptune is the farthest planet from the Sun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0" name="Google Shape;400;p48"/>
          <p:cNvSpPr txBox="1"/>
          <p:nvPr/>
        </p:nvSpPr>
        <p:spPr>
          <a:xfrm>
            <a:off x="4663587" y="1939475"/>
            <a:ext cx="16848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 ExtraBold"/>
                <a:ea typeface="Montserrat ExtraBold"/>
                <a:cs typeface="Montserrat ExtraBold"/>
                <a:sym typeface="Montserrat ExtraBold"/>
              </a:rPr>
              <a:t>03</a:t>
            </a:r>
            <a:endParaRPr sz="22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01" name="Google Shape;401;p48"/>
          <p:cNvSpPr txBox="1"/>
          <p:nvPr/>
        </p:nvSpPr>
        <p:spPr>
          <a:xfrm>
            <a:off x="4620087" y="2429375"/>
            <a:ext cx="1771800" cy="6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Mercury is the closest planet to the Sun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48"/>
          <p:cNvSpPr txBox="1"/>
          <p:nvPr/>
        </p:nvSpPr>
        <p:spPr>
          <a:xfrm>
            <a:off x="6467463" y="1939475"/>
            <a:ext cx="17316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 ExtraBold"/>
                <a:ea typeface="Montserrat ExtraBold"/>
                <a:cs typeface="Montserrat ExtraBold"/>
                <a:sym typeface="Montserrat ExtraBold"/>
              </a:rPr>
              <a:t>04</a:t>
            </a:r>
            <a:endParaRPr sz="22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03" name="Google Shape;403;p48"/>
          <p:cNvSpPr txBox="1"/>
          <p:nvPr/>
        </p:nvSpPr>
        <p:spPr>
          <a:xfrm>
            <a:off x="6422763" y="2429375"/>
            <a:ext cx="1821000" cy="6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Despite being red, Mars is actually a cold place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4" name="Google Shape;404;p48"/>
          <p:cNvCxnSpPr/>
          <p:nvPr/>
        </p:nvCxnSpPr>
        <p:spPr>
          <a:xfrm rot="10800000">
            <a:off x="3657587" y="3401673"/>
            <a:ext cx="0" cy="936900"/>
          </a:xfrm>
          <a:prstGeom prst="straightConnector1">
            <a:avLst/>
          </a:prstGeom>
          <a:noFill/>
          <a:ln w="9525" cap="flat" cmpd="sng">
            <a:solidFill>
              <a:srgbClr val="FFB71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05" name="Google Shape;405;p48"/>
          <p:cNvCxnSpPr/>
          <p:nvPr/>
        </p:nvCxnSpPr>
        <p:spPr>
          <a:xfrm rot="10800000">
            <a:off x="5505987" y="3401658"/>
            <a:ext cx="0" cy="936900"/>
          </a:xfrm>
          <a:prstGeom prst="straightConnector1">
            <a:avLst/>
          </a:prstGeom>
          <a:noFill/>
          <a:ln w="9525" cap="flat" cmpd="sng">
            <a:solidFill>
              <a:srgbClr val="FFB71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06" name="Google Shape;406;p48"/>
          <p:cNvCxnSpPr/>
          <p:nvPr/>
        </p:nvCxnSpPr>
        <p:spPr>
          <a:xfrm rot="10800000">
            <a:off x="7333263" y="3401673"/>
            <a:ext cx="0" cy="936900"/>
          </a:xfrm>
          <a:prstGeom prst="straightConnector1">
            <a:avLst/>
          </a:prstGeom>
          <a:noFill/>
          <a:ln w="9525" cap="flat" cmpd="sng">
            <a:solidFill>
              <a:srgbClr val="FFB71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9"/>
          <p:cNvSpPr txBox="1">
            <a:spLocks noGrp="1"/>
          </p:cNvSpPr>
          <p:nvPr>
            <p:ph type="title"/>
          </p:nvPr>
        </p:nvSpPr>
        <p:spPr>
          <a:xfrm>
            <a:off x="4914900" y="540000"/>
            <a:ext cx="31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REVIEWS</a:t>
            </a:r>
            <a:endParaRPr/>
          </a:p>
        </p:txBody>
      </p:sp>
      <p:pic>
        <p:nvPicPr>
          <p:cNvPr id="412" name="Google Shape;412;p49"/>
          <p:cNvPicPr preferRelativeResize="0"/>
          <p:nvPr/>
        </p:nvPicPr>
        <p:blipFill rotWithShape="1">
          <a:blip r:embed="rId3">
            <a:alphaModFix/>
          </a:blip>
          <a:srcRect l="11663" r="31216"/>
          <a:stretch/>
        </p:blipFill>
        <p:spPr>
          <a:xfrm>
            <a:off x="152400" y="167825"/>
            <a:ext cx="4119150" cy="48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9"/>
          <p:cNvSpPr/>
          <p:nvPr/>
        </p:nvSpPr>
        <p:spPr>
          <a:xfrm rot="-403778">
            <a:off x="6629427" y="7500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49"/>
          <p:cNvSpPr txBox="1">
            <a:spLocks noGrp="1"/>
          </p:cNvSpPr>
          <p:nvPr>
            <p:ph type="title" idx="2"/>
          </p:nvPr>
        </p:nvSpPr>
        <p:spPr>
          <a:xfrm>
            <a:off x="4914900" y="1375875"/>
            <a:ext cx="781200" cy="7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endParaRPr/>
          </a:p>
        </p:txBody>
      </p:sp>
      <p:sp>
        <p:nvSpPr>
          <p:cNvPr id="415" name="Google Shape;415;p49"/>
          <p:cNvSpPr txBox="1">
            <a:spLocks noGrp="1"/>
          </p:cNvSpPr>
          <p:nvPr>
            <p:ph type="title" idx="3"/>
          </p:nvPr>
        </p:nvSpPr>
        <p:spPr>
          <a:xfrm>
            <a:off x="4914900" y="2490300"/>
            <a:ext cx="781200" cy="7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endParaRPr/>
          </a:p>
        </p:txBody>
      </p:sp>
      <p:sp>
        <p:nvSpPr>
          <p:cNvPr id="416" name="Google Shape;416;p49"/>
          <p:cNvSpPr txBox="1">
            <a:spLocks noGrp="1"/>
          </p:cNvSpPr>
          <p:nvPr>
            <p:ph type="title" idx="4"/>
          </p:nvPr>
        </p:nvSpPr>
        <p:spPr>
          <a:xfrm>
            <a:off x="4914900" y="3604725"/>
            <a:ext cx="781200" cy="7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endParaRPr/>
          </a:p>
        </p:txBody>
      </p:sp>
      <p:sp>
        <p:nvSpPr>
          <p:cNvPr id="417" name="Google Shape;417;p49"/>
          <p:cNvSpPr txBox="1">
            <a:spLocks noGrp="1"/>
          </p:cNvSpPr>
          <p:nvPr>
            <p:ph type="subTitle" idx="8"/>
          </p:nvPr>
        </p:nvSpPr>
        <p:spPr>
          <a:xfrm>
            <a:off x="5855250" y="1535425"/>
            <a:ext cx="25662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</a:t>
            </a:r>
            <a:endParaRPr dirty="0"/>
          </a:p>
        </p:txBody>
      </p:sp>
      <p:sp>
        <p:nvSpPr>
          <p:cNvPr id="418" name="Google Shape;418;p49"/>
          <p:cNvSpPr txBox="1">
            <a:spLocks noGrp="1"/>
          </p:cNvSpPr>
          <p:nvPr>
            <p:ph type="subTitle" idx="9"/>
          </p:nvPr>
        </p:nvSpPr>
        <p:spPr>
          <a:xfrm>
            <a:off x="5868150" y="2005638"/>
            <a:ext cx="2566200" cy="22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—Jane Doe</a:t>
            </a:r>
            <a:endParaRPr/>
          </a:p>
        </p:txBody>
      </p:sp>
      <p:sp>
        <p:nvSpPr>
          <p:cNvPr id="419" name="Google Shape;419;p49"/>
          <p:cNvSpPr txBox="1">
            <a:spLocks noGrp="1"/>
          </p:cNvSpPr>
          <p:nvPr>
            <p:ph type="subTitle" idx="6"/>
          </p:nvPr>
        </p:nvSpPr>
        <p:spPr>
          <a:xfrm>
            <a:off x="5855250" y="2650675"/>
            <a:ext cx="25662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has a beautiful name but it’s terribly hot</a:t>
            </a:r>
            <a:endParaRPr/>
          </a:p>
        </p:txBody>
      </p:sp>
      <p:sp>
        <p:nvSpPr>
          <p:cNvPr id="420" name="Google Shape;420;p49"/>
          <p:cNvSpPr txBox="1">
            <a:spLocks noGrp="1"/>
          </p:cNvSpPr>
          <p:nvPr>
            <p:ph type="subTitle" idx="7"/>
          </p:nvPr>
        </p:nvSpPr>
        <p:spPr>
          <a:xfrm>
            <a:off x="5868150" y="3128363"/>
            <a:ext cx="2566200" cy="22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—John Smith</a:t>
            </a:r>
            <a:endParaRPr/>
          </a:p>
        </p:txBody>
      </p:sp>
      <p:sp>
        <p:nvSpPr>
          <p:cNvPr id="421" name="Google Shape;421;p49"/>
          <p:cNvSpPr txBox="1">
            <a:spLocks noGrp="1"/>
          </p:cNvSpPr>
          <p:nvPr>
            <p:ph type="subTitle" idx="1"/>
          </p:nvPr>
        </p:nvSpPr>
        <p:spPr>
          <a:xfrm>
            <a:off x="5855250" y="3765925"/>
            <a:ext cx="25662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Despite being red, Mars is actually a cold place</a:t>
            </a:r>
            <a:endParaRPr/>
          </a:p>
        </p:txBody>
      </p:sp>
      <p:sp>
        <p:nvSpPr>
          <p:cNvPr id="422" name="Google Shape;422;p49"/>
          <p:cNvSpPr txBox="1">
            <a:spLocks noGrp="1"/>
          </p:cNvSpPr>
          <p:nvPr>
            <p:ph type="subTitle" idx="5"/>
          </p:nvPr>
        </p:nvSpPr>
        <p:spPr>
          <a:xfrm>
            <a:off x="5868150" y="4247025"/>
            <a:ext cx="2566200" cy="22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—Kate Duff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AWARDS</a:t>
            </a:r>
            <a:endParaRPr/>
          </a:p>
        </p:txBody>
      </p:sp>
      <p:sp>
        <p:nvSpPr>
          <p:cNvPr id="434" name="Google Shape;434;p51"/>
          <p:cNvSpPr/>
          <p:nvPr/>
        </p:nvSpPr>
        <p:spPr>
          <a:xfrm rot="-403778">
            <a:off x="2467827" y="7500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5" name="Google Shape;435;p51"/>
          <p:cNvPicPr preferRelativeResize="0"/>
          <p:nvPr/>
        </p:nvPicPr>
        <p:blipFill rotWithShape="1">
          <a:blip r:embed="rId3">
            <a:alphaModFix/>
          </a:blip>
          <a:srcRect t="38490" b="23854"/>
          <a:stretch/>
        </p:blipFill>
        <p:spPr>
          <a:xfrm>
            <a:off x="152400" y="1274747"/>
            <a:ext cx="8834449" cy="18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51"/>
          <p:cNvSpPr txBox="1">
            <a:spLocks noGrp="1"/>
          </p:cNvSpPr>
          <p:nvPr>
            <p:ph type="title" idx="2"/>
          </p:nvPr>
        </p:nvSpPr>
        <p:spPr>
          <a:xfrm>
            <a:off x="720000" y="3657600"/>
            <a:ext cx="12843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2016</a:t>
            </a:r>
            <a:endParaRPr/>
          </a:p>
        </p:txBody>
      </p:sp>
      <p:sp>
        <p:nvSpPr>
          <p:cNvPr id="437" name="Google Shape;437;p51"/>
          <p:cNvSpPr txBox="1">
            <a:spLocks noGrp="1"/>
          </p:cNvSpPr>
          <p:nvPr>
            <p:ph type="subTitle" idx="1"/>
          </p:nvPr>
        </p:nvSpPr>
        <p:spPr>
          <a:xfrm>
            <a:off x="2080500" y="3546000"/>
            <a:ext cx="2196000" cy="3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AWARD 01</a:t>
            </a:r>
            <a:endParaRPr/>
          </a:p>
        </p:txBody>
      </p:sp>
      <p:sp>
        <p:nvSpPr>
          <p:cNvPr id="438" name="Google Shape;438;p51"/>
          <p:cNvSpPr txBox="1">
            <a:spLocks noGrp="1"/>
          </p:cNvSpPr>
          <p:nvPr>
            <p:ph type="title" idx="3"/>
          </p:nvPr>
        </p:nvSpPr>
        <p:spPr>
          <a:xfrm>
            <a:off x="4868700" y="3657600"/>
            <a:ext cx="1285200" cy="7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</a:t>
            </a:r>
            <a:endParaRPr/>
          </a:p>
        </p:txBody>
      </p:sp>
      <p:sp>
        <p:nvSpPr>
          <p:cNvPr id="439" name="Google Shape;439;p51"/>
          <p:cNvSpPr txBox="1">
            <a:spLocks noGrp="1"/>
          </p:cNvSpPr>
          <p:nvPr>
            <p:ph type="subTitle" idx="4"/>
          </p:nvPr>
        </p:nvSpPr>
        <p:spPr>
          <a:xfrm>
            <a:off x="6229200" y="3546000"/>
            <a:ext cx="2194800" cy="3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AWARD 02</a:t>
            </a:r>
            <a:endParaRPr/>
          </a:p>
        </p:txBody>
      </p:sp>
      <p:cxnSp>
        <p:nvCxnSpPr>
          <p:cNvPr id="440" name="Google Shape;440;p51"/>
          <p:cNvCxnSpPr/>
          <p:nvPr/>
        </p:nvCxnSpPr>
        <p:spPr>
          <a:xfrm>
            <a:off x="4583300" y="3657600"/>
            <a:ext cx="0" cy="9483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1" name="Google Shape;441;p51"/>
          <p:cNvSpPr txBox="1">
            <a:spLocks noGrp="1"/>
          </p:cNvSpPr>
          <p:nvPr>
            <p:ph type="subTitle" idx="5"/>
          </p:nvPr>
        </p:nvSpPr>
        <p:spPr>
          <a:xfrm>
            <a:off x="2089325" y="3933600"/>
            <a:ext cx="2194800" cy="5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Despite being red, Mars is actually a cold place</a:t>
            </a:r>
            <a:endParaRPr/>
          </a:p>
        </p:txBody>
      </p:sp>
      <p:sp>
        <p:nvSpPr>
          <p:cNvPr id="442" name="Google Shape;442;p51"/>
          <p:cNvSpPr txBox="1">
            <a:spLocks noGrp="1"/>
          </p:cNvSpPr>
          <p:nvPr>
            <p:ph type="subTitle" idx="6"/>
          </p:nvPr>
        </p:nvSpPr>
        <p:spPr>
          <a:xfrm>
            <a:off x="6229200" y="3933600"/>
            <a:ext cx="2194800" cy="5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Mercury is the closest planet to the Sun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59"/>
          <p:cNvSpPr txBox="1">
            <a:spLocks noGrp="1"/>
          </p:cNvSpPr>
          <p:nvPr>
            <p:ph type="title"/>
          </p:nvPr>
        </p:nvSpPr>
        <p:spPr>
          <a:xfrm>
            <a:off x="720000" y="768600"/>
            <a:ext cx="3690000" cy="9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</a:t>
            </a:r>
            <a:endParaRPr/>
          </a:p>
        </p:txBody>
      </p:sp>
      <p:sp>
        <p:nvSpPr>
          <p:cNvPr id="935" name="Google Shape;935;p59"/>
          <p:cNvSpPr txBox="1">
            <a:spLocks noGrp="1"/>
          </p:cNvSpPr>
          <p:nvPr>
            <p:ph type="subTitle" idx="1"/>
          </p:nvPr>
        </p:nvSpPr>
        <p:spPr>
          <a:xfrm>
            <a:off x="720000" y="1729225"/>
            <a:ext cx="3690000" cy="3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Do you have any questions?</a:t>
            </a:r>
            <a:endParaRPr sz="1700"/>
          </a:p>
        </p:txBody>
      </p:sp>
      <p:sp>
        <p:nvSpPr>
          <p:cNvPr id="936" name="Google Shape;936;p59"/>
          <p:cNvSpPr txBox="1"/>
          <p:nvPr/>
        </p:nvSpPr>
        <p:spPr>
          <a:xfrm>
            <a:off x="711300" y="4399725"/>
            <a:ext cx="36066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 b="1">
                <a:latin typeface="Open Sans"/>
                <a:ea typeface="Open Sans"/>
                <a:cs typeface="Open Sans"/>
                <a:sym typeface="Open Sans"/>
              </a:rPr>
              <a:t>Please keep this slide for attribution</a:t>
            </a:r>
            <a:endParaRPr sz="1000"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37" name="Google Shape;937;p59"/>
          <p:cNvPicPr preferRelativeResize="0"/>
          <p:nvPr/>
        </p:nvPicPr>
        <p:blipFill rotWithShape="1">
          <a:blip r:embed="rId3"/>
          <a:srcRect l="579" t="-43462" r="-1167" b="-20041"/>
          <a:stretch/>
        </p:blipFill>
        <p:spPr>
          <a:xfrm>
            <a:off x="4650452" y="166550"/>
            <a:ext cx="4394312" cy="48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59"/>
          <p:cNvSpPr/>
          <p:nvPr/>
        </p:nvSpPr>
        <p:spPr>
          <a:xfrm rot="-403778">
            <a:off x="881627" y="548392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0309ED-DE3A-4CBD-B8FE-49813ED1BBB2}"/>
              </a:ext>
            </a:extLst>
          </p:cNvPr>
          <p:cNvSpPr/>
          <p:nvPr/>
        </p:nvSpPr>
        <p:spPr>
          <a:xfrm>
            <a:off x="489098" y="3668233"/>
            <a:ext cx="3690000" cy="1201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6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970" name="Google Shape;970;p61"/>
          <p:cNvSpPr/>
          <p:nvPr/>
        </p:nvSpPr>
        <p:spPr>
          <a:xfrm rot="-403778">
            <a:off x="2895627" y="7500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1" name="Google Shape;971;p61"/>
          <p:cNvPicPr preferRelativeResize="0"/>
          <p:nvPr/>
        </p:nvPicPr>
        <p:blipFill rotWithShape="1">
          <a:blip r:embed="rId3"/>
          <a:srcRect l="-1125" r="-1344"/>
          <a:stretch/>
        </p:blipFill>
        <p:spPr>
          <a:xfrm>
            <a:off x="5075477" y="157175"/>
            <a:ext cx="3874781" cy="48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61"/>
          <p:cNvSpPr txBox="1">
            <a:spLocks noGrp="1"/>
          </p:cNvSpPr>
          <p:nvPr>
            <p:ph type="body" idx="4294967295"/>
          </p:nvPr>
        </p:nvSpPr>
        <p:spPr>
          <a:xfrm>
            <a:off x="720000" y="1112700"/>
            <a:ext cx="4398000" cy="34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VECTORS</a:t>
            </a:r>
            <a:endParaRPr dirty="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hlink"/>
                </a:solidFill>
                <a:uFill>
                  <a:noFill/>
                </a:uFill>
                <a:hlinkClick r:id="rId4"/>
              </a:rPr>
              <a:t>Black ipad</a:t>
            </a:r>
            <a:endParaRPr sz="1200" dirty="0">
              <a:solidFill>
                <a:schemeClr val="dk1"/>
              </a:solidFill>
            </a:endParaRPr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hlink"/>
                </a:solidFill>
                <a:uFill>
                  <a:noFill/>
                </a:uFill>
                <a:hlinkClick r:id="rId5"/>
              </a:rPr>
              <a:t>Responsive web design technology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PHOTOS</a:t>
            </a:r>
            <a:endParaRPr sz="1200" dirty="0">
              <a:solidFill>
                <a:schemeClr val="dk1"/>
              </a:solidFill>
            </a:endParaRPr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hlink"/>
                </a:solidFill>
                <a:uFill>
                  <a:noFill/>
                </a:uFill>
                <a:hlinkClick r:id="rId6"/>
              </a:rPr>
              <a:t>Man balancing skateboard on railing</a:t>
            </a:r>
            <a:endParaRPr sz="1200" dirty="0">
              <a:solidFill>
                <a:schemeClr val="dk1"/>
              </a:solidFill>
            </a:endParaRPr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hlink"/>
                </a:solidFill>
                <a:uFill>
                  <a:noFill/>
                </a:uFill>
                <a:hlinkClick r:id="rId7"/>
              </a:rPr>
              <a:t>Close-up woman shoes for adventure</a:t>
            </a:r>
            <a:endParaRPr sz="1200" dirty="0">
              <a:solidFill>
                <a:schemeClr val="dk1"/>
              </a:solidFill>
            </a:endParaRPr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dk1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Woman sitting rug using smartphone listening music</a:t>
            </a:r>
            <a:endParaRPr dirty="0"/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hlink"/>
                </a:solidFill>
                <a:uFill>
                  <a:noFill/>
                </a:uFill>
                <a:hlinkClick r:id="rId9"/>
              </a:rPr>
              <a:t>Close-up female tying shoelaces</a:t>
            </a:r>
            <a:endParaRPr sz="1200" dirty="0">
              <a:solidFill>
                <a:schemeClr val="dk1"/>
              </a:solidFill>
            </a:endParaRPr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hlink"/>
                </a:solidFill>
                <a:uFill>
                  <a:noFill/>
                </a:uFill>
                <a:hlinkClick r:id="rId10"/>
              </a:rPr>
              <a:t>Top view arrow asphalt shoes</a:t>
            </a:r>
            <a:endParaRPr sz="1200" dirty="0">
              <a:solidFill>
                <a:schemeClr val="dk1"/>
              </a:solidFill>
            </a:endParaRPr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hlink"/>
                </a:solidFill>
                <a:uFill>
                  <a:noFill/>
                </a:uFill>
                <a:hlinkClick r:id="rId11"/>
              </a:rPr>
              <a:t>Crop person running on yellow background</a:t>
            </a:r>
            <a:endParaRPr sz="1200" dirty="0">
              <a:solidFill>
                <a:schemeClr val="dk1"/>
              </a:solidFill>
            </a:endParaRPr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hlink"/>
                </a:solidFill>
                <a:uFill>
                  <a:noFill/>
                </a:uFill>
                <a:hlinkClick r:id="rId12"/>
              </a:rPr>
              <a:t>Medium shot of man balancing on skateboard</a:t>
            </a:r>
            <a:endParaRPr sz="1200" dirty="0">
              <a:solidFill>
                <a:schemeClr val="dk1"/>
              </a:solidFill>
            </a:endParaRPr>
          </a:p>
          <a:p>
            <a:pPr marL="285750" lvl="0" indent="-24765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>
                <a:solidFill>
                  <a:schemeClr val="hlink"/>
                </a:solidFill>
                <a:uFill>
                  <a:noFill/>
                </a:uFill>
                <a:hlinkClick r:id="rId13"/>
              </a:rPr>
              <a:t>Crop legs leaping in smoke</a:t>
            </a:r>
            <a:endParaRPr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6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 RESOURCES</a:t>
            </a:r>
            <a:endParaRPr/>
          </a:p>
        </p:txBody>
      </p:sp>
      <p:sp>
        <p:nvSpPr>
          <p:cNvPr id="962" name="Google Shape;962;p60"/>
          <p:cNvSpPr txBox="1">
            <a:spLocks noGrp="1"/>
          </p:cNvSpPr>
          <p:nvPr>
            <p:ph type="body" idx="4294967295"/>
          </p:nvPr>
        </p:nvSpPr>
        <p:spPr>
          <a:xfrm>
            <a:off x="720000" y="1319950"/>
            <a:ext cx="7704000" cy="14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PHOTOS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Low section of fitness couple jumping in the air at outdoors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Close-up woman holding small shoe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chemeClr val="hlink"/>
                </a:solidFill>
                <a:uFill>
                  <a:noFill/>
                </a:uFill>
                <a:hlinkClick r:id="rId5"/>
              </a:rPr>
              <a:t>Sport equipment 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chemeClr val="hlink"/>
                </a:solidFill>
                <a:uFill>
                  <a:noFill/>
                </a:uFill>
                <a:hlinkClick r:id="rId6"/>
              </a:rPr>
              <a:t>Woman tying her shoes in next to a building</a:t>
            </a: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chemeClr val="hlink"/>
                </a:solidFill>
                <a:uFill>
                  <a:noFill/>
                </a:uFill>
                <a:hlinkClick r:id="rId7"/>
              </a:rPr>
              <a:t>Side view male basketball player tying shoe laces</a:t>
            </a:r>
            <a:endParaRPr sz="1200"/>
          </a:p>
        </p:txBody>
      </p:sp>
      <p:sp>
        <p:nvSpPr>
          <p:cNvPr id="963" name="Google Shape;963;p60"/>
          <p:cNvSpPr/>
          <p:nvPr/>
        </p:nvSpPr>
        <p:spPr>
          <a:xfrm rot="-403778">
            <a:off x="5257827" y="750017"/>
            <a:ext cx="152346" cy="152660"/>
          </a:xfrm>
          <a:custGeom>
            <a:avLst/>
            <a:gdLst/>
            <a:ahLst/>
            <a:cxnLst/>
            <a:rect l="l" t="t" r="r" b="b"/>
            <a:pathLst>
              <a:path w="8583" h="8602" extrusionOk="0">
                <a:moveTo>
                  <a:pt x="2200" y="0"/>
                </a:moveTo>
                <a:lnTo>
                  <a:pt x="492" y="1237"/>
                </a:lnTo>
                <a:lnTo>
                  <a:pt x="2691" y="3928"/>
                </a:lnTo>
                <a:lnTo>
                  <a:pt x="1" y="6147"/>
                </a:lnTo>
                <a:lnTo>
                  <a:pt x="1218" y="7855"/>
                </a:lnTo>
                <a:lnTo>
                  <a:pt x="4164" y="5656"/>
                </a:lnTo>
                <a:lnTo>
                  <a:pt x="6128" y="8602"/>
                </a:lnTo>
                <a:lnTo>
                  <a:pt x="7856" y="7129"/>
                </a:lnTo>
                <a:lnTo>
                  <a:pt x="5892" y="4419"/>
                </a:lnTo>
                <a:lnTo>
                  <a:pt x="8583" y="2219"/>
                </a:lnTo>
                <a:lnTo>
                  <a:pt x="7110" y="491"/>
                </a:lnTo>
                <a:lnTo>
                  <a:pt x="4419" y="2710"/>
                </a:lnTo>
                <a:lnTo>
                  <a:pt x="2200" y="0"/>
                </a:lnTo>
                <a:close/>
              </a:path>
            </a:pathLst>
          </a:custGeom>
          <a:solidFill>
            <a:srgbClr val="FFB7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4" name="Google Shape;964;p60"/>
          <p:cNvPicPr preferRelativeResize="0"/>
          <p:nvPr/>
        </p:nvPicPr>
        <p:blipFill rotWithShape="1">
          <a:blip r:embed="rId8">
            <a:alphaModFix/>
          </a:blip>
          <a:srcRect t="47145" b="10873"/>
          <a:stretch/>
        </p:blipFill>
        <p:spPr>
          <a:xfrm>
            <a:off x="157150" y="2882050"/>
            <a:ext cx="8829699" cy="208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neakers shop pitch deck">
  <a:themeElements>
    <a:clrScheme name="Simple Light">
      <a:dk1>
        <a:srgbClr val="000000"/>
      </a:dk1>
      <a:lt1>
        <a:srgbClr val="FFFFFF"/>
      </a:lt1>
      <a:dk2>
        <a:srgbClr val="000000"/>
      </a:dk2>
      <a:lt2>
        <a:srgbClr val="FFB711"/>
      </a:lt2>
      <a:accent1>
        <a:srgbClr val="FFB711"/>
      </a:accent1>
      <a:accent2>
        <a:srgbClr val="212121"/>
      </a:accent2>
      <a:accent3>
        <a:srgbClr val="212121"/>
      </a:accent3>
      <a:accent4>
        <a:srgbClr val="F3F3F3"/>
      </a:accent4>
      <a:accent5>
        <a:srgbClr val="D9D9D9"/>
      </a:accent5>
      <a:accent6>
        <a:srgbClr val="FFB71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408</Words>
  <Application>Microsoft Office PowerPoint</Application>
  <PresentationFormat>On-screen Show (16:9)</PresentationFormat>
  <Paragraphs>87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Montserrat</vt:lpstr>
      <vt:lpstr>Montserrat Black</vt:lpstr>
      <vt:lpstr>Montserrat ExtraBold</vt:lpstr>
      <vt:lpstr>Open Sans</vt:lpstr>
      <vt:lpstr>Open Sans Light</vt:lpstr>
      <vt:lpstr>Sneakers shop pitch deck</vt:lpstr>
      <vt:lpstr>Nike</vt:lpstr>
      <vt:lpstr>TABLE OF CONTENTS</vt:lpstr>
      <vt:lpstr>INTRODUCTION</vt:lpstr>
      <vt:lpstr>01</vt:lpstr>
      <vt:lpstr>COMPETITORS</vt:lpstr>
      <vt:lpstr>THE PROBLEM</vt:lpstr>
      <vt:lpstr>SOLUTION</vt:lpstr>
      <vt:lpstr>CASE STUDY</vt:lpstr>
      <vt:lpstr>REVIEWS</vt:lpstr>
      <vt:lpstr>AWARDS</vt:lpstr>
      <vt:lpstr>THANKS</vt:lpstr>
      <vt:lpstr>RESOURCES</vt:lpstr>
      <vt:lpstr>ALTERNATIVE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Nike</dc:title>
  <cp:lastModifiedBy>Пользователь</cp:lastModifiedBy>
  <cp:revision>1</cp:revision>
  <dcterms:modified xsi:type="dcterms:W3CDTF">2022-11-16T16:17:19Z</dcterms:modified>
</cp:coreProperties>
</file>