
<file path=[Content_Types].xml><?xml version="1.0" encoding="utf-8"?>
<Types xmlns="http://schemas.openxmlformats.org/package/2006/content-types">
  <Default Extension="xml" ContentType="application/xml"/>
  <Default Extension="xlsx" ContentType="application/vnd.openxmlformats-officedocument.spreadsheetml.sheet"/>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307"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08" r:id="rId42"/>
    <p:sldId id="309" r:id="rId43"/>
    <p:sldId id="310" r:id="rId44"/>
    <p:sldId id="311" r:id="rId45"/>
    <p:sldId id="312" r:id="rId46"/>
    <p:sldId id="313" r:id="rId47"/>
    <p:sldId id="314" r:id="rId48"/>
    <p:sldId id="303" r:id="rId49"/>
    <p:sldId id="304" r:id="rId50"/>
    <p:sldId id="305" r:id="rId51"/>
    <p:sldId id="306" r:id="rId5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1pPr>
    <a:lvl2pPr marL="0" marR="0" indent="22860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2pPr>
    <a:lvl3pPr marL="0" marR="0" indent="45720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3pPr>
    <a:lvl4pPr marL="0" marR="0" indent="68580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4pPr>
    <a:lvl5pPr marL="0" marR="0" indent="91440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5pPr>
    <a:lvl6pPr marL="0" marR="0" indent="114300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6pPr>
    <a:lvl7pPr marL="0" marR="0" indent="137160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7pPr>
    <a:lvl8pPr marL="0" marR="0" indent="160020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8pPr>
    <a:lvl9pPr marL="0" marR="0" indent="182880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rgbClr val="398CCE"/>
          </a:solid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5AC831"/>
          </a:solidFill>
        </a:fill>
      </a:tcStyle>
    </a:firstCol>
    <a:lastRow>
      <a:tcTxStyle b="off" i="off">
        <a:font>
          <a:latin typeface="Helvetica Light"/>
          <a:ea typeface="Helvetica Light"/>
          <a:cs typeface="Helvetica Light"/>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
          <a:latin typeface="Helvetica Light"/>
          <a:ea typeface="Helvetica Light"/>
          <a:cs typeface="Helvetica Light"/>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4"/>
    <p:restoredTop sz="94629"/>
  </p:normalViewPr>
  <p:slideViewPr>
    <p:cSldViewPr snapToGrid="0" snapToObjects="1">
      <p:cViewPr>
        <p:scale>
          <a:sx n="39" d="100"/>
          <a:sy n="39" d="100"/>
        </p:scale>
        <p:origin x="1136" y="12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roundedCorners val="0"/>
  <c:style val="18"/>
  <c:chart>
    <c:autoTitleDeleted val="1"/>
    <c:plotArea>
      <c:layout>
        <c:manualLayout>
          <c:layoutTarget val="inner"/>
          <c:xMode val="edge"/>
          <c:yMode val="edge"/>
          <c:x val="0.0421762"/>
          <c:y val="0.0487842"/>
          <c:w val="0.438584"/>
          <c:h val="0.868416"/>
        </c:manualLayout>
      </c:layout>
      <c:barChart>
        <c:barDir val="col"/>
        <c:grouping val="stacked"/>
        <c:varyColors val="0"/>
        <c:ser>
          <c:idx val="0"/>
          <c:order val="0"/>
          <c:tx>
            <c:strRef>
              <c:f>Sheet1!$A$2</c:f>
              <c:strCache>
                <c:ptCount val="1"/>
                <c:pt idx="0">
                  <c:v>Region 1</c:v>
                </c:pt>
              </c:strCache>
            </c:strRef>
          </c:tx>
          <c:spPr>
            <a:solidFill>
              <a:srgbClr val="176490"/>
            </a:solidFill>
            <a:ln w="12700" cap="flat">
              <a:noFill/>
              <a:miter lim="400000"/>
            </a:ln>
            <a:effectLst/>
          </c:spPr>
          <c:invertIfNegative val="0"/>
          <c:dPt>
            <c:idx val="0"/>
            <c:invertIfNegative val="0"/>
            <c:bubble3D val="0"/>
            <c:spPr>
              <a:solidFill>
                <a:schemeClr val="accent4"/>
              </a:solidFill>
              <a:ln w="12700" cap="flat">
                <a:noFill/>
                <a:miter lim="400000"/>
              </a:ln>
              <a:effectLst/>
            </c:spPr>
          </c:dPt>
          <c:dPt>
            <c:idx val="1"/>
            <c:invertIfNegative val="0"/>
            <c:bubble3D val="0"/>
            <c:spPr>
              <a:solidFill>
                <a:schemeClr val="accent4"/>
              </a:solidFill>
              <a:ln w="12700" cap="flat">
                <a:noFill/>
                <a:miter lim="400000"/>
              </a:ln>
              <a:effectLst/>
            </c:spPr>
          </c:dPt>
          <c:dPt>
            <c:idx val="2"/>
            <c:invertIfNegative val="0"/>
            <c:bubble3D val="0"/>
            <c:spPr>
              <a:solidFill>
                <a:schemeClr val="accent4"/>
              </a:solidFill>
              <a:ln w="12700" cap="flat">
                <a:noFill/>
                <a:miter lim="400000"/>
              </a:ln>
              <a:effectLst/>
            </c:spPr>
          </c:dPt>
          <c:dPt>
            <c:idx val="3"/>
            <c:invertIfNegative val="0"/>
            <c:bubble3D val="0"/>
            <c:spPr>
              <a:solidFill>
                <a:schemeClr val="accent4"/>
              </a:solidFill>
              <a:ln w="12700" cap="flat">
                <a:noFill/>
                <a:miter lim="400000"/>
              </a:ln>
              <a:effectLst/>
            </c:spPr>
          </c:dPt>
          <c:cat>
            <c:strRef>
              <c:f>Sheet1!$B$1:$E$1</c:f>
              <c:strCache>
                <c:ptCount val="4"/>
                <c:pt idx="0">
                  <c:v>April</c:v>
                </c:pt>
                <c:pt idx="1">
                  <c:v>May</c:v>
                </c:pt>
                <c:pt idx="2">
                  <c:v>June</c:v>
                </c:pt>
                <c:pt idx="3">
                  <c:v>July</c:v>
                </c:pt>
              </c:strCache>
            </c:strRef>
          </c:cat>
          <c:val>
            <c:numRef>
              <c:f>Sheet1!$B$2:$E$2</c:f>
              <c:numCache>
                <c:formatCode>General</c:formatCode>
                <c:ptCount val="4"/>
                <c:pt idx="0">
                  <c:v>27.0</c:v>
                </c:pt>
                <c:pt idx="1">
                  <c:v>36.0</c:v>
                </c:pt>
                <c:pt idx="2">
                  <c:v>63.0</c:v>
                </c:pt>
                <c:pt idx="3">
                  <c:v>143.0</c:v>
                </c:pt>
              </c:numCache>
            </c:numRef>
          </c:val>
        </c:ser>
        <c:ser>
          <c:idx val="1"/>
          <c:order val="1"/>
          <c:tx>
            <c:strRef>
              <c:f>Sheet1!$A$3</c:f>
              <c:strCache>
                <c:ptCount val="1"/>
                <c:pt idx="0">
                  <c:v>Region 2</c:v>
                </c:pt>
              </c:strCache>
            </c:strRef>
          </c:tx>
          <c:spPr>
            <a:solidFill>
              <a:schemeClr val="accent3"/>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Sheet1!$B$3:$E$3</c:f>
              <c:numCache>
                <c:formatCode>General</c:formatCode>
                <c:ptCount val="4"/>
                <c:pt idx="0">
                  <c:v>55.0</c:v>
                </c:pt>
                <c:pt idx="1">
                  <c:v>43.0</c:v>
                </c:pt>
                <c:pt idx="2">
                  <c:v>80.0</c:v>
                </c:pt>
                <c:pt idx="3">
                  <c:v>48.0</c:v>
                </c:pt>
              </c:numCache>
            </c:numRef>
          </c:val>
        </c:ser>
        <c:ser>
          <c:idx val="2"/>
          <c:order val="2"/>
          <c:tx>
            <c:strRef>
              <c:f>Sheet1!$A$4</c:f>
              <c:strCache>
                <c:ptCount val="1"/>
                <c:pt idx="0">
                  <c:v>Region 3</c:v>
                </c:pt>
              </c:strCache>
            </c:strRef>
          </c:tx>
          <c:spPr>
            <a:solidFill>
              <a:schemeClr val="accent2"/>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Sheet1!$B$4:$E$4</c:f>
              <c:numCache>
                <c:formatCode>General</c:formatCode>
                <c:ptCount val="4"/>
                <c:pt idx="0">
                  <c:v>66.0</c:v>
                </c:pt>
                <c:pt idx="1">
                  <c:v>15.0</c:v>
                </c:pt>
                <c:pt idx="2">
                  <c:v>77.0</c:v>
                </c:pt>
                <c:pt idx="3">
                  <c:v>66.0</c:v>
                </c:pt>
              </c:numCache>
            </c:numRef>
          </c:val>
        </c:ser>
        <c:ser>
          <c:idx val="3"/>
          <c:order val="3"/>
          <c:tx>
            <c:strRef>
              <c:f>Sheet1!$A$5</c:f>
              <c:strCache>
                <c:ptCount val="1"/>
                <c:pt idx="0">
                  <c:v>Region 4</c:v>
                </c:pt>
              </c:strCache>
            </c:strRef>
          </c:tx>
          <c:spPr>
            <a:solidFill>
              <a:schemeClr val="accent1"/>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Sheet1!$B$5:$E$5</c:f>
              <c:numCache>
                <c:formatCode>General</c:formatCode>
                <c:ptCount val="4"/>
                <c:pt idx="0">
                  <c:v>15.0</c:v>
                </c:pt>
                <c:pt idx="1">
                  <c:v>66.0</c:v>
                </c:pt>
                <c:pt idx="2">
                  <c:v>15.0</c:v>
                </c:pt>
                <c:pt idx="3">
                  <c:v>77.0</c:v>
                </c:pt>
              </c:numCache>
            </c:numRef>
          </c:val>
        </c:ser>
        <c:dLbls>
          <c:showLegendKey val="0"/>
          <c:showVal val="0"/>
          <c:showCatName val="0"/>
          <c:showSerName val="0"/>
          <c:showPercent val="0"/>
          <c:showBubbleSize val="0"/>
        </c:dLbls>
        <c:gapWidth val="450"/>
        <c:overlap val="100"/>
        <c:axId val="-2135336288"/>
        <c:axId val="-2135333104"/>
      </c:barChart>
      <c:catAx>
        <c:axId val="-2135336288"/>
        <c:scaling>
          <c:orientation val="minMax"/>
        </c:scaling>
        <c:delete val="0"/>
        <c:axPos val="b"/>
        <c:numFmt formatCode="General" sourceLinked="0"/>
        <c:majorTickMark val="none"/>
        <c:minorTickMark val="none"/>
        <c:tickLblPos val="low"/>
        <c:spPr>
          <a:ln w="12700" cap="flat">
            <a:solidFill>
              <a:srgbClr val="A7A6A6"/>
            </a:solidFill>
            <a:prstDash val="solid"/>
            <a:miter lim="400000"/>
          </a:ln>
        </c:spPr>
        <c:txPr>
          <a:bodyPr rot="0"/>
          <a:lstStyle/>
          <a:p>
            <a:pPr>
              <a:defRPr sz="2300" b="0" i="0" u="none" strike="noStrike">
                <a:solidFill>
                  <a:srgbClr val="A7A6A6"/>
                </a:solidFill>
                <a:latin typeface="PT Sans"/>
              </a:defRPr>
            </a:pPr>
            <a:endParaRPr lang="en-US"/>
          </a:p>
        </c:txPr>
        <c:crossAx val="-2135333104"/>
        <c:crosses val="autoZero"/>
        <c:auto val="1"/>
        <c:lblAlgn val="ctr"/>
        <c:lblOffset val="100"/>
        <c:noMultiLvlLbl val="1"/>
      </c:catAx>
      <c:valAx>
        <c:axId val="-2135333104"/>
        <c:scaling>
          <c:orientation val="minMax"/>
        </c:scaling>
        <c:delete val="0"/>
        <c:axPos val="l"/>
        <c:majorGridlines>
          <c:spPr>
            <a:ln w="12700" cap="flat">
              <a:solidFill>
                <a:srgbClr val="929292"/>
              </a:solidFill>
              <a:custDash>
                <a:ds d="200000" sp="200000"/>
              </a:custDash>
              <a:miter lim="400000"/>
            </a:ln>
          </c:spPr>
        </c:majorGridlines>
        <c:numFmt formatCode="General" sourceLinked="0"/>
        <c:majorTickMark val="none"/>
        <c:minorTickMark val="none"/>
        <c:tickLblPos val="nextTo"/>
        <c:spPr>
          <a:ln w="12700" cap="flat">
            <a:noFill/>
            <a:prstDash val="solid"/>
            <a:miter lim="400000"/>
          </a:ln>
        </c:spPr>
        <c:txPr>
          <a:bodyPr rot="0"/>
          <a:lstStyle/>
          <a:p>
            <a:pPr>
              <a:defRPr sz="2300" b="0" i="0" u="none" strike="noStrike">
                <a:solidFill>
                  <a:srgbClr val="A7A6A6"/>
                </a:solidFill>
                <a:latin typeface="PT Sans"/>
              </a:defRPr>
            </a:pPr>
            <a:endParaRPr lang="en-US"/>
          </a:p>
        </c:txPr>
        <c:crossAx val="-2135336288"/>
        <c:crosses val="autoZero"/>
        <c:crossBetween val="between"/>
        <c:majorUnit val="100.0"/>
        <c:minorUnit val="50.0"/>
      </c:valAx>
      <c:spPr>
        <a:noFill/>
        <a:ln w="12700" cap="flat">
          <a:noFill/>
          <a:miter lim="400000"/>
        </a:ln>
        <a:effectLst/>
      </c:spPr>
    </c:plotArea>
    <c:legend>
      <c:legendPos val="r"/>
      <c:layout>
        <c:manualLayout>
          <c:xMode val="edge"/>
          <c:yMode val="edge"/>
          <c:x val="0.540907"/>
          <c:y val="0.875756"/>
          <c:w val="0.459093"/>
          <c:h val="0.0737842"/>
        </c:manualLayout>
      </c:layout>
      <c:overlay val="1"/>
      <c:spPr>
        <a:noFill/>
        <a:ln w="12700" cap="flat">
          <a:noFill/>
          <a:miter lim="400000"/>
        </a:ln>
        <a:effectLst/>
      </c:spPr>
      <c:txPr>
        <a:bodyPr rot="0"/>
        <a:lstStyle/>
        <a:p>
          <a:pPr>
            <a:defRPr sz="2300" b="0" i="0" u="none" strike="noStrike">
              <a:solidFill>
                <a:srgbClr val="A7A6A6"/>
              </a:solidFill>
              <a:latin typeface="PT Sans"/>
            </a:defRPr>
          </a:pPr>
          <a:endParaRPr lang="en-US"/>
        </a:p>
      </c:txPr>
    </c:legend>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roundedCorners val="0"/>
  <c:style val="18"/>
  <c:chart>
    <c:autoTitleDeleted val="1"/>
    <c:plotArea>
      <c:layout>
        <c:manualLayout>
          <c:layoutTarget val="inner"/>
          <c:xMode val="edge"/>
          <c:yMode val="edge"/>
          <c:x val="0.005"/>
          <c:y val="0.005"/>
          <c:w val="0.99"/>
          <c:h val="0.9875"/>
        </c:manualLayout>
      </c:layout>
      <c:pieChart>
        <c:varyColors val="0"/>
        <c:ser>
          <c:idx val="0"/>
          <c:order val="0"/>
          <c:tx>
            <c:strRef>
              <c:f>Sheet1!$A$2</c:f>
              <c:strCache>
                <c:ptCount val="1"/>
                <c:pt idx="0">
                  <c:v>Region 1</c:v>
                </c:pt>
              </c:strCache>
            </c:strRef>
          </c:tx>
          <c:spPr>
            <a:solidFill>
              <a:srgbClr val="53C3CB"/>
            </a:solidFill>
            <a:ln w="12700" cap="flat">
              <a:noFill/>
              <a:miter lim="400000"/>
            </a:ln>
            <a:effectLst/>
          </c:spPr>
          <c:dPt>
            <c:idx val="0"/>
            <c:bubble3D val="0"/>
            <c:spPr>
              <a:solidFill>
                <a:schemeClr val="accent1"/>
              </a:solidFill>
              <a:ln w="12700" cap="flat">
                <a:noFill/>
                <a:miter lim="400000"/>
              </a:ln>
              <a:effectLst/>
            </c:spPr>
          </c:dPt>
          <c:dPt>
            <c:idx val="1"/>
            <c:bubble3D val="0"/>
            <c:spPr>
              <a:solidFill>
                <a:schemeClr val="accent4"/>
              </a:solidFill>
              <a:ln w="12700" cap="flat">
                <a:noFill/>
                <a:miter lim="400000"/>
              </a:ln>
              <a:effectLst/>
            </c:spPr>
          </c:dPt>
          <c:dPt>
            <c:idx val="2"/>
            <c:bubble3D val="0"/>
            <c:spPr>
              <a:solidFill>
                <a:schemeClr val="accent3"/>
              </a:solidFill>
              <a:ln w="12700" cap="flat">
                <a:noFill/>
                <a:miter lim="400000"/>
              </a:ln>
              <a:effectLst/>
            </c:spPr>
          </c:dPt>
          <c:dPt>
            <c:idx val="3"/>
            <c:bubble3D val="0"/>
            <c:spPr>
              <a:solidFill>
                <a:schemeClr val="accent2"/>
              </a:solidFill>
              <a:ln w="12700" cap="flat">
                <a:noFill/>
                <a:miter lim="400000"/>
              </a:ln>
              <a:effectLst/>
            </c:spPr>
          </c:dPt>
          <c:cat>
            <c:strRef>
              <c:f>Sheet1!$B$1:$E$1</c:f>
              <c:strCache>
                <c:ptCount val="4"/>
                <c:pt idx="0">
                  <c:v>April</c:v>
                </c:pt>
                <c:pt idx="1">
                  <c:v>May</c:v>
                </c:pt>
                <c:pt idx="2">
                  <c:v>June</c:v>
                </c:pt>
                <c:pt idx="3">
                  <c:v>July</c:v>
                </c:pt>
              </c:strCache>
            </c:strRef>
          </c:cat>
          <c:val>
            <c:numRef>
              <c:f>Sheet1!$B$2:$E$2</c:f>
              <c:numCache>
                <c:formatCode>General</c:formatCode>
                <c:ptCount val="4"/>
                <c:pt idx="0">
                  <c:v>91.0</c:v>
                </c:pt>
                <c:pt idx="1">
                  <c:v>76.0</c:v>
                </c:pt>
                <c:pt idx="2">
                  <c:v>28.0</c:v>
                </c:pt>
                <c:pt idx="3">
                  <c:v>26.0</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roundedCorners val="0"/>
  <c:style val="18"/>
  <c:chart>
    <c:autoTitleDeleted val="1"/>
    <c:plotArea>
      <c:layout>
        <c:manualLayout>
          <c:layoutTarget val="inner"/>
          <c:xMode val="edge"/>
          <c:yMode val="edge"/>
          <c:x val="0.005"/>
          <c:y val="0.005"/>
          <c:w val="0.99"/>
          <c:h val="0.9875"/>
        </c:manualLayout>
      </c:layout>
      <c:pieChart>
        <c:varyColors val="0"/>
        <c:ser>
          <c:idx val="0"/>
          <c:order val="0"/>
          <c:tx>
            <c:strRef>
              <c:f>Sheet1!$A$2</c:f>
              <c:strCache>
                <c:ptCount val="1"/>
                <c:pt idx="0">
                  <c:v>Region 1</c:v>
                </c:pt>
              </c:strCache>
            </c:strRef>
          </c:tx>
          <c:spPr>
            <a:solidFill>
              <a:srgbClr val="53C3CB"/>
            </a:solidFill>
            <a:ln w="12700" cap="flat">
              <a:noFill/>
              <a:miter lim="400000"/>
            </a:ln>
            <a:effectLst/>
          </c:spPr>
          <c:dPt>
            <c:idx val="0"/>
            <c:bubble3D val="0"/>
            <c:spPr>
              <a:solidFill>
                <a:schemeClr val="accent1"/>
              </a:solidFill>
              <a:ln w="12700" cap="flat">
                <a:noFill/>
                <a:miter lim="400000"/>
              </a:ln>
              <a:effectLst/>
            </c:spPr>
          </c:dPt>
          <c:dPt>
            <c:idx val="1"/>
            <c:bubble3D val="0"/>
            <c:spPr>
              <a:solidFill>
                <a:schemeClr val="accent4"/>
              </a:solidFill>
              <a:ln w="12700" cap="flat">
                <a:noFill/>
                <a:miter lim="400000"/>
              </a:ln>
              <a:effectLst/>
            </c:spPr>
          </c:dPt>
          <c:dPt>
            <c:idx val="2"/>
            <c:bubble3D val="0"/>
            <c:spPr>
              <a:solidFill>
                <a:schemeClr val="accent3"/>
              </a:solidFill>
              <a:ln w="12700" cap="flat">
                <a:noFill/>
                <a:miter lim="400000"/>
              </a:ln>
              <a:effectLst/>
            </c:spPr>
          </c:dPt>
          <c:dPt>
            <c:idx val="3"/>
            <c:bubble3D val="0"/>
            <c:spPr>
              <a:solidFill>
                <a:schemeClr val="accent2"/>
              </a:solidFill>
              <a:ln w="12700" cap="flat">
                <a:noFill/>
                <a:miter lim="400000"/>
              </a:ln>
              <a:effectLst/>
            </c:spPr>
          </c:dPt>
          <c:cat>
            <c:strRef>
              <c:f>Sheet1!$B$1:$E$1</c:f>
              <c:strCache>
                <c:ptCount val="4"/>
                <c:pt idx="0">
                  <c:v>April</c:v>
                </c:pt>
                <c:pt idx="1">
                  <c:v>May</c:v>
                </c:pt>
                <c:pt idx="2">
                  <c:v>June</c:v>
                </c:pt>
                <c:pt idx="3">
                  <c:v>July</c:v>
                </c:pt>
              </c:strCache>
            </c:strRef>
          </c:cat>
          <c:val>
            <c:numRef>
              <c:f>Sheet1!$B$2:$E$2</c:f>
              <c:numCache>
                <c:formatCode>General</c:formatCode>
                <c:ptCount val="4"/>
                <c:pt idx="0">
                  <c:v>91.0</c:v>
                </c:pt>
                <c:pt idx="1">
                  <c:v>76.0</c:v>
                </c:pt>
                <c:pt idx="2">
                  <c:v>28.0</c:v>
                </c:pt>
                <c:pt idx="3">
                  <c:v>26.0</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roundedCorners val="0"/>
  <c:style val="18"/>
  <c:chart>
    <c:autoTitleDeleted val="1"/>
    <c:plotArea>
      <c:layout>
        <c:manualLayout>
          <c:layoutTarget val="inner"/>
          <c:xMode val="edge"/>
          <c:yMode val="edge"/>
          <c:x val="0.005"/>
          <c:y val="0.005"/>
          <c:w val="0.99"/>
          <c:h val="0.9875"/>
        </c:manualLayout>
      </c:layout>
      <c:pieChart>
        <c:varyColors val="0"/>
        <c:ser>
          <c:idx val="0"/>
          <c:order val="0"/>
          <c:tx>
            <c:strRef>
              <c:f>Sheet1!$A$2</c:f>
              <c:strCache>
                <c:ptCount val="1"/>
                <c:pt idx="0">
                  <c:v>Region 1</c:v>
                </c:pt>
              </c:strCache>
            </c:strRef>
          </c:tx>
          <c:spPr>
            <a:solidFill>
              <a:srgbClr val="53C3CB"/>
            </a:solidFill>
            <a:ln w="12700" cap="flat">
              <a:noFill/>
              <a:miter lim="400000"/>
            </a:ln>
            <a:effectLst/>
          </c:spPr>
          <c:dPt>
            <c:idx val="0"/>
            <c:bubble3D val="0"/>
            <c:spPr>
              <a:solidFill>
                <a:schemeClr val="accent1"/>
              </a:solidFill>
              <a:ln w="12700" cap="flat">
                <a:noFill/>
                <a:miter lim="400000"/>
              </a:ln>
              <a:effectLst/>
            </c:spPr>
          </c:dPt>
          <c:dPt>
            <c:idx val="1"/>
            <c:bubble3D val="0"/>
            <c:spPr>
              <a:solidFill>
                <a:schemeClr val="accent4"/>
              </a:solidFill>
              <a:ln w="12700" cap="flat">
                <a:noFill/>
                <a:miter lim="400000"/>
              </a:ln>
              <a:effectLst/>
            </c:spPr>
          </c:dPt>
          <c:dPt>
            <c:idx val="2"/>
            <c:bubble3D val="0"/>
            <c:spPr>
              <a:solidFill>
                <a:schemeClr val="accent3"/>
              </a:solidFill>
              <a:ln w="12700" cap="flat">
                <a:noFill/>
                <a:miter lim="400000"/>
              </a:ln>
              <a:effectLst/>
            </c:spPr>
          </c:dPt>
          <c:dPt>
            <c:idx val="3"/>
            <c:bubble3D val="0"/>
            <c:spPr>
              <a:solidFill>
                <a:schemeClr val="accent2"/>
              </a:solidFill>
              <a:ln w="12700" cap="flat">
                <a:noFill/>
                <a:miter lim="400000"/>
              </a:ln>
              <a:effectLst/>
            </c:spPr>
          </c:dPt>
          <c:cat>
            <c:strRef>
              <c:f>Sheet1!$B$1:$E$1</c:f>
              <c:strCache>
                <c:ptCount val="4"/>
                <c:pt idx="0">
                  <c:v>April</c:v>
                </c:pt>
                <c:pt idx="1">
                  <c:v>May</c:v>
                </c:pt>
                <c:pt idx="2">
                  <c:v>June</c:v>
                </c:pt>
                <c:pt idx="3">
                  <c:v>July</c:v>
                </c:pt>
              </c:strCache>
            </c:strRef>
          </c:cat>
          <c:val>
            <c:numRef>
              <c:f>Sheet1!$B$2:$E$2</c:f>
              <c:numCache>
                <c:formatCode>General</c:formatCode>
                <c:ptCount val="4"/>
                <c:pt idx="0">
                  <c:v>91.0</c:v>
                </c:pt>
                <c:pt idx="1">
                  <c:v>76.0</c:v>
                </c:pt>
                <c:pt idx="2">
                  <c:v>28.0</c:v>
                </c:pt>
                <c:pt idx="3">
                  <c:v>26.0</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roundedCorners val="0"/>
  <c:style val="18"/>
  <c:chart>
    <c:autoTitleDeleted val="1"/>
    <c:plotArea>
      <c:layout>
        <c:manualLayout>
          <c:layoutTarget val="inner"/>
          <c:xMode val="edge"/>
          <c:yMode val="edge"/>
          <c:x val="0.005"/>
          <c:y val="0.005"/>
          <c:w val="0.402888"/>
          <c:h val="0.9875"/>
        </c:manualLayout>
      </c:layout>
      <c:pieChart>
        <c:varyColors val="0"/>
        <c:ser>
          <c:idx val="0"/>
          <c:order val="0"/>
          <c:tx>
            <c:strRef>
              <c:f>Sheet1!$A$2</c:f>
              <c:strCache>
                <c:ptCount val="1"/>
                <c:pt idx="0">
                  <c:v>Region 1</c:v>
                </c:pt>
              </c:strCache>
            </c:strRef>
          </c:tx>
          <c:spPr>
            <a:solidFill>
              <a:srgbClr val="53C3CB"/>
            </a:solidFill>
            <a:ln w="12700" cap="flat">
              <a:noFill/>
              <a:miter lim="400000"/>
            </a:ln>
            <a:effectLst/>
          </c:spPr>
          <c:dPt>
            <c:idx val="0"/>
            <c:bubble3D val="0"/>
            <c:spPr>
              <a:solidFill>
                <a:schemeClr val="accent1"/>
              </a:solidFill>
              <a:ln w="12700" cap="flat">
                <a:noFill/>
                <a:miter lim="400000"/>
              </a:ln>
              <a:effectLst/>
            </c:spPr>
          </c:dPt>
          <c:dPt>
            <c:idx val="1"/>
            <c:bubble3D val="0"/>
            <c:spPr>
              <a:solidFill>
                <a:schemeClr val="accent4"/>
              </a:solidFill>
              <a:ln w="12700" cap="flat">
                <a:noFill/>
                <a:miter lim="400000"/>
              </a:ln>
              <a:effectLst/>
            </c:spPr>
          </c:dPt>
          <c:dPt>
            <c:idx val="2"/>
            <c:bubble3D val="0"/>
            <c:spPr>
              <a:solidFill>
                <a:schemeClr val="accent3"/>
              </a:solidFill>
              <a:ln w="12700" cap="flat">
                <a:noFill/>
                <a:miter lim="400000"/>
              </a:ln>
              <a:effectLst/>
            </c:spPr>
          </c:dPt>
          <c:dPt>
            <c:idx val="3"/>
            <c:bubble3D val="0"/>
            <c:spPr>
              <a:solidFill>
                <a:schemeClr val="accent2"/>
              </a:solidFill>
              <a:ln w="12700" cap="flat">
                <a:noFill/>
                <a:miter lim="400000"/>
              </a:ln>
              <a:effectLst/>
            </c:spPr>
          </c:dPt>
          <c:cat>
            <c:strRef>
              <c:f>Sheet1!$B$1:$E$1</c:f>
              <c:strCache>
                <c:ptCount val="4"/>
                <c:pt idx="0">
                  <c:v>April</c:v>
                </c:pt>
                <c:pt idx="1">
                  <c:v>May</c:v>
                </c:pt>
                <c:pt idx="2">
                  <c:v>June</c:v>
                </c:pt>
                <c:pt idx="3">
                  <c:v>July</c:v>
                </c:pt>
              </c:strCache>
            </c:strRef>
          </c:cat>
          <c:val>
            <c:numRef>
              <c:f>Sheet1!$B$2:$E$2</c:f>
              <c:numCache>
                <c:formatCode>General</c:formatCode>
                <c:ptCount val="4"/>
                <c:pt idx="0">
                  <c:v>91.0</c:v>
                </c:pt>
                <c:pt idx="1">
                  <c:v>76.0</c:v>
                </c:pt>
                <c:pt idx="2">
                  <c:v>28.0</c:v>
                </c:pt>
                <c:pt idx="3">
                  <c:v>26.0</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legend>
      <c:legendPos val="r"/>
      <c:layout>
        <c:manualLayout>
          <c:xMode val="edge"/>
          <c:yMode val="edge"/>
          <c:x val="0.431644"/>
          <c:y val="0.865535"/>
          <c:w val="0.568356"/>
          <c:h val="0.0748751"/>
        </c:manualLayout>
      </c:layout>
      <c:overlay val="1"/>
      <c:spPr>
        <a:noFill/>
        <a:ln w="12700" cap="flat">
          <a:noFill/>
          <a:miter lim="400000"/>
        </a:ln>
        <a:effectLst/>
      </c:spPr>
      <c:txPr>
        <a:bodyPr rot="0"/>
        <a:lstStyle/>
        <a:p>
          <a:pPr>
            <a:defRPr sz="2400" b="0" i="0" u="none" strike="noStrike">
              <a:solidFill>
                <a:srgbClr val="A7A6A6"/>
              </a:solidFill>
              <a:latin typeface="PT Sans"/>
            </a:defRPr>
          </a:pPr>
          <a:endParaRPr lang="en-US"/>
        </a:p>
      </c:txPr>
    </c:legend>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4" name="Shape 64"/>
          <p:cNvSpPr>
            <a:spLocks noGrp="1" noRot="1" noChangeAspect="1"/>
          </p:cNvSpPr>
          <p:nvPr>
            <p:ph type="sldImg"/>
          </p:nvPr>
        </p:nvSpPr>
        <p:spPr>
          <a:xfrm>
            <a:off x="1143000" y="685800"/>
            <a:ext cx="4572000" cy="3429000"/>
          </a:xfrm>
          <a:prstGeom prst="rect">
            <a:avLst/>
          </a:prstGeom>
        </p:spPr>
        <p:txBody>
          <a:bodyPr/>
          <a:lstStyle/>
          <a:p>
            <a:endParaRPr/>
          </a:p>
        </p:txBody>
      </p:sp>
      <p:sp>
        <p:nvSpPr>
          <p:cNvPr id="65" name="Shape 65"/>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616044232"/>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7" name="Shape 17"/>
          <p:cNvSpPr>
            <a:spLocks noGrp="1"/>
          </p:cNvSpPr>
          <p:nvPr>
            <p:ph type="sldNum" sz="quarter" idx="2"/>
          </p:nvPr>
        </p:nvSpPr>
        <p:spPr>
          <a:xfrm>
            <a:off x="11971114" y="11525250"/>
            <a:ext cx="432247" cy="482601"/>
          </a:xfrm>
          <a:prstGeom prst="rect">
            <a:avLst/>
          </a:prstGeom>
        </p:spPr>
        <p:txBody>
          <a:bodyPr wrap="none"/>
          <a:lstStyle>
            <a:lvl1pPr>
              <a:defRPr sz="2400" cap="none" spc="0">
                <a:solidFill>
                  <a:srgbClr val="FFFFFF"/>
                </a:solidFill>
                <a:latin typeface="Roboto Regular"/>
                <a:ea typeface="Roboto Regular"/>
                <a:cs typeface="Roboto Regular"/>
                <a:sym typeface="Roboto Regular"/>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 BG Photo">
    <p:spTree>
      <p:nvGrpSpPr>
        <p:cNvPr id="1" name=""/>
        <p:cNvGrpSpPr/>
        <p:nvPr/>
      </p:nvGrpSpPr>
      <p:grpSpPr>
        <a:xfrm>
          <a:off x="0" y="0"/>
          <a:ext cx="0" cy="0"/>
          <a:chOff x="0" y="0"/>
          <a:chExt cx="0" cy="0"/>
        </a:xfrm>
      </p:grpSpPr>
      <p:sp>
        <p:nvSpPr>
          <p:cNvPr id="17" name="Shape 17"/>
          <p:cNvSpPr>
            <a:spLocks noGrp="1"/>
          </p:cNvSpPr>
          <p:nvPr>
            <p:ph type="sldNum" sz="quarter" idx="2"/>
          </p:nvPr>
        </p:nvSpPr>
        <p:spPr>
          <a:xfrm>
            <a:off x="11971114" y="11525250"/>
            <a:ext cx="432247" cy="482601"/>
          </a:xfrm>
          <a:prstGeom prst="rect">
            <a:avLst/>
          </a:prstGeom>
        </p:spPr>
        <p:txBody>
          <a:bodyPr wrap="none"/>
          <a:lstStyle>
            <a:lvl1pPr>
              <a:defRPr sz="2400" cap="none" spc="0">
                <a:solidFill>
                  <a:srgbClr val="FFFFFF"/>
                </a:solidFill>
                <a:latin typeface="Roboto Regular"/>
                <a:ea typeface="Roboto Regular"/>
                <a:cs typeface="Roboto Regular"/>
                <a:sym typeface="Roboto Regular"/>
              </a:defRPr>
            </a:lvl1pPr>
          </a:lstStyle>
          <a:p>
            <a:fld id="{86CB4B4D-7CA3-9044-876B-883B54F8677D}" type="slidenum">
              <a:t>‹#›</a:t>
            </a:fld>
            <a:endParaRPr/>
          </a:p>
        </p:txBody>
      </p:sp>
      <p:sp>
        <p:nvSpPr>
          <p:cNvPr id="3" name="Picture Placeholder 2"/>
          <p:cNvSpPr>
            <a:spLocks noGrp="1"/>
          </p:cNvSpPr>
          <p:nvPr>
            <p:ph type="pic" sz="quarter" idx="10"/>
          </p:nvPr>
        </p:nvSpPr>
        <p:spPr>
          <a:xfrm>
            <a:off x="0" y="0"/>
            <a:ext cx="24384000" cy="13716000"/>
          </a:xfrm>
        </p:spPr>
        <p:txBody>
          <a:bodyPr/>
          <a:lstStyle/>
          <a:p>
            <a:endParaRPr lang="en-US"/>
          </a:p>
        </p:txBody>
      </p:sp>
    </p:spTree>
    <p:extLst>
      <p:ext uri="{BB962C8B-B14F-4D97-AF65-F5344CB8AC3E}">
        <p14:creationId xmlns:p14="http://schemas.microsoft.com/office/powerpoint/2010/main" val="117383630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Subtitle copy">
    <p:spTree>
      <p:nvGrpSpPr>
        <p:cNvPr id="1" name=""/>
        <p:cNvGrpSpPr/>
        <p:nvPr/>
      </p:nvGrpSpPr>
      <p:grpSpPr>
        <a:xfrm>
          <a:off x="0" y="0"/>
          <a:ext cx="0" cy="0"/>
          <a:chOff x="0" y="0"/>
          <a:chExt cx="0" cy="0"/>
        </a:xfrm>
      </p:grpSpPr>
      <p:sp>
        <p:nvSpPr>
          <p:cNvPr id="24" name="Shape 24"/>
          <p:cNvSpPr>
            <a:spLocks noGrp="1"/>
          </p:cNvSpPr>
          <p:nvPr>
            <p:ph type="title"/>
          </p:nvPr>
        </p:nvSpPr>
        <p:spPr>
          <a:prstGeom prst="rect">
            <a:avLst/>
          </a:prstGeom>
        </p:spPr>
        <p:txBody>
          <a:bodyPr/>
          <a:lstStyle/>
          <a:p>
            <a:r>
              <a:t>Title Text</a:t>
            </a:r>
          </a:p>
        </p:txBody>
      </p:sp>
      <p:sp>
        <p:nvSpPr>
          <p:cNvPr id="25" name="Shape 2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6" name="Shape 2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ircle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711325" y="2428875"/>
            <a:ext cx="4033838" cy="4032250"/>
          </a:xfrm>
          <a:prstGeom prst="ellipse">
            <a:avLst/>
          </a:prstGeom>
        </p:spPr>
        <p:txBody>
          <a:bodyPr/>
          <a:lstStyle/>
          <a:p>
            <a:endParaRPr lang="en-US"/>
          </a:p>
        </p:txBody>
      </p:sp>
      <p:sp>
        <p:nvSpPr>
          <p:cNvPr id="11" name="Picture Placeholder 2"/>
          <p:cNvSpPr>
            <a:spLocks noGrp="1"/>
          </p:cNvSpPr>
          <p:nvPr>
            <p:ph type="pic" sz="quarter" idx="11"/>
          </p:nvPr>
        </p:nvSpPr>
        <p:spPr>
          <a:xfrm>
            <a:off x="7353649" y="2428130"/>
            <a:ext cx="4033838" cy="4032250"/>
          </a:xfrm>
          <a:prstGeom prst="ellipse">
            <a:avLst/>
          </a:prstGeom>
        </p:spPr>
        <p:txBody>
          <a:bodyPr/>
          <a:lstStyle/>
          <a:p>
            <a:endParaRPr lang="en-US"/>
          </a:p>
        </p:txBody>
      </p:sp>
      <p:sp>
        <p:nvSpPr>
          <p:cNvPr id="12" name="Picture Placeholder 2"/>
          <p:cNvSpPr>
            <a:spLocks noGrp="1"/>
          </p:cNvSpPr>
          <p:nvPr>
            <p:ph type="pic" sz="quarter" idx="12"/>
          </p:nvPr>
        </p:nvSpPr>
        <p:spPr>
          <a:xfrm>
            <a:off x="12996195" y="2428130"/>
            <a:ext cx="4033838" cy="4032250"/>
          </a:xfrm>
          <a:prstGeom prst="ellipse">
            <a:avLst/>
          </a:prstGeom>
        </p:spPr>
        <p:txBody>
          <a:bodyPr/>
          <a:lstStyle/>
          <a:p>
            <a:endParaRPr lang="en-US"/>
          </a:p>
        </p:txBody>
      </p:sp>
      <p:sp>
        <p:nvSpPr>
          <p:cNvPr id="13" name="Picture Placeholder 2"/>
          <p:cNvSpPr>
            <a:spLocks noGrp="1"/>
          </p:cNvSpPr>
          <p:nvPr>
            <p:ph type="pic" sz="quarter" idx="13"/>
          </p:nvPr>
        </p:nvSpPr>
        <p:spPr>
          <a:xfrm>
            <a:off x="18638375" y="2428130"/>
            <a:ext cx="4033838" cy="4032250"/>
          </a:xfrm>
          <a:prstGeom prst="ellipse">
            <a:avLst/>
          </a:prstGeom>
        </p:spPr>
        <p:txBody>
          <a:bodyPr/>
          <a:lstStyle/>
          <a:p>
            <a:endParaRPr lang="en-US"/>
          </a:p>
        </p:txBody>
      </p:sp>
      <p:sp>
        <p:nvSpPr>
          <p:cNvPr id="26" name="Shape 26"/>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6237533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t Photo">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711325" y="2428875"/>
            <a:ext cx="4033838" cy="4032250"/>
          </a:xfrm>
          <a:prstGeom prst="rect">
            <a:avLst/>
          </a:prstGeom>
        </p:spPr>
        <p:txBody>
          <a:bodyPr/>
          <a:lstStyle/>
          <a:p>
            <a:endParaRPr lang="en-US"/>
          </a:p>
        </p:txBody>
      </p:sp>
      <p:sp>
        <p:nvSpPr>
          <p:cNvPr id="11" name="Picture Placeholder 2"/>
          <p:cNvSpPr>
            <a:spLocks noGrp="1"/>
          </p:cNvSpPr>
          <p:nvPr>
            <p:ph type="pic" sz="quarter" idx="11"/>
          </p:nvPr>
        </p:nvSpPr>
        <p:spPr>
          <a:xfrm>
            <a:off x="7353649" y="2428130"/>
            <a:ext cx="4033838" cy="4032250"/>
          </a:xfrm>
          <a:prstGeom prst="rect">
            <a:avLst/>
          </a:prstGeom>
        </p:spPr>
        <p:txBody>
          <a:bodyPr/>
          <a:lstStyle/>
          <a:p>
            <a:endParaRPr lang="en-US"/>
          </a:p>
        </p:txBody>
      </p:sp>
      <p:sp>
        <p:nvSpPr>
          <p:cNvPr id="12" name="Picture Placeholder 2"/>
          <p:cNvSpPr>
            <a:spLocks noGrp="1"/>
          </p:cNvSpPr>
          <p:nvPr>
            <p:ph type="pic" sz="quarter" idx="12"/>
          </p:nvPr>
        </p:nvSpPr>
        <p:spPr>
          <a:xfrm>
            <a:off x="12996195" y="2428130"/>
            <a:ext cx="4033838" cy="4032250"/>
          </a:xfrm>
          <a:prstGeom prst="rect">
            <a:avLst/>
          </a:prstGeom>
        </p:spPr>
        <p:txBody>
          <a:bodyPr/>
          <a:lstStyle/>
          <a:p>
            <a:endParaRPr lang="en-US"/>
          </a:p>
        </p:txBody>
      </p:sp>
      <p:sp>
        <p:nvSpPr>
          <p:cNvPr id="13" name="Picture Placeholder 2"/>
          <p:cNvSpPr>
            <a:spLocks noGrp="1"/>
          </p:cNvSpPr>
          <p:nvPr>
            <p:ph type="pic" sz="quarter" idx="13"/>
          </p:nvPr>
        </p:nvSpPr>
        <p:spPr>
          <a:xfrm>
            <a:off x="18638375" y="2428130"/>
            <a:ext cx="4033838" cy="4032250"/>
          </a:xfrm>
          <a:prstGeom prst="rect">
            <a:avLst/>
          </a:prstGeom>
        </p:spPr>
        <p:txBody>
          <a:bodyPr/>
          <a:lstStyle/>
          <a:p>
            <a:endParaRPr lang="en-US"/>
          </a:p>
        </p:txBody>
      </p:sp>
      <p:sp>
        <p:nvSpPr>
          <p:cNvPr id="26" name="Shape 26"/>
          <p:cNvSpPr>
            <a:spLocks noGrp="1"/>
          </p:cNvSpPr>
          <p:nvPr>
            <p:ph type="sldNum" sz="quarter" idx="2"/>
          </p:nvPr>
        </p:nvSpPr>
        <p:spPr>
          <a:prstGeom prst="rect">
            <a:avLst/>
          </a:prstGeom>
        </p:spPr>
        <p:txBody>
          <a:bodyPr/>
          <a:lstStyle/>
          <a:p>
            <a:fld id="{86CB4B4D-7CA3-9044-876B-883B54F8677D}" type="slidenum">
              <a:t>‹#›</a:t>
            </a:fld>
            <a:endParaRPr/>
          </a:p>
        </p:txBody>
      </p:sp>
      <p:sp>
        <p:nvSpPr>
          <p:cNvPr id="7" name="Picture Placeholder 2"/>
          <p:cNvSpPr>
            <a:spLocks noGrp="1"/>
          </p:cNvSpPr>
          <p:nvPr>
            <p:ph type="pic" sz="quarter" idx="14"/>
          </p:nvPr>
        </p:nvSpPr>
        <p:spPr>
          <a:xfrm>
            <a:off x="1711325" y="6823075"/>
            <a:ext cx="4033838" cy="4032250"/>
          </a:xfrm>
          <a:prstGeom prst="rect">
            <a:avLst/>
          </a:prstGeom>
        </p:spPr>
        <p:txBody>
          <a:bodyPr/>
          <a:lstStyle/>
          <a:p>
            <a:endParaRPr lang="en-US"/>
          </a:p>
        </p:txBody>
      </p:sp>
      <p:sp>
        <p:nvSpPr>
          <p:cNvPr id="8" name="Picture Placeholder 2"/>
          <p:cNvSpPr>
            <a:spLocks noGrp="1"/>
          </p:cNvSpPr>
          <p:nvPr>
            <p:ph type="pic" sz="quarter" idx="15"/>
          </p:nvPr>
        </p:nvSpPr>
        <p:spPr>
          <a:xfrm>
            <a:off x="7353649" y="6822330"/>
            <a:ext cx="4033838" cy="4032250"/>
          </a:xfrm>
          <a:prstGeom prst="rect">
            <a:avLst/>
          </a:prstGeom>
        </p:spPr>
        <p:txBody>
          <a:bodyPr/>
          <a:lstStyle/>
          <a:p>
            <a:endParaRPr lang="en-US"/>
          </a:p>
        </p:txBody>
      </p:sp>
      <p:sp>
        <p:nvSpPr>
          <p:cNvPr id="9" name="Picture Placeholder 2"/>
          <p:cNvSpPr>
            <a:spLocks noGrp="1"/>
          </p:cNvSpPr>
          <p:nvPr>
            <p:ph type="pic" sz="quarter" idx="16"/>
          </p:nvPr>
        </p:nvSpPr>
        <p:spPr>
          <a:xfrm>
            <a:off x="12996195" y="6822330"/>
            <a:ext cx="4033838" cy="4032250"/>
          </a:xfrm>
          <a:prstGeom prst="rect">
            <a:avLst/>
          </a:prstGeom>
        </p:spPr>
        <p:txBody>
          <a:bodyPr/>
          <a:lstStyle/>
          <a:p>
            <a:endParaRPr lang="en-US"/>
          </a:p>
        </p:txBody>
      </p:sp>
      <p:sp>
        <p:nvSpPr>
          <p:cNvPr id="10" name="Picture Placeholder 2"/>
          <p:cNvSpPr>
            <a:spLocks noGrp="1"/>
          </p:cNvSpPr>
          <p:nvPr>
            <p:ph type="pic" sz="quarter" idx="17"/>
          </p:nvPr>
        </p:nvSpPr>
        <p:spPr>
          <a:xfrm>
            <a:off x="18638375" y="6822330"/>
            <a:ext cx="4033838" cy="4032250"/>
          </a:xfrm>
          <a:prstGeom prst="rect">
            <a:avLst/>
          </a:prstGeom>
        </p:spPr>
        <p:txBody>
          <a:bodyPr/>
          <a:lstStyle/>
          <a:p>
            <a:endParaRPr lang="en-US"/>
          </a:p>
        </p:txBody>
      </p:sp>
    </p:spTree>
    <p:extLst>
      <p:ext uri="{BB962C8B-B14F-4D97-AF65-F5344CB8AC3E}">
        <p14:creationId xmlns:p14="http://schemas.microsoft.com/office/powerpoint/2010/main" val="94848582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Color Bg">
    <p:spTree>
      <p:nvGrpSpPr>
        <p:cNvPr id="1" name=""/>
        <p:cNvGrpSpPr/>
        <p:nvPr/>
      </p:nvGrpSpPr>
      <p:grpSpPr>
        <a:xfrm>
          <a:off x="0" y="0"/>
          <a:ext cx="0" cy="0"/>
          <a:chOff x="0" y="0"/>
          <a:chExt cx="0" cy="0"/>
        </a:xfrm>
      </p:grpSpPr>
      <p:sp>
        <p:nvSpPr>
          <p:cNvPr id="33" name="Shape 33"/>
          <p:cNvSpPr/>
          <p:nvPr/>
        </p:nvSpPr>
        <p:spPr>
          <a:xfrm>
            <a:off x="-50559" y="-57031"/>
            <a:ext cx="24485119" cy="9984256"/>
          </a:xfrm>
          <a:prstGeom prst="rect">
            <a:avLst/>
          </a:prstGeom>
          <a:solidFill>
            <a:schemeClr val="accent3"/>
          </a:solidFill>
          <a:ln w="3175">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sp>
        <p:nvSpPr>
          <p:cNvPr id="34" name="Shape 34"/>
          <p:cNvSpPr>
            <a:spLocks noGrp="1"/>
          </p:cNvSpPr>
          <p:nvPr>
            <p:ph type="title"/>
          </p:nvPr>
        </p:nvSpPr>
        <p:spPr>
          <a:prstGeom prst="rect">
            <a:avLst/>
          </a:prstGeom>
        </p:spPr>
        <p:txBody>
          <a:bodyPr/>
          <a:lstStyle/>
          <a:p>
            <a:r>
              <a:t>Title Text</a:t>
            </a:r>
          </a:p>
        </p:txBody>
      </p:sp>
      <p:sp>
        <p:nvSpPr>
          <p:cNvPr id="35" name="Shape 35"/>
          <p:cNvSpPr>
            <a:spLocks noGrp="1"/>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6" name="Shape 36"/>
          <p:cNvSpPr/>
          <p:nvPr/>
        </p:nvSpPr>
        <p:spPr>
          <a:xfrm>
            <a:off x="20743123" y="12290443"/>
            <a:ext cx="271267" cy="216228"/>
          </a:xfrm>
          <a:custGeom>
            <a:avLst/>
            <a:gdLst/>
            <a:ahLst/>
            <a:cxnLst>
              <a:cxn ang="0">
                <a:pos x="wd2" y="hd2"/>
              </a:cxn>
              <a:cxn ang="5400000">
                <a:pos x="wd2" y="hd2"/>
              </a:cxn>
              <a:cxn ang="10800000">
                <a:pos x="wd2" y="hd2"/>
              </a:cxn>
              <a:cxn ang="16200000">
                <a:pos x="wd2" y="hd2"/>
              </a:cxn>
            </a:cxnLst>
            <a:rect l="0" t="0" r="r" b="b"/>
            <a:pathLst>
              <a:path w="21600" h="21600" extrusionOk="0">
                <a:moveTo>
                  <a:pt x="19237" y="5082"/>
                </a:moveTo>
                <a:cubicBezTo>
                  <a:pt x="19237" y="5506"/>
                  <a:pt x="19237" y="5929"/>
                  <a:pt x="19237" y="5929"/>
                </a:cubicBezTo>
                <a:cubicBezTo>
                  <a:pt x="19237" y="13129"/>
                  <a:pt x="14850" y="21600"/>
                  <a:pt x="6750" y="21600"/>
                </a:cubicBezTo>
                <a:cubicBezTo>
                  <a:pt x="4388" y="21600"/>
                  <a:pt x="2025" y="20753"/>
                  <a:pt x="0" y="19059"/>
                </a:cubicBezTo>
                <a:cubicBezTo>
                  <a:pt x="338" y="19059"/>
                  <a:pt x="675" y="19059"/>
                  <a:pt x="1013" y="19059"/>
                </a:cubicBezTo>
                <a:cubicBezTo>
                  <a:pt x="3038" y="19059"/>
                  <a:pt x="5063" y="18212"/>
                  <a:pt x="6413" y="16941"/>
                </a:cubicBezTo>
                <a:cubicBezTo>
                  <a:pt x="4725" y="16941"/>
                  <a:pt x="3038" y="15247"/>
                  <a:pt x="2363" y="13129"/>
                </a:cubicBezTo>
                <a:cubicBezTo>
                  <a:pt x="2700" y="13129"/>
                  <a:pt x="3038" y="13129"/>
                  <a:pt x="3375" y="13129"/>
                </a:cubicBezTo>
                <a:cubicBezTo>
                  <a:pt x="3713" y="13129"/>
                  <a:pt x="4050" y="13129"/>
                  <a:pt x="4388" y="13129"/>
                </a:cubicBezTo>
                <a:cubicBezTo>
                  <a:pt x="2363" y="12282"/>
                  <a:pt x="1013" y="10165"/>
                  <a:pt x="1013" y="7624"/>
                </a:cubicBezTo>
                <a:cubicBezTo>
                  <a:pt x="1013" y="7624"/>
                  <a:pt x="1013" y="7624"/>
                  <a:pt x="1013" y="7624"/>
                </a:cubicBezTo>
                <a:cubicBezTo>
                  <a:pt x="1688" y="8047"/>
                  <a:pt x="2363" y="8047"/>
                  <a:pt x="3038" y="8047"/>
                </a:cubicBezTo>
                <a:cubicBezTo>
                  <a:pt x="1688" y="7200"/>
                  <a:pt x="1013" y="5506"/>
                  <a:pt x="1013" y="3812"/>
                </a:cubicBezTo>
                <a:cubicBezTo>
                  <a:pt x="1013" y="2541"/>
                  <a:pt x="1350" y="1694"/>
                  <a:pt x="1688" y="847"/>
                </a:cubicBezTo>
                <a:cubicBezTo>
                  <a:pt x="3713" y="4235"/>
                  <a:pt x="7088" y="6353"/>
                  <a:pt x="10463" y="6776"/>
                </a:cubicBezTo>
                <a:cubicBezTo>
                  <a:pt x="10463" y="6353"/>
                  <a:pt x="10463" y="5929"/>
                  <a:pt x="10463" y="5506"/>
                </a:cubicBezTo>
                <a:cubicBezTo>
                  <a:pt x="10463" y="2118"/>
                  <a:pt x="12487" y="0"/>
                  <a:pt x="14850" y="0"/>
                </a:cubicBezTo>
                <a:cubicBezTo>
                  <a:pt x="16200" y="0"/>
                  <a:pt x="17212" y="424"/>
                  <a:pt x="18225" y="1694"/>
                </a:cubicBezTo>
                <a:cubicBezTo>
                  <a:pt x="18900" y="1271"/>
                  <a:pt x="19912" y="847"/>
                  <a:pt x="20925" y="424"/>
                </a:cubicBezTo>
                <a:cubicBezTo>
                  <a:pt x="20587" y="1694"/>
                  <a:pt x="19912" y="2541"/>
                  <a:pt x="18900" y="3388"/>
                </a:cubicBezTo>
                <a:cubicBezTo>
                  <a:pt x="19912" y="2965"/>
                  <a:pt x="20587" y="2965"/>
                  <a:pt x="21600" y="2541"/>
                </a:cubicBezTo>
                <a:cubicBezTo>
                  <a:pt x="20925" y="3388"/>
                  <a:pt x="20250" y="4659"/>
                  <a:pt x="19237" y="5082"/>
                </a:cubicBezTo>
                <a:close/>
              </a:path>
            </a:pathLst>
          </a:custGeom>
          <a:solidFill>
            <a:schemeClr val="accent2"/>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37" name="Shape 37"/>
          <p:cNvSpPr/>
          <p:nvPr/>
        </p:nvSpPr>
        <p:spPr>
          <a:xfrm>
            <a:off x="20271618" y="12256044"/>
            <a:ext cx="149394" cy="285027"/>
          </a:xfrm>
          <a:custGeom>
            <a:avLst/>
            <a:gdLst/>
            <a:ahLst/>
            <a:cxnLst>
              <a:cxn ang="0">
                <a:pos x="wd2" y="hd2"/>
              </a:cxn>
              <a:cxn ang="5400000">
                <a:pos x="wd2" y="hd2"/>
              </a:cxn>
              <a:cxn ang="10800000">
                <a:pos x="wd2" y="hd2"/>
              </a:cxn>
              <a:cxn ang="16200000">
                <a:pos x="wd2" y="hd2"/>
              </a:cxn>
            </a:cxnLst>
            <a:rect l="0" t="0" r="r" b="b"/>
            <a:pathLst>
              <a:path w="21600" h="21600" extrusionOk="0">
                <a:moveTo>
                  <a:pt x="21600" y="3546"/>
                </a:moveTo>
                <a:cubicBezTo>
                  <a:pt x="17897" y="3546"/>
                  <a:pt x="17897" y="3546"/>
                  <a:pt x="17897" y="3546"/>
                </a:cubicBezTo>
                <a:cubicBezTo>
                  <a:pt x="14811" y="3546"/>
                  <a:pt x="14194" y="4513"/>
                  <a:pt x="14194" y="5481"/>
                </a:cubicBezTo>
                <a:cubicBezTo>
                  <a:pt x="14194" y="8060"/>
                  <a:pt x="14194" y="8060"/>
                  <a:pt x="14194" y="8060"/>
                </a:cubicBezTo>
                <a:cubicBezTo>
                  <a:pt x="21600" y="8060"/>
                  <a:pt x="21600" y="8060"/>
                  <a:pt x="21600" y="8060"/>
                </a:cubicBezTo>
                <a:cubicBezTo>
                  <a:pt x="20366" y="11928"/>
                  <a:pt x="20366" y="11928"/>
                  <a:pt x="20366" y="11928"/>
                </a:cubicBezTo>
                <a:cubicBezTo>
                  <a:pt x="14194" y="11928"/>
                  <a:pt x="14194" y="11928"/>
                  <a:pt x="14194" y="11928"/>
                </a:cubicBezTo>
                <a:cubicBezTo>
                  <a:pt x="14194" y="21600"/>
                  <a:pt x="14194" y="21600"/>
                  <a:pt x="14194" y="21600"/>
                </a:cubicBezTo>
                <a:cubicBezTo>
                  <a:pt x="6789" y="21600"/>
                  <a:pt x="6789" y="21600"/>
                  <a:pt x="6789" y="21600"/>
                </a:cubicBezTo>
                <a:cubicBezTo>
                  <a:pt x="6789" y="11928"/>
                  <a:pt x="6789" y="11928"/>
                  <a:pt x="6789" y="11928"/>
                </a:cubicBezTo>
                <a:cubicBezTo>
                  <a:pt x="0" y="11928"/>
                  <a:pt x="0" y="11928"/>
                  <a:pt x="0" y="11928"/>
                </a:cubicBezTo>
                <a:cubicBezTo>
                  <a:pt x="0" y="8060"/>
                  <a:pt x="0" y="8060"/>
                  <a:pt x="0" y="8060"/>
                </a:cubicBezTo>
                <a:cubicBezTo>
                  <a:pt x="6789" y="8060"/>
                  <a:pt x="6789" y="8060"/>
                  <a:pt x="6789" y="8060"/>
                </a:cubicBezTo>
                <a:cubicBezTo>
                  <a:pt x="6789" y="5158"/>
                  <a:pt x="6789" y="5158"/>
                  <a:pt x="6789" y="5158"/>
                </a:cubicBezTo>
                <a:cubicBezTo>
                  <a:pt x="6789" y="1934"/>
                  <a:pt x="10491" y="0"/>
                  <a:pt x="16046" y="0"/>
                </a:cubicBezTo>
                <a:cubicBezTo>
                  <a:pt x="18514" y="0"/>
                  <a:pt x="20983" y="322"/>
                  <a:pt x="21600" y="322"/>
                </a:cubicBezTo>
                <a:lnTo>
                  <a:pt x="21600" y="3546"/>
                </a:lnTo>
                <a:close/>
              </a:path>
            </a:pathLst>
          </a:custGeom>
          <a:solidFill>
            <a:schemeClr val="accent1"/>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38" name="Shape 38"/>
          <p:cNvSpPr/>
          <p:nvPr/>
        </p:nvSpPr>
        <p:spPr>
          <a:xfrm>
            <a:off x="21326800" y="12265094"/>
            <a:ext cx="168791" cy="26692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900" y="1029"/>
                  <a:pt x="18900" y="1029"/>
                  <a:pt x="18900" y="1029"/>
                </a:cubicBezTo>
                <a:cubicBezTo>
                  <a:pt x="16200" y="1029"/>
                  <a:pt x="16200" y="1029"/>
                  <a:pt x="16200" y="1029"/>
                </a:cubicBezTo>
                <a:cubicBezTo>
                  <a:pt x="17820" y="2057"/>
                  <a:pt x="19440" y="3086"/>
                  <a:pt x="19440" y="4800"/>
                </a:cubicBezTo>
                <a:cubicBezTo>
                  <a:pt x="19440" y="8229"/>
                  <a:pt x="14580" y="8571"/>
                  <a:pt x="14580" y="10286"/>
                </a:cubicBezTo>
                <a:cubicBezTo>
                  <a:pt x="14580" y="12000"/>
                  <a:pt x="20520" y="12686"/>
                  <a:pt x="20520" y="16114"/>
                </a:cubicBezTo>
                <a:cubicBezTo>
                  <a:pt x="20520" y="17143"/>
                  <a:pt x="20520" y="17829"/>
                  <a:pt x="19980" y="18514"/>
                </a:cubicBezTo>
                <a:cubicBezTo>
                  <a:pt x="17820" y="20914"/>
                  <a:pt x="12960" y="21600"/>
                  <a:pt x="9180" y="21600"/>
                </a:cubicBezTo>
                <a:cubicBezTo>
                  <a:pt x="6480" y="21600"/>
                  <a:pt x="2700" y="20914"/>
                  <a:pt x="540" y="19200"/>
                </a:cubicBezTo>
                <a:cubicBezTo>
                  <a:pt x="0" y="18857"/>
                  <a:pt x="0" y="18171"/>
                  <a:pt x="0" y="17486"/>
                </a:cubicBezTo>
                <a:cubicBezTo>
                  <a:pt x="0" y="16114"/>
                  <a:pt x="1620" y="14743"/>
                  <a:pt x="3240" y="14057"/>
                </a:cubicBezTo>
                <a:cubicBezTo>
                  <a:pt x="5940" y="13029"/>
                  <a:pt x="8640" y="13029"/>
                  <a:pt x="11340" y="12686"/>
                </a:cubicBezTo>
                <a:cubicBezTo>
                  <a:pt x="10800" y="12000"/>
                  <a:pt x="10260" y="11657"/>
                  <a:pt x="10260" y="10971"/>
                </a:cubicBezTo>
                <a:cubicBezTo>
                  <a:pt x="10260" y="10286"/>
                  <a:pt x="10260" y="9943"/>
                  <a:pt x="10800" y="9600"/>
                </a:cubicBezTo>
                <a:cubicBezTo>
                  <a:pt x="10260" y="9943"/>
                  <a:pt x="9720" y="9943"/>
                  <a:pt x="9180" y="9943"/>
                </a:cubicBezTo>
                <a:cubicBezTo>
                  <a:pt x="5400" y="9943"/>
                  <a:pt x="2160" y="7886"/>
                  <a:pt x="2160" y="5486"/>
                </a:cubicBezTo>
                <a:cubicBezTo>
                  <a:pt x="2160" y="3771"/>
                  <a:pt x="3240" y="2400"/>
                  <a:pt x="4860" y="1714"/>
                </a:cubicBezTo>
                <a:cubicBezTo>
                  <a:pt x="7020" y="343"/>
                  <a:pt x="10260" y="0"/>
                  <a:pt x="12960" y="0"/>
                </a:cubicBezTo>
                <a:lnTo>
                  <a:pt x="21600" y="0"/>
                </a:lnTo>
                <a:close/>
                <a:moveTo>
                  <a:pt x="12960" y="13714"/>
                </a:moveTo>
                <a:cubicBezTo>
                  <a:pt x="12960" y="13714"/>
                  <a:pt x="12420" y="13714"/>
                  <a:pt x="11880" y="13714"/>
                </a:cubicBezTo>
                <a:cubicBezTo>
                  <a:pt x="8640" y="13714"/>
                  <a:pt x="3780" y="14400"/>
                  <a:pt x="3780" y="16800"/>
                </a:cubicBezTo>
                <a:cubicBezTo>
                  <a:pt x="3780" y="19543"/>
                  <a:pt x="8100" y="20229"/>
                  <a:pt x="11340" y="20229"/>
                </a:cubicBezTo>
                <a:cubicBezTo>
                  <a:pt x="14580" y="20229"/>
                  <a:pt x="17820" y="19543"/>
                  <a:pt x="17820" y="17486"/>
                </a:cubicBezTo>
                <a:cubicBezTo>
                  <a:pt x="17820" y="15429"/>
                  <a:pt x="15120" y="14400"/>
                  <a:pt x="12960" y="13714"/>
                </a:cubicBezTo>
                <a:close/>
                <a:moveTo>
                  <a:pt x="9720" y="1029"/>
                </a:moveTo>
                <a:cubicBezTo>
                  <a:pt x="8640" y="1029"/>
                  <a:pt x="7560" y="1371"/>
                  <a:pt x="7020" y="2057"/>
                </a:cubicBezTo>
                <a:cubicBezTo>
                  <a:pt x="5940" y="2400"/>
                  <a:pt x="5940" y="3086"/>
                  <a:pt x="5940" y="4114"/>
                </a:cubicBezTo>
                <a:cubicBezTo>
                  <a:pt x="5940" y="5829"/>
                  <a:pt x="7560" y="8914"/>
                  <a:pt x="11340" y="8914"/>
                </a:cubicBezTo>
                <a:cubicBezTo>
                  <a:pt x="12420" y="8914"/>
                  <a:pt x="13500" y="8571"/>
                  <a:pt x="14580" y="8229"/>
                </a:cubicBezTo>
                <a:cubicBezTo>
                  <a:pt x="15120" y="7543"/>
                  <a:pt x="15660" y="6857"/>
                  <a:pt x="15660" y="6171"/>
                </a:cubicBezTo>
                <a:cubicBezTo>
                  <a:pt x="15660" y="4114"/>
                  <a:pt x="13500" y="1029"/>
                  <a:pt x="9720" y="1029"/>
                </a:cubicBezTo>
                <a:close/>
              </a:path>
            </a:pathLst>
          </a:custGeom>
          <a:solidFill>
            <a:schemeClr val="accent3"/>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39" name="Shape 39"/>
          <p:cNvSpPr/>
          <p:nvPr/>
        </p:nvSpPr>
        <p:spPr>
          <a:xfrm>
            <a:off x="21799379" y="12294534"/>
            <a:ext cx="288515" cy="208045"/>
          </a:xfrm>
          <a:custGeom>
            <a:avLst/>
            <a:gdLst/>
            <a:ahLst/>
            <a:cxnLst>
              <a:cxn ang="0">
                <a:pos x="wd2" y="hd2"/>
              </a:cxn>
              <a:cxn ang="5400000">
                <a:pos x="wd2" y="hd2"/>
              </a:cxn>
              <a:cxn ang="10800000">
                <a:pos x="wd2" y="hd2"/>
              </a:cxn>
              <a:cxn ang="16200000">
                <a:pos x="wd2" y="hd2"/>
              </a:cxn>
            </a:cxnLst>
            <a:rect l="0" t="0" r="r" b="b"/>
            <a:pathLst>
              <a:path w="21600" h="21600" extrusionOk="0">
                <a:moveTo>
                  <a:pt x="21282" y="18073"/>
                </a:moveTo>
                <a:cubicBezTo>
                  <a:pt x="20965" y="19837"/>
                  <a:pt x="20012" y="21159"/>
                  <a:pt x="18741" y="21159"/>
                </a:cubicBezTo>
                <a:cubicBezTo>
                  <a:pt x="16200" y="21600"/>
                  <a:pt x="13341" y="21600"/>
                  <a:pt x="10800" y="21600"/>
                </a:cubicBezTo>
                <a:cubicBezTo>
                  <a:pt x="7941" y="21600"/>
                  <a:pt x="5400" y="21600"/>
                  <a:pt x="2541" y="21159"/>
                </a:cubicBezTo>
                <a:cubicBezTo>
                  <a:pt x="1588" y="21159"/>
                  <a:pt x="635" y="19837"/>
                  <a:pt x="318" y="18073"/>
                </a:cubicBezTo>
                <a:cubicBezTo>
                  <a:pt x="0" y="15869"/>
                  <a:pt x="0" y="13224"/>
                  <a:pt x="0" y="11020"/>
                </a:cubicBezTo>
                <a:cubicBezTo>
                  <a:pt x="0" y="8376"/>
                  <a:pt x="0" y="6171"/>
                  <a:pt x="318" y="3527"/>
                </a:cubicBezTo>
                <a:cubicBezTo>
                  <a:pt x="635" y="2204"/>
                  <a:pt x="1588" y="882"/>
                  <a:pt x="2541" y="441"/>
                </a:cubicBezTo>
                <a:cubicBezTo>
                  <a:pt x="5400" y="0"/>
                  <a:pt x="7941" y="0"/>
                  <a:pt x="10800" y="0"/>
                </a:cubicBezTo>
                <a:cubicBezTo>
                  <a:pt x="13341" y="0"/>
                  <a:pt x="16200" y="0"/>
                  <a:pt x="18741" y="441"/>
                </a:cubicBezTo>
                <a:cubicBezTo>
                  <a:pt x="20012" y="882"/>
                  <a:pt x="20965" y="2204"/>
                  <a:pt x="21282" y="3527"/>
                </a:cubicBezTo>
                <a:cubicBezTo>
                  <a:pt x="21600" y="6171"/>
                  <a:pt x="21600" y="8376"/>
                  <a:pt x="21600" y="11020"/>
                </a:cubicBezTo>
                <a:cubicBezTo>
                  <a:pt x="21600" y="13224"/>
                  <a:pt x="21600" y="15869"/>
                  <a:pt x="21282" y="18073"/>
                </a:cubicBezTo>
                <a:close/>
                <a:moveTo>
                  <a:pt x="14929" y="10139"/>
                </a:moveTo>
                <a:cubicBezTo>
                  <a:pt x="8894" y="4849"/>
                  <a:pt x="8894" y="4849"/>
                  <a:pt x="8894" y="4849"/>
                </a:cubicBezTo>
                <a:cubicBezTo>
                  <a:pt x="8576" y="4408"/>
                  <a:pt x="8259" y="4408"/>
                  <a:pt x="7941" y="4408"/>
                </a:cubicBezTo>
                <a:cubicBezTo>
                  <a:pt x="7941" y="4849"/>
                  <a:pt x="7624" y="5290"/>
                  <a:pt x="7624" y="5731"/>
                </a:cubicBezTo>
                <a:cubicBezTo>
                  <a:pt x="7624" y="16310"/>
                  <a:pt x="7624" y="16310"/>
                  <a:pt x="7624" y="16310"/>
                </a:cubicBezTo>
                <a:cubicBezTo>
                  <a:pt x="7624" y="16751"/>
                  <a:pt x="7941" y="17192"/>
                  <a:pt x="7941" y="17192"/>
                </a:cubicBezTo>
                <a:cubicBezTo>
                  <a:pt x="8259" y="17192"/>
                  <a:pt x="8259" y="17192"/>
                  <a:pt x="8259" y="17192"/>
                </a:cubicBezTo>
                <a:cubicBezTo>
                  <a:pt x="8576" y="17192"/>
                  <a:pt x="8576" y="17192"/>
                  <a:pt x="8894" y="17192"/>
                </a:cubicBezTo>
                <a:cubicBezTo>
                  <a:pt x="14929" y="11902"/>
                  <a:pt x="14929" y="11902"/>
                  <a:pt x="14929" y="11902"/>
                </a:cubicBezTo>
                <a:cubicBezTo>
                  <a:pt x="15247" y="11461"/>
                  <a:pt x="15247" y="11461"/>
                  <a:pt x="15247" y="11020"/>
                </a:cubicBezTo>
                <a:cubicBezTo>
                  <a:pt x="15247" y="10580"/>
                  <a:pt x="15247" y="10139"/>
                  <a:pt x="14929" y="10139"/>
                </a:cubicBezTo>
                <a:close/>
              </a:path>
            </a:pathLst>
          </a:custGeom>
          <a:solidFill>
            <a:schemeClr val="accent4"/>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40" name="Shape 40"/>
          <p:cNvSpPr>
            <a:spLocks noGrp="1"/>
          </p:cNvSpPr>
          <p:nvPr>
            <p:ph type="sldNum" sz="quarter" idx="2"/>
          </p:nvPr>
        </p:nvSpPr>
        <p:spPr>
          <a:xfrm>
            <a:off x="22620815" y="12233456"/>
            <a:ext cx="607908" cy="355601"/>
          </a:xfrm>
          <a:prstGeom prst="rect">
            <a:avLst/>
          </a:prstGeom>
        </p:spPr>
        <p:txBody>
          <a:bodyPr/>
          <a:lstStyle/>
          <a:p>
            <a:fld id="{86CB4B4D-7CA3-9044-876B-883B54F8677D}" type="slidenum">
              <a:t>‹#›</a:t>
            </a:fld>
            <a:endParaRPr/>
          </a:p>
        </p:txBody>
      </p:sp>
      <p:sp>
        <p:nvSpPr>
          <p:cNvPr id="41" name="Shape 41"/>
          <p:cNvSpPr/>
          <p:nvPr/>
        </p:nvSpPr>
        <p:spPr>
          <a:xfrm>
            <a:off x="22577566" y="12131847"/>
            <a:ext cx="143044" cy="5334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151" y="21600"/>
                </a:lnTo>
              </a:path>
            </a:pathLst>
          </a:custGeom>
          <a:ln w="76200">
            <a:solidFill>
              <a:schemeClr val="accent3"/>
            </a:solidFill>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42" name="Shape 42"/>
          <p:cNvSpPr/>
          <p:nvPr/>
        </p:nvSpPr>
        <p:spPr>
          <a:xfrm rot="10800000">
            <a:off x="23109491" y="12131847"/>
            <a:ext cx="143044" cy="5334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151" y="21600"/>
                </a:lnTo>
              </a:path>
            </a:pathLst>
          </a:custGeom>
          <a:ln w="76200">
            <a:solidFill>
              <a:schemeClr val="accent3"/>
            </a:solidFill>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amp; Subtitle copy (color)">
    <p:spTree>
      <p:nvGrpSpPr>
        <p:cNvPr id="1" name=""/>
        <p:cNvGrpSpPr/>
        <p:nvPr/>
      </p:nvGrpSpPr>
      <p:grpSpPr>
        <a:xfrm>
          <a:off x="0" y="0"/>
          <a:ext cx="0" cy="0"/>
          <a:chOff x="0" y="0"/>
          <a:chExt cx="0" cy="0"/>
        </a:xfrm>
      </p:grpSpPr>
      <p:sp>
        <p:nvSpPr>
          <p:cNvPr id="49" name="Shape 49"/>
          <p:cNvSpPr/>
          <p:nvPr/>
        </p:nvSpPr>
        <p:spPr>
          <a:xfrm>
            <a:off x="-50559" y="-57031"/>
            <a:ext cx="24485119" cy="13830063"/>
          </a:xfrm>
          <a:prstGeom prst="rect">
            <a:avLst/>
          </a:prstGeom>
          <a:solidFill>
            <a:schemeClr val="accent3"/>
          </a:solidFill>
          <a:ln w="3175">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sp>
        <p:nvSpPr>
          <p:cNvPr id="50" name="Shape 50"/>
          <p:cNvSpPr>
            <a:spLocks noGrp="1"/>
          </p:cNvSpPr>
          <p:nvPr>
            <p:ph type="title"/>
          </p:nvPr>
        </p:nvSpPr>
        <p:spPr>
          <a:prstGeom prst="rect">
            <a:avLst/>
          </a:prstGeom>
        </p:spPr>
        <p:txBody>
          <a:bodyPr/>
          <a:lstStyle/>
          <a:p>
            <a:r>
              <a:t>Title Text</a:t>
            </a:r>
          </a:p>
        </p:txBody>
      </p:sp>
      <p:sp>
        <p:nvSpPr>
          <p:cNvPr id="51" name="Shape 51"/>
          <p:cNvSpPr>
            <a:spLocks noGrp="1"/>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2" name="Shape 52"/>
          <p:cNvSpPr/>
          <p:nvPr/>
        </p:nvSpPr>
        <p:spPr>
          <a:xfrm>
            <a:off x="20743123" y="12290443"/>
            <a:ext cx="271267" cy="216228"/>
          </a:xfrm>
          <a:custGeom>
            <a:avLst/>
            <a:gdLst/>
            <a:ahLst/>
            <a:cxnLst>
              <a:cxn ang="0">
                <a:pos x="wd2" y="hd2"/>
              </a:cxn>
              <a:cxn ang="5400000">
                <a:pos x="wd2" y="hd2"/>
              </a:cxn>
              <a:cxn ang="10800000">
                <a:pos x="wd2" y="hd2"/>
              </a:cxn>
              <a:cxn ang="16200000">
                <a:pos x="wd2" y="hd2"/>
              </a:cxn>
            </a:cxnLst>
            <a:rect l="0" t="0" r="r" b="b"/>
            <a:pathLst>
              <a:path w="21600" h="21600" extrusionOk="0">
                <a:moveTo>
                  <a:pt x="19237" y="5082"/>
                </a:moveTo>
                <a:cubicBezTo>
                  <a:pt x="19237" y="5506"/>
                  <a:pt x="19237" y="5929"/>
                  <a:pt x="19237" y="5929"/>
                </a:cubicBezTo>
                <a:cubicBezTo>
                  <a:pt x="19237" y="13129"/>
                  <a:pt x="14850" y="21600"/>
                  <a:pt x="6750" y="21600"/>
                </a:cubicBezTo>
                <a:cubicBezTo>
                  <a:pt x="4388" y="21600"/>
                  <a:pt x="2025" y="20753"/>
                  <a:pt x="0" y="19059"/>
                </a:cubicBezTo>
                <a:cubicBezTo>
                  <a:pt x="338" y="19059"/>
                  <a:pt x="675" y="19059"/>
                  <a:pt x="1013" y="19059"/>
                </a:cubicBezTo>
                <a:cubicBezTo>
                  <a:pt x="3038" y="19059"/>
                  <a:pt x="5063" y="18212"/>
                  <a:pt x="6413" y="16941"/>
                </a:cubicBezTo>
                <a:cubicBezTo>
                  <a:pt x="4725" y="16941"/>
                  <a:pt x="3038" y="15247"/>
                  <a:pt x="2363" y="13129"/>
                </a:cubicBezTo>
                <a:cubicBezTo>
                  <a:pt x="2700" y="13129"/>
                  <a:pt x="3038" y="13129"/>
                  <a:pt x="3375" y="13129"/>
                </a:cubicBezTo>
                <a:cubicBezTo>
                  <a:pt x="3713" y="13129"/>
                  <a:pt x="4050" y="13129"/>
                  <a:pt x="4388" y="13129"/>
                </a:cubicBezTo>
                <a:cubicBezTo>
                  <a:pt x="2363" y="12282"/>
                  <a:pt x="1013" y="10165"/>
                  <a:pt x="1013" y="7624"/>
                </a:cubicBezTo>
                <a:cubicBezTo>
                  <a:pt x="1013" y="7624"/>
                  <a:pt x="1013" y="7624"/>
                  <a:pt x="1013" y="7624"/>
                </a:cubicBezTo>
                <a:cubicBezTo>
                  <a:pt x="1688" y="8047"/>
                  <a:pt x="2363" y="8047"/>
                  <a:pt x="3038" y="8047"/>
                </a:cubicBezTo>
                <a:cubicBezTo>
                  <a:pt x="1688" y="7200"/>
                  <a:pt x="1013" y="5506"/>
                  <a:pt x="1013" y="3812"/>
                </a:cubicBezTo>
                <a:cubicBezTo>
                  <a:pt x="1013" y="2541"/>
                  <a:pt x="1350" y="1694"/>
                  <a:pt x="1688" y="847"/>
                </a:cubicBezTo>
                <a:cubicBezTo>
                  <a:pt x="3713" y="4235"/>
                  <a:pt x="7088" y="6353"/>
                  <a:pt x="10463" y="6776"/>
                </a:cubicBezTo>
                <a:cubicBezTo>
                  <a:pt x="10463" y="6353"/>
                  <a:pt x="10463" y="5929"/>
                  <a:pt x="10463" y="5506"/>
                </a:cubicBezTo>
                <a:cubicBezTo>
                  <a:pt x="10463" y="2118"/>
                  <a:pt x="12487" y="0"/>
                  <a:pt x="14850" y="0"/>
                </a:cubicBezTo>
                <a:cubicBezTo>
                  <a:pt x="16200" y="0"/>
                  <a:pt x="17212" y="424"/>
                  <a:pt x="18225" y="1694"/>
                </a:cubicBezTo>
                <a:cubicBezTo>
                  <a:pt x="18900" y="1271"/>
                  <a:pt x="19912" y="847"/>
                  <a:pt x="20925" y="424"/>
                </a:cubicBezTo>
                <a:cubicBezTo>
                  <a:pt x="20587" y="1694"/>
                  <a:pt x="19912" y="2541"/>
                  <a:pt x="18900" y="3388"/>
                </a:cubicBezTo>
                <a:cubicBezTo>
                  <a:pt x="19912" y="2965"/>
                  <a:pt x="20587" y="2965"/>
                  <a:pt x="21600" y="2541"/>
                </a:cubicBezTo>
                <a:cubicBezTo>
                  <a:pt x="20925" y="3388"/>
                  <a:pt x="20250" y="4659"/>
                  <a:pt x="19237" y="5082"/>
                </a:cubicBezTo>
                <a:close/>
              </a:path>
            </a:pathLst>
          </a:custGeom>
          <a:solidFill>
            <a:srgbClr val="FFFFFF"/>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53" name="Shape 53"/>
          <p:cNvSpPr/>
          <p:nvPr/>
        </p:nvSpPr>
        <p:spPr>
          <a:xfrm>
            <a:off x="20271618" y="12256044"/>
            <a:ext cx="149394" cy="285027"/>
          </a:xfrm>
          <a:custGeom>
            <a:avLst/>
            <a:gdLst/>
            <a:ahLst/>
            <a:cxnLst>
              <a:cxn ang="0">
                <a:pos x="wd2" y="hd2"/>
              </a:cxn>
              <a:cxn ang="5400000">
                <a:pos x="wd2" y="hd2"/>
              </a:cxn>
              <a:cxn ang="10800000">
                <a:pos x="wd2" y="hd2"/>
              </a:cxn>
              <a:cxn ang="16200000">
                <a:pos x="wd2" y="hd2"/>
              </a:cxn>
            </a:cxnLst>
            <a:rect l="0" t="0" r="r" b="b"/>
            <a:pathLst>
              <a:path w="21600" h="21600" extrusionOk="0">
                <a:moveTo>
                  <a:pt x="21600" y="3546"/>
                </a:moveTo>
                <a:cubicBezTo>
                  <a:pt x="17897" y="3546"/>
                  <a:pt x="17897" y="3546"/>
                  <a:pt x="17897" y="3546"/>
                </a:cubicBezTo>
                <a:cubicBezTo>
                  <a:pt x="14811" y="3546"/>
                  <a:pt x="14194" y="4513"/>
                  <a:pt x="14194" y="5481"/>
                </a:cubicBezTo>
                <a:cubicBezTo>
                  <a:pt x="14194" y="8060"/>
                  <a:pt x="14194" y="8060"/>
                  <a:pt x="14194" y="8060"/>
                </a:cubicBezTo>
                <a:cubicBezTo>
                  <a:pt x="21600" y="8060"/>
                  <a:pt x="21600" y="8060"/>
                  <a:pt x="21600" y="8060"/>
                </a:cubicBezTo>
                <a:cubicBezTo>
                  <a:pt x="20366" y="11928"/>
                  <a:pt x="20366" y="11928"/>
                  <a:pt x="20366" y="11928"/>
                </a:cubicBezTo>
                <a:cubicBezTo>
                  <a:pt x="14194" y="11928"/>
                  <a:pt x="14194" y="11928"/>
                  <a:pt x="14194" y="11928"/>
                </a:cubicBezTo>
                <a:cubicBezTo>
                  <a:pt x="14194" y="21600"/>
                  <a:pt x="14194" y="21600"/>
                  <a:pt x="14194" y="21600"/>
                </a:cubicBezTo>
                <a:cubicBezTo>
                  <a:pt x="6789" y="21600"/>
                  <a:pt x="6789" y="21600"/>
                  <a:pt x="6789" y="21600"/>
                </a:cubicBezTo>
                <a:cubicBezTo>
                  <a:pt x="6789" y="11928"/>
                  <a:pt x="6789" y="11928"/>
                  <a:pt x="6789" y="11928"/>
                </a:cubicBezTo>
                <a:cubicBezTo>
                  <a:pt x="0" y="11928"/>
                  <a:pt x="0" y="11928"/>
                  <a:pt x="0" y="11928"/>
                </a:cubicBezTo>
                <a:cubicBezTo>
                  <a:pt x="0" y="8060"/>
                  <a:pt x="0" y="8060"/>
                  <a:pt x="0" y="8060"/>
                </a:cubicBezTo>
                <a:cubicBezTo>
                  <a:pt x="6789" y="8060"/>
                  <a:pt x="6789" y="8060"/>
                  <a:pt x="6789" y="8060"/>
                </a:cubicBezTo>
                <a:cubicBezTo>
                  <a:pt x="6789" y="5158"/>
                  <a:pt x="6789" y="5158"/>
                  <a:pt x="6789" y="5158"/>
                </a:cubicBezTo>
                <a:cubicBezTo>
                  <a:pt x="6789" y="1934"/>
                  <a:pt x="10491" y="0"/>
                  <a:pt x="16046" y="0"/>
                </a:cubicBezTo>
                <a:cubicBezTo>
                  <a:pt x="18514" y="0"/>
                  <a:pt x="20983" y="322"/>
                  <a:pt x="21600" y="322"/>
                </a:cubicBezTo>
                <a:lnTo>
                  <a:pt x="21600" y="3546"/>
                </a:lnTo>
                <a:close/>
              </a:path>
            </a:pathLst>
          </a:custGeom>
          <a:solidFill>
            <a:srgbClr val="FFFFFF"/>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54" name="Shape 54"/>
          <p:cNvSpPr/>
          <p:nvPr/>
        </p:nvSpPr>
        <p:spPr>
          <a:xfrm>
            <a:off x="21326800" y="12265094"/>
            <a:ext cx="168791" cy="26692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900" y="1029"/>
                  <a:pt x="18900" y="1029"/>
                  <a:pt x="18900" y="1029"/>
                </a:cubicBezTo>
                <a:cubicBezTo>
                  <a:pt x="16200" y="1029"/>
                  <a:pt x="16200" y="1029"/>
                  <a:pt x="16200" y="1029"/>
                </a:cubicBezTo>
                <a:cubicBezTo>
                  <a:pt x="17820" y="2057"/>
                  <a:pt x="19440" y="3086"/>
                  <a:pt x="19440" y="4800"/>
                </a:cubicBezTo>
                <a:cubicBezTo>
                  <a:pt x="19440" y="8229"/>
                  <a:pt x="14580" y="8571"/>
                  <a:pt x="14580" y="10286"/>
                </a:cubicBezTo>
                <a:cubicBezTo>
                  <a:pt x="14580" y="12000"/>
                  <a:pt x="20520" y="12686"/>
                  <a:pt x="20520" y="16114"/>
                </a:cubicBezTo>
                <a:cubicBezTo>
                  <a:pt x="20520" y="17143"/>
                  <a:pt x="20520" y="17829"/>
                  <a:pt x="19980" y="18514"/>
                </a:cubicBezTo>
                <a:cubicBezTo>
                  <a:pt x="17820" y="20914"/>
                  <a:pt x="12960" y="21600"/>
                  <a:pt x="9180" y="21600"/>
                </a:cubicBezTo>
                <a:cubicBezTo>
                  <a:pt x="6480" y="21600"/>
                  <a:pt x="2700" y="20914"/>
                  <a:pt x="540" y="19200"/>
                </a:cubicBezTo>
                <a:cubicBezTo>
                  <a:pt x="0" y="18857"/>
                  <a:pt x="0" y="18171"/>
                  <a:pt x="0" y="17486"/>
                </a:cubicBezTo>
                <a:cubicBezTo>
                  <a:pt x="0" y="16114"/>
                  <a:pt x="1620" y="14743"/>
                  <a:pt x="3240" y="14057"/>
                </a:cubicBezTo>
                <a:cubicBezTo>
                  <a:pt x="5940" y="13029"/>
                  <a:pt x="8640" y="13029"/>
                  <a:pt x="11340" y="12686"/>
                </a:cubicBezTo>
                <a:cubicBezTo>
                  <a:pt x="10800" y="12000"/>
                  <a:pt x="10260" y="11657"/>
                  <a:pt x="10260" y="10971"/>
                </a:cubicBezTo>
                <a:cubicBezTo>
                  <a:pt x="10260" y="10286"/>
                  <a:pt x="10260" y="9943"/>
                  <a:pt x="10800" y="9600"/>
                </a:cubicBezTo>
                <a:cubicBezTo>
                  <a:pt x="10260" y="9943"/>
                  <a:pt x="9720" y="9943"/>
                  <a:pt x="9180" y="9943"/>
                </a:cubicBezTo>
                <a:cubicBezTo>
                  <a:pt x="5400" y="9943"/>
                  <a:pt x="2160" y="7886"/>
                  <a:pt x="2160" y="5486"/>
                </a:cubicBezTo>
                <a:cubicBezTo>
                  <a:pt x="2160" y="3771"/>
                  <a:pt x="3240" y="2400"/>
                  <a:pt x="4860" y="1714"/>
                </a:cubicBezTo>
                <a:cubicBezTo>
                  <a:pt x="7020" y="343"/>
                  <a:pt x="10260" y="0"/>
                  <a:pt x="12960" y="0"/>
                </a:cubicBezTo>
                <a:lnTo>
                  <a:pt x="21600" y="0"/>
                </a:lnTo>
                <a:close/>
                <a:moveTo>
                  <a:pt x="12960" y="13714"/>
                </a:moveTo>
                <a:cubicBezTo>
                  <a:pt x="12960" y="13714"/>
                  <a:pt x="12420" y="13714"/>
                  <a:pt x="11880" y="13714"/>
                </a:cubicBezTo>
                <a:cubicBezTo>
                  <a:pt x="8640" y="13714"/>
                  <a:pt x="3780" y="14400"/>
                  <a:pt x="3780" y="16800"/>
                </a:cubicBezTo>
                <a:cubicBezTo>
                  <a:pt x="3780" y="19543"/>
                  <a:pt x="8100" y="20229"/>
                  <a:pt x="11340" y="20229"/>
                </a:cubicBezTo>
                <a:cubicBezTo>
                  <a:pt x="14580" y="20229"/>
                  <a:pt x="17820" y="19543"/>
                  <a:pt x="17820" y="17486"/>
                </a:cubicBezTo>
                <a:cubicBezTo>
                  <a:pt x="17820" y="15429"/>
                  <a:pt x="15120" y="14400"/>
                  <a:pt x="12960" y="13714"/>
                </a:cubicBezTo>
                <a:close/>
                <a:moveTo>
                  <a:pt x="9720" y="1029"/>
                </a:moveTo>
                <a:cubicBezTo>
                  <a:pt x="8640" y="1029"/>
                  <a:pt x="7560" y="1371"/>
                  <a:pt x="7020" y="2057"/>
                </a:cubicBezTo>
                <a:cubicBezTo>
                  <a:pt x="5940" y="2400"/>
                  <a:pt x="5940" y="3086"/>
                  <a:pt x="5940" y="4114"/>
                </a:cubicBezTo>
                <a:cubicBezTo>
                  <a:pt x="5940" y="5829"/>
                  <a:pt x="7560" y="8914"/>
                  <a:pt x="11340" y="8914"/>
                </a:cubicBezTo>
                <a:cubicBezTo>
                  <a:pt x="12420" y="8914"/>
                  <a:pt x="13500" y="8571"/>
                  <a:pt x="14580" y="8229"/>
                </a:cubicBezTo>
                <a:cubicBezTo>
                  <a:pt x="15120" y="7543"/>
                  <a:pt x="15660" y="6857"/>
                  <a:pt x="15660" y="6171"/>
                </a:cubicBezTo>
                <a:cubicBezTo>
                  <a:pt x="15660" y="4114"/>
                  <a:pt x="13500" y="1029"/>
                  <a:pt x="9720" y="1029"/>
                </a:cubicBezTo>
                <a:close/>
              </a:path>
            </a:pathLst>
          </a:custGeom>
          <a:solidFill>
            <a:srgbClr val="FFFFFF"/>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55" name="Shape 55"/>
          <p:cNvSpPr/>
          <p:nvPr/>
        </p:nvSpPr>
        <p:spPr>
          <a:xfrm>
            <a:off x="21799379" y="12294534"/>
            <a:ext cx="288515" cy="208045"/>
          </a:xfrm>
          <a:custGeom>
            <a:avLst/>
            <a:gdLst/>
            <a:ahLst/>
            <a:cxnLst>
              <a:cxn ang="0">
                <a:pos x="wd2" y="hd2"/>
              </a:cxn>
              <a:cxn ang="5400000">
                <a:pos x="wd2" y="hd2"/>
              </a:cxn>
              <a:cxn ang="10800000">
                <a:pos x="wd2" y="hd2"/>
              </a:cxn>
              <a:cxn ang="16200000">
                <a:pos x="wd2" y="hd2"/>
              </a:cxn>
            </a:cxnLst>
            <a:rect l="0" t="0" r="r" b="b"/>
            <a:pathLst>
              <a:path w="21600" h="21600" extrusionOk="0">
                <a:moveTo>
                  <a:pt x="21282" y="18073"/>
                </a:moveTo>
                <a:cubicBezTo>
                  <a:pt x="20965" y="19837"/>
                  <a:pt x="20012" y="21159"/>
                  <a:pt x="18741" y="21159"/>
                </a:cubicBezTo>
                <a:cubicBezTo>
                  <a:pt x="16200" y="21600"/>
                  <a:pt x="13341" y="21600"/>
                  <a:pt x="10800" y="21600"/>
                </a:cubicBezTo>
                <a:cubicBezTo>
                  <a:pt x="7941" y="21600"/>
                  <a:pt x="5400" y="21600"/>
                  <a:pt x="2541" y="21159"/>
                </a:cubicBezTo>
                <a:cubicBezTo>
                  <a:pt x="1588" y="21159"/>
                  <a:pt x="635" y="19837"/>
                  <a:pt x="318" y="18073"/>
                </a:cubicBezTo>
                <a:cubicBezTo>
                  <a:pt x="0" y="15869"/>
                  <a:pt x="0" y="13224"/>
                  <a:pt x="0" y="11020"/>
                </a:cubicBezTo>
                <a:cubicBezTo>
                  <a:pt x="0" y="8376"/>
                  <a:pt x="0" y="6171"/>
                  <a:pt x="318" y="3527"/>
                </a:cubicBezTo>
                <a:cubicBezTo>
                  <a:pt x="635" y="2204"/>
                  <a:pt x="1588" y="882"/>
                  <a:pt x="2541" y="441"/>
                </a:cubicBezTo>
                <a:cubicBezTo>
                  <a:pt x="5400" y="0"/>
                  <a:pt x="7941" y="0"/>
                  <a:pt x="10800" y="0"/>
                </a:cubicBezTo>
                <a:cubicBezTo>
                  <a:pt x="13341" y="0"/>
                  <a:pt x="16200" y="0"/>
                  <a:pt x="18741" y="441"/>
                </a:cubicBezTo>
                <a:cubicBezTo>
                  <a:pt x="20012" y="882"/>
                  <a:pt x="20965" y="2204"/>
                  <a:pt x="21282" y="3527"/>
                </a:cubicBezTo>
                <a:cubicBezTo>
                  <a:pt x="21600" y="6171"/>
                  <a:pt x="21600" y="8376"/>
                  <a:pt x="21600" y="11020"/>
                </a:cubicBezTo>
                <a:cubicBezTo>
                  <a:pt x="21600" y="13224"/>
                  <a:pt x="21600" y="15869"/>
                  <a:pt x="21282" y="18073"/>
                </a:cubicBezTo>
                <a:close/>
                <a:moveTo>
                  <a:pt x="14929" y="10139"/>
                </a:moveTo>
                <a:cubicBezTo>
                  <a:pt x="8894" y="4849"/>
                  <a:pt x="8894" y="4849"/>
                  <a:pt x="8894" y="4849"/>
                </a:cubicBezTo>
                <a:cubicBezTo>
                  <a:pt x="8576" y="4408"/>
                  <a:pt x="8259" y="4408"/>
                  <a:pt x="7941" y="4408"/>
                </a:cubicBezTo>
                <a:cubicBezTo>
                  <a:pt x="7941" y="4849"/>
                  <a:pt x="7624" y="5290"/>
                  <a:pt x="7624" y="5731"/>
                </a:cubicBezTo>
                <a:cubicBezTo>
                  <a:pt x="7624" y="16310"/>
                  <a:pt x="7624" y="16310"/>
                  <a:pt x="7624" y="16310"/>
                </a:cubicBezTo>
                <a:cubicBezTo>
                  <a:pt x="7624" y="16751"/>
                  <a:pt x="7941" y="17192"/>
                  <a:pt x="7941" y="17192"/>
                </a:cubicBezTo>
                <a:cubicBezTo>
                  <a:pt x="8259" y="17192"/>
                  <a:pt x="8259" y="17192"/>
                  <a:pt x="8259" y="17192"/>
                </a:cubicBezTo>
                <a:cubicBezTo>
                  <a:pt x="8576" y="17192"/>
                  <a:pt x="8576" y="17192"/>
                  <a:pt x="8894" y="17192"/>
                </a:cubicBezTo>
                <a:cubicBezTo>
                  <a:pt x="14929" y="11902"/>
                  <a:pt x="14929" y="11902"/>
                  <a:pt x="14929" y="11902"/>
                </a:cubicBezTo>
                <a:cubicBezTo>
                  <a:pt x="15247" y="11461"/>
                  <a:pt x="15247" y="11461"/>
                  <a:pt x="15247" y="11020"/>
                </a:cubicBezTo>
                <a:cubicBezTo>
                  <a:pt x="15247" y="10580"/>
                  <a:pt x="15247" y="10139"/>
                  <a:pt x="14929" y="10139"/>
                </a:cubicBezTo>
                <a:close/>
              </a:path>
            </a:pathLst>
          </a:custGeom>
          <a:solidFill>
            <a:srgbClr val="FFFFFF"/>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56" name="Shape 56"/>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
        <p:nvSpPr>
          <p:cNvPr id="57" name="Shape 57"/>
          <p:cNvSpPr/>
          <p:nvPr/>
        </p:nvSpPr>
        <p:spPr>
          <a:xfrm>
            <a:off x="22577566" y="12131847"/>
            <a:ext cx="143044" cy="5334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151" y="21600"/>
                </a:lnTo>
              </a:path>
            </a:pathLst>
          </a:custGeom>
          <a:ln w="76200">
            <a:solidFill>
              <a:srgbClr val="FFFFFF"/>
            </a:solidFill>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58" name="Shape 58"/>
          <p:cNvSpPr/>
          <p:nvPr/>
        </p:nvSpPr>
        <p:spPr>
          <a:xfrm rot="10800000">
            <a:off x="23109491" y="12131847"/>
            <a:ext cx="143044" cy="5334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151" y="21600"/>
                </a:lnTo>
              </a:path>
            </a:pathLst>
          </a:custGeom>
          <a:ln w="76200">
            <a:solidFill>
              <a:srgbClr val="FFFFFF"/>
            </a:solidFill>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3813175" y="1796814"/>
            <a:ext cx="16805181" cy="2176835"/>
          </a:xfrm>
          <a:prstGeom prst="rect">
            <a:avLst/>
          </a:prstGeom>
          <a:ln w="3175">
            <a:miter lim="400000"/>
          </a:ln>
          <a:extLst>
            <a:ext uri="{C572A759-6A51-4108-AA02-DFA0A04FC94B}">
              <ma14:wrappingTextBoxFlag xmlns:ma14="http://schemas.microsoft.com/office/mac/drawingml/2011/main" val="1"/>
            </a:ext>
          </a:extLst>
        </p:spPr>
        <p:txBody>
          <a:bodyPr lIns="38100" tIns="38100" rIns="38100" bIns="38100">
            <a:normAutofit/>
          </a:bodyPr>
          <a:lstStyle/>
          <a:p>
            <a:r>
              <a:t>Title Text</a:t>
            </a:r>
          </a:p>
        </p:txBody>
      </p:sp>
      <p:sp>
        <p:nvSpPr>
          <p:cNvPr id="3" name="Shape 3"/>
          <p:cNvSpPr>
            <a:spLocks noGrp="1"/>
          </p:cNvSpPr>
          <p:nvPr>
            <p:ph type="body" idx="1"/>
          </p:nvPr>
        </p:nvSpPr>
        <p:spPr>
          <a:xfrm>
            <a:off x="1602735" y="4557494"/>
            <a:ext cx="21178529" cy="7019293"/>
          </a:xfrm>
          <a:prstGeom prst="rect">
            <a:avLst/>
          </a:prstGeom>
          <a:ln w="3175">
            <a:miter lim="400000"/>
          </a:ln>
          <a:extLst>
            <a:ext uri="{C572A759-6A51-4108-AA02-DFA0A04FC94B}">
              <ma14:wrappingTextBoxFlag xmlns:ma14="http://schemas.microsoft.com/office/mac/drawingml/2011/main" val="1"/>
            </a:ext>
          </a:extLst>
        </p:spPr>
        <p:txBody>
          <a:bodyPr lIns="38100" tIns="38100" rIns="38100" bIns="38100">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p:nvPr/>
        </p:nvSpPr>
        <p:spPr>
          <a:xfrm>
            <a:off x="20743123" y="12290443"/>
            <a:ext cx="271267" cy="216228"/>
          </a:xfrm>
          <a:custGeom>
            <a:avLst/>
            <a:gdLst/>
            <a:ahLst/>
            <a:cxnLst>
              <a:cxn ang="0">
                <a:pos x="wd2" y="hd2"/>
              </a:cxn>
              <a:cxn ang="5400000">
                <a:pos x="wd2" y="hd2"/>
              </a:cxn>
              <a:cxn ang="10800000">
                <a:pos x="wd2" y="hd2"/>
              </a:cxn>
              <a:cxn ang="16200000">
                <a:pos x="wd2" y="hd2"/>
              </a:cxn>
            </a:cxnLst>
            <a:rect l="0" t="0" r="r" b="b"/>
            <a:pathLst>
              <a:path w="21600" h="21600" extrusionOk="0">
                <a:moveTo>
                  <a:pt x="19237" y="5082"/>
                </a:moveTo>
                <a:cubicBezTo>
                  <a:pt x="19237" y="5506"/>
                  <a:pt x="19237" y="5929"/>
                  <a:pt x="19237" y="5929"/>
                </a:cubicBezTo>
                <a:cubicBezTo>
                  <a:pt x="19237" y="13129"/>
                  <a:pt x="14850" y="21600"/>
                  <a:pt x="6750" y="21600"/>
                </a:cubicBezTo>
                <a:cubicBezTo>
                  <a:pt x="4388" y="21600"/>
                  <a:pt x="2025" y="20753"/>
                  <a:pt x="0" y="19059"/>
                </a:cubicBezTo>
                <a:cubicBezTo>
                  <a:pt x="338" y="19059"/>
                  <a:pt x="675" y="19059"/>
                  <a:pt x="1013" y="19059"/>
                </a:cubicBezTo>
                <a:cubicBezTo>
                  <a:pt x="3038" y="19059"/>
                  <a:pt x="5063" y="18212"/>
                  <a:pt x="6413" y="16941"/>
                </a:cubicBezTo>
                <a:cubicBezTo>
                  <a:pt x="4725" y="16941"/>
                  <a:pt x="3038" y="15247"/>
                  <a:pt x="2363" y="13129"/>
                </a:cubicBezTo>
                <a:cubicBezTo>
                  <a:pt x="2700" y="13129"/>
                  <a:pt x="3038" y="13129"/>
                  <a:pt x="3375" y="13129"/>
                </a:cubicBezTo>
                <a:cubicBezTo>
                  <a:pt x="3713" y="13129"/>
                  <a:pt x="4050" y="13129"/>
                  <a:pt x="4388" y="13129"/>
                </a:cubicBezTo>
                <a:cubicBezTo>
                  <a:pt x="2363" y="12282"/>
                  <a:pt x="1013" y="10165"/>
                  <a:pt x="1013" y="7624"/>
                </a:cubicBezTo>
                <a:cubicBezTo>
                  <a:pt x="1013" y="7624"/>
                  <a:pt x="1013" y="7624"/>
                  <a:pt x="1013" y="7624"/>
                </a:cubicBezTo>
                <a:cubicBezTo>
                  <a:pt x="1688" y="8047"/>
                  <a:pt x="2363" y="8047"/>
                  <a:pt x="3038" y="8047"/>
                </a:cubicBezTo>
                <a:cubicBezTo>
                  <a:pt x="1688" y="7200"/>
                  <a:pt x="1013" y="5506"/>
                  <a:pt x="1013" y="3812"/>
                </a:cubicBezTo>
                <a:cubicBezTo>
                  <a:pt x="1013" y="2541"/>
                  <a:pt x="1350" y="1694"/>
                  <a:pt x="1688" y="847"/>
                </a:cubicBezTo>
                <a:cubicBezTo>
                  <a:pt x="3713" y="4235"/>
                  <a:pt x="7088" y="6353"/>
                  <a:pt x="10463" y="6776"/>
                </a:cubicBezTo>
                <a:cubicBezTo>
                  <a:pt x="10463" y="6353"/>
                  <a:pt x="10463" y="5929"/>
                  <a:pt x="10463" y="5506"/>
                </a:cubicBezTo>
                <a:cubicBezTo>
                  <a:pt x="10463" y="2118"/>
                  <a:pt x="12487" y="0"/>
                  <a:pt x="14850" y="0"/>
                </a:cubicBezTo>
                <a:cubicBezTo>
                  <a:pt x="16200" y="0"/>
                  <a:pt x="17212" y="424"/>
                  <a:pt x="18225" y="1694"/>
                </a:cubicBezTo>
                <a:cubicBezTo>
                  <a:pt x="18900" y="1271"/>
                  <a:pt x="19912" y="847"/>
                  <a:pt x="20925" y="424"/>
                </a:cubicBezTo>
                <a:cubicBezTo>
                  <a:pt x="20587" y="1694"/>
                  <a:pt x="19912" y="2541"/>
                  <a:pt x="18900" y="3388"/>
                </a:cubicBezTo>
                <a:cubicBezTo>
                  <a:pt x="19912" y="2965"/>
                  <a:pt x="20587" y="2965"/>
                  <a:pt x="21600" y="2541"/>
                </a:cubicBezTo>
                <a:cubicBezTo>
                  <a:pt x="20925" y="3388"/>
                  <a:pt x="20250" y="4659"/>
                  <a:pt x="19237" y="5082"/>
                </a:cubicBezTo>
                <a:close/>
              </a:path>
            </a:pathLst>
          </a:custGeom>
          <a:solidFill>
            <a:schemeClr val="accent2"/>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5" name="Shape 5"/>
          <p:cNvSpPr/>
          <p:nvPr/>
        </p:nvSpPr>
        <p:spPr>
          <a:xfrm>
            <a:off x="20271618" y="12256044"/>
            <a:ext cx="149394" cy="285027"/>
          </a:xfrm>
          <a:custGeom>
            <a:avLst/>
            <a:gdLst/>
            <a:ahLst/>
            <a:cxnLst>
              <a:cxn ang="0">
                <a:pos x="wd2" y="hd2"/>
              </a:cxn>
              <a:cxn ang="5400000">
                <a:pos x="wd2" y="hd2"/>
              </a:cxn>
              <a:cxn ang="10800000">
                <a:pos x="wd2" y="hd2"/>
              </a:cxn>
              <a:cxn ang="16200000">
                <a:pos x="wd2" y="hd2"/>
              </a:cxn>
            </a:cxnLst>
            <a:rect l="0" t="0" r="r" b="b"/>
            <a:pathLst>
              <a:path w="21600" h="21600" extrusionOk="0">
                <a:moveTo>
                  <a:pt x="21600" y="3546"/>
                </a:moveTo>
                <a:cubicBezTo>
                  <a:pt x="17897" y="3546"/>
                  <a:pt x="17897" y="3546"/>
                  <a:pt x="17897" y="3546"/>
                </a:cubicBezTo>
                <a:cubicBezTo>
                  <a:pt x="14811" y="3546"/>
                  <a:pt x="14194" y="4513"/>
                  <a:pt x="14194" y="5481"/>
                </a:cubicBezTo>
                <a:cubicBezTo>
                  <a:pt x="14194" y="8060"/>
                  <a:pt x="14194" y="8060"/>
                  <a:pt x="14194" y="8060"/>
                </a:cubicBezTo>
                <a:cubicBezTo>
                  <a:pt x="21600" y="8060"/>
                  <a:pt x="21600" y="8060"/>
                  <a:pt x="21600" y="8060"/>
                </a:cubicBezTo>
                <a:cubicBezTo>
                  <a:pt x="20366" y="11928"/>
                  <a:pt x="20366" y="11928"/>
                  <a:pt x="20366" y="11928"/>
                </a:cubicBezTo>
                <a:cubicBezTo>
                  <a:pt x="14194" y="11928"/>
                  <a:pt x="14194" y="11928"/>
                  <a:pt x="14194" y="11928"/>
                </a:cubicBezTo>
                <a:cubicBezTo>
                  <a:pt x="14194" y="21600"/>
                  <a:pt x="14194" y="21600"/>
                  <a:pt x="14194" y="21600"/>
                </a:cubicBezTo>
                <a:cubicBezTo>
                  <a:pt x="6789" y="21600"/>
                  <a:pt x="6789" y="21600"/>
                  <a:pt x="6789" y="21600"/>
                </a:cubicBezTo>
                <a:cubicBezTo>
                  <a:pt x="6789" y="11928"/>
                  <a:pt x="6789" y="11928"/>
                  <a:pt x="6789" y="11928"/>
                </a:cubicBezTo>
                <a:cubicBezTo>
                  <a:pt x="0" y="11928"/>
                  <a:pt x="0" y="11928"/>
                  <a:pt x="0" y="11928"/>
                </a:cubicBezTo>
                <a:cubicBezTo>
                  <a:pt x="0" y="8060"/>
                  <a:pt x="0" y="8060"/>
                  <a:pt x="0" y="8060"/>
                </a:cubicBezTo>
                <a:cubicBezTo>
                  <a:pt x="6789" y="8060"/>
                  <a:pt x="6789" y="8060"/>
                  <a:pt x="6789" y="8060"/>
                </a:cubicBezTo>
                <a:cubicBezTo>
                  <a:pt x="6789" y="5158"/>
                  <a:pt x="6789" y="5158"/>
                  <a:pt x="6789" y="5158"/>
                </a:cubicBezTo>
                <a:cubicBezTo>
                  <a:pt x="6789" y="1934"/>
                  <a:pt x="10491" y="0"/>
                  <a:pt x="16046" y="0"/>
                </a:cubicBezTo>
                <a:cubicBezTo>
                  <a:pt x="18514" y="0"/>
                  <a:pt x="20983" y="322"/>
                  <a:pt x="21600" y="322"/>
                </a:cubicBezTo>
                <a:lnTo>
                  <a:pt x="21600" y="3546"/>
                </a:lnTo>
                <a:close/>
              </a:path>
            </a:pathLst>
          </a:custGeom>
          <a:solidFill>
            <a:schemeClr val="accent1"/>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6" name="Shape 6"/>
          <p:cNvSpPr/>
          <p:nvPr/>
        </p:nvSpPr>
        <p:spPr>
          <a:xfrm>
            <a:off x="21326800" y="12265094"/>
            <a:ext cx="168791" cy="26692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900" y="1029"/>
                  <a:pt x="18900" y="1029"/>
                  <a:pt x="18900" y="1029"/>
                </a:cubicBezTo>
                <a:cubicBezTo>
                  <a:pt x="16200" y="1029"/>
                  <a:pt x="16200" y="1029"/>
                  <a:pt x="16200" y="1029"/>
                </a:cubicBezTo>
                <a:cubicBezTo>
                  <a:pt x="17820" y="2057"/>
                  <a:pt x="19440" y="3086"/>
                  <a:pt x="19440" y="4800"/>
                </a:cubicBezTo>
                <a:cubicBezTo>
                  <a:pt x="19440" y="8229"/>
                  <a:pt x="14580" y="8571"/>
                  <a:pt x="14580" y="10286"/>
                </a:cubicBezTo>
                <a:cubicBezTo>
                  <a:pt x="14580" y="12000"/>
                  <a:pt x="20520" y="12686"/>
                  <a:pt x="20520" y="16114"/>
                </a:cubicBezTo>
                <a:cubicBezTo>
                  <a:pt x="20520" y="17143"/>
                  <a:pt x="20520" y="17829"/>
                  <a:pt x="19980" y="18514"/>
                </a:cubicBezTo>
                <a:cubicBezTo>
                  <a:pt x="17820" y="20914"/>
                  <a:pt x="12960" y="21600"/>
                  <a:pt x="9180" y="21600"/>
                </a:cubicBezTo>
                <a:cubicBezTo>
                  <a:pt x="6480" y="21600"/>
                  <a:pt x="2700" y="20914"/>
                  <a:pt x="540" y="19200"/>
                </a:cubicBezTo>
                <a:cubicBezTo>
                  <a:pt x="0" y="18857"/>
                  <a:pt x="0" y="18171"/>
                  <a:pt x="0" y="17486"/>
                </a:cubicBezTo>
                <a:cubicBezTo>
                  <a:pt x="0" y="16114"/>
                  <a:pt x="1620" y="14743"/>
                  <a:pt x="3240" y="14057"/>
                </a:cubicBezTo>
                <a:cubicBezTo>
                  <a:pt x="5940" y="13029"/>
                  <a:pt x="8640" y="13029"/>
                  <a:pt x="11340" y="12686"/>
                </a:cubicBezTo>
                <a:cubicBezTo>
                  <a:pt x="10800" y="12000"/>
                  <a:pt x="10260" y="11657"/>
                  <a:pt x="10260" y="10971"/>
                </a:cubicBezTo>
                <a:cubicBezTo>
                  <a:pt x="10260" y="10286"/>
                  <a:pt x="10260" y="9943"/>
                  <a:pt x="10800" y="9600"/>
                </a:cubicBezTo>
                <a:cubicBezTo>
                  <a:pt x="10260" y="9943"/>
                  <a:pt x="9720" y="9943"/>
                  <a:pt x="9180" y="9943"/>
                </a:cubicBezTo>
                <a:cubicBezTo>
                  <a:pt x="5400" y="9943"/>
                  <a:pt x="2160" y="7886"/>
                  <a:pt x="2160" y="5486"/>
                </a:cubicBezTo>
                <a:cubicBezTo>
                  <a:pt x="2160" y="3771"/>
                  <a:pt x="3240" y="2400"/>
                  <a:pt x="4860" y="1714"/>
                </a:cubicBezTo>
                <a:cubicBezTo>
                  <a:pt x="7020" y="343"/>
                  <a:pt x="10260" y="0"/>
                  <a:pt x="12960" y="0"/>
                </a:cubicBezTo>
                <a:lnTo>
                  <a:pt x="21600" y="0"/>
                </a:lnTo>
                <a:close/>
                <a:moveTo>
                  <a:pt x="12960" y="13714"/>
                </a:moveTo>
                <a:cubicBezTo>
                  <a:pt x="12960" y="13714"/>
                  <a:pt x="12420" y="13714"/>
                  <a:pt x="11880" y="13714"/>
                </a:cubicBezTo>
                <a:cubicBezTo>
                  <a:pt x="8640" y="13714"/>
                  <a:pt x="3780" y="14400"/>
                  <a:pt x="3780" y="16800"/>
                </a:cubicBezTo>
                <a:cubicBezTo>
                  <a:pt x="3780" y="19543"/>
                  <a:pt x="8100" y="20229"/>
                  <a:pt x="11340" y="20229"/>
                </a:cubicBezTo>
                <a:cubicBezTo>
                  <a:pt x="14580" y="20229"/>
                  <a:pt x="17820" y="19543"/>
                  <a:pt x="17820" y="17486"/>
                </a:cubicBezTo>
                <a:cubicBezTo>
                  <a:pt x="17820" y="15429"/>
                  <a:pt x="15120" y="14400"/>
                  <a:pt x="12960" y="13714"/>
                </a:cubicBezTo>
                <a:close/>
                <a:moveTo>
                  <a:pt x="9720" y="1029"/>
                </a:moveTo>
                <a:cubicBezTo>
                  <a:pt x="8640" y="1029"/>
                  <a:pt x="7560" y="1371"/>
                  <a:pt x="7020" y="2057"/>
                </a:cubicBezTo>
                <a:cubicBezTo>
                  <a:pt x="5940" y="2400"/>
                  <a:pt x="5940" y="3086"/>
                  <a:pt x="5940" y="4114"/>
                </a:cubicBezTo>
                <a:cubicBezTo>
                  <a:pt x="5940" y="5829"/>
                  <a:pt x="7560" y="8914"/>
                  <a:pt x="11340" y="8914"/>
                </a:cubicBezTo>
                <a:cubicBezTo>
                  <a:pt x="12420" y="8914"/>
                  <a:pt x="13500" y="8571"/>
                  <a:pt x="14580" y="8229"/>
                </a:cubicBezTo>
                <a:cubicBezTo>
                  <a:pt x="15120" y="7543"/>
                  <a:pt x="15660" y="6857"/>
                  <a:pt x="15660" y="6171"/>
                </a:cubicBezTo>
                <a:cubicBezTo>
                  <a:pt x="15660" y="4114"/>
                  <a:pt x="13500" y="1029"/>
                  <a:pt x="9720" y="1029"/>
                </a:cubicBezTo>
                <a:close/>
              </a:path>
            </a:pathLst>
          </a:custGeom>
          <a:solidFill>
            <a:schemeClr val="accent3"/>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7" name="Shape 7"/>
          <p:cNvSpPr/>
          <p:nvPr/>
        </p:nvSpPr>
        <p:spPr>
          <a:xfrm>
            <a:off x="21799379" y="12294534"/>
            <a:ext cx="288515" cy="208045"/>
          </a:xfrm>
          <a:custGeom>
            <a:avLst/>
            <a:gdLst/>
            <a:ahLst/>
            <a:cxnLst>
              <a:cxn ang="0">
                <a:pos x="wd2" y="hd2"/>
              </a:cxn>
              <a:cxn ang="5400000">
                <a:pos x="wd2" y="hd2"/>
              </a:cxn>
              <a:cxn ang="10800000">
                <a:pos x="wd2" y="hd2"/>
              </a:cxn>
              <a:cxn ang="16200000">
                <a:pos x="wd2" y="hd2"/>
              </a:cxn>
            </a:cxnLst>
            <a:rect l="0" t="0" r="r" b="b"/>
            <a:pathLst>
              <a:path w="21600" h="21600" extrusionOk="0">
                <a:moveTo>
                  <a:pt x="21282" y="18073"/>
                </a:moveTo>
                <a:cubicBezTo>
                  <a:pt x="20965" y="19837"/>
                  <a:pt x="20012" y="21159"/>
                  <a:pt x="18741" y="21159"/>
                </a:cubicBezTo>
                <a:cubicBezTo>
                  <a:pt x="16200" y="21600"/>
                  <a:pt x="13341" y="21600"/>
                  <a:pt x="10800" y="21600"/>
                </a:cubicBezTo>
                <a:cubicBezTo>
                  <a:pt x="7941" y="21600"/>
                  <a:pt x="5400" y="21600"/>
                  <a:pt x="2541" y="21159"/>
                </a:cubicBezTo>
                <a:cubicBezTo>
                  <a:pt x="1588" y="21159"/>
                  <a:pt x="635" y="19837"/>
                  <a:pt x="318" y="18073"/>
                </a:cubicBezTo>
                <a:cubicBezTo>
                  <a:pt x="0" y="15869"/>
                  <a:pt x="0" y="13224"/>
                  <a:pt x="0" y="11020"/>
                </a:cubicBezTo>
                <a:cubicBezTo>
                  <a:pt x="0" y="8376"/>
                  <a:pt x="0" y="6171"/>
                  <a:pt x="318" y="3527"/>
                </a:cubicBezTo>
                <a:cubicBezTo>
                  <a:pt x="635" y="2204"/>
                  <a:pt x="1588" y="882"/>
                  <a:pt x="2541" y="441"/>
                </a:cubicBezTo>
                <a:cubicBezTo>
                  <a:pt x="5400" y="0"/>
                  <a:pt x="7941" y="0"/>
                  <a:pt x="10800" y="0"/>
                </a:cubicBezTo>
                <a:cubicBezTo>
                  <a:pt x="13341" y="0"/>
                  <a:pt x="16200" y="0"/>
                  <a:pt x="18741" y="441"/>
                </a:cubicBezTo>
                <a:cubicBezTo>
                  <a:pt x="20012" y="882"/>
                  <a:pt x="20965" y="2204"/>
                  <a:pt x="21282" y="3527"/>
                </a:cubicBezTo>
                <a:cubicBezTo>
                  <a:pt x="21600" y="6171"/>
                  <a:pt x="21600" y="8376"/>
                  <a:pt x="21600" y="11020"/>
                </a:cubicBezTo>
                <a:cubicBezTo>
                  <a:pt x="21600" y="13224"/>
                  <a:pt x="21600" y="15869"/>
                  <a:pt x="21282" y="18073"/>
                </a:cubicBezTo>
                <a:close/>
                <a:moveTo>
                  <a:pt x="14929" y="10139"/>
                </a:moveTo>
                <a:cubicBezTo>
                  <a:pt x="8894" y="4849"/>
                  <a:pt x="8894" y="4849"/>
                  <a:pt x="8894" y="4849"/>
                </a:cubicBezTo>
                <a:cubicBezTo>
                  <a:pt x="8576" y="4408"/>
                  <a:pt x="8259" y="4408"/>
                  <a:pt x="7941" y="4408"/>
                </a:cubicBezTo>
                <a:cubicBezTo>
                  <a:pt x="7941" y="4849"/>
                  <a:pt x="7624" y="5290"/>
                  <a:pt x="7624" y="5731"/>
                </a:cubicBezTo>
                <a:cubicBezTo>
                  <a:pt x="7624" y="16310"/>
                  <a:pt x="7624" y="16310"/>
                  <a:pt x="7624" y="16310"/>
                </a:cubicBezTo>
                <a:cubicBezTo>
                  <a:pt x="7624" y="16751"/>
                  <a:pt x="7941" y="17192"/>
                  <a:pt x="7941" y="17192"/>
                </a:cubicBezTo>
                <a:cubicBezTo>
                  <a:pt x="8259" y="17192"/>
                  <a:pt x="8259" y="17192"/>
                  <a:pt x="8259" y="17192"/>
                </a:cubicBezTo>
                <a:cubicBezTo>
                  <a:pt x="8576" y="17192"/>
                  <a:pt x="8576" y="17192"/>
                  <a:pt x="8894" y="17192"/>
                </a:cubicBezTo>
                <a:cubicBezTo>
                  <a:pt x="14929" y="11902"/>
                  <a:pt x="14929" y="11902"/>
                  <a:pt x="14929" y="11902"/>
                </a:cubicBezTo>
                <a:cubicBezTo>
                  <a:pt x="15247" y="11461"/>
                  <a:pt x="15247" y="11461"/>
                  <a:pt x="15247" y="11020"/>
                </a:cubicBezTo>
                <a:cubicBezTo>
                  <a:pt x="15247" y="10580"/>
                  <a:pt x="15247" y="10139"/>
                  <a:pt x="14929" y="10139"/>
                </a:cubicBezTo>
                <a:close/>
              </a:path>
            </a:pathLst>
          </a:custGeom>
          <a:solidFill>
            <a:schemeClr val="accent4"/>
          </a:solidFill>
          <a:ln w="3175">
            <a:miter lim="400000"/>
          </a:ln>
        </p:spPr>
        <p:txBody>
          <a:bodyPr lIns="45719" rIns="45719"/>
          <a:lstStyle/>
          <a:p>
            <a:pPr defTabSz="457200">
              <a:defRPr sz="2400">
                <a:solidFill>
                  <a:srgbClr val="000000"/>
                </a:solidFill>
                <a:latin typeface="Calibri"/>
                <a:ea typeface="Calibri"/>
                <a:cs typeface="Calibri"/>
                <a:sym typeface="Calibri"/>
              </a:defRPr>
            </a:pPr>
            <a:endParaRPr/>
          </a:p>
        </p:txBody>
      </p:sp>
      <p:sp>
        <p:nvSpPr>
          <p:cNvPr id="8" name="Shape 8"/>
          <p:cNvSpPr>
            <a:spLocks noGrp="1"/>
          </p:cNvSpPr>
          <p:nvPr>
            <p:ph type="sldNum" sz="quarter" idx="2"/>
          </p:nvPr>
        </p:nvSpPr>
        <p:spPr>
          <a:xfrm>
            <a:off x="22631637" y="12233456"/>
            <a:ext cx="607908" cy="355601"/>
          </a:xfrm>
          <a:prstGeom prst="rect">
            <a:avLst/>
          </a:prstGeom>
          <a:ln w="3175">
            <a:miter lim="400000"/>
          </a:ln>
        </p:spPr>
        <p:txBody>
          <a:bodyPr lIns="38100" tIns="38100" rIns="38100" bIns="38100">
            <a:spAutoFit/>
          </a:bodyPr>
          <a:lstStyle>
            <a:lvl1pPr algn="ctr">
              <a:defRPr sz="1800" cap="all" spc="360">
                <a:solidFill>
                  <a:srgbClr val="323333"/>
                </a:solidFill>
                <a:latin typeface="+mn-lt"/>
                <a:ea typeface="+mn-ea"/>
                <a:cs typeface="+mn-cs"/>
                <a:sym typeface="Montserrat-Regular"/>
              </a:defRPr>
            </a:lvl1pPr>
          </a:lstStyle>
          <a:p>
            <a:fld id="{86CB4B4D-7CA3-9044-876B-883B54F8677D}" type="slidenum">
              <a:t>‹#›</a:t>
            </a:fld>
            <a:endParaRPr dirty="0"/>
          </a:p>
        </p:txBody>
      </p:sp>
      <p:sp>
        <p:nvSpPr>
          <p:cNvPr id="9" name="Shape 9"/>
          <p:cNvSpPr/>
          <p:nvPr/>
        </p:nvSpPr>
        <p:spPr>
          <a:xfrm>
            <a:off x="22577566" y="12131847"/>
            <a:ext cx="143044" cy="5334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151" y="21600"/>
                </a:lnTo>
              </a:path>
            </a:pathLst>
          </a:custGeom>
          <a:ln w="76200">
            <a:solidFill>
              <a:schemeClr val="accent3"/>
            </a:solidFill>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10" name="Shape 10"/>
          <p:cNvSpPr/>
          <p:nvPr/>
        </p:nvSpPr>
        <p:spPr>
          <a:xfrm rot="10800000">
            <a:off x="23109491" y="12131847"/>
            <a:ext cx="143044" cy="5334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151" y="21600"/>
                </a:lnTo>
              </a:path>
            </a:pathLst>
          </a:custGeom>
          <a:ln w="76200">
            <a:solidFill>
              <a:schemeClr val="accent3"/>
            </a:solidFill>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Tree>
  </p:cSld>
  <p:clrMap bg1="dk1" tx1="lt1" bg2="dk2" tx2="lt2" accent1="accent1" accent2="accent2" accent3="accent3" accent4="accent4" accent5="accent5" accent6="accent6" hlink="hlink" folHlink="folHlink"/>
  <p:sldLayoutIdLst>
    <p:sldLayoutId id="2147483649" r:id="rId1"/>
    <p:sldLayoutId id="2147483653" r:id="rId2"/>
    <p:sldLayoutId id="2147483650" r:id="rId3"/>
    <p:sldLayoutId id="2147483654" r:id="rId4"/>
    <p:sldLayoutId id="2147483655" r:id="rId5"/>
    <p:sldLayoutId id="2147483651" r:id="rId6"/>
    <p:sldLayoutId id="2147483652" r:id="rId7"/>
  </p:sldLayoutIdLst>
  <p:transition spd="med"/>
  <p:txStyles>
    <p:titleStyle>
      <a:lvl1pPr marL="0" marR="0" indent="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1pPr>
      <a:lvl2pPr marL="0" marR="0" indent="22860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2pPr>
      <a:lvl3pPr marL="0" marR="0" indent="45720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3pPr>
      <a:lvl4pPr marL="0" marR="0" indent="68580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4pPr>
      <a:lvl5pPr marL="0" marR="0" indent="91440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5pPr>
      <a:lvl6pPr marL="0" marR="0" indent="114300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6pPr>
      <a:lvl7pPr marL="0" marR="0" indent="137160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7pPr>
      <a:lvl8pPr marL="0" marR="0" indent="160020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8pPr>
      <a:lvl9pPr marL="0" marR="0" indent="1828800" algn="ctr" defTabSz="825500" rtl="0" latinLnBrk="0">
        <a:lnSpc>
          <a:spcPct val="100000"/>
        </a:lnSpc>
        <a:spcBef>
          <a:spcPts val="0"/>
        </a:spcBef>
        <a:spcAft>
          <a:spcPts val="0"/>
        </a:spcAft>
        <a:buClrTx/>
        <a:buSzTx/>
        <a:buFontTx/>
        <a:buNone/>
        <a:tabLst/>
        <a:defRPr sz="10000" b="0" i="0" u="none" strike="noStrike" cap="none" spc="0" baseline="0">
          <a:ln>
            <a:noFill/>
          </a:ln>
          <a:solidFill>
            <a:srgbClr val="323333"/>
          </a:solidFill>
          <a:uFillTx/>
          <a:latin typeface="+mn-lt"/>
          <a:ea typeface="+mn-ea"/>
          <a:cs typeface="+mn-cs"/>
          <a:sym typeface="Montserrat-Regular"/>
        </a:defRPr>
      </a:lvl9pPr>
    </p:titleStyle>
    <p:bodyStyle>
      <a:lvl1pPr marL="0" marR="0" indent="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1pPr>
      <a:lvl2pPr marL="0" marR="0" indent="228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2pPr>
      <a:lvl3pPr marL="0" marR="0" indent="457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3pPr>
      <a:lvl4pPr marL="0" marR="0" indent="685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4pPr>
      <a:lvl5pPr marL="0" marR="0" indent="9144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5pPr>
      <a:lvl6pPr marL="0" marR="0" indent="11430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6pPr>
      <a:lvl7pPr marL="0" marR="0" indent="1371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7pPr>
      <a:lvl8pPr marL="0" marR="0" indent="1600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8pPr>
      <a:lvl9pPr marL="0" marR="0" indent="1828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9pPr>
    </p:bodyStyle>
    <p:otherStyle>
      <a:lvl1pPr marL="0" marR="0" indent="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1pPr>
      <a:lvl2pPr marL="0" marR="0" indent="22860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2pPr>
      <a:lvl3pPr marL="0" marR="0" indent="45720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3pPr>
      <a:lvl4pPr marL="0" marR="0" indent="68580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4pPr>
      <a:lvl5pPr marL="0" marR="0" indent="91440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5pPr>
      <a:lvl6pPr marL="0" marR="0" indent="114300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6pPr>
      <a:lvl7pPr marL="0" marR="0" indent="137160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7pPr>
      <a:lvl8pPr marL="0" marR="0" indent="160020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8pPr>
      <a:lvl9pPr marL="0" marR="0" indent="1828800" algn="ctr" defTabSz="825500" latinLnBrk="0">
        <a:lnSpc>
          <a:spcPct val="100000"/>
        </a:lnSpc>
        <a:spcBef>
          <a:spcPts val="0"/>
        </a:spcBef>
        <a:spcAft>
          <a:spcPts val="0"/>
        </a:spcAft>
        <a:buClrTx/>
        <a:buSzTx/>
        <a:buFontTx/>
        <a:buNone/>
        <a:tabLst/>
        <a:defRPr sz="1800" b="0" i="0" u="none" strike="noStrike" cap="all" spc="360" baseline="0">
          <a:ln>
            <a:noFill/>
          </a:ln>
          <a:solidFill>
            <a:schemeClr val="tx1"/>
          </a:solidFill>
          <a:uFillTx/>
          <a:latin typeface="+mn-lt"/>
          <a:ea typeface="+mn-ea"/>
          <a:cs typeface="+mn-cs"/>
          <a:sym typeface="Montserrat-Regular"/>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3.xml"/><Relationship Id="rId2" Type="http://schemas.openxmlformats.org/officeDocument/2006/relationships/chart" Target="../charts/char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0" y="0"/>
            <a:ext cx="24384000" cy="13716000"/>
          </a:xfrm>
        </p:spPr>
      </p:sp>
      <p:grpSp>
        <p:nvGrpSpPr>
          <p:cNvPr id="72" name="Group 72"/>
          <p:cNvGrpSpPr/>
          <p:nvPr/>
        </p:nvGrpSpPr>
        <p:grpSpPr>
          <a:xfrm>
            <a:off x="13158700" y="5125841"/>
            <a:ext cx="8668632" cy="3464317"/>
            <a:chOff x="0" y="0"/>
            <a:chExt cx="8668630" cy="3464316"/>
          </a:xfrm>
        </p:grpSpPr>
        <p:grpSp>
          <p:nvGrpSpPr>
            <p:cNvPr id="70" name="Group 70"/>
            <p:cNvGrpSpPr/>
            <p:nvPr/>
          </p:nvGrpSpPr>
          <p:grpSpPr>
            <a:xfrm>
              <a:off x="0" y="0"/>
              <a:ext cx="7992597" cy="3464317"/>
              <a:chOff x="0" y="0"/>
              <a:chExt cx="7992596" cy="3464316"/>
            </a:xfrm>
          </p:grpSpPr>
          <p:sp>
            <p:nvSpPr>
              <p:cNvPr id="68" name="Shape 68"/>
              <p:cNvSpPr/>
              <p:nvPr/>
            </p:nvSpPr>
            <p:spPr>
              <a:xfrm>
                <a:off x="0" y="0"/>
                <a:ext cx="7992597" cy="3464317"/>
              </a:xfrm>
              <a:custGeom>
                <a:avLst/>
                <a:gdLst/>
                <a:ahLst/>
                <a:cxnLst>
                  <a:cxn ang="0">
                    <a:pos x="wd2" y="hd2"/>
                  </a:cxn>
                  <a:cxn ang="5400000">
                    <a:pos x="wd2" y="hd2"/>
                  </a:cxn>
                  <a:cxn ang="10800000">
                    <a:pos x="wd2" y="hd2"/>
                  </a:cxn>
                  <a:cxn ang="16200000">
                    <a:pos x="wd2" y="hd2"/>
                  </a:cxn>
                </a:cxnLst>
                <a:rect l="0" t="0" r="r" b="b"/>
                <a:pathLst>
                  <a:path w="21600" h="21600" extrusionOk="0">
                    <a:moveTo>
                      <a:pt x="21600" y="14722"/>
                    </a:moveTo>
                    <a:lnTo>
                      <a:pt x="21600" y="21600"/>
                    </a:lnTo>
                    <a:lnTo>
                      <a:pt x="0" y="21600"/>
                    </a:lnTo>
                    <a:lnTo>
                      <a:pt x="0" y="0"/>
                    </a:lnTo>
                    <a:lnTo>
                      <a:pt x="21588" y="0"/>
                    </a:lnTo>
                    <a:lnTo>
                      <a:pt x="21588" y="4580"/>
                    </a:lnTo>
                  </a:path>
                </a:pathLst>
              </a:custGeom>
              <a:noFill/>
              <a:ln w="2540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79DED9"/>
                    </a:solidFill>
                    <a:latin typeface="Helvetica Light"/>
                    <a:ea typeface="Helvetica Light"/>
                    <a:cs typeface="Helvetica Light"/>
                    <a:sym typeface="Helvetica Light"/>
                  </a:defRPr>
                </a:pPr>
                <a:endParaRPr/>
              </a:p>
            </p:txBody>
          </p:sp>
          <p:sp>
            <p:nvSpPr>
              <p:cNvPr id="69" name="Shape 69"/>
              <p:cNvSpPr/>
              <p:nvPr/>
            </p:nvSpPr>
            <p:spPr>
              <a:xfrm>
                <a:off x="1024801" y="2306476"/>
                <a:ext cx="5306570" cy="3810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2000" b="1" cap="all" spc="400">
                    <a:solidFill>
                      <a:srgbClr val="818181"/>
                    </a:solidFill>
                    <a:latin typeface="Montserrat-SemiBold"/>
                    <a:ea typeface="Montserrat-SemiBold"/>
                    <a:cs typeface="Montserrat-SemiBold"/>
                    <a:sym typeface="Montserrat-SemiBold"/>
                  </a:defRPr>
                </a:lvl1pPr>
              </a:lstStyle>
              <a:p>
                <a:r>
                  <a:rPr dirty="0"/>
                  <a:t>Premium KeyNote Template</a:t>
                </a:r>
              </a:p>
            </p:txBody>
          </p:sp>
        </p:grpSp>
        <p:sp>
          <p:nvSpPr>
            <p:cNvPr id="71" name="Shape 71"/>
            <p:cNvSpPr/>
            <p:nvPr/>
          </p:nvSpPr>
          <p:spPr>
            <a:xfrm>
              <a:off x="80052" y="478046"/>
              <a:ext cx="8588579" cy="217683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r">
                <a:defRPr sz="13000">
                  <a:solidFill>
                    <a:srgbClr val="323333"/>
                  </a:solidFill>
                  <a:latin typeface="+mn-lt"/>
                  <a:ea typeface="+mn-ea"/>
                  <a:cs typeface="+mn-cs"/>
                  <a:sym typeface="Montserrat-Regular"/>
                </a:defRPr>
              </a:lvl1pPr>
            </a:lstStyle>
            <a:p>
              <a:r>
                <a:t>MEDICAL</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1+#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76"/>
          <p:cNvGrpSpPr/>
          <p:nvPr/>
        </p:nvGrpSpPr>
        <p:grpSpPr>
          <a:xfrm>
            <a:off x="1366285" y="1510604"/>
            <a:ext cx="16817881" cy="2446293"/>
            <a:chOff x="0" y="0"/>
            <a:chExt cx="16817880" cy="2446291"/>
          </a:xfrm>
        </p:grpSpPr>
        <p:sp>
          <p:nvSpPr>
            <p:cNvPr id="74" name="Shape 74"/>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75" name="Shape 75"/>
            <p:cNvSpPr/>
            <p:nvPr/>
          </p:nvSpPr>
          <p:spPr>
            <a:xfrm>
              <a:off x="12700" y="269458"/>
              <a:ext cx="16805181"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rPr dirty="0"/>
                <a:t>Title text demo</a:t>
              </a:r>
            </a:p>
          </p:txBody>
        </p:sp>
      </p:grpSp>
      <p:sp>
        <p:nvSpPr>
          <p:cNvPr id="77" name="Shape 7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a:t>
            </a:fld>
            <a:endParaRPr/>
          </a:p>
        </p:txBody>
      </p:sp>
      <p:sp>
        <p:nvSpPr>
          <p:cNvPr id="78" name="Shape 78"/>
          <p:cNvSpPr>
            <a:spLocks noGrp="1"/>
          </p:cNvSpPr>
          <p:nvPr>
            <p:ph type="body" sz="half" idx="1"/>
          </p:nvPr>
        </p:nvSpPr>
        <p:spPr>
          <a:xfrm>
            <a:off x="1337399" y="5429373"/>
            <a:ext cx="15484059" cy="4863827"/>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8">
                                            <p:bg/>
                                          </p:spTgt>
                                        </p:tgtEl>
                                        <p:attrNameLst>
                                          <p:attrName>style.visibility</p:attrName>
                                        </p:attrNameLst>
                                      </p:cBhvr>
                                      <p:to>
                                        <p:strVal val="visible"/>
                                      </p:to>
                                    </p:set>
                                    <p:animEffect transition="in" filter="fade">
                                      <p:cBhvr>
                                        <p:cTn id="13" dur="500"/>
                                        <p:tgtEl>
                                          <p:spTgt spid="78">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8">
                                            <p:txEl>
                                              <p:pRg st="0" end="0"/>
                                            </p:txEl>
                                          </p:spTgt>
                                        </p:tgtEl>
                                        <p:attrNameLst>
                                          <p:attrName>style.visibility</p:attrName>
                                        </p:attrNameLst>
                                      </p:cBhvr>
                                      <p:to>
                                        <p:strVal val="visible"/>
                                      </p:to>
                                    </p:set>
                                    <p:animEffect transition="in" filter="fade">
                                      <p:cBhvr>
                                        <p:cTn id="18" dur="500"/>
                                        <p:tgtEl>
                                          <p:spTgt spid="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Shape 8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a:t>
            </a:fld>
            <a:endParaRPr/>
          </a:p>
        </p:txBody>
      </p:sp>
      <p:sp>
        <p:nvSpPr>
          <p:cNvPr id="81" name="Shape 81"/>
          <p:cNvSpPr/>
          <p:nvPr/>
        </p:nvSpPr>
        <p:spPr>
          <a:xfrm>
            <a:off x="1085653" y="1809948"/>
            <a:ext cx="22212696" cy="9487567"/>
          </a:xfrm>
          <a:prstGeom prst="rect">
            <a:avLst/>
          </a:prstGeom>
          <a:solidFill>
            <a:srgbClr val="323333"/>
          </a:solidFill>
          <a:ln w="3175">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grpSp>
        <p:nvGrpSpPr>
          <p:cNvPr id="86" name="Group 86"/>
          <p:cNvGrpSpPr/>
          <p:nvPr/>
        </p:nvGrpSpPr>
        <p:grpSpPr>
          <a:xfrm>
            <a:off x="11872697" y="3043087"/>
            <a:ext cx="10466294" cy="7629826"/>
            <a:chOff x="0" y="0"/>
            <a:chExt cx="10466292" cy="7629825"/>
          </a:xfrm>
        </p:grpSpPr>
        <p:grpSp>
          <p:nvGrpSpPr>
            <p:cNvPr id="84" name="Group 84"/>
            <p:cNvGrpSpPr/>
            <p:nvPr/>
          </p:nvGrpSpPr>
          <p:grpSpPr>
            <a:xfrm>
              <a:off x="0" y="0"/>
              <a:ext cx="10466293" cy="2446292"/>
              <a:chOff x="0" y="0"/>
              <a:chExt cx="10466292" cy="2446291"/>
            </a:xfrm>
          </p:grpSpPr>
          <p:sp>
            <p:nvSpPr>
              <p:cNvPr id="82" name="Shape 82"/>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53C3CB"/>
                    </a:solidFill>
                    <a:latin typeface="+mn-lt"/>
                    <a:ea typeface="+mn-ea"/>
                    <a:cs typeface="+mn-cs"/>
                    <a:sym typeface="Montserrat-Regular"/>
                  </a:defRPr>
                </a:lvl1pPr>
              </a:lstStyle>
              <a:p>
                <a:r>
                  <a:rPr dirty="0">
                    <a:solidFill>
                      <a:schemeClr val="accent1"/>
                    </a:solidFill>
                  </a:rPr>
                  <a:t>demo slide</a:t>
                </a:r>
              </a:p>
            </p:txBody>
          </p:sp>
          <p:sp>
            <p:nvSpPr>
              <p:cNvPr id="83" name="Shape 83"/>
              <p:cNvSpPr/>
              <p:nvPr/>
            </p:nvSpPr>
            <p:spPr>
              <a:xfrm>
                <a:off x="12700" y="269458"/>
                <a:ext cx="10453593"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53C3CB"/>
                    </a:solidFill>
                    <a:latin typeface="+mn-lt"/>
                    <a:ea typeface="+mn-ea"/>
                    <a:cs typeface="+mn-cs"/>
                    <a:sym typeface="Montserrat-Regular"/>
                  </a:defRPr>
                </a:lvl1pPr>
              </a:lstStyle>
              <a:p>
                <a:r>
                  <a:rPr dirty="0">
                    <a:solidFill>
                      <a:schemeClr val="accent1"/>
                    </a:solidFill>
                  </a:rPr>
                  <a:t>Title text demo</a:t>
                </a:r>
              </a:p>
            </p:txBody>
          </p:sp>
        </p:grpSp>
        <p:sp>
          <p:nvSpPr>
            <p:cNvPr id="85" name="Shape 85"/>
            <p:cNvSpPr/>
            <p:nvPr/>
          </p:nvSpPr>
          <p:spPr>
            <a:xfrm>
              <a:off x="26098" y="2552877"/>
              <a:ext cx="10088146" cy="507694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a:defRPr>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a:t>
            </a:fld>
            <a:endParaRPr/>
          </a:p>
        </p:txBody>
      </p:sp>
      <p:grpSp>
        <p:nvGrpSpPr>
          <p:cNvPr id="96" name="Group 96"/>
          <p:cNvGrpSpPr/>
          <p:nvPr/>
        </p:nvGrpSpPr>
        <p:grpSpPr>
          <a:xfrm>
            <a:off x="1435100" y="2111774"/>
            <a:ext cx="5238783" cy="9010349"/>
            <a:chOff x="0" y="0"/>
            <a:chExt cx="5238782" cy="9010347"/>
          </a:xfrm>
        </p:grpSpPr>
        <p:sp>
          <p:nvSpPr>
            <p:cNvPr id="89" name="Shape 89"/>
            <p:cNvSpPr/>
            <p:nvPr/>
          </p:nvSpPr>
          <p:spPr>
            <a:xfrm>
              <a:off x="0" y="0"/>
              <a:ext cx="5238782" cy="9010347"/>
            </a:xfrm>
            <a:prstGeom prst="rect">
              <a:avLst/>
            </a:prstGeom>
            <a:noFill/>
            <a:ln w="88900" cap="flat">
              <a:solidFill>
                <a:schemeClr val="accent1"/>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90" name="Shape 90"/>
            <p:cNvSpPr/>
            <p:nvPr/>
          </p:nvSpPr>
          <p:spPr>
            <a:xfrm>
              <a:off x="19050" y="923426"/>
              <a:ext cx="5200682" cy="134639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10000">
                  <a:solidFill>
                    <a:srgbClr val="323333"/>
                  </a:solidFill>
                  <a:latin typeface="linecons"/>
                  <a:ea typeface="linecons"/>
                  <a:cs typeface="linecons"/>
                  <a:sym typeface="linecons"/>
                </a:defRPr>
              </a:lvl1pPr>
            </a:lstStyle>
            <a:p>
              <a:r>
                <a:t></a:t>
              </a:r>
            </a:p>
          </p:txBody>
        </p:sp>
        <p:sp>
          <p:nvSpPr>
            <p:cNvPr id="91" name="Shape 91"/>
            <p:cNvSpPr/>
            <p:nvPr/>
          </p:nvSpPr>
          <p:spPr>
            <a:xfrm>
              <a:off x="640754" y="3236376"/>
              <a:ext cx="400807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53C3CB"/>
                  </a:solidFill>
                  <a:latin typeface="+mn-lt"/>
                  <a:ea typeface="+mn-ea"/>
                  <a:cs typeface="+mn-cs"/>
                  <a:sym typeface="Montserrat-Regular"/>
                </a:defRPr>
              </a:lvl1pPr>
            </a:lstStyle>
            <a:p>
              <a:r>
                <a:rPr dirty="0">
                  <a:solidFill>
                    <a:schemeClr val="accent1"/>
                  </a:solidFill>
                </a:rPr>
                <a:t>title information</a:t>
              </a:r>
            </a:p>
          </p:txBody>
        </p:sp>
        <p:sp>
          <p:nvSpPr>
            <p:cNvPr id="92" name="Shape 92"/>
            <p:cNvSpPr/>
            <p:nvPr/>
          </p:nvSpPr>
          <p:spPr>
            <a:xfrm>
              <a:off x="589954" y="3821929"/>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grpSp>
          <p:nvGrpSpPr>
            <p:cNvPr id="95" name="Group 95"/>
            <p:cNvGrpSpPr/>
            <p:nvPr/>
          </p:nvGrpSpPr>
          <p:grpSpPr>
            <a:xfrm>
              <a:off x="1229296" y="7179420"/>
              <a:ext cx="2780189" cy="876914"/>
              <a:chOff x="0" y="0"/>
              <a:chExt cx="2780187" cy="876912"/>
            </a:xfrm>
          </p:grpSpPr>
          <p:sp>
            <p:nvSpPr>
              <p:cNvPr id="93" name="Shape 93"/>
              <p:cNvSpPr/>
              <p:nvPr/>
            </p:nvSpPr>
            <p:spPr>
              <a:xfrm>
                <a:off x="0" y="0"/>
                <a:ext cx="2780188" cy="876913"/>
              </a:xfrm>
              <a:prstGeom prst="rect">
                <a:avLst/>
              </a:prstGeom>
              <a:solidFill>
                <a:srgbClr val="32333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94" name="Shape 94"/>
              <p:cNvSpPr/>
              <p:nvPr/>
            </p:nvSpPr>
            <p:spPr>
              <a:xfrm>
                <a:off x="410098" y="260656"/>
                <a:ext cx="1959992"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Read more</a:t>
                </a:r>
              </a:p>
            </p:txBody>
          </p:sp>
        </p:grpSp>
      </p:grpSp>
      <p:grpSp>
        <p:nvGrpSpPr>
          <p:cNvPr id="104" name="Group 104"/>
          <p:cNvGrpSpPr/>
          <p:nvPr/>
        </p:nvGrpSpPr>
        <p:grpSpPr>
          <a:xfrm>
            <a:off x="6946900" y="2111774"/>
            <a:ext cx="5238783" cy="9010349"/>
            <a:chOff x="0" y="0"/>
            <a:chExt cx="5238782" cy="9010347"/>
          </a:xfrm>
        </p:grpSpPr>
        <p:sp>
          <p:nvSpPr>
            <p:cNvPr id="97" name="Shape 97"/>
            <p:cNvSpPr/>
            <p:nvPr/>
          </p:nvSpPr>
          <p:spPr>
            <a:xfrm>
              <a:off x="0" y="0"/>
              <a:ext cx="5238782" cy="9010347"/>
            </a:xfrm>
            <a:prstGeom prst="rect">
              <a:avLst/>
            </a:prstGeom>
            <a:noFill/>
            <a:ln w="88900" cap="flat">
              <a:solidFill>
                <a:schemeClr val="accent2"/>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98" name="Shape 98"/>
            <p:cNvSpPr/>
            <p:nvPr/>
          </p:nvSpPr>
          <p:spPr>
            <a:xfrm>
              <a:off x="19050" y="923426"/>
              <a:ext cx="5200682" cy="134639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10000">
                  <a:solidFill>
                    <a:srgbClr val="323333"/>
                  </a:solidFill>
                  <a:latin typeface="linecons"/>
                  <a:ea typeface="linecons"/>
                  <a:cs typeface="linecons"/>
                  <a:sym typeface="linecons"/>
                </a:defRPr>
              </a:lvl1pPr>
            </a:lstStyle>
            <a:p>
              <a:r>
                <a:t></a:t>
              </a:r>
            </a:p>
          </p:txBody>
        </p:sp>
        <p:sp>
          <p:nvSpPr>
            <p:cNvPr id="99" name="Shape 99"/>
            <p:cNvSpPr/>
            <p:nvPr/>
          </p:nvSpPr>
          <p:spPr>
            <a:xfrm>
              <a:off x="260072" y="3236376"/>
              <a:ext cx="4769437"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title information</a:t>
              </a:r>
            </a:p>
          </p:txBody>
        </p:sp>
        <p:sp>
          <p:nvSpPr>
            <p:cNvPr id="100" name="Shape 100"/>
            <p:cNvSpPr/>
            <p:nvPr/>
          </p:nvSpPr>
          <p:spPr>
            <a:xfrm>
              <a:off x="589954" y="3821929"/>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grpSp>
          <p:nvGrpSpPr>
            <p:cNvPr id="103" name="Group 103"/>
            <p:cNvGrpSpPr/>
            <p:nvPr/>
          </p:nvGrpSpPr>
          <p:grpSpPr>
            <a:xfrm>
              <a:off x="1229296" y="7179420"/>
              <a:ext cx="2780189" cy="876914"/>
              <a:chOff x="0" y="0"/>
              <a:chExt cx="2780187" cy="876912"/>
            </a:xfrm>
          </p:grpSpPr>
          <p:sp>
            <p:nvSpPr>
              <p:cNvPr id="101" name="Shape 101"/>
              <p:cNvSpPr/>
              <p:nvPr/>
            </p:nvSpPr>
            <p:spPr>
              <a:xfrm>
                <a:off x="0" y="0"/>
                <a:ext cx="2780188" cy="876913"/>
              </a:xfrm>
              <a:prstGeom prst="rect">
                <a:avLst/>
              </a:prstGeom>
              <a:solidFill>
                <a:srgbClr val="32333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02" name="Shape 102"/>
              <p:cNvSpPr/>
              <p:nvPr/>
            </p:nvSpPr>
            <p:spPr>
              <a:xfrm>
                <a:off x="410098" y="260656"/>
                <a:ext cx="1959992"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Read more</a:t>
                </a:r>
              </a:p>
            </p:txBody>
          </p:sp>
        </p:grpSp>
      </p:grpSp>
      <p:grpSp>
        <p:nvGrpSpPr>
          <p:cNvPr id="112" name="Group 112"/>
          <p:cNvGrpSpPr/>
          <p:nvPr/>
        </p:nvGrpSpPr>
        <p:grpSpPr>
          <a:xfrm>
            <a:off x="12458700" y="2111774"/>
            <a:ext cx="5238783" cy="9010349"/>
            <a:chOff x="0" y="0"/>
            <a:chExt cx="5238782" cy="9010347"/>
          </a:xfrm>
        </p:grpSpPr>
        <p:sp>
          <p:nvSpPr>
            <p:cNvPr id="105" name="Shape 105"/>
            <p:cNvSpPr/>
            <p:nvPr/>
          </p:nvSpPr>
          <p:spPr>
            <a:xfrm>
              <a:off x="0" y="0"/>
              <a:ext cx="5238782" cy="9010347"/>
            </a:xfrm>
            <a:prstGeom prst="rect">
              <a:avLst/>
            </a:prstGeom>
            <a:noFill/>
            <a:ln w="889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06" name="Shape 106"/>
            <p:cNvSpPr/>
            <p:nvPr/>
          </p:nvSpPr>
          <p:spPr>
            <a:xfrm>
              <a:off x="19050" y="923426"/>
              <a:ext cx="5200682" cy="134639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587022">
                <a:defRPr sz="10000">
                  <a:solidFill>
                    <a:srgbClr val="323333"/>
                  </a:solidFill>
                  <a:latin typeface="linecons"/>
                  <a:ea typeface="linecons"/>
                  <a:cs typeface="linecons"/>
                  <a:sym typeface="linecons"/>
                </a:defRPr>
              </a:lvl1pPr>
            </a:lstStyle>
            <a:p>
              <a:r>
                <a:t></a:t>
              </a:r>
            </a:p>
          </p:txBody>
        </p:sp>
        <p:sp>
          <p:nvSpPr>
            <p:cNvPr id="107" name="Shape 107"/>
            <p:cNvSpPr/>
            <p:nvPr/>
          </p:nvSpPr>
          <p:spPr>
            <a:xfrm>
              <a:off x="984400" y="3237205"/>
              <a:ext cx="3320781" cy="35394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0187AB"/>
                  </a:solidFill>
                  <a:latin typeface="+mn-lt"/>
                  <a:ea typeface="+mn-ea"/>
                  <a:cs typeface="+mn-cs"/>
                  <a:sym typeface="Montserrat-Regular"/>
                </a:defRPr>
              </a:lvl1pPr>
            </a:lstStyle>
            <a:p>
              <a:r>
                <a:rPr dirty="0">
                  <a:solidFill>
                    <a:schemeClr val="accent3"/>
                  </a:solidFill>
                </a:rPr>
                <a:t>title information</a:t>
              </a:r>
            </a:p>
          </p:txBody>
        </p:sp>
        <p:sp>
          <p:nvSpPr>
            <p:cNvPr id="108" name="Shape 108"/>
            <p:cNvSpPr/>
            <p:nvPr/>
          </p:nvSpPr>
          <p:spPr>
            <a:xfrm>
              <a:off x="589954" y="3821929"/>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grpSp>
          <p:nvGrpSpPr>
            <p:cNvPr id="111" name="Group 111"/>
            <p:cNvGrpSpPr/>
            <p:nvPr/>
          </p:nvGrpSpPr>
          <p:grpSpPr>
            <a:xfrm>
              <a:off x="1229296" y="7179420"/>
              <a:ext cx="2780189" cy="876914"/>
              <a:chOff x="0" y="0"/>
              <a:chExt cx="2780187" cy="876912"/>
            </a:xfrm>
          </p:grpSpPr>
          <p:sp>
            <p:nvSpPr>
              <p:cNvPr id="109" name="Shape 109"/>
              <p:cNvSpPr/>
              <p:nvPr/>
            </p:nvSpPr>
            <p:spPr>
              <a:xfrm>
                <a:off x="0" y="0"/>
                <a:ext cx="2780188" cy="876913"/>
              </a:xfrm>
              <a:prstGeom prst="rect">
                <a:avLst/>
              </a:prstGeom>
              <a:solidFill>
                <a:srgbClr val="32333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10" name="Shape 110"/>
              <p:cNvSpPr/>
              <p:nvPr/>
            </p:nvSpPr>
            <p:spPr>
              <a:xfrm>
                <a:off x="410098" y="260656"/>
                <a:ext cx="1959992"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Read more</a:t>
                </a:r>
              </a:p>
            </p:txBody>
          </p:sp>
        </p:grpSp>
      </p:grpSp>
      <p:grpSp>
        <p:nvGrpSpPr>
          <p:cNvPr id="120" name="Group 120"/>
          <p:cNvGrpSpPr/>
          <p:nvPr/>
        </p:nvGrpSpPr>
        <p:grpSpPr>
          <a:xfrm>
            <a:off x="17970500" y="2111774"/>
            <a:ext cx="5238783" cy="9010349"/>
            <a:chOff x="0" y="0"/>
            <a:chExt cx="5238782" cy="9010347"/>
          </a:xfrm>
        </p:grpSpPr>
        <p:sp>
          <p:nvSpPr>
            <p:cNvPr id="113" name="Shape 113"/>
            <p:cNvSpPr/>
            <p:nvPr/>
          </p:nvSpPr>
          <p:spPr>
            <a:xfrm>
              <a:off x="0" y="0"/>
              <a:ext cx="5238782" cy="9010347"/>
            </a:xfrm>
            <a:prstGeom prst="rect">
              <a:avLst/>
            </a:prstGeom>
            <a:noFill/>
            <a:ln w="88900" cap="flat">
              <a:solidFill>
                <a:schemeClr val="accent4"/>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14" name="Shape 114"/>
            <p:cNvSpPr/>
            <p:nvPr/>
          </p:nvSpPr>
          <p:spPr>
            <a:xfrm>
              <a:off x="19050" y="923426"/>
              <a:ext cx="5200682" cy="134639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587022">
                <a:defRPr sz="10000">
                  <a:solidFill>
                    <a:srgbClr val="323333"/>
                  </a:solidFill>
                  <a:latin typeface="linecons"/>
                  <a:ea typeface="linecons"/>
                  <a:cs typeface="linecons"/>
                  <a:sym typeface="linecons"/>
                </a:defRPr>
              </a:lvl1pPr>
            </a:lstStyle>
            <a:p>
              <a:r>
                <a:t></a:t>
              </a:r>
            </a:p>
          </p:txBody>
        </p:sp>
        <p:sp>
          <p:nvSpPr>
            <p:cNvPr id="115" name="Shape 115"/>
            <p:cNvSpPr/>
            <p:nvPr/>
          </p:nvSpPr>
          <p:spPr>
            <a:xfrm>
              <a:off x="984400" y="3237205"/>
              <a:ext cx="3320781" cy="35394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dirty="0">
                  <a:solidFill>
                    <a:schemeClr val="accent4"/>
                  </a:solidFill>
                </a:rPr>
                <a:t>title information</a:t>
              </a:r>
            </a:p>
          </p:txBody>
        </p:sp>
        <p:sp>
          <p:nvSpPr>
            <p:cNvPr id="116" name="Shape 116"/>
            <p:cNvSpPr/>
            <p:nvPr/>
          </p:nvSpPr>
          <p:spPr>
            <a:xfrm>
              <a:off x="589954" y="3821929"/>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grpSp>
          <p:nvGrpSpPr>
            <p:cNvPr id="119" name="Group 119"/>
            <p:cNvGrpSpPr/>
            <p:nvPr/>
          </p:nvGrpSpPr>
          <p:grpSpPr>
            <a:xfrm>
              <a:off x="1229296" y="7179420"/>
              <a:ext cx="2780189" cy="876914"/>
              <a:chOff x="0" y="0"/>
              <a:chExt cx="2780187" cy="876912"/>
            </a:xfrm>
          </p:grpSpPr>
          <p:sp>
            <p:nvSpPr>
              <p:cNvPr id="117" name="Shape 117"/>
              <p:cNvSpPr/>
              <p:nvPr/>
            </p:nvSpPr>
            <p:spPr>
              <a:xfrm>
                <a:off x="0" y="0"/>
                <a:ext cx="2780188" cy="876913"/>
              </a:xfrm>
              <a:prstGeom prst="rect">
                <a:avLst/>
              </a:prstGeom>
              <a:solidFill>
                <a:srgbClr val="32333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18" name="Shape 118"/>
              <p:cNvSpPr/>
              <p:nvPr/>
            </p:nvSpPr>
            <p:spPr>
              <a:xfrm>
                <a:off x="410098" y="260656"/>
                <a:ext cx="1959992"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Read more</a:t>
                </a: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ppt_x"/>
                                          </p:val>
                                        </p:tav>
                                        <p:tav tm="100000">
                                          <p:val>
                                            <p:strVal val="#ppt_x"/>
                                          </p:val>
                                        </p:tav>
                                      </p:tavLst>
                                    </p:anim>
                                    <p:anim calcmode="lin" valueType="num">
                                      <p:cBhvr additive="base">
                                        <p:cTn id="8"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additive="base">
                                        <p:cTn id="13" dur="500" fill="hold"/>
                                        <p:tgtEl>
                                          <p:spTgt spid="104"/>
                                        </p:tgtEl>
                                        <p:attrNameLst>
                                          <p:attrName>ppt_x</p:attrName>
                                        </p:attrNameLst>
                                      </p:cBhvr>
                                      <p:tavLst>
                                        <p:tav tm="0">
                                          <p:val>
                                            <p:strVal val="#ppt_x"/>
                                          </p:val>
                                        </p:tav>
                                        <p:tav tm="100000">
                                          <p:val>
                                            <p:strVal val="#ppt_x"/>
                                          </p:val>
                                        </p:tav>
                                      </p:tavLst>
                                    </p:anim>
                                    <p:anim calcmode="lin" valueType="num">
                                      <p:cBhvr additive="base">
                                        <p:cTn id="14" dur="500" fill="hold"/>
                                        <p:tgtEl>
                                          <p:spTgt spid="10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
                                        </p:tgtEl>
                                        <p:attrNameLst>
                                          <p:attrName>style.visibility</p:attrName>
                                        </p:attrNameLst>
                                      </p:cBhvr>
                                      <p:to>
                                        <p:strVal val="visible"/>
                                      </p:to>
                                    </p:set>
                                    <p:anim calcmode="lin" valueType="num">
                                      <p:cBhvr additive="base">
                                        <p:cTn id="19" dur="500" fill="hold"/>
                                        <p:tgtEl>
                                          <p:spTgt spid="112"/>
                                        </p:tgtEl>
                                        <p:attrNameLst>
                                          <p:attrName>ppt_x</p:attrName>
                                        </p:attrNameLst>
                                      </p:cBhvr>
                                      <p:tavLst>
                                        <p:tav tm="0">
                                          <p:val>
                                            <p:strVal val="#ppt_x"/>
                                          </p:val>
                                        </p:tav>
                                        <p:tav tm="100000">
                                          <p:val>
                                            <p:strVal val="#ppt_x"/>
                                          </p:val>
                                        </p:tav>
                                      </p:tavLst>
                                    </p:anim>
                                    <p:anim calcmode="lin" valueType="num">
                                      <p:cBhvr additive="base">
                                        <p:cTn id="20"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20"/>
                                        </p:tgtEl>
                                        <p:attrNameLst>
                                          <p:attrName>style.visibility</p:attrName>
                                        </p:attrNameLst>
                                      </p:cBhvr>
                                      <p:to>
                                        <p:strVal val="visible"/>
                                      </p:to>
                                    </p:set>
                                    <p:anim calcmode="lin" valueType="num">
                                      <p:cBhvr additive="base">
                                        <p:cTn id="25" dur="500" fill="hold"/>
                                        <p:tgtEl>
                                          <p:spTgt spid="120"/>
                                        </p:tgtEl>
                                        <p:attrNameLst>
                                          <p:attrName>ppt_x</p:attrName>
                                        </p:attrNameLst>
                                      </p:cBhvr>
                                      <p:tavLst>
                                        <p:tav tm="0">
                                          <p:val>
                                            <p:strVal val="#ppt_x"/>
                                          </p:val>
                                        </p:tav>
                                        <p:tav tm="100000">
                                          <p:val>
                                            <p:strVal val="#ppt_x"/>
                                          </p:val>
                                        </p:tav>
                                      </p:tavLst>
                                    </p:anim>
                                    <p:anim calcmode="lin" valueType="num">
                                      <p:cBhvr additive="base">
                                        <p:cTn id="26" dur="500" fill="hold"/>
                                        <p:tgtEl>
                                          <p:spTgt spid="1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5</a:t>
            </a:fld>
            <a:endParaRPr/>
          </a:p>
        </p:txBody>
      </p:sp>
      <p:grpSp>
        <p:nvGrpSpPr>
          <p:cNvPr id="129" name="Group 129"/>
          <p:cNvGrpSpPr/>
          <p:nvPr/>
        </p:nvGrpSpPr>
        <p:grpSpPr>
          <a:xfrm>
            <a:off x="12355782" y="2111774"/>
            <a:ext cx="10768388" cy="9010348"/>
            <a:chOff x="0" y="0"/>
            <a:chExt cx="10768386" cy="9010346"/>
          </a:xfrm>
        </p:grpSpPr>
        <p:sp>
          <p:nvSpPr>
            <p:cNvPr id="123" name="Shape 123"/>
            <p:cNvSpPr/>
            <p:nvPr/>
          </p:nvSpPr>
          <p:spPr>
            <a:xfrm>
              <a:off x="0" y="0"/>
              <a:ext cx="10768387" cy="9010347"/>
            </a:xfrm>
            <a:prstGeom prst="rect">
              <a:avLst/>
            </a:prstGeom>
            <a:noFill/>
            <a:ln w="88900" cap="flat">
              <a:solidFill>
                <a:schemeClr val="accent4"/>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24" name="Shape 124"/>
            <p:cNvSpPr/>
            <p:nvPr/>
          </p:nvSpPr>
          <p:spPr>
            <a:xfrm>
              <a:off x="1078617" y="2851382"/>
              <a:ext cx="8611153" cy="351524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a:t>
              </a:r>
            </a:p>
          </p:txBody>
        </p:sp>
        <p:grpSp>
          <p:nvGrpSpPr>
            <p:cNvPr id="127" name="Group 127"/>
            <p:cNvGrpSpPr/>
            <p:nvPr/>
          </p:nvGrpSpPr>
          <p:grpSpPr>
            <a:xfrm>
              <a:off x="1119480" y="7065120"/>
              <a:ext cx="2780188" cy="876914"/>
              <a:chOff x="0" y="0"/>
              <a:chExt cx="2780187" cy="876912"/>
            </a:xfrm>
          </p:grpSpPr>
          <p:sp>
            <p:nvSpPr>
              <p:cNvPr id="125" name="Shape 125"/>
              <p:cNvSpPr/>
              <p:nvPr/>
            </p:nvSpPr>
            <p:spPr>
              <a:xfrm>
                <a:off x="0" y="0"/>
                <a:ext cx="2780188" cy="876913"/>
              </a:xfrm>
              <a:prstGeom prst="rect">
                <a:avLst/>
              </a:prstGeom>
              <a:solidFill>
                <a:srgbClr val="32333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26" name="Shape 126"/>
              <p:cNvSpPr/>
              <p:nvPr/>
            </p:nvSpPr>
            <p:spPr>
              <a:xfrm>
                <a:off x="410098" y="260656"/>
                <a:ext cx="1959992"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Read more</a:t>
                </a:r>
              </a:p>
            </p:txBody>
          </p:sp>
        </p:grpSp>
        <p:sp>
          <p:nvSpPr>
            <p:cNvPr id="128" name="Shape 128"/>
            <p:cNvSpPr/>
            <p:nvPr/>
          </p:nvSpPr>
          <p:spPr>
            <a:xfrm>
              <a:off x="1016358" y="1238055"/>
              <a:ext cx="8289418"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Information title #2</a:t>
              </a:r>
            </a:p>
          </p:txBody>
        </p:sp>
      </p:grpSp>
      <p:grpSp>
        <p:nvGrpSpPr>
          <p:cNvPr id="136" name="Group 136"/>
          <p:cNvGrpSpPr/>
          <p:nvPr/>
        </p:nvGrpSpPr>
        <p:grpSpPr>
          <a:xfrm>
            <a:off x="1259831" y="2111774"/>
            <a:ext cx="10768388" cy="9010348"/>
            <a:chOff x="0" y="0"/>
            <a:chExt cx="10768386" cy="9010346"/>
          </a:xfrm>
        </p:grpSpPr>
        <p:sp>
          <p:nvSpPr>
            <p:cNvPr id="130" name="Shape 130"/>
            <p:cNvSpPr/>
            <p:nvPr/>
          </p:nvSpPr>
          <p:spPr>
            <a:xfrm>
              <a:off x="0" y="0"/>
              <a:ext cx="10768387" cy="9010347"/>
            </a:xfrm>
            <a:prstGeom prst="rect">
              <a:avLst/>
            </a:prstGeom>
            <a:noFill/>
            <a:ln w="88900" cap="flat">
              <a:solidFill>
                <a:schemeClr val="accent2"/>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31" name="Shape 131"/>
            <p:cNvSpPr/>
            <p:nvPr/>
          </p:nvSpPr>
          <p:spPr>
            <a:xfrm>
              <a:off x="1078617" y="2851382"/>
              <a:ext cx="8611153" cy="351524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a:t>
              </a:r>
            </a:p>
          </p:txBody>
        </p:sp>
        <p:grpSp>
          <p:nvGrpSpPr>
            <p:cNvPr id="134" name="Group 134"/>
            <p:cNvGrpSpPr/>
            <p:nvPr/>
          </p:nvGrpSpPr>
          <p:grpSpPr>
            <a:xfrm>
              <a:off x="1119480" y="7065120"/>
              <a:ext cx="2780188" cy="876914"/>
              <a:chOff x="0" y="0"/>
              <a:chExt cx="2780187" cy="876912"/>
            </a:xfrm>
          </p:grpSpPr>
          <p:sp>
            <p:nvSpPr>
              <p:cNvPr id="132" name="Shape 132"/>
              <p:cNvSpPr/>
              <p:nvPr/>
            </p:nvSpPr>
            <p:spPr>
              <a:xfrm>
                <a:off x="0" y="0"/>
                <a:ext cx="2780188" cy="876913"/>
              </a:xfrm>
              <a:prstGeom prst="rect">
                <a:avLst/>
              </a:prstGeom>
              <a:solidFill>
                <a:srgbClr val="32333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33" name="Shape 133"/>
              <p:cNvSpPr/>
              <p:nvPr/>
            </p:nvSpPr>
            <p:spPr>
              <a:xfrm>
                <a:off x="410098" y="260656"/>
                <a:ext cx="1959992"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Read more</a:t>
                </a:r>
              </a:p>
            </p:txBody>
          </p:sp>
        </p:grpSp>
        <p:sp>
          <p:nvSpPr>
            <p:cNvPr id="135" name="Shape 135"/>
            <p:cNvSpPr/>
            <p:nvPr/>
          </p:nvSpPr>
          <p:spPr>
            <a:xfrm>
              <a:off x="1016358" y="1238055"/>
              <a:ext cx="8130922"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Information title #1</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 calcmode="lin" valueType="num">
                                      <p:cBhvr additive="base">
                                        <p:cTn id="7" dur="500" fill="hold"/>
                                        <p:tgtEl>
                                          <p:spTgt spid="136"/>
                                        </p:tgtEl>
                                        <p:attrNameLst>
                                          <p:attrName>ppt_x</p:attrName>
                                        </p:attrNameLst>
                                      </p:cBhvr>
                                      <p:tavLst>
                                        <p:tav tm="0">
                                          <p:val>
                                            <p:strVal val="#ppt_x"/>
                                          </p:val>
                                        </p:tav>
                                        <p:tav tm="100000">
                                          <p:val>
                                            <p:strVal val="#ppt_x"/>
                                          </p:val>
                                        </p:tav>
                                      </p:tavLst>
                                    </p:anim>
                                    <p:anim calcmode="lin" valueType="num">
                                      <p:cBhvr additive="base">
                                        <p:cTn id="8"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29"/>
                                        </p:tgtEl>
                                        <p:attrNameLst>
                                          <p:attrName>style.visibility</p:attrName>
                                        </p:attrNameLst>
                                      </p:cBhvr>
                                      <p:to>
                                        <p:strVal val="visible"/>
                                      </p:to>
                                    </p:set>
                                    <p:anim calcmode="lin" valueType="num">
                                      <p:cBhvr additive="base">
                                        <p:cTn id="13" dur="500" fill="hold"/>
                                        <p:tgtEl>
                                          <p:spTgt spid="129"/>
                                        </p:tgtEl>
                                        <p:attrNameLst>
                                          <p:attrName>ppt_x</p:attrName>
                                        </p:attrNameLst>
                                      </p:cBhvr>
                                      <p:tavLst>
                                        <p:tav tm="0">
                                          <p:val>
                                            <p:strVal val="#ppt_x"/>
                                          </p:val>
                                        </p:tav>
                                        <p:tav tm="100000">
                                          <p:val>
                                            <p:strVal val="#ppt_x"/>
                                          </p:val>
                                        </p:tav>
                                      </p:tavLst>
                                    </p:anim>
                                    <p:anim calcmode="lin" valueType="num">
                                      <p:cBhvr additive="base">
                                        <p:cTn id="14" dur="500" fill="hold"/>
                                        <p:tgtEl>
                                          <p:spTgt spid="1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6</a:t>
            </a:fld>
            <a:endParaRPr/>
          </a:p>
        </p:txBody>
      </p:sp>
      <p:grpSp>
        <p:nvGrpSpPr>
          <p:cNvPr id="6" name="Group 5"/>
          <p:cNvGrpSpPr/>
          <p:nvPr/>
        </p:nvGrpSpPr>
        <p:grpSpPr>
          <a:xfrm>
            <a:off x="1699222" y="1691211"/>
            <a:ext cx="4718456" cy="9342416"/>
            <a:chOff x="1699222" y="1691211"/>
            <a:chExt cx="4718456" cy="9342416"/>
          </a:xfrm>
        </p:grpSpPr>
        <p:sp>
          <p:nvSpPr>
            <p:cNvPr id="139" name="Shape 139"/>
            <p:cNvSpPr/>
            <p:nvPr/>
          </p:nvSpPr>
          <p:spPr>
            <a:xfrm>
              <a:off x="4654385" y="1691211"/>
              <a:ext cx="1763293"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40" name="Shape 140"/>
            <p:cNvSpPr/>
            <p:nvPr/>
          </p:nvSpPr>
          <p:spPr>
            <a:xfrm>
              <a:off x="3031441" y="7824651"/>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53C3CB"/>
                  </a:solidFill>
                  <a:latin typeface="+mn-lt"/>
                  <a:ea typeface="+mn-ea"/>
                  <a:cs typeface="+mn-cs"/>
                  <a:sym typeface="Montserrat-Regular"/>
                </a:defRPr>
              </a:lvl1pPr>
            </a:lstStyle>
            <a:p>
              <a:r>
                <a:rPr dirty="0">
                  <a:solidFill>
                    <a:schemeClr val="accent1"/>
                  </a:solidFill>
                </a:rPr>
                <a:t>doctor</a:t>
              </a:r>
            </a:p>
          </p:txBody>
        </p:sp>
        <p:sp>
          <p:nvSpPr>
            <p:cNvPr id="141" name="Shape 141"/>
            <p:cNvSpPr/>
            <p:nvPr/>
          </p:nvSpPr>
          <p:spPr>
            <a:xfrm>
              <a:off x="1699222" y="8706185"/>
              <a:ext cx="4058875" cy="232744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sp>
          <p:nvSpPr>
            <p:cNvPr id="143" name="Shape 143"/>
            <p:cNvSpPr/>
            <p:nvPr/>
          </p:nvSpPr>
          <p:spPr>
            <a:xfrm>
              <a:off x="2288223" y="7044277"/>
              <a:ext cx="2880871"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Anna Stark</a:t>
              </a:r>
            </a:p>
          </p:txBody>
        </p:sp>
      </p:grpSp>
      <p:grpSp>
        <p:nvGrpSpPr>
          <p:cNvPr id="7" name="Group 6"/>
          <p:cNvGrpSpPr/>
          <p:nvPr/>
        </p:nvGrpSpPr>
        <p:grpSpPr>
          <a:xfrm>
            <a:off x="7341450" y="1691211"/>
            <a:ext cx="4755311" cy="9342416"/>
            <a:chOff x="7341450" y="1691211"/>
            <a:chExt cx="4755311" cy="9342416"/>
          </a:xfrm>
        </p:grpSpPr>
        <p:sp>
          <p:nvSpPr>
            <p:cNvPr id="146" name="Shape 146"/>
            <p:cNvSpPr/>
            <p:nvPr/>
          </p:nvSpPr>
          <p:spPr>
            <a:xfrm>
              <a:off x="10333468" y="1691211"/>
              <a:ext cx="1763293"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47" name="Shape 147"/>
            <p:cNvSpPr/>
            <p:nvPr/>
          </p:nvSpPr>
          <p:spPr>
            <a:xfrm>
              <a:off x="8673669" y="7824651"/>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doctor</a:t>
              </a:r>
            </a:p>
          </p:txBody>
        </p:sp>
        <p:sp>
          <p:nvSpPr>
            <p:cNvPr id="148" name="Shape 148"/>
            <p:cNvSpPr/>
            <p:nvPr/>
          </p:nvSpPr>
          <p:spPr>
            <a:xfrm>
              <a:off x="7341450" y="8706185"/>
              <a:ext cx="4058875" cy="232744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sp>
          <p:nvSpPr>
            <p:cNvPr id="150" name="Shape 150"/>
            <p:cNvSpPr/>
            <p:nvPr/>
          </p:nvSpPr>
          <p:spPr>
            <a:xfrm>
              <a:off x="7448867" y="7044277"/>
              <a:ext cx="3844040"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Andy Freeman</a:t>
              </a:r>
            </a:p>
          </p:txBody>
        </p:sp>
      </p:grpSp>
      <p:grpSp>
        <p:nvGrpSpPr>
          <p:cNvPr id="8" name="Group 7"/>
          <p:cNvGrpSpPr/>
          <p:nvPr/>
        </p:nvGrpSpPr>
        <p:grpSpPr>
          <a:xfrm>
            <a:off x="12983678" y="1691211"/>
            <a:ext cx="4754066" cy="9342416"/>
            <a:chOff x="12983678" y="1691211"/>
            <a:chExt cx="4754066" cy="9342416"/>
          </a:xfrm>
        </p:grpSpPr>
        <p:sp>
          <p:nvSpPr>
            <p:cNvPr id="153" name="Shape 153"/>
            <p:cNvSpPr/>
            <p:nvPr/>
          </p:nvSpPr>
          <p:spPr>
            <a:xfrm>
              <a:off x="15974452" y="1691211"/>
              <a:ext cx="1763292"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54" name="Shape 154"/>
            <p:cNvSpPr/>
            <p:nvPr/>
          </p:nvSpPr>
          <p:spPr>
            <a:xfrm>
              <a:off x="14315897" y="7824651"/>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0187AB"/>
                  </a:solidFill>
                  <a:latin typeface="+mn-lt"/>
                  <a:ea typeface="+mn-ea"/>
                  <a:cs typeface="+mn-cs"/>
                  <a:sym typeface="Montserrat-Regular"/>
                </a:defRPr>
              </a:lvl1pPr>
            </a:lstStyle>
            <a:p>
              <a:r>
                <a:rPr dirty="0">
                  <a:solidFill>
                    <a:schemeClr val="accent3"/>
                  </a:solidFill>
                </a:rPr>
                <a:t>doctor</a:t>
              </a:r>
            </a:p>
          </p:txBody>
        </p:sp>
        <p:sp>
          <p:nvSpPr>
            <p:cNvPr id="155" name="Shape 155"/>
            <p:cNvSpPr/>
            <p:nvPr/>
          </p:nvSpPr>
          <p:spPr>
            <a:xfrm>
              <a:off x="12983678" y="8706185"/>
              <a:ext cx="4058874" cy="232744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sp>
          <p:nvSpPr>
            <p:cNvPr id="157" name="Shape 157"/>
            <p:cNvSpPr/>
            <p:nvPr/>
          </p:nvSpPr>
          <p:spPr>
            <a:xfrm>
              <a:off x="13543723" y="7044277"/>
              <a:ext cx="2938782"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Max Factor</a:t>
              </a:r>
            </a:p>
          </p:txBody>
        </p:sp>
      </p:grpSp>
      <p:grpSp>
        <p:nvGrpSpPr>
          <p:cNvPr id="9" name="Group 8"/>
          <p:cNvGrpSpPr/>
          <p:nvPr/>
        </p:nvGrpSpPr>
        <p:grpSpPr>
          <a:xfrm>
            <a:off x="18625906" y="1691211"/>
            <a:ext cx="4790921" cy="9342416"/>
            <a:chOff x="18625906" y="1691211"/>
            <a:chExt cx="4790921" cy="9342416"/>
          </a:xfrm>
        </p:grpSpPr>
        <p:sp>
          <p:nvSpPr>
            <p:cNvPr id="160" name="Shape 160"/>
            <p:cNvSpPr/>
            <p:nvPr/>
          </p:nvSpPr>
          <p:spPr>
            <a:xfrm>
              <a:off x="21653534" y="1691211"/>
              <a:ext cx="1763293"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61" name="Shape 161"/>
            <p:cNvSpPr/>
            <p:nvPr/>
          </p:nvSpPr>
          <p:spPr>
            <a:xfrm>
              <a:off x="19958125" y="7824651"/>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dirty="0">
                  <a:solidFill>
                    <a:schemeClr val="accent4"/>
                  </a:solidFill>
                </a:rPr>
                <a:t>doctor</a:t>
              </a:r>
            </a:p>
          </p:txBody>
        </p:sp>
        <p:sp>
          <p:nvSpPr>
            <p:cNvPr id="162" name="Shape 162"/>
            <p:cNvSpPr/>
            <p:nvPr/>
          </p:nvSpPr>
          <p:spPr>
            <a:xfrm>
              <a:off x="18625906" y="8706185"/>
              <a:ext cx="4058874" cy="232744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sp>
          <p:nvSpPr>
            <p:cNvPr id="164" name="Shape 164"/>
            <p:cNvSpPr/>
            <p:nvPr/>
          </p:nvSpPr>
          <p:spPr>
            <a:xfrm>
              <a:off x="19346987" y="7044277"/>
              <a:ext cx="2616710"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Lory Rock</a:t>
              </a:r>
            </a:p>
          </p:txBody>
        </p:sp>
      </p:grpSp>
      <p:sp>
        <p:nvSpPr>
          <p:cNvPr id="2" name="Picture Placeholder 1"/>
          <p:cNvSpPr>
            <a:spLocks noGrp="1"/>
          </p:cNvSpPr>
          <p:nvPr>
            <p:ph type="pic" sz="quarter" idx="10"/>
          </p:nvPr>
        </p:nvSpPr>
        <p:spPr/>
      </p:sp>
      <p:sp>
        <p:nvSpPr>
          <p:cNvPr id="3" name="Picture Placeholder 2"/>
          <p:cNvSpPr>
            <a:spLocks noGrp="1"/>
          </p:cNvSpPr>
          <p:nvPr>
            <p:ph type="pic" sz="quarter" idx="11"/>
          </p:nvPr>
        </p:nvSpPr>
        <p:spPr/>
      </p:sp>
      <p:sp>
        <p:nvSpPr>
          <p:cNvPr id="4" name="Picture Placeholder 3"/>
          <p:cNvSpPr>
            <a:spLocks noGrp="1"/>
          </p:cNvSpPr>
          <p:nvPr>
            <p:ph type="pic" sz="quarter" idx="12"/>
          </p:nvPr>
        </p:nvSpPr>
        <p:spPr/>
      </p:sp>
      <p:sp>
        <p:nvSpPr>
          <p:cNvPr id="5" name="Picture Placeholder 4"/>
          <p:cNvSpPr>
            <a:spLocks noGrp="1"/>
          </p:cNvSpPr>
          <p:nvPr>
            <p:ph type="pic" sz="quarter" idx="13"/>
          </p:nvPr>
        </p:nvSpPr>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7</a:t>
            </a:fld>
            <a:endParaRPr/>
          </a:p>
        </p:txBody>
      </p:sp>
      <p:grpSp>
        <p:nvGrpSpPr>
          <p:cNvPr id="6" name="Group 5"/>
          <p:cNvGrpSpPr/>
          <p:nvPr/>
        </p:nvGrpSpPr>
        <p:grpSpPr>
          <a:xfrm>
            <a:off x="1709069" y="2199211"/>
            <a:ext cx="4708609" cy="8453416"/>
            <a:chOff x="1709069" y="2199211"/>
            <a:chExt cx="4708609" cy="8453416"/>
          </a:xfrm>
        </p:grpSpPr>
        <p:sp>
          <p:nvSpPr>
            <p:cNvPr id="169" name="Shape 169"/>
            <p:cNvSpPr/>
            <p:nvPr/>
          </p:nvSpPr>
          <p:spPr>
            <a:xfrm>
              <a:off x="4654384" y="2199211"/>
              <a:ext cx="1763294"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70" name="Shape 170"/>
            <p:cNvSpPr/>
            <p:nvPr/>
          </p:nvSpPr>
          <p:spPr>
            <a:xfrm>
              <a:off x="3025157" y="8332652"/>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53C3CB"/>
                  </a:solidFill>
                  <a:latin typeface="+mn-lt"/>
                  <a:ea typeface="+mn-ea"/>
                  <a:cs typeface="+mn-cs"/>
                  <a:sym typeface="Montserrat-Regular"/>
                </a:defRPr>
              </a:lvl1pPr>
            </a:lstStyle>
            <a:p>
              <a:r>
                <a:rPr dirty="0">
                  <a:solidFill>
                    <a:schemeClr val="accent1"/>
                  </a:solidFill>
                </a:rPr>
                <a:t>doctor</a:t>
              </a:r>
            </a:p>
          </p:txBody>
        </p:sp>
        <p:sp>
          <p:nvSpPr>
            <p:cNvPr id="172" name="Shape 172"/>
            <p:cNvSpPr/>
            <p:nvPr/>
          </p:nvSpPr>
          <p:spPr>
            <a:xfrm>
              <a:off x="2281940" y="7552278"/>
              <a:ext cx="2880871"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Anna Stark</a:t>
              </a:r>
            </a:p>
          </p:txBody>
        </p:sp>
        <p:grpSp>
          <p:nvGrpSpPr>
            <p:cNvPr id="186" name="Group 186"/>
            <p:cNvGrpSpPr/>
            <p:nvPr/>
          </p:nvGrpSpPr>
          <p:grpSpPr>
            <a:xfrm>
              <a:off x="1709069" y="9087186"/>
              <a:ext cx="3696414" cy="1565441"/>
              <a:chOff x="0" y="0"/>
              <a:chExt cx="3696410" cy="1565439"/>
            </a:xfrm>
          </p:grpSpPr>
          <p:sp>
            <p:nvSpPr>
              <p:cNvPr id="173" name="Shape 173"/>
              <p:cNvSpPr/>
              <p:nvPr/>
            </p:nvSpPr>
            <p:spPr>
              <a:xfrm>
                <a:off x="0" y="0"/>
                <a:ext cx="1394435" cy="1565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algn="r"/>
                <a:r>
                  <a:t>Skill #1</a:t>
                </a:r>
              </a:p>
              <a:p>
                <a:pPr algn="r"/>
                <a:r>
                  <a:t>Skill #2</a:t>
                </a:r>
              </a:p>
              <a:p>
                <a:pPr algn="r"/>
                <a:r>
                  <a:t>Skill #3</a:t>
                </a:r>
              </a:p>
              <a:p>
                <a:pPr algn="r"/>
                <a:r>
                  <a:t>Skill #4</a:t>
                </a:r>
              </a:p>
            </p:txBody>
          </p:sp>
          <p:grpSp>
            <p:nvGrpSpPr>
              <p:cNvPr id="176" name="Group 176"/>
              <p:cNvGrpSpPr/>
              <p:nvPr/>
            </p:nvGrpSpPr>
            <p:grpSpPr>
              <a:xfrm>
                <a:off x="1546835" y="127787"/>
                <a:ext cx="2149576" cy="132111"/>
                <a:chOff x="0" y="0"/>
                <a:chExt cx="2149574" cy="132109"/>
              </a:xfrm>
            </p:grpSpPr>
            <p:sp>
              <p:nvSpPr>
                <p:cNvPr id="174" name="Shape 174"/>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75" name="Shape 175"/>
                <p:cNvSpPr/>
                <p:nvPr/>
              </p:nvSpPr>
              <p:spPr>
                <a:xfrm>
                  <a:off x="0" y="0"/>
                  <a:ext cx="965200" cy="132110"/>
                </a:xfrm>
                <a:prstGeom prst="rect">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179" name="Group 179"/>
              <p:cNvGrpSpPr/>
              <p:nvPr/>
            </p:nvGrpSpPr>
            <p:grpSpPr>
              <a:xfrm>
                <a:off x="1546835" y="510896"/>
                <a:ext cx="2149576" cy="132111"/>
                <a:chOff x="0" y="0"/>
                <a:chExt cx="2149574" cy="132109"/>
              </a:xfrm>
            </p:grpSpPr>
            <p:sp>
              <p:nvSpPr>
                <p:cNvPr id="177" name="Shape 177"/>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78" name="Shape 178"/>
                <p:cNvSpPr/>
                <p:nvPr/>
              </p:nvSpPr>
              <p:spPr>
                <a:xfrm>
                  <a:off x="0" y="0"/>
                  <a:ext cx="1400771" cy="132110"/>
                </a:xfrm>
                <a:prstGeom prst="rect">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182" name="Group 182"/>
              <p:cNvGrpSpPr/>
              <p:nvPr/>
            </p:nvGrpSpPr>
            <p:grpSpPr>
              <a:xfrm>
                <a:off x="1546835" y="894005"/>
                <a:ext cx="2149576" cy="132110"/>
                <a:chOff x="0" y="0"/>
                <a:chExt cx="2149574" cy="132109"/>
              </a:xfrm>
            </p:grpSpPr>
            <p:sp>
              <p:nvSpPr>
                <p:cNvPr id="180" name="Shape 180"/>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81" name="Shape 181"/>
                <p:cNvSpPr/>
                <p:nvPr/>
              </p:nvSpPr>
              <p:spPr>
                <a:xfrm>
                  <a:off x="0" y="0"/>
                  <a:ext cx="388541" cy="132110"/>
                </a:xfrm>
                <a:prstGeom prst="rect">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185" name="Group 185"/>
              <p:cNvGrpSpPr/>
              <p:nvPr/>
            </p:nvGrpSpPr>
            <p:grpSpPr>
              <a:xfrm>
                <a:off x="1546835" y="1277114"/>
                <a:ext cx="2149576" cy="132110"/>
                <a:chOff x="0" y="0"/>
                <a:chExt cx="2149574" cy="132109"/>
              </a:xfrm>
            </p:grpSpPr>
            <p:sp>
              <p:nvSpPr>
                <p:cNvPr id="183" name="Shape 183"/>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84" name="Shape 184"/>
                <p:cNvSpPr/>
                <p:nvPr/>
              </p:nvSpPr>
              <p:spPr>
                <a:xfrm>
                  <a:off x="0" y="0"/>
                  <a:ext cx="2072151" cy="132110"/>
                </a:xfrm>
                <a:prstGeom prst="rect">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grpSp>
      <p:grpSp>
        <p:nvGrpSpPr>
          <p:cNvPr id="7" name="Group 6"/>
          <p:cNvGrpSpPr/>
          <p:nvPr/>
        </p:nvGrpSpPr>
        <p:grpSpPr>
          <a:xfrm>
            <a:off x="7423077" y="2199211"/>
            <a:ext cx="4673684" cy="8453416"/>
            <a:chOff x="7423077" y="2199211"/>
            <a:chExt cx="4673684" cy="8453416"/>
          </a:xfrm>
        </p:grpSpPr>
        <p:sp>
          <p:nvSpPr>
            <p:cNvPr id="189" name="Shape 189"/>
            <p:cNvSpPr/>
            <p:nvPr/>
          </p:nvSpPr>
          <p:spPr>
            <a:xfrm>
              <a:off x="10333468" y="2199211"/>
              <a:ext cx="1763293"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90" name="Shape 190"/>
            <p:cNvSpPr/>
            <p:nvPr/>
          </p:nvSpPr>
          <p:spPr>
            <a:xfrm>
              <a:off x="8662965" y="8332652"/>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doctor</a:t>
              </a:r>
            </a:p>
          </p:txBody>
        </p:sp>
        <p:sp>
          <p:nvSpPr>
            <p:cNvPr id="192" name="Shape 192"/>
            <p:cNvSpPr/>
            <p:nvPr/>
          </p:nvSpPr>
          <p:spPr>
            <a:xfrm>
              <a:off x="7438164" y="7552278"/>
              <a:ext cx="3844039"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Andy Freeman</a:t>
              </a:r>
            </a:p>
          </p:txBody>
        </p:sp>
        <p:grpSp>
          <p:nvGrpSpPr>
            <p:cNvPr id="206" name="Group 206"/>
            <p:cNvGrpSpPr/>
            <p:nvPr/>
          </p:nvGrpSpPr>
          <p:grpSpPr>
            <a:xfrm>
              <a:off x="7423077" y="9087186"/>
              <a:ext cx="3696413" cy="1565441"/>
              <a:chOff x="0" y="0"/>
              <a:chExt cx="3696410" cy="1565439"/>
            </a:xfrm>
          </p:grpSpPr>
          <p:sp>
            <p:nvSpPr>
              <p:cNvPr id="193" name="Shape 193"/>
              <p:cNvSpPr/>
              <p:nvPr/>
            </p:nvSpPr>
            <p:spPr>
              <a:xfrm>
                <a:off x="0" y="0"/>
                <a:ext cx="1394435" cy="1565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algn="r"/>
                <a:r>
                  <a:t>Skill #1</a:t>
                </a:r>
              </a:p>
              <a:p>
                <a:pPr algn="r"/>
                <a:r>
                  <a:t>Skill #2</a:t>
                </a:r>
              </a:p>
              <a:p>
                <a:pPr algn="r"/>
                <a:r>
                  <a:t>Skill #3</a:t>
                </a:r>
              </a:p>
              <a:p>
                <a:pPr algn="r"/>
                <a:r>
                  <a:t>Skill #4</a:t>
                </a:r>
              </a:p>
            </p:txBody>
          </p:sp>
          <p:grpSp>
            <p:nvGrpSpPr>
              <p:cNvPr id="196" name="Group 196"/>
              <p:cNvGrpSpPr/>
              <p:nvPr/>
            </p:nvGrpSpPr>
            <p:grpSpPr>
              <a:xfrm>
                <a:off x="1546835" y="127787"/>
                <a:ext cx="2149576" cy="132111"/>
                <a:chOff x="0" y="0"/>
                <a:chExt cx="2149574" cy="132109"/>
              </a:xfrm>
            </p:grpSpPr>
            <p:sp>
              <p:nvSpPr>
                <p:cNvPr id="194" name="Shape 194"/>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95" name="Shape 195"/>
                <p:cNvSpPr/>
                <p:nvPr/>
              </p:nvSpPr>
              <p:spPr>
                <a:xfrm>
                  <a:off x="0" y="0"/>
                  <a:ext cx="965200" cy="132110"/>
                </a:xfrm>
                <a:prstGeom prst="rect">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199" name="Group 199"/>
              <p:cNvGrpSpPr/>
              <p:nvPr/>
            </p:nvGrpSpPr>
            <p:grpSpPr>
              <a:xfrm>
                <a:off x="1546835" y="510896"/>
                <a:ext cx="2149576" cy="132111"/>
                <a:chOff x="0" y="0"/>
                <a:chExt cx="2149574" cy="132109"/>
              </a:xfrm>
            </p:grpSpPr>
            <p:sp>
              <p:nvSpPr>
                <p:cNvPr id="197" name="Shape 197"/>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98" name="Shape 198"/>
                <p:cNvSpPr/>
                <p:nvPr/>
              </p:nvSpPr>
              <p:spPr>
                <a:xfrm>
                  <a:off x="0" y="0"/>
                  <a:ext cx="1400771" cy="132110"/>
                </a:xfrm>
                <a:prstGeom prst="rect">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202" name="Group 202"/>
              <p:cNvGrpSpPr/>
              <p:nvPr/>
            </p:nvGrpSpPr>
            <p:grpSpPr>
              <a:xfrm>
                <a:off x="1546835" y="894005"/>
                <a:ext cx="2149576" cy="132110"/>
                <a:chOff x="0" y="0"/>
                <a:chExt cx="2149574" cy="132109"/>
              </a:xfrm>
            </p:grpSpPr>
            <p:sp>
              <p:nvSpPr>
                <p:cNvPr id="200" name="Shape 200"/>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01" name="Shape 201"/>
                <p:cNvSpPr/>
                <p:nvPr/>
              </p:nvSpPr>
              <p:spPr>
                <a:xfrm>
                  <a:off x="0" y="0"/>
                  <a:ext cx="388541" cy="132110"/>
                </a:xfrm>
                <a:prstGeom prst="rect">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205" name="Group 205"/>
              <p:cNvGrpSpPr/>
              <p:nvPr/>
            </p:nvGrpSpPr>
            <p:grpSpPr>
              <a:xfrm>
                <a:off x="1546835" y="1277114"/>
                <a:ext cx="2149576" cy="132110"/>
                <a:chOff x="0" y="0"/>
                <a:chExt cx="2149574" cy="132109"/>
              </a:xfrm>
            </p:grpSpPr>
            <p:sp>
              <p:nvSpPr>
                <p:cNvPr id="203" name="Shape 203"/>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04" name="Shape 204"/>
                <p:cNvSpPr/>
                <p:nvPr/>
              </p:nvSpPr>
              <p:spPr>
                <a:xfrm>
                  <a:off x="0" y="0"/>
                  <a:ext cx="2072151" cy="132110"/>
                </a:xfrm>
                <a:prstGeom prst="rect">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grpSp>
      <p:grpSp>
        <p:nvGrpSpPr>
          <p:cNvPr id="8" name="Group 7"/>
          <p:cNvGrpSpPr/>
          <p:nvPr/>
        </p:nvGrpSpPr>
        <p:grpSpPr>
          <a:xfrm>
            <a:off x="12984684" y="2199211"/>
            <a:ext cx="4753060" cy="8453416"/>
            <a:chOff x="12984684" y="2199211"/>
            <a:chExt cx="4753060" cy="8453416"/>
          </a:xfrm>
        </p:grpSpPr>
        <p:sp>
          <p:nvSpPr>
            <p:cNvPr id="209" name="Shape 209"/>
            <p:cNvSpPr/>
            <p:nvPr/>
          </p:nvSpPr>
          <p:spPr>
            <a:xfrm>
              <a:off x="15974452" y="2199211"/>
              <a:ext cx="1763292"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210" name="Shape 210"/>
            <p:cNvSpPr/>
            <p:nvPr/>
          </p:nvSpPr>
          <p:spPr>
            <a:xfrm>
              <a:off x="14300772" y="8332652"/>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0187AB"/>
                  </a:solidFill>
                  <a:latin typeface="+mn-lt"/>
                  <a:ea typeface="+mn-ea"/>
                  <a:cs typeface="+mn-cs"/>
                  <a:sym typeface="Montserrat-Regular"/>
                </a:defRPr>
              </a:lvl1pPr>
            </a:lstStyle>
            <a:p>
              <a:r>
                <a:rPr dirty="0">
                  <a:solidFill>
                    <a:schemeClr val="accent3"/>
                  </a:solidFill>
                </a:rPr>
                <a:t>doctor</a:t>
              </a:r>
            </a:p>
          </p:txBody>
        </p:sp>
        <p:sp>
          <p:nvSpPr>
            <p:cNvPr id="212" name="Shape 212"/>
            <p:cNvSpPr/>
            <p:nvPr/>
          </p:nvSpPr>
          <p:spPr>
            <a:xfrm>
              <a:off x="13528599" y="7552278"/>
              <a:ext cx="2938782"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Max Factor</a:t>
              </a:r>
            </a:p>
          </p:txBody>
        </p:sp>
        <p:grpSp>
          <p:nvGrpSpPr>
            <p:cNvPr id="226" name="Group 226"/>
            <p:cNvGrpSpPr/>
            <p:nvPr/>
          </p:nvGrpSpPr>
          <p:grpSpPr>
            <a:xfrm>
              <a:off x="12984684" y="9087186"/>
              <a:ext cx="3696413" cy="1565441"/>
              <a:chOff x="0" y="0"/>
              <a:chExt cx="3696410" cy="1565439"/>
            </a:xfrm>
          </p:grpSpPr>
          <p:sp>
            <p:nvSpPr>
              <p:cNvPr id="213" name="Shape 213"/>
              <p:cNvSpPr/>
              <p:nvPr/>
            </p:nvSpPr>
            <p:spPr>
              <a:xfrm>
                <a:off x="0" y="0"/>
                <a:ext cx="1394435" cy="1565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algn="r"/>
                <a:r>
                  <a:t>Skill #1</a:t>
                </a:r>
              </a:p>
              <a:p>
                <a:pPr algn="r"/>
                <a:r>
                  <a:t>Skill #2</a:t>
                </a:r>
              </a:p>
              <a:p>
                <a:pPr algn="r"/>
                <a:r>
                  <a:t>Skill #3</a:t>
                </a:r>
              </a:p>
              <a:p>
                <a:pPr algn="r"/>
                <a:r>
                  <a:t>Skill #4</a:t>
                </a:r>
              </a:p>
            </p:txBody>
          </p:sp>
          <p:grpSp>
            <p:nvGrpSpPr>
              <p:cNvPr id="216" name="Group 216"/>
              <p:cNvGrpSpPr/>
              <p:nvPr/>
            </p:nvGrpSpPr>
            <p:grpSpPr>
              <a:xfrm>
                <a:off x="1546835" y="127787"/>
                <a:ext cx="2149576" cy="132111"/>
                <a:chOff x="0" y="0"/>
                <a:chExt cx="2149574" cy="132109"/>
              </a:xfrm>
            </p:grpSpPr>
            <p:sp>
              <p:nvSpPr>
                <p:cNvPr id="214" name="Shape 214"/>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15" name="Shape 215"/>
                <p:cNvSpPr/>
                <p:nvPr/>
              </p:nvSpPr>
              <p:spPr>
                <a:xfrm>
                  <a:off x="0" y="0"/>
                  <a:ext cx="965200" cy="132110"/>
                </a:xfrm>
                <a:prstGeom prst="rect">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219" name="Group 219"/>
              <p:cNvGrpSpPr/>
              <p:nvPr/>
            </p:nvGrpSpPr>
            <p:grpSpPr>
              <a:xfrm>
                <a:off x="1546835" y="510896"/>
                <a:ext cx="2149576" cy="132111"/>
                <a:chOff x="0" y="0"/>
                <a:chExt cx="2149574" cy="132109"/>
              </a:xfrm>
            </p:grpSpPr>
            <p:sp>
              <p:nvSpPr>
                <p:cNvPr id="217" name="Shape 217"/>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18" name="Shape 218"/>
                <p:cNvSpPr/>
                <p:nvPr/>
              </p:nvSpPr>
              <p:spPr>
                <a:xfrm>
                  <a:off x="0" y="0"/>
                  <a:ext cx="1400771" cy="132110"/>
                </a:xfrm>
                <a:prstGeom prst="rect">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222" name="Group 222"/>
              <p:cNvGrpSpPr/>
              <p:nvPr/>
            </p:nvGrpSpPr>
            <p:grpSpPr>
              <a:xfrm>
                <a:off x="1546835" y="894005"/>
                <a:ext cx="2149576" cy="132110"/>
                <a:chOff x="0" y="0"/>
                <a:chExt cx="2149574" cy="132109"/>
              </a:xfrm>
            </p:grpSpPr>
            <p:sp>
              <p:nvSpPr>
                <p:cNvPr id="220" name="Shape 220"/>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21" name="Shape 221"/>
                <p:cNvSpPr/>
                <p:nvPr/>
              </p:nvSpPr>
              <p:spPr>
                <a:xfrm>
                  <a:off x="0" y="0"/>
                  <a:ext cx="388541" cy="132110"/>
                </a:xfrm>
                <a:prstGeom prst="rect">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225" name="Group 225"/>
              <p:cNvGrpSpPr/>
              <p:nvPr/>
            </p:nvGrpSpPr>
            <p:grpSpPr>
              <a:xfrm>
                <a:off x="1546835" y="1277114"/>
                <a:ext cx="2149576" cy="132110"/>
                <a:chOff x="0" y="0"/>
                <a:chExt cx="2149574" cy="132109"/>
              </a:xfrm>
            </p:grpSpPr>
            <p:sp>
              <p:nvSpPr>
                <p:cNvPr id="223" name="Shape 223"/>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24" name="Shape 224"/>
                <p:cNvSpPr/>
                <p:nvPr/>
              </p:nvSpPr>
              <p:spPr>
                <a:xfrm>
                  <a:off x="0" y="0"/>
                  <a:ext cx="2072151" cy="132110"/>
                </a:xfrm>
                <a:prstGeom prst="rect">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grpSp>
      <p:grpSp>
        <p:nvGrpSpPr>
          <p:cNvPr id="9" name="Group 8"/>
          <p:cNvGrpSpPr/>
          <p:nvPr/>
        </p:nvGrpSpPr>
        <p:grpSpPr>
          <a:xfrm>
            <a:off x="18622491" y="2199211"/>
            <a:ext cx="4794336" cy="8453416"/>
            <a:chOff x="18622491" y="2199211"/>
            <a:chExt cx="4794336" cy="8453416"/>
          </a:xfrm>
        </p:grpSpPr>
        <p:sp>
          <p:nvSpPr>
            <p:cNvPr id="229" name="Shape 229"/>
            <p:cNvSpPr/>
            <p:nvPr/>
          </p:nvSpPr>
          <p:spPr>
            <a:xfrm>
              <a:off x="21653535" y="2199211"/>
              <a:ext cx="1763292"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230" name="Shape 230"/>
            <p:cNvSpPr/>
            <p:nvPr/>
          </p:nvSpPr>
          <p:spPr>
            <a:xfrm>
              <a:off x="19938579" y="8332652"/>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dirty="0">
                  <a:solidFill>
                    <a:schemeClr val="accent4"/>
                  </a:solidFill>
                </a:rPr>
                <a:t>doctor</a:t>
              </a:r>
            </a:p>
          </p:txBody>
        </p:sp>
        <p:sp>
          <p:nvSpPr>
            <p:cNvPr id="232" name="Shape 232"/>
            <p:cNvSpPr/>
            <p:nvPr/>
          </p:nvSpPr>
          <p:spPr>
            <a:xfrm>
              <a:off x="19327442" y="7552278"/>
              <a:ext cx="2616710"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Lory Rock</a:t>
              </a:r>
            </a:p>
          </p:txBody>
        </p:sp>
        <p:grpSp>
          <p:nvGrpSpPr>
            <p:cNvPr id="246" name="Group 246"/>
            <p:cNvGrpSpPr/>
            <p:nvPr/>
          </p:nvGrpSpPr>
          <p:grpSpPr>
            <a:xfrm>
              <a:off x="18622491" y="9087186"/>
              <a:ext cx="3696413" cy="1565441"/>
              <a:chOff x="0" y="0"/>
              <a:chExt cx="3696410" cy="1565439"/>
            </a:xfrm>
          </p:grpSpPr>
          <p:sp>
            <p:nvSpPr>
              <p:cNvPr id="233" name="Shape 233"/>
              <p:cNvSpPr/>
              <p:nvPr/>
            </p:nvSpPr>
            <p:spPr>
              <a:xfrm>
                <a:off x="0" y="0"/>
                <a:ext cx="1394435" cy="1565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algn="r"/>
                <a:r>
                  <a:t>Skill #1</a:t>
                </a:r>
              </a:p>
              <a:p>
                <a:pPr algn="r"/>
                <a:r>
                  <a:t>Skill #2</a:t>
                </a:r>
              </a:p>
              <a:p>
                <a:pPr algn="r"/>
                <a:r>
                  <a:t>Skill #3</a:t>
                </a:r>
              </a:p>
              <a:p>
                <a:pPr algn="r"/>
                <a:r>
                  <a:t>Skill #4</a:t>
                </a:r>
              </a:p>
            </p:txBody>
          </p:sp>
          <p:grpSp>
            <p:nvGrpSpPr>
              <p:cNvPr id="236" name="Group 236"/>
              <p:cNvGrpSpPr/>
              <p:nvPr/>
            </p:nvGrpSpPr>
            <p:grpSpPr>
              <a:xfrm>
                <a:off x="1546835" y="127787"/>
                <a:ext cx="2149576" cy="132111"/>
                <a:chOff x="0" y="0"/>
                <a:chExt cx="2149574" cy="132109"/>
              </a:xfrm>
            </p:grpSpPr>
            <p:sp>
              <p:nvSpPr>
                <p:cNvPr id="234" name="Shape 234"/>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35" name="Shape 235"/>
                <p:cNvSpPr/>
                <p:nvPr/>
              </p:nvSpPr>
              <p:spPr>
                <a:xfrm>
                  <a:off x="0" y="0"/>
                  <a:ext cx="965200" cy="132110"/>
                </a:xfrm>
                <a:prstGeom prst="rect">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239" name="Group 239"/>
              <p:cNvGrpSpPr/>
              <p:nvPr/>
            </p:nvGrpSpPr>
            <p:grpSpPr>
              <a:xfrm>
                <a:off x="1546835" y="510896"/>
                <a:ext cx="2149576" cy="132111"/>
                <a:chOff x="0" y="0"/>
                <a:chExt cx="2149574" cy="132109"/>
              </a:xfrm>
            </p:grpSpPr>
            <p:sp>
              <p:nvSpPr>
                <p:cNvPr id="237" name="Shape 237"/>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38" name="Shape 238"/>
                <p:cNvSpPr/>
                <p:nvPr/>
              </p:nvSpPr>
              <p:spPr>
                <a:xfrm>
                  <a:off x="0" y="0"/>
                  <a:ext cx="1400771" cy="132110"/>
                </a:xfrm>
                <a:prstGeom prst="rect">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242" name="Group 242"/>
              <p:cNvGrpSpPr/>
              <p:nvPr/>
            </p:nvGrpSpPr>
            <p:grpSpPr>
              <a:xfrm>
                <a:off x="1546835" y="894005"/>
                <a:ext cx="2149576" cy="132110"/>
                <a:chOff x="0" y="0"/>
                <a:chExt cx="2149574" cy="132109"/>
              </a:xfrm>
            </p:grpSpPr>
            <p:sp>
              <p:nvSpPr>
                <p:cNvPr id="240" name="Shape 240"/>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41" name="Shape 241"/>
                <p:cNvSpPr/>
                <p:nvPr/>
              </p:nvSpPr>
              <p:spPr>
                <a:xfrm>
                  <a:off x="0" y="0"/>
                  <a:ext cx="388541" cy="132110"/>
                </a:xfrm>
                <a:prstGeom prst="rect">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245" name="Group 245"/>
              <p:cNvGrpSpPr/>
              <p:nvPr/>
            </p:nvGrpSpPr>
            <p:grpSpPr>
              <a:xfrm>
                <a:off x="1546835" y="1277114"/>
                <a:ext cx="2149576" cy="132110"/>
                <a:chOff x="0" y="0"/>
                <a:chExt cx="2149574" cy="132109"/>
              </a:xfrm>
            </p:grpSpPr>
            <p:sp>
              <p:nvSpPr>
                <p:cNvPr id="243" name="Shape 243"/>
                <p:cNvSpPr/>
                <p:nvPr/>
              </p:nvSpPr>
              <p:spPr>
                <a:xfrm>
                  <a:off x="0" y="0"/>
                  <a:ext cx="2149575" cy="132110"/>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44" name="Shape 244"/>
                <p:cNvSpPr/>
                <p:nvPr/>
              </p:nvSpPr>
              <p:spPr>
                <a:xfrm>
                  <a:off x="0" y="0"/>
                  <a:ext cx="2072151" cy="132110"/>
                </a:xfrm>
                <a:prstGeom prst="rect">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grpSp>
      <p:sp>
        <p:nvSpPr>
          <p:cNvPr id="2" name="Picture Placeholder 1"/>
          <p:cNvSpPr>
            <a:spLocks noGrp="1"/>
          </p:cNvSpPr>
          <p:nvPr>
            <p:ph type="pic" sz="quarter" idx="10"/>
          </p:nvPr>
        </p:nvSpPr>
        <p:spPr>
          <a:xfrm>
            <a:off x="1711325" y="2936875"/>
            <a:ext cx="4033838" cy="4032250"/>
          </a:xfrm>
        </p:spPr>
      </p:sp>
      <p:sp>
        <p:nvSpPr>
          <p:cNvPr id="3" name="Picture Placeholder 2"/>
          <p:cNvSpPr>
            <a:spLocks noGrp="1"/>
          </p:cNvSpPr>
          <p:nvPr>
            <p:ph type="pic" sz="quarter" idx="11"/>
          </p:nvPr>
        </p:nvSpPr>
        <p:spPr>
          <a:xfrm>
            <a:off x="7353649" y="2936130"/>
            <a:ext cx="4033838" cy="4032250"/>
          </a:xfrm>
        </p:spPr>
      </p:sp>
      <p:sp>
        <p:nvSpPr>
          <p:cNvPr id="4" name="Picture Placeholder 3"/>
          <p:cNvSpPr>
            <a:spLocks noGrp="1"/>
          </p:cNvSpPr>
          <p:nvPr>
            <p:ph type="pic" sz="quarter" idx="12"/>
          </p:nvPr>
        </p:nvSpPr>
        <p:spPr>
          <a:xfrm>
            <a:off x="12996195" y="2936130"/>
            <a:ext cx="4033838" cy="4032250"/>
          </a:xfrm>
        </p:spPr>
      </p:sp>
      <p:sp>
        <p:nvSpPr>
          <p:cNvPr id="5" name="Picture Placeholder 4"/>
          <p:cNvSpPr>
            <a:spLocks noGrp="1"/>
          </p:cNvSpPr>
          <p:nvPr>
            <p:ph type="pic" sz="quarter" idx="13"/>
          </p:nvPr>
        </p:nvSpPr>
        <p:spPr>
          <a:xfrm>
            <a:off x="18638375" y="2936130"/>
            <a:ext cx="4033838" cy="4032250"/>
          </a:xfrm>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sp>
        <p:nvSpPr>
          <p:cNvPr id="251" name="Shape 251"/>
          <p:cNvSpPr/>
          <p:nvPr/>
        </p:nvSpPr>
        <p:spPr>
          <a:xfrm>
            <a:off x="-34786" y="-44251"/>
            <a:ext cx="24690784" cy="13804502"/>
          </a:xfrm>
          <a:prstGeom prst="rect">
            <a:avLst/>
          </a:prstGeom>
          <a:solidFill>
            <a:srgbClr val="323333">
              <a:alpha val="76384"/>
            </a:srgbClr>
          </a:solidFill>
          <a:ln w="3175">
            <a:miter lim="400000"/>
          </a:ln>
        </p:spPr>
        <p:txBody>
          <a:bodyPr lIns="38100" tIns="38100" rIns="38100" bIns="38100" anchor="ctr"/>
          <a:lstStyle/>
          <a:p>
            <a:pPr algn="ctr">
              <a:defRPr sz="3000">
                <a:solidFill>
                  <a:srgbClr val="323333"/>
                </a:solidFill>
                <a:latin typeface="Helvetica Light"/>
                <a:ea typeface="Helvetica Light"/>
                <a:cs typeface="Helvetica Light"/>
                <a:sym typeface="Helvetica Light"/>
              </a:defRPr>
            </a:pPr>
            <a:endParaRPr/>
          </a:p>
        </p:txBody>
      </p:sp>
      <p:grpSp>
        <p:nvGrpSpPr>
          <p:cNvPr id="256" name="Group 256"/>
          <p:cNvGrpSpPr/>
          <p:nvPr/>
        </p:nvGrpSpPr>
        <p:grpSpPr>
          <a:xfrm>
            <a:off x="13158700" y="2727007"/>
            <a:ext cx="8668632" cy="3464318"/>
            <a:chOff x="0" y="0"/>
            <a:chExt cx="8668630" cy="3464316"/>
          </a:xfrm>
        </p:grpSpPr>
        <p:sp>
          <p:nvSpPr>
            <p:cNvPr id="252" name="Shape 252"/>
            <p:cNvSpPr/>
            <p:nvPr/>
          </p:nvSpPr>
          <p:spPr>
            <a:xfrm>
              <a:off x="80052" y="478046"/>
              <a:ext cx="8588579" cy="217683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r">
                <a:defRPr sz="13000">
                  <a:solidFill>
                    <a:srgbClr val="FFFFFF"/>
                  </a:solidFill>
                  <a:latin typeface="+mn-lt"/>
                  <a:ea typeface="+mn-ea"/>
                  <a:cs typeface="+mn-cs"/>
                  <a:sym typeface="Montserrat-Regular"/>
                </a:defRPr>
              </a:lvl1pPr>
            </a:lstStyle>
            <a:p>
              <a:r>
                <a:t>MEDICAL</a:t>
              </a:r>
            </a:p>
          </p:txBody>
        </p:sp>
        <p:grpSp>
          <p:nvGrpSpPr>
            <p:cNvPr id="255" name="Group 255"/>
            <p:cNvGrpSpPr/>
            <p:nvPr/>
          </p:nvGrpSpPr>
          <p:grpSpPr>
            <a:xfrm>
              <a:off x="0" y="0"/>
              <a:ext cx="7992597" cy="3464317"/>
              <a:chOff x="0" y="0"/>
              <a:chExt cx="7992596" cy="3464316"/>
            </a:xfrm>
          </p:grpSpPr>
          <p:sp>
            <p:nvSpPr>
              <p:cNvPr id="253" name="Shape 253"/>
              <p:cNvSpPr/>
              <p:nvPr/>
            </p:nvSpPr>
            <p:spPr>
              <a:xfrm>
                <a:off x="0" y="0"/>
                <a:ext cx="7992597" cy="3464317"/>
              </a:xfrm>
              <a:custGeom>
                <a:avLst/>
                <a:gdLst/>
                <a:ahLst/>
                <a:cxnLst>
                  <a:cxn ang="0">
                    <a:pos x="wd2" y="hd2"/>
                  </a:cxn>
                  <a:cxn ang="5400000">
                    <a:pos x="wd2" y="hd2"/>
                  </a:cxn>
                  <a:cxn ang="10800000">
                    <a:pos x="wd2" y="hd2"/>
                  </a:cxn>
                  <a:cxn ang="16200000">
                    <a:pos x="wd2" y="hd2"/>
                  </a:cxn>
                </a:cxnLst>
                <a:rect l="0" t="0" r="r" b="b"/>
                <a:pathLst>
                  <a:path w="21600" h="21600" extrusionOk="0">
                    <a:moveTo>
                      <a:pt x="21600" y="14722"/>
                    </a:moveTo>
                    <a:lnTo>
                      <a:pt x="21600" y="21600"/>
                    </a:lnTo>
                    <a:lnTo>
                      <a:pt x="0" y="21600"/>
                    </a:lnTo>
                    <a:lnTo>
                      <a:pt x="0" y="0"/>
                    </a:lnTo>
                    <a:lnTo>
                      <a:pt x="21588" y="0"/>
                    </a:lnTo>
                    <a:lnTo>
                      <a:pt x="21588" y="4580"/>
                    </a:lnTo>
                  </a:path>
                </a:pathLst>
              </a:custGeom>
              <a:noFill/>
              <a:ln w="2540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79DED9"/>
                    </a:solidFill>
                    <a:latin typeface="Helvetica Light"/>
                    <a:ea typeface="Helvetica Light"/>
                    <a:cs typeface="Helvetica Light"/>
                    <a:sym typeface="Helvetica Light"/>
                  </a:defRPr>
                </a:pPr>
                <a:endParaRPr/>
              </a:p>
            </p:txBody>
          </p:sp>
          <p:sp>
            <p:nvSpPr>
              <p:cNvPr id="254" name="Shape 254"/>
              <p:cNvSpPr/>
              <p:nvPr/>
            </p:nvSpPr>
            <p:spPr>
              <a:xfrm>
                <a:off x="1024801" y="2306476"/>
                <a:ext cx="5306570" cy="3810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2000" b="1" cap="all" spc="400">
                    <a:solidFill>
                      <a:srgbClr val="E5E5E5"/>
                    </a:solidFill>
                    <a:latin typeface="Montserrat-SemiBold"/>
                    <a:ea typeface="Montserrat-SemiBold"/>
                    <a:cs typeface="Montserrat-SemiBold"/>
                    <a:sym typeface="Montserrat-SemiBold"/>
                  </a:defRPr>
                </a:lvl1pPr>
              </a:lstStyle>
              <a:p>
                <a:r>
                  <a:t>Premium KeyNote Template</a:t>
                </a:r>
              </a:p>
            </p:txBody>
          </p:sp>
        </p:grpSp>
      </p:grpSp>
      <p:sp>
        <p:nvSpPr>
          <p:cNvPr id="257" name="Shape 257"/>
          <p:cNvSpPr/>
          <p:nvPr/>
        </p:nvSpPr>
        <p:spPr>
          <a:xfrm>
            <a:off x="12977732" y="6952615"/>
            <a:ext cx="8327750" cy="4661079"/>
          </a:xfrm>
          <a:prstGeom prst="rect">
            <a:avLst/>
          </a:prstGeom>
          <a:ln w="3175">
            <a:miter lim="400000"/>
          </a:ln>
          <a:extLst>
            <a:ext uri="{C572A759-6A51-4108-AA02-DFA0A04FC94B}">
              <ma14:wrappingTextBoxFlag xmlns:ma14="http://schemas.microsoft.com/office/mac/drawingml/2011/main" val="1"/>
            </a:ext>
          </a:extLst>
        </p:spPr>
        <p:txBody>
          <a:bodyPr lIns="38100" tIns="38100" rIns="38100" bIns="38100" anchor="ctr"/>
          <a:lstStyle>
            <a:lvl1pPr algn="just">
              <a:defRPr>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
                                        </p:tgtEl>
                                        <p:attrNameLst>
                                          <p:attrName>style.visibility</p:attrName>
                                        </p:attrNameLst>
                                      </p:cBhvr>
                                      <p:to>
                                        <p:strVal val="visible"/>
                                      </p:to>
                                    </p:set>
                                    <p:animEffect transition="in" filter="fade">
                                      <p:cBhvr>
                                        <p:cTn id="7" dur="500"/>
                                        <p:tgtEl>
                                          <p:spTgt spid="2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7"/>
                                        </p:tgtEl>
                                        <p:attrNameLst>
                                          <p:attrName>style.visibility</p:attrName>
                                        </p:attrNameLst>
                                      </p:cBhvr>
                                      <p:to>
                                        <p:strVal val="visible"/>
                                      </p:to>
                                    </p:set>
                                    <p:animEffect transition="in" filter="fade">
                                      <p:cBhvr>
                                        <p:cTn id="10"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1" name="Group 261"/>
          <p:cNvGrpSpPr/>
          <p:nvPr/>
        </p:nvGrpSpPr>
        <p:grpSpPr>
          <a:xfrm>
            <a:off x="9876849" y="1562833"/>
            <a:ext cx="11652851" cy="2446292"/>
            <a:chOff x="0" y="0"/>
            <a:chExt cx="11652849" cy="2446291"/>
          </a:xfrm>
        </p:grpSpPr>
        <p:sp>
          <p:nvSpPr>
            <p:cNvPr id="259" name="Shape 259"/>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260" name="Shape 260"/>
            <p:cNvSpPr/>
            <p:nvPr/>
          </p:nvSpPr>
          <p:spPr>
            <a:xfrm>
              <a:off x="12700" y="269458"/>
              <a:ext cx="11640150"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rPr dirty="0"/>
                <a:t>Title text demo</a:t>
              </a:r>
            </a:p>
          </p:txBody>
        </p:sp>
      </p:grpSp>
      <p:sp>
        <p:nvSpPr>
          <p:cNvPr id="262" name="Shape 262"/>
          <p:cNvSpPr/>
          <p:nvPr/>
        </p:nvSpPr>
        <p:spPr>
          <a:xfrm>
            <a:off x="3057928" y="1004051"/>
            <a:ext cx="3648512" cy="12859564"/>
          </a:xfrm>
          <a:custGeom>
            <a:avLst/>
            <a:gdLst/>
            <a:ahLst/>
            <a:cxnLst>
              <a:cxn ang="0">
                <a:pos x="wd2" y="hd2"/>
              </a:cxn>
              <a:cxn ang="5400000">
                <a:pos x="wd2" y="hd2"/>
              </a:cxn>
              <a:cxn ang="10800000">
                <a:pos x="wd2" y="hd2"/>
              </a:cxn>
              <a:cxn ang="16200000">
                <a:pos x="wd2" y="hd2"/>
              </a:cxn>
            </a:cxnLst>
            <a:rect l="0" t="0" r="r" b="b"/>
            <a:pathLst>
              <a:path w="21396" h="21579" extrusionOk="0">
                <a:moveTo>
                  <a:pt x="2912" y="1136"/>
                </a:moveTo>
                <a:cubicBezTo>
                  <a:pt x="2430" y="1381"/>
                  <a:pt x="2149" y="1651"/>
                  <a:pt x="2138" y="1926"/>
                </a:cubicBezTo>
                <a:cubicBezTo>
                  <a:pt x="2131" y="2122"/>
                  <a:pt x="2261" y="2315"/>
                  <a:pt x="2413" y="2506"/>
                </a:cubicBezTo>
                <a:cubicBezTo>
                  <a:pt x="2706" y="2876"/>
                  <a:pt x="3079" y="3242"/>
                  <a:pt x="3608" y="3589"/>
                </a:cubicBezTo>
                <a:cubicBezTo>
                  <a:pt x="3869" y="3761"/>
                  <a:pt x="4167" y="3927"/>
                  <a:pt x="4439" y="4097"/>
                </a:cubicBezTo>
                <a:cubicBezTo>
                  <a:pt x="5054" y="4480"/>
                  <a:pt x="5541" y="4888"/>
                  <a:pt x="5461" y="5310"/>
                </a:cubicBezTo>
                <a:cubicBezTo>
                  <a:pt x="5401" y="5631"/>
                  <a:pt x="5025" y="5928"/>
                  <a:pt x="4604" y="6223"/>
                </a:cubicBezTo>
                <a:cubicBezTo>
                  <a:pt x="4124" y="6560"/>
                  <a:pt x="3584" y="6897"/>
                  <a:pt x="3064" y="7231"/>
                </a:cubicBezTo>
                <a:cubicBezTo>
                  <a:pt x="2394" y="7661"/>
                  <a:pt x="1748" y="8097"/>
                  <a:pt x="1395" y="8559"/>
                </a:cubicBezTo>
                <a:cubicBezTo>
                  <a:pt x="1012" y="9061"/>
                  <a:pt x="986" y="9576"/>
                  <a:pt x="1068" y="10088"/>
                </a:cubicBezTo>
                <a:cubicBezTo>
                  <a:pt x="1127" y="10454"/>
                  <a:pt x="1239" y="10819"/>
                  <a:pt x="1428" y="11181"/>
                </a:cubicBezTo>
                <a:cubicBezTo>
                  <a:pt x="1616" y="11540"/>
                  <a:pt x="1880" y="11897"/>
                  <a:pt x="2151" y="12252"/>
                </a:cubicBezTo>
                <a:cubicBezTo>
                  <a:pt x="2711" y="12986"/>
                  <a:pt x="3306" y="13718"/>
                  <a:pt x="3623" y="14463"/>
                </a:cubicBezTo>
                <a:cubicBezTo>
                  <a:pt x="3828" y="14946"/>
                  <a:pt x="3915" y="15433"/>
                  <a:pt x="3808" y="15917"/>
                </a:cubicBezTo>
                <a:cubicBezTo>
                  <a:pt x="3700" y="16404"/>
                  <a:pt x="3396" y="16885"/>
                  <a:pt x="2651" y="17325"/>
                </a:cubicBezTo>
                <a:cubicBezTo>
                  <a:pt x="2248" y="17563"/>
                  <a:pt x="1724" y="17782"/>
                  <a:pt x="1294" y="18016"/>
                </a:cubicBezTo>
                <a:cubicBezTo>
                  <a:pt x="876" y="18243"/>
                  <a:pt x="550" y="18482"/>
                  <a:pt x="327" y="18731"/>
                </a:cubicBezTo>
                <a:cubicBezTo>
                  <a:pt x="-10" y="19107"/>
                  <a:pt x="-103" y="19489"/>
                  <a:pt x="124" y="19869"/>
                </a:cubicBezTo>
                <a:cubicBezTo>
                  <a:pt x="354" y="20253"/>
                  <a:pt x="913" y="20621"/>
                  <a:pt x="1394" y="20989"/>
                </a:cubicBezTo>
                <a:cubicBezTo>
                  <a:pt x="1649" y="21184"/>
                  <a:pt x="1883" y="21380"/>
                  <a:pt x="2096" y="21579"/>
                </a:cubicBezTo>
                <a:lnTo>
                  <a:pt x="17582" y="21579"/>
                </a:lnTo>
                <a:cubicBezTo>
                  <a:pt x="17717" y="21214"/>
                  <a:pt x="17815" y="20847"/>
                  <a:pt x="17874" y="20480"/>
                </a:cubicBezTo>
                <a:cubicBezTo>
                  <a:pt x="17942" y="20066"/>
                  <a:pt x="17961" y="19650"/>
                  <a:pt x="17931" y="19235"/>
                </a:cubicBezTo>
                <a:cubicBezTo>
                  <a:pt x="18738" y="18838"/>
                  <a:pt x="19356" y="18411"/>
                  <a:pt x="19768" y="17967"/>
                </a:cubicBezTo>
                <a:cubicBezTo>
                  <a:pt x="20159" y="17545"/>
                  <a:pt x="20361" y="17111"/>
                  <a:pt x="20370" y="16674"/>
                </a:cubicBezTo>
                <a:lnTo>
                  <a:pt x="20440" y="13732"/>
                </a:lnTo>
                <a:cubicBezTo>
                  <a:pt x="20396" y="13390"/>
                  <a:pt x="20459" y="13047"/>
                  <a:pt x="20628" y="12708"/>
                </a:cubicBezTo>
                <a:cubicBezTo>
                  <a:pt x="20795" y="12372"/>
                  <a:pt x="21067" y="12040"/>
                  <a:pt x="21229" y="11703"/>
                </a:cubicBezTo>
                <a:cubicBezTo>
                  <a:pt x="21497" y="11143"/>
                  <a:pt x="21465" y="10583"/>
                  <a:pt x="20963" y="10043"/>
                </a:cubicBezTo>
                <a:cubicBezTo>
                  <a:pt x="20445" y="9486"/>
                  <a:pt x="19439" y="8969"/>
                  <a:pt x="18268" y="8491"/>
                </a:cubicBezTo>
                <a:cubicBezTo>
                  <a:pt x="17766" y="8287"/>
                  <a:pt x="17234" y="8088"/>
                  <a:pt x="16695" y="7891"/>
                </a:cubicBezTo>
                <a:cubicBezTo>
                  <a:pt x="16012" y="7643"/>
                  <a:pt x="15307" y="7390"/>
                  <a:pt x="14820" y="7110"/>
                </a:cubicBezTo>
                <a:cubicBezTo>
                  <a:pt x="14356" y="6844"/>
                  <a:pt x="14094" y="6557"/>
                  <a:pt x="14091" y="6256"/>
                </a:cubicBezTo>
                <a:cubicBezTo>
                  <a:pt x="14086" y="5910"/>
                  <a:pt x="14438" y="5571"/>
                  <a:pt x="15101" y="5281"/>
                </a:cubicBezTo>
                <a:cubicBezTo>
                  <a:pt x="15743" y="5344"/>
                  <a:pt x="16398" y="5370"/>
                  <a:pt x="17042" y="5365"/>
                </a:cubicBezTo>
                <a:cubicBezTo>
                  <a:pt x="17606" y="5361"/>
                  <a:pt x="18201" y="5332"/>
                  <a:pt x="18643" y="5217"/>
                </a:cubicBezTo>
                <a:cubicBezTo>
                  <a:pt x="19295" y="5048"/>
                  <a:pt x="19326" y="4774"/>
                  <a:pt x="19240" y="4520"/>
                </a:cubicBezTo>
                <a:cubicBezTo>
                  <a:pt x="19215" y="4448"/>
                  <a:pt x="19184" y="4377"/>
                  <a:pt x="19177" y="4305"/>
                </a:cubicBezTo>
                <a:cubicBezTo>
                  <a:pt x="19164" y="4169"/>
                  <a:pt x="19238" y="4025"/>
                  <a:pt x="19590" y="3924"/>
                </a:cubicBezTo>
                <a:cubicBezTo>
                  <a:pt x="19688" y="3896"/>
                  <a:pt x="19804" y="3874"/>
                  <a:pt x="19925" y="3855"/>
                </a:cubicBezTo>
                <a:cubicBezTo>
                  <a:pt x="20281" y="3798"/>
                  <a:pt x="20710" y="3745"/>
                  <a:pt x="20706" y="3631"/>
                </a:cubicBezTo>
                <a:cubicBezTo>
                  <a:pt x="20705" y="3602"/>
                  <a:pt x="20668" y="3575"/>
                  <a:pt x="20627" y="3549"/>
                </a:cubicBezTo>
                <a:cubicBezTo>
                  <a:pt x="20505" y="3471"/>
                  <a:pt x="20340" y="3401"/>
                  <a:pt x="20176" y="3331"/>
                </a:cubicBezTo>
                <a:cubicBezTo>
                  <a:pt x="19875" y="3203"/>
                  <a:pt x="19579" y="3073"/>
                  <a:pt x="19306" y="2940"/>
                </a:cubicBezTo>
                <a:cubicBezTo>
                  <a:pt x="19187" y="2882"/>
                  <a:pt x="19073" y="2823"/>
                  <a:pt x="18963" y="2764"/>
                </a:cubicBezTo>
                <a:cubicBezTo>
                  <a:pt x="18769" y="2640"/>
                  <a:pt x="18649" y="2508"/>
                  <a:pt x="18606" y="2373"/>
                </a:cubicBezTo>
                <a:cubicBezTo>
                  <a:pt x="18512" y="2074"/>
                  <a:pt x="18805" y="1773"/>
                  <a:pt x="18643" y="1477"/>
                </a:cubicBezTo>
                <a:cubicBezTo>
                  <a:pt x="18569" y="1340"/>
                  <a:pt x="18406" y="1211"/>
                  <a:pt x="18190" y="1090"/>
                </a:cubicBezTo>
                <a:cubicBezTo>
                  <a:pt x="17971" y="966"/>
                  <a:pt x="17698" y="850"/>
                  <a:pt x="17389" y="743"/>
                </a:cubicBezTo>
                <a:cubicBezTo>
                  <a:pt x="16734" y="516"/>
                  <a:pt x="15938" y="332"/>
                  <a:pt x="15009" y="211"/>
                </a:cubicBezTo>
                <a:cubicBezTo>
                  <a:pt x="14015" y="82"/>
                  <a:pt x="12901" y="30"/>
                  <a:pt x="11794" y="10"/>
                </a:cubicBezTo>
                <a:cubicBezTo>
                  <a:pt x="10109" y="-21"/>
                  <a:pt x="8402" y="22"/>
                  <a:pt x="6882" y="185"/>
                </a:cubicBezTo>
                <a:cubicBezTo>
                  <a:pt x="5221" y="363"/>
                  <a:pt x="3808" y="680"/>
                  <a:pt x="2912" y="1136"/>
                </a:cubicBezTo>
                <a:close/>
              </a:path>
            </a:pathLst>
          </a:custGeom>
          <a:solidFill>
            <a:srgbClr val="E5E5E5"/>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63" name="Shape 263"/>
          <p:cNvSpPr/>
          <p:nvPr/>
        </p:nvSpPr>
        <p:spPr>
          <a:xfrm>
            <a:off x="4006336" y="3734322"/>
            <a:ext cx="804787" cy="7556833"/>
          </a:xfrm>
          <a:custGeom>
            <a:avLst/>
            <a:gdLst/>
            <a:ahLst/>
            <a:cxnLst>
              <a:cxn ang="0">
                <a:pos x="wd2" y="hd2"/>
              </a:cxn>
              <a:cxn ang="5400000">
                <a:pos x="wd2" y="hd2"/>
              </a:cxn>
              <a:cxn ang="10800000">
                <a:pos x="wd2" y="hd2"/>
              </a:cxn>
              <a:cxn ang="16200000">
                <a:pos x="wd2" y="hd2"/>
              </a:cxn>
            </a:cxnLst>
            <a:rect l="0" t="0" r="r" b="b"/>
            <a:pathLst>
              <a:path w="21430" h="21600" extrusionOk="0">
                <a:moveTo>
                  <a:pt x="16805" y="0"/>
                </a:moveTo>
                <a:cubicBezTo>
                  <a:pt x="18364" y="622"/>
                  <a:pt x="19021" y="1267"/>
                  <a:pt x="18756" y="1911"/>
                </a:cubicBezTo>
                <a:cubicBezTo>
                  <a:pt x="18494" y="2545"/>
                  <a:pt x="17339" y="3172"/>
                  <a:pt x="15329" y="3769"/>
                </a:cubicBezTo>
                <a:cubicBezTo>
                  <a:pt x="13031" y="4236"/>
                  <a:pt x="10915" y="4714"/>
                  <a:pt x="8987" y="5201"/>
                </a:cubicBezTo>
                <a:cubicBezTo>
                  <a:pt x="7146" y="5666"/>
                  <a:pt x="5477" y="6138"/>
                  <a:pt x="3986" y="6617"/>
                </a:cubicBezTo>
                <a:cubicBezTo>
                  <a:pt x="1798" y="7293"/>
                  <a:pt x="498" y="7999"/>
                  <a:pt x="124" y="8713"/>
                </a:cubicBezTo>
                <a:cubicBezTo>
                  <a:pt x="-84" y="9111"/>
                  <a:pt x="-3" y="9510"/>
                  <a:pt x="173" y="9907"/>
                </a:cubicBezTo>
                <a:cubicBezTo>
                  <a:pt x="349" y="10304"/>
                  <a:pt x="620" y="10700"/>
                  <a:pt x="987" y="11095"/>
                </a:cubicBezTo>
                <a:cubicBezTo>
                  <a:pt x="1648" y="11574"/>
                  <a:pt x="2335" y="12053"/>
                  <a:pt x="3049" y="12530"/>
                </a:cubicBezTo>
                <a:cubicBezTo>
                  <a:pt x="3849" y="13066"/>
                  <a:pt x="4682" y="13601"/>
                  <a:pt x="5550" y="14135"/>
                </a:cubicBezTo>
                <a:cubicBezTo>
                  <a:pt x="6993" y="14762"/>
                  <a:pt x="8207" y="15394"/>
                  <a:pt x="9190" y="16031"/>
                </a:cubicBezTo>
                <a:cubicBezTo>
                  <a:pt x="10147" y="16651"/>
                  <a:pt x="10884" y="17275"/>
                  <a:pt x="11400" y="17901"/>
                </a:cubicBezTo>
                <a:cubicBezTo>
                  <a:pt x="12143" y="18519"/>
                  <a:pt x="12451" y="19141"/>
                  <a:pt x="12321" y="19764"/>
                </a:cubicBezTo>
                <a:cubicBezTo>
                  <a:pt x="12193" y="20379"/>
                  <a:pt x="11636" y="20993"/>
                  <a:pt x="10655" y="21600"/>
                </a:cubicBezTo>
                <a:lnTo>
                  <a:pt x="19298" y="21511"/>
                </a:lnTo>
                <a:cubicBezTo>
                  <a:pt x="20279" y="20924"/>
                  <a:pt x="20915" y="20332"/>
                  <a:pt x="21204" y="19737"/>
                </a:cubicBezTo>
                <a:cubicBezTo>
                  <a:pt x="21516" y="19093"/>
                  <a:pt x="21419" y="18447"/>
                  <a:pt x="20915" y="17804"/>
                </a:cubicBezTo>
                <a:cubicBezTo>
                  <a:pt x="20068" y="17123"/>
                  <a:pt x="19019" y="16446"/>
                  <a:pt x="17770" y="15772"/>
                </a:cubicBezTo>
                <a:cubicBezTo>
                  <a:pt x="16530" y="15104"/>
                  <a:pt x="15093" y="14439"/>
                  <a:pt x="13462" y="13780"/>
                </a:cubicBezTo>
                <a:cubicBezTo>
                  <a:pt x="12177" y="13297"/>
                  <a:pt x="11088" y="12808"/>
                  <a:pt x="10197" y="12314"/>
                </a:cubicBezTo>
                <a:cubicBezTo>
                  <a:pt x="9352" y="11846"/>
                  <a:pt x="8685" y="11374"/>
                  <a:pt x="8200" y="10900"/>
                </a:cubicBezTo>
                <a:cubicBezTo>
                  <a:pt x="7666" y="10458"/>
                  <a:pt x="7324" y="10013"/>
                  <a:pt x="7176" y="9568"/>
                </a:cubicBezTo>
                <a:cubicBezTo>
                  <a:pt x="7040" y="9157"/>
                  <a:pt x="7068" y="8746"/>
                  <a:pt x="7260" y="8336"/>
                </a:cubicBezTo>
                <a:cubicBezTo>
                  <a:pt x="7613" y="7937"/>
                  <a:pt x="8258" y="7541"/>
                  <a:pt x="9191" y="7153"/>
                </a:cubicBezTo>
                <a:cubicBezTo>
                  <a:pt x="10103" y="6773"/>
                  <a:pt x="11286" y="6402"/>
                  <a:pt x="12731" y="6042"/>
                </a:cubicBezTo>
                <a:cubicBezTo>
                  <a:pt x="13983" y="5714"/>
                  <a:pt x="15179" y="5383"/>
                  <a:pt x="16319" y="5050"/>
                </a:cubicBezTo>
                <a:cubicBezTo>
                  <a:pt x="17464" y="4716"/>
                  <a:pt x="18551" y="4380"/>
                  <a:pt x="19581" y="4041"/>
                </a:cubicBezTo>
                <a:cubicBezTo>
                  <a:pt x="20437" y="3686"/>
                  <a:pt x="20995" y="3322"/>
                  <a:pt x="21249" y="2956"/>
                </a:cubicBezTo>
                <a:cubicBezTo>
                  <a:pt x="21459" y="2653"/>
                  <a:pt x="21459" y="2349"/>
                  <a:pt x="21386" y="2045"/>
                </a:cubicBezTo>
                <a:cubicBezTo>
                  <a:pt x="21308" y="1717"/>
                  <a:pt x="21144" y="1389"/>
                  <a:pt x="20797" y="1063"/>
                </a:cubicBezTo>
                <a:cubicBezTo>
                  <a:pt x="20455" y="741"/>
                  <a:pt x="19936" y="421"/>
                  <a:pt x="19243" y="106"/>
                </a:cubicBezTo>
                <a:lnTo>
                  <a:pt x="16805" y="0"/>
                </a:lnTo>
                <a:close/>
              </a:path>
            </a:pathLst>
          </a:custGeom>
          <a:solidFill>
            <a:srgbClr val="6B6B6B"/>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64" name="Shape 264"/>
          <p:cNvSpPr/>
          <p:nvPr/>
        </p:nvSpPr>
        <p:spPr>
          <a:xfrm>
            <a:off x="3786466" y="12452748"/>
            <a:ext cx="307310" cy="460577"/>
          </a:xfrm>
          <a:custGeom>
            <a:avLst/>
            <a:gdLst/>
            <a:ahLst/>
            <a:cxnLst>
              <a:cxn ang="0">
                <a:pos x="wd2" y="hd2"/>
              </a:cxn>
              <a:cxn ang="5400000">
                <a:pos x="wd2" y="hd2"/>
              </a:cxn>
              <a:cxn ang="10800000">
                <a:pos x="wd2" y="hd2"/>
              </a:cxn>
              <a:cxn ang="16200000">
                <a:pos x="wd2" y="hd2"/>
              </a:cxn>
            </a:cxnLst>
            <a:rect l="0" t="0" r="r" b="b"/>
            <a:pathLst>
              <a:path w="21484" h="21395" extrusionOk="0">
                <a:moveTo>
                  <a:pt x="198" y="2273"/>
                </a:moveTo>
                <a:cubicBezTo>
                  <a:pt x="-116" y="1748"/>
                  <a:pt x="-44" y="1186"/>
                  <a:pt x="329" y="722"/>
                </a:cubicBezTo>
                <a:cubicBezTo>
                  <a:pt x="534" y="465"/>
                  <a:pt x="840" y="235"/>
                  <a:pt x="1268" y="104"/>
                </a:cubicBezTo>
                <a:cubicBezTo>
                  <a:pt x="2288" y="-205"/>
                  <a:pt x="3355" y="242"/>
                  <a:pt x="4385" y="537"/>
                </a:cubicBezTo>
                <a:cubicBezTo>
                  <a:pt x="6358" y="1104"/>
                  <a:pt x="8614" y="1043"/>
                  <a:pt x="10511" y="370"/>
                </a:cubicBezTo>
                <a:cubicBezTo>
                  <a:pt x="10389" y="4241"/>
                  <a:pt x="11325" y="8095"/>
                  <a:pt x="13273" y="11745"/>
                </a:cubicBezTo>
                <a:cubicBezTo>
                  <a:pt x="15145" y="15254"/>
                  <a:pt x="17924" y="18520"/>
                  <a:pt x="21484" y="21395"/>
                </a:cubicBezTo>
                <a:cubicBezTo>
                  <a:pt x="18543" y="20517"/>
                  <a:pt x="15876" y="19280"/>
                  <a:pt x="13619" y="17750"/>
                </a:cubicBezTo>
                <a:cubicBezTo>
                  <a:pt x="11133" y="16063"/>
                  <a:pt x="9209" y="14064"/>
                  <a:pt x="7429" y="12022"/>
                </a:cubicBezTo>
                <a:cubicBezTo>
                  <a:pt x="4694" y="8883"/>
                  <a:pt x="2278" y="5626"/>
                  <a:pt x="198" y="2273"/>
                </a:cubicBezTo>
                <a:close/>
              </a:path>
            </a:pathLst>
          </a:custGeom>
          <a:solidFill>
            <a:srgbClr val="BDBDBD"/>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65" name="Shape 265"/>
          <p:cNvSpPr/>
          <p:nvPr/>
        </p:nvSpPr>
        <p:spPr>
          <a:xfrm>
            <a:off x="3736643" y="11089075"/>
            <a:ext cx="1060475" cy="1354305"/>
          </a:xfrm>
          <a:custGeom>
            <a:avLst/>
            <a:gdLst/>
            <a:ahLst/>
            <a:cxnLst>
              <a:cxn ang="0">
                <a:pos x="wd2" y="hd2"/>
              </a:cxn>
              <a:cxn ang="5400000">
                <a:pos x="wd2" y="hd2"/>
              </a:cxn>
              <a:cxn ang="10800000">
                <a:pos x="wd2" y="hd2"/>
              </a:cxn>
              <a:cxn ang="16200000">
                <a:pos x="wd2" y="hd2"/>
              </a:cxn>
            </a:cxnLst>
            <a:rect l="0" t="0" r="r" b="b"/>
            <a:pathLst>
              <a:path w="21513" h="21545" extrusionOk="0">
                <a:moveTo>
                  <a:pt x="4019" y="20813"/>
                </a:moveTo>
                <a:cubicBezTo>
                  <a:pt x="4152" y="20966"/>
                  <a:pt x="4157" y="21165"/>
                  <a:pt x="4033" y="21322"/>
                </a:cubicBezTo>
                <a:cubicBezTo>
                  <a:pt x="3903" y="21487"/>
                  <a:pt x="3657" y="21572"/>
                  <a:pt x="3414" y="21537"/>
                </a:cubicBezTo>
                <a:lnTo>
                  <a:pt x="932" y="21225"/>
                </a:lnTo>
                <a:cubicBezTo>
                  <a:pt x="719" y="21153"/>
                  <a:pt x="569" y="20999"/>
                  <a:pt x="538" y="20818"/>
                </a:cubicBezTo>
                <a:cubicBezTo>
                  <a:pt x="513" y="20677"/>
                  <a:pt x="564" y="20540"/>
                  <a:pt x="638" y="20418"/>
                </a:cubicBezTo>
                <a:cubicBezTo>
                  <a:pt x="726" y="20270"/>
                  <a:pt x="854" y="20134"/>
                  <a:pt x="1019" y="20020"/>
                </a:cubicBezTo>
                <a:cubicBezTo>
                  <a:pt x="1338" y="19762"/>
                  <a:pt x="1519" y="19418"/>
                  <a:pt x="1526" y="19059"/>
                </a:cubicBezTo>
                <a:cubicBezTo>
                  <a:pt x="1533" y="18704"/>
                  <a:pt x="1369" y="18361"/>
                  <a:pt x="1067" y="18097"/>
                </a:cubicBezTo>
                <a:cubicBezTo>
                  <a:pt x="771" y="17932"/>
                  <a:pt x="523" y="17729"/>
                  <a:pt x="330" y="17499"/>
                </a:cubicBezTo>
                <a:cubicBezTo>
                  <a:pt x="140" y="17272"/>
                  <a:pt x="-1" y="17012"/>
                  <a:pt x="0" y="16731"/>
                </a:cubicBezTo>
                <a:cubicBezTo>
                  <a:pt x="2" y="16252"/>
                  <a:pt x="384" y="15890"/>
                  <a:pt x="744" y="15514"/>
                </a:cubicBezTo>
                <a:cubicBezTo>
                  <a:pt x="1120" y="15120"/>
                  <a:pt x="1475" y="14686"/>
                  <a:pt x="1553" y="14199"/>
                </a:cubicBezTo>
                <a:cubicBezTo>
                  <a:pt x="1593" y="13951"/>
                  <a:pt x="1558" y="13700"/>
                  <a:pt x="1483" y="13457"/>
                </a:cubicBezTo>
                <a:cubicBezTo>
                  <a:pt x="1262" y="12742"/>
                  <a:pt x="719" y="12014"/>
                  <a:pt x="1152" y="11352"/>
                </a:cubicBezTo>
                <a:cubicBezTo>
                  <a:pt x="1353" y="11045"/>
                  <a:pt x="1732" y="10847"/>
                  <a:pt x="2055" y="10614"/>
                </a:cubicBezTo>
                <a:cubicBezTo>
                  <a:pt x="2430" y="10342"/>
                  <a:pt x="2728" y="10015"/>
                  <a:pt x="2811" y="9631"/>
                </a:cubicBezTo>
                <a:cubicBezTo>
                  <a:pt x="2890" y="9261"/>
                  <a:pt x="2754" y="8883"/>
                  <a:pt x="2626" y="8511"/>
                </a:cubicBezTo>
                <a:cubicBezTo>
                  <a:pt x="2517" y="8195"/>
                  <a:pt x="2422" y="7856"/>
                  <a:pt x="2331" y="7540"/>
                </a:cubicBezTo>
                <a:cubicBezTo>
                  <a:pt x="2223" y="7166"/>
                  <a:pt x="2134" y="6788"/>
                  <a:pt x="2390" y="6449"/>
                </a:cubicBezTo>
                <a:cubicBezTo>
                  <a:pt x="2928" y="5737"/>
                  <a:pt x="4316" y="6027"/>
                  <a:pt x="5021" y="5464"/>
                </a:cubicBezTo>
                <a:cubicBezTo>
                  <a:pt x="5748" y="4882"/>
                  <a:pt x="5303" y="3994"/>
                  <a:pt x="5028" y="3191"/>
                </a:cubicBezTo>
                <a:cubicBezTo>
                  <a:pt x="4842" y="2647"/>
                  <a:pt x="4884" y="2018"/>
                  <a:pt x="5517" y="1812"/>
                </a:cubicBezTo>
                <a:cubicBezTo>
                  <a:pt x="5919" y="1682"/>
                  <a:pt x="6322" y="1845"/>
                  <a:pt x="6746" y="1905"/>
                </a:cubicBezTo>
                <a:cubicBezTo>
                  <a:pt x="7237" y="1976"/>
                  <a:pt x="7730" y="1911"/>
                  <a:pt x="8105" y="1655"/>
                </a:cubicBezTo>
                <a:cubicBezTo>
                  <a:pt x="8435" y="1430"/>
                  <a:pt x="8599" y="1090"/>
                  <a:pt x="8542" y="750"/>
                </a:cubicBezTo>
                <a:cubicBezTo>
                  <a:pt x="8424" y="515"/>
                  <a:pt x="8524" y="247"/>
                  <a:pt x="8786" y="99"/>
                </a:cubicBezTo>
                <a:cubicBezTo>
                  <a:pt x="8968" y="-3"/>
                  <a:pt x="9202" y="-28"/>
                  <a:pt x="9413" y="32"/>
                </a:cubicBezTo>
                <a:cubicBezTo>
                  <a:pt x="10453" y="68"/>
                  <a:pt x="11469" y="261"/>
                  <a:pt x="12413" y="601"/>
                </a:cubicBezTo>
                <a:cubicBezTo>
                  <a:pt x="13800" y="1100"/>
                  <a:pt x="14995" y="1910"/>
                  <a:pt x="16461" y="2285"/>
                </a:cubicBezTo>
                <a:cubicBezTo>
                  <a:pt x="17881" y="2649"/>
                  <a:pt x="19425" y="2572"/>
                  <a:pt x="20776" y="2070"/>
                </a:cubicBezTo>
                <a:cubicBezTo>
                  <a:pt x="21087" y="1966"/>
                  <a:pt x="21437" y="2114"/>
                  <a:pt x="21499" y="2375"/>
                </a:cubicBezTo>
                <a:cubicBezTo>
                  <a:pt x="21599" y="2795"/>
                  <a:pt x="21166" y="2947"/>
                  <a:pt x="20629" y="3031"/>
                </a:cubicBezTo>
                <a:cubicBezTo>
                  <a:pt x="20044" y="3122"/>
                  <a:pt x="19345" y="3226"/>
                  <a:pt x="18996" y="3633"/>
                </a:cubicBezTo>
                <a:cubicBezTo>
                  <a:pt x="18762" y="3905"/>
                  <a:pt x="18779" y="4262"/>
                  <a:pt x="18577" y="4543"/>
                </a:cubicBezTo>
                <a:cubicBezTo>
                  <a:pt x="18254" y="4995"/>
                  <a:pt x="17504" y="5130"/>
                  <a:pt x="17133" y="5561"/>
                </a:cubicBezTo>
                <a:cubicBezTo>
                  <a:pt x="16785" y="5967"/>
                  <a:pt x="16864" y="6512"/>
                  <a:pt x="17319" y="6845"/>
                </a:cubicBezTo>
                <a:cubicBezTo>
                  <a:pt x="17925" y="7223"/>
                  <a:pt x="18187" y="7847"/>
                  <a:pt x="17985" y="8433"/>
                </a:cubicBezTo>
                <a:cubicBezTo>
                  <a:pt x="17768" y="9063"/>
                  <a:pt x="17135" y="9458"/>
                  <a:pt x="16526" y="9881"/>
                </a:cubicBezTo>
                <a:cubicBezTo>
                  <a:pt x="15810" y="10381"/>
                  <a:pt x="15109" y="10979"/>
                  <a:pt x="14227" y="11343"/>
                </a:cubicBezTo>
                <a:cubicBezTo>
                  <a:pt x="13730" y="11549"/>
                  <a:pt x="13187" y="11679"/>
                  <a:pt x="12626" y="11713"/>
                </a:cubicBezTo>
                <a:cubicBezTo>
                  <a:pt x="11971" y="11753"/>
                  <a:pt x="11249" y="11686"/>
                  <a:pt x="10777" y="12047"/>
                </a:cubicBezTo>
                <a:cubicBezTo>
                  <a:pt x="10437" y="12307"/>
                  <a:pt x="10378" y="12687"/>
                  <a:pt x="10169" y="13016"/>
                </a:cubicBezTo>
                <a:cubicBezTo>
                  <a:pt x="9891" y="13453"/>
                  <a:pt x="9380" y="13758"/>
                  <a:pt x="8851" y="14009"/>
                </a:cubicBezTo>
                <a:cubicBezTo>
                  <a:pt x="8033" y="14398"/>
                  <a:pt x="7135" y="14688"/>
                  <a:pt x="6405" y="15174"/>
                </a:cubicBezTo>
                <a:cubicBezTo>
                  <a:pt x="5750" y="15610"/>
                  <a:pt x="5264" y="16183"/>
                  <a:pt x="5003" y="16826"/>
                </a:cubicBezTo>
                <a:cubicBezTo>
                  <a:pt x="4692" y="17394"/>
                  <a:pt x="4451" y="17985"/>
                  <a:pt x="4286" y="18590"/>
                </a:cubicBezTo>
                <a:cubicBezTo>
                  <a:pt x="4086" y="19320"/>
                  <a:pt x="3997" y="20066"/>
                  <a:pt x="4019" y="20813"/>
                </a:cubicBezTo>
                <a:close/>
              </a:path>
            </a:pathLst>
          </a:custGeom>
          <a:solidFill>
            <a:schemeClr val="accent4"/>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66" name="Shape 266"/>
          <p:cNvSpPr/>
          <p:nvPr/>
        </p:nvSpPr>
        <p:spPr>
          <a:xfrm>
            <a:off x="3848750" y="10596429"/>
            <a:ext cx="1013282" cy="505901"/>
          </a:xfrm>
          <a:custGeom>
            <a:avLst/>
            <a:gdLst/>
            <a:ahLst/>
            <a:cxnLst>
              <a:cxn ang="0">
                <a:pos x="wd2" y="hd2"/>
              </a:cxn>
              <a:cxn ang="5400000">
                <a:pos x="wd2" y="hd2"/>
              </a:cxn>
              <a:cxn ang="10800000">
                <a:pos x="wd2" y="hd2"/>
              </a:cxn>
              <a:cxn ang="16200000">
                <a:pos x="wd2" y="hd2"/>
              </a:cxn>
            </a:cxnLst>
            <a:rect l="0" t="0" r="r" b="b"/>
            <a:pathLst>
              <a:path w="21304" h="21365" extrusionOk="0">
                <a:moveTo>
                  <a:pt x="19668" y="5275"/>
                </a:moveTo>
                <a:cubicBezTo>
                  <a:pt x="20277" y="5061"/>
                  <a:pt x="20882" y="5681"/>
                  <a:pt x="21152" y="6796"/>
                </a:cubicBezTo>
                <a:cubicBezTo>
                  <a:pt x="21532" y="8363"/>
                  <a:pt x="21113" y="10093"/>
                  <a:pt x="20865" y="11758"/>
                </a:cubicBezTo>
                <a:cubicBezTo>
                  <a:pt x="20765" y="12427"/>
                  <a:pt x="20693" y="13111"/>
                  <a:pt x="20643" y="13802"/>
                </a:cubicBezTo>
                <a:cubicBezTo>
                  <a:pt x="20560" y="14963"/>
                  <a:pt x="20503" y="16233"/>
                  <a:pt x="20563" y="17402"/>
                </a:cubicBezTo>
                <a:cubicBezTo>
                  <a:pt x="20622" y="18579"/>
                  <a:pt x="20756" y="19701"/>
                  <a:pt x="20373" y="20660"/>
                </a:cubicBezTo>
                <a:cubicBezTo>
                  <a:pt x="20145" y="21228"/>
                  <a:pt x="19775" y="21483"/>
                  <a:pt x="19421" y="21314"/>
                </a:cubicBezTo>
                <a:cubicBezTo>
                  <a:pt x="17994" y="19845"/>
                  <a:pt x="16387" y="19263"/>
                  <a:pt x="14801" y="19621"/>
                </a:cubicBezTo>
                <a:cubicBezTo>
                  <a:pt x="13681" y="19873"/>
                  <a:pt x="12421" y="20561"/>
                  <a:pt x="11529" y="18966"/>
                </a:cubicBezTo>
                <a:cubicBezTo>
                  <a:pt x="11189" y="18359"/>
                  <a:pt x="10989" y="17494"/>
                  <a:pt x="10986" y="16580"/>
                </a:cubicBezTo>
                <a:cubicBezTo>
                  <a:pt x="11066" y="15921"/>
                  <a:pt x="11116" y="15249"/>
                  <a:pt x="11135" y="14572"/>
                </a:cubicBezTo>
                <a:cubicBezTo>
                  <a:pt x="11189" y="12618"/>
                  <a:pt x="10745" y="10694"/>
                  <a:pt x="9914" y="10806"/>
                </a:cubicBezTo>
                <a:cubicBezTo>
                  <a:pt x="9200" y="10901"/>
                  <a:pt x="8884" y="12494"/>
                  <a:pt x="8800" y="14045"/>
                </a:cubicBezTo>
                <a:cubicBezTo>
                  <a:pt x="8761" y="14751"/>
                  <a:pt x="8741" y="15461"/>
                  <a:pt x="8737" y="16171"/>
                </a:cubicBezTo>
                <a:cubicBezTo>
                  <a:pt x="8152" y="16615"/>
                  <a:pt x="7519" y="16731"/>
                  <a:pt x="6906" y="16511"/>
                </a:cubicBezTo>
                <a:cubicBezTo>
                  <a:pt x="6071" y="16212"/>
                  <a:pt x="5295" y="15287"/>
                  <a:pt x="4433" y="15312"/>
                </a:cubicBezTo>
                <a:cubicBezTo>
                  <a:pt x="3610" y="15337"/>
                  <a:pt x="2866" y="16239"/>
                  <a:pt x="2052" y="16462"/>
                </a:cubicBezTo>
                <a:cubicBezTo>
                  <a:pt x="1482" y="16617"/>
                  <a:pt x="902" y="16434"/>
                  <a:pt x="383" y="15934"/>
                </a:cubicBezTo>
                <a:cubicBezTo>
                  <a:pt x="31" y="13879"/>
                  <a:pt x="-68" y="11792"/>
                  <a:pt x="44" y="9773"/>
                </a:cubicBezTo>
                <a:cubicBezTo>
                  <a:pt x="116" y="8486"/>
                  <a:pt x="280" y="7133"/>
                  <a:pt x="787" y="6161"/>
                </a:cubicBezTo>
                <a:cubicBezTo>
                  <a:pt x="1964" y="3905"/>
                  <a:pt x="4101" y="5789"/>
                  <a:pt x="5212" y="3311"/>
                </a:cubicBezTo>
                <a:cubicBezTo>
                  <a:pt x="5506" y="2655"/>
                  <a:pt x="5653" y="1784"/>
                  <a:pt x="5618" y="905"/>
                </a:cubicBezTo>
                <a:cubicBezTo>
                  <a:pt x="6017" y="477"/>
                  <a:pt x="6451" y="195"/>
                  <a:pt x="6899" y="72"/>
                </a:cubicBezTo>
                <a:cubicBezTo>
                  <a:pt x="7586" y="-117"/>
                  <a:pt x="8285" y="70"/>
                  <a:pt x="8923" y="614"/>
                </a:cubicBezTo>
                <a:cubicBezTo>
                  <a:pt x="8767" y="2135"/>
                  <a:pt x="9280" y="3609"/>
                  <a:pt x="10045" y="3836"/>
                </a:cubicBezTo>
                <a:cubicBezTo>
                  <a:pt x="10320" y="3918"/>
                  <a:pt x="10592" y="3815"/>
                  <a:pt x="10854" y="3708"/>
                </a:cubicBezTo>
                <a:cubicBezTo>
                  <a:pt x="11348" y="3508"/>
                  <a:pt x="11843" y="3273"/>
                  <a:pt x="12344" y="2999"/>
                </a:cubicBezTo>
                <a:cubicBezTo>
                  <a:pt x="13525" y="3922"/>
                  <a:pt x="14753" y="4580"/>
                  <a:pt x="16006" y="4960"/>
                </a:cubicBezTo>
                <a:cubicBezTo>
                  <a:pt x="17218" y="5327"/>
                  <a:pt x="18446" y="5433"/>
                  <a:pt x="19668" y="5275"/>
                </a:cubicBezTo>
                <a:close/>
              </a:path>
            </a:pathLst>
          </a:custGeom>
          <a:solidFill>
            <a:schemeClr val="accent3"/>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67" name="Shape 267"/>
          <p:cNvSpPr/>
          <p:nvPr/>
        </p:nvSpPr>
        <p:spPr>
          <a:xfrm>
            <a:off x="3867600" y="10181122"/>
            <a:ext cx="998512" cy="412572"/>
          </a:xfrm>
          <a:custGeom>
            <a:avLst/>
            <a:gdLst/>
            <a:ahLst/>
            <a:cxnLst>
              <a:cxn ang="0">
                <a:pos x="wd2" y="hd2"/>
              </a:cxn>
              <a:cxn ang="5400000">
                <a:pos x="wd2" y="hd2"/>
              </a:cxn>
              <a:cxn ang="10800000">
                <a:pos x="wd2" y="hd2"/>
              </a:cxn>
              <a:cxn ang="16200000">
                <a:pos x="wd2" y="hd2"/>
              </a:cxn>
            </a:cxnLst>
            <a:rect l="0" t="0" r="r" b="b"/>
            <a:pathLst>
              <a:path w="21066" h="21323" extrusionOk="0">
                <a:moveTo>
                  <a:pt x="5299" y="3287"/>
                </a:moveTo>
                <a:cubicBezTo>
                  <a:pt x="5390" y="2433"/>
                  <a:pt x="5414" y="1544"/>
                  <a:pt x="5373" y="668"/>
                </a:cubicBezTo>
                <a:lnTo>
                  <a:pt x="8499" y="0"/>
                </a:lnTo>
                <a:cubicBezTo>
                  <a:pt x="8543" y="1593"/>
                  <a:pt x="8955" y="2984"/>
                  <a:pt x="9560" y="3578"/>
                </a:cubicBezTo>
                <a:cubicBezTo>
                  <a:pt x="10216" y="4224"/>
                  <a:pt x="10966" y="3813"/>
                  <a:pt x="11448" y="2546"/>
                </a:cubicBezTo>
                <a:cubicBezTo>
                  <a:pt x="11913" y="2076"/>
                  <a:pt x="12415" y="1867"/>
                  <a:pt x="12917" y="1935"/>
                </a:cubicBezTo>
                <a:cubicBezTo>
                  <a:pt x="13876" y="2065"/>
                  <a:pt x="14776" y="3202"/>
                  <a:pt x="15746" y="3252"/>
                </a:cubicBezTo>
                <a:cubicBezTo>
                  <a:pt x="16830" y="3309"/>
                  <a:pt x="17837" y="1999"/>
                  <a:pt x="18914" y="1740"/>
                </a:cubicBezTo>
                <a:cubicBezTo>
                  <a:pt x="19500" y="1599"/>
                  <a:pt x="20127" y="1863"/>
                  <a:pt x="20423" y="3066"/>
                </a:cubicBezTo>
                <a:cubicBezTo>
                  <a:pt x="20725" y="4296"/>
                  <a:pt x="20512" y="5642"/>
                  <a:pt x="20404" y="7016"/>
                </a:cubicBezTo>
                <a:cubicBezTo>
                  <a:pt x="20268" y="8748"/>
                  <a:pt x="20338" y="10593"/>
                  <a:pt x="20532" y="12273"/>
                </a:cubicBezTo>
                <a:cubicBezTo>
                  <a:pt x="20821" y="14776"/>
                  <a:pt x="21408" y="17466"/>
                  <a:pt x="20801" y="19759"/>
                </a:cubicBezTo>
                <a:cubicBezTo>
                  <a:pt x="20469" y="21015"/>
                  <a:pt x="19839" y="21600"/>
                  <a:pt x="19251" y="21196"/>
                </a:cubicBezTo>
                <a:cubicBezTo>
                  <a:pt x="18074" y="20617"/>
                  <a:pt x="16883" y="20377"/>
                  <a:pt x="15695" y="20470"/>
                </a:cubicBezTo>
                <a:cubicBezTo>
                  <a:pt x="15075" y="20519"/>
                  <a:pt x="14417" y="20622"/>
                  <a:pt x="13811" y="20852"/>
                </a:cubicBezTo>
                <a:cubicBezTo>
                  <a:pt x="13255" y="21063"/>
                  <a:pt x="12715" y="21328"/>
                  <a:pt x="12209" y="20625"/>
                </a:cubicBezTo>
                <a:cubicBezTo>
                  <a:pt x="11805" y="20065"/>
                  <a:pt x="11572" y="18981"/>
                  <a:pt x="11611" y="17849"/>
                </a:cubicBezTo>
                <a:lnTo>
                  <a:pt x="11564" y="15619"/>
                </a:lnTo>
                <a:cubicBezTo>
                  <a:pt x="11518" y="13646"/>
                  <a:pt x="10825" y="12142"/>
                  <a:pt x="10020" y="12263"/>
                </a:cubicBezTo>
                <a:cubicBezTo>
                  <a:pt x="9405" y="12355"/>
                  <a:pt x="8886" y="13421"/>
                  <a:pt x="8741" y="14889"/>
                </a:cubicBezTo>
                <a:lnTo>
                  <a:pt x="8567" y="18391"/>
                </a:lnTo>
                <a:cubicBezTo>
                  <a:pt x="7441" y="18555"/>
                  <a:pt x="6315" y="18770"/>
                  <a:pt x="5191" y="19033"/>
                </a:cubicBezTo>
                <a:cubicBezTo>
                  <a:pt x="4151" y="19277"/>
                  <a:pt x="3112" y="19563"/>
                  <a:pt x="2075" y="19892"/>
                </a:cubicBezTo>
                <a:cubicBezTo>
                  <a:pt x="1083" y="18403"/>
                  <a:pt x="380" y="16019"/>
                  <a:pt x="110" y="13247"/>
                </a:cubicBezTo>
                <a:cubicBezTo>
                  <a:pt x="-192" y="10149"/>
                  <a:pt x="118" y="6961"/>
                  <a:pt x="1154" y="5743"/>
                </a:cubicBezTo>
                <a:cubicBezTo>
                  <a:pt x="1729" y="5067"/>
                  <a:pt x="2391" y="5250"/>
                  <a:pt x="3011" y="5582"/>
                </a:cubicBezTo>
                <a:cubicBezTo>
                  <a:pt x="3617" y="5906"/>
                  <a:pt x="4279" y="6260"/>
                  <a:pt x="4769" y="5423"/>
                </a:cubicBezTo>
                <a:cubicBezTo>
                  <a:pt x="5059" y="4928"/>
                  <a:pt x="5209" y="4139"/>
                  <a:pt x="5299" y="3287"/>
                </a:cubicBezTo>
                <a:close/>
              </a:path>
            </a:pathLst>
          </a:custGeom>
          <a:solidFill>
            <a:schemeClr val="accent3"/>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68" name="Shape 268"/>
          <p:cNvSpPr/>
          <p:nvPr/>
        </p:nvSpPr>
        <p:spPr>
          <a:xfrm>
            <a:off x="3839798" y="9747019"/>
            <a:ext cx="1013765" cy="410604"/>
          </a:xfrm>
          <a:custGeom>
            <a:avLst/>
            <a:gdLst/>
            <a:ahLst/>
            <a:cxnLst>
              <a:cxn ang="0">
                <a:pos x="wd2" y="hd2"/>
              </a:cxn>
              <a:cxn ang="5400000">
                <a:pos x="wd2" y="hd2"/>
              </a:cxn>
              <a:cxn ang="10800000">
                <a:pos x="wd2" y="hd2"/>
              </a:cxn>
              <a:cxn ang="16200000">
                <a:pos x="wd2" y="hd2"/>
              </a:cxn>
            </a:cxnLst>
            <a:rect l="0" t="0" r="r" b="b"/>
            <a:pathLst>
              <a:path w="21105" h="21218" extrusionOk="0">
                <a:moveTo>
                  <a:pt x="20656" y="7750"/>
                </a:moveTo>
                <a:cubicBezTo>
                  <a:pt x="20561" y="9138"/>
                  <a:pt x="20476" y="10553"/>
                  <a:pt x="20594" y="11933"/>
                </a:cubicBezTo>
                <a:cubicBezTo>
                  <a:pt x="20776" y="14061"/>
                  <a:pt x="21402" y="16192"/>
                  <a:pt x="20937" y="18091"/>
                </a:cubicBezTo>
                <a:cubicBezTo>
                  <a:pt x="20621" y="19384"/>
                  <a:pt x="20105" y="19609"/>
                  <a:pt x="19515" y="19617"/>
                </a:cubicBezTo>
                <a:cubicBezTo>
                  <a:pt x="18528" y="19631"/>
                  <a:pt x="17426" y="19003"/>
                  <a:pt x="16377" y="19114"/>
                </a:cubicBezTo>
                <a:cubicBezTo>
                  <a:pt x="15429" y="19215"/>
                  <a:pt x="14404" y="19875"/>
                  <a:pt x="13499" y="20546"/>
                </a:cubicBezTo>
                <a:cubicBezTo>
                  <a:pt x="12909" y="20983"/>
                  <a:pt x="12360" y="21360"/>
                  <a:pt x="11845" y="20389"/>
                </a:cubicBezTo>
                <a:cubicBezTo>
                  <a:pt x="11437" y="19617"/>
                  <a:pt x="11338" y="18277"/>
                  <a:pt x="11282" y="17003"/>
                </a:cubicBezTo>
                <a:cubicBezTo>
                  <a:pt x="11166" y="14347"/>
                  <a:pt x="10735" y="11632"/>
                  <a:pt x="9813" y="11903"/>
                </a:cubicBezTo>
                <a:cubicBezTo>
                  <a:pt x="9005" y="12140"/>
                  <a:pt x="8752" y="14535"/>
                  <a:pt x="8790" y="16793"/>
                </a:cubicBezTo>
                <a:cubicBezTo>
                  <a:pt x="8806" y="17677"/>
                  <a:pt x="8833" y="18559"/>
                  <a:pt x="8871" y="19439"/>
                </a:cubicBezTo>
                <a:cubicBezTo>
                  <a:pt x="7996" y="19146"/>
                  <a:pt x="7108" y="19209"/>
                  <a:pt x="6241" y="19625"/>
                </a:cubicBezTo>
                <a:cubicBezTo>
                  <a:pt x="5388" y="20035"/>
                  <a:pt x="4564" y="20784"/>
                  <a:pt x="3703" y="21078"/>
                </a:cubicBezTo>
                <a:cubicBezTo>
                  <a:pt x="3010" y="21314"/>
                  <a:pt x="2306" y="21251"/>
                  <a:pt x="1622" y="20892"/>
                </a:cubicBezTo>
                <a:cubicBezTo>
                  <a:pt x="1078" y="18931"/>
                  <a:pt x="633" y="16826"/>
                  <a:pt x="290" y="14603"/>
                </a:cubicBezTo>
                <a:cubicBezTo>
                  <a:pt x="-90" y="12140"/>
                  <a:pt x="-198" y="9330"/>
                  <a:pt x="600" y="8017"/>
                </a:cubicBezTo>
                <a:cubicBezTo>
                  <a:pt x="1067" y="7250"/>
                  <a:pt x="1651" y="7438"/>
                  <a:pt x="2197" y="7569"/>
                </a:cubicBezTo>
                <a:cubicBezTo>
                  <a:pt x="2696" y="7688"/>
                  <a:pt x="3229" y="7642"/>
                  <a:pt x="3697" y="7674"/>
                </a:cubicBezTo>
                <a:cubicBezTo>
                  <a:pt x="4223" y="7711"/>
                  <a:pt x="4726" y="7693"/>
                  <a:pt x="5052" y="6636"/>
                </a:cubicBezTo>
                <a:cubicBezTo>
                  <a:pt x="5197" y="6165"/>
                  <a:pt x="5248" y="5558"/>
                  <a:pt x="5192" y="4983"/>
                </a:cubicBezTo>
                <a:lnTo>
                  <a:pt x="5067" y="2292"/>
                </a:lnTo>
                <a:lnTo>
                  <a:pt x="8073" y="948"/>
                </a:lnTo>
                <a:cubicBezTo>
                  <a:pt x="8235" y="2573"/>
                  <a:pt x="8838" y="3685"/>
                  <a:pt x="9511" y="3605"/>
                </a:cubicBezTo>
                <a:cubicBezTo>
                  <a:pt x="10255" y="3517"/>
                  <a:pt x="10776" y="2061"/>
                  <a:pt x="11439" y="1309"/>
                </a:cubicBezTo>
                <a:cubicBezTo>
                  <a:pt x="12700" y="-123"/>
                  <a:pt x="14155" y="1300"/>
                  <a:pt x="15531" y="1296"/>
                </a:cubicBezTo>
                <a:cubicBezTo>
                  <a:pt x="16430" y="1293"/>
                  <a:pt x="17304" y="692"/>
                  <a:pt x="18185" y="258"/>
                </a:cubicBezTo>
                <a:cubicBezTo>
                  <a:pt x="18829" y="-59"/>
                  <a:pt x="19527" y="-240"/>
                  <a:pt x="20061" y="672"/>
                </a:cubicBezTo>
                <a:cubicBezTo>
                  <a:pt x="20920" y="2141"/>
                  <a:pt x="20835" y="5103"/>
                  <a:pt x="20656" y="7750"/>
                </a:cubicBezTo>
                <a:close/>
              </a:path>
            </a:pathLst>
          </a:custGeom>
          <a:solidFill>
            <a:schemeClr val="accent3"/>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69" name="Shape 269"/>
          <p:cNvSpPr/>
          <p:nvPr/>
        </p:nvSpPr>
        <p:spPr>
          <a:xfrm>
            <a:off x="3794275" y="9242693"/>
            <a:ext cx="983295" cy="496152"/>
          </a:xfrm>
          <a:custGeom>
            <a:avLst/>
            <a:gdLst/>
            <a:ahLst/>
            <a:cxnLst>
              <a:cxn ang="0">
                <a:pos x="wd2" y="hd2"/>
              </a:cxn>
              <a:cxn ang="5400000">
                <a:pos x="wd2" y="hd2"/>
              </a:cxn>
              <a:cxn ang="10800000">
                <a:pos x="wd2" y="hd2"/>
              </a:cxn>
              <a:cxn ang="16200000">
                <a:pos x="wd2" y="hd2"/>
              </a:cxn>
            </a:cxnLst>
            <a:rect l="0" t="0" r="r" b="b"/>
            <a:pathLst>
              <a:path w="21268" h="20218" extrusionOk="0">
                <a:moveTo>
                  <a:pt x="19607" y="811"/>
                </a:moveTo>
                <a:cubicBezTo>
                  <a:pt x="20470" y="2172"/>
                  <a:pt x="20333" y="4538"/>
                  <a:pt x="20392" y="6659"/>
                </a:cubicBezTo>
                <a:cubicBezTo>
                  <a:pt x="20426" y="7918"/>
                  <a:pt x="20547" y="9247"/>
                  <a:pt x="20800" y="10418"/>
                </a:cubicBezTo>
                <a:cubicBezTo>
                  <a:pt x="21060" y="11621"/>
                  <a:pt x="21434" y="12858"/>
                  <a:pt x="21186" y="14069"/>
                </a:cubicBezTo>
                <a:cubicBezTo>
                  <a:pt x="20895" y="15484"/>
                  <a:pt x="20210" y="15759"/>
                  <a:pt x="19425" y="15833"/>
                </a:cubicBezTo>
                <a:cubicBezTo>
                  <a:pt x="18490" y="15921"/>
                  <a:pt x="17411" y="15804"/>
                  <a:pt x="16466" y="16395"/>
                </a:cubicBezTo>
                <a:cubicBezTo>
                  <a:pt x="14771" y="17455"/>
                  <a:pt x="12987" y="20352"/>
                  <a:pt x="11848" y="17775"/>
                </a:cubicBezTo>
                <a:cubicBezTo>
                  <a:pt x="11382" y="16720"/>
                  <a:pt x="11483" y="15199"/>
                  <a:pt x="11256" y="13928"/>
                </a:cubicBezTo>
                <a:cubicBezTo>
                  <a:pt x="11084" y="12966"/>
                  <a:pt x="10697" y="12090"/>
                  <a:pt x="10119" y="12080"/>
                </a:cubicBezTo>
                <a:cubicBezTo>
                  <a:pt x="9341" y="12066"/>
                  <a:pt x="8927" y="13693"/>
                  <a:pt x="8939" y="15331"/>
                </a:cubicBezTo>
                <a:cubicBezTo>
                  <a:pt x="8944" y="15989"/>
                  <a:pt x="8990" y="16691"/>
                  <a:pt x="8804" y="17274"/>
                </a:cubicBezTo>
                <a:cubicBezTo>
                  <a:pt x="8467" y="18333"/>
                  <a:pt x="7713" y="18249"/>
                  <a:pt x="7056" y="18376"/>
                </a:cubicBezTo>
                <a:cubicBezTo>
                  <a:pt x="6306" y="18522"/>
                  <a:pt x="5570" y="19213"/>
                  <a:pt x="4824" y="19659"/>
                </a:cubicBezTo>
                <a:cubicBezTo>
                  <a:pt x="4402" y="19912"/>
                  <a:pt x="3962" y="20065"/>
                  <a:pt x="3527" y="20145"/>
                </a:cubicBezTo>
                <a:cubicBezTo>
                  <a:pt x="3092" y="20225"/>
                  <a:pt x="2663" y="20233"/>
                  <a:pt x="2263" y="20197"/>
                </a:cubicBezTo>
                <a:cubicBezTo>
                  <a:pt x="1537" y="20132"/>
                  <a:pt x="860" y="19845"/>
                  <a:pt x="422" y="18719"/>
                </a:cubicBezTo>
                <a:cubicBezTo>
                  <a:pt x="-32" y="17553"/>
                  <a:pt x="93" y="16011"/>
                  <a:pt x="54" y="14577"/>
                </a:cubicBezTo>
                <a:cubicBezTo>
                  <a:pt x="13" y="13070"/>
                  <a:pt x="-166" y="11418"/>
                  <a:pt x="467" y="10407"/>
                </a:cubicBezTo>
                <a:cubicBezTo>
                  <a:pt x="1344" y="9006"/>
                  <a:pt x="2664" y="10874"/>
                  <a:pt x="3607" y="9797"/>
                </a:cubicBezTo>
                <a:cubicBezTo>
                  <a:pt x="4067" y="9271"/>
                  <a:pt x="4263" y="8313"/>
                  <a:pt x="4365" y="7389"/>
                </a:cubicBezTo>
                <a:cubicBezTo>
                  <a:pt x="4442" y="6687"/>
                  <a:pt x="4474" y="5957"/>
                  <a:pt x="4451" y="5202"/>
                </a:cubicBezTo>
                <a:lnTo>
                  <a:pt x="8140" y="3481"/>
                </a:lnTo>
                <a:cubicBezTo>
                  <a:pt x="8354" y="4460"/>
                  <a:pt x="8849" y="5119"/>
                  <a:pt x="9410" y="5173"/>
                </a:cubicBezTo>
                <a:cubicBezTo>
                  <a:pt x="10406" y="5269"/>
                  <a:pt x="11097" y="3560"/>
                  <a:pt x="11987" y="2798"/>
                </a:cubicBezTo>
                <a:cubicBezTo>
                  <a:pt x="12923" y="1998"/>
                  <a:pt x="13999" y="2316"/>
                  <a:pt x="14997" y="1883"/>
                </a:cubicBezTo>
                <a:cubicBezTo>
                  <a:pt x="16619" y="1178"/>
                  <a:pt x="18301" y="-1248"/>
                  <a:pt x="19607" y="811"/>
                </a:cubicBezTo>
                <a:close/>
              </a:path>
            </a:pathLst>
          </a:custGeom>
          <a:solidFill>
            <a:schemeClr val="accent3"/>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0" name="Shape 270"/>
          <p:cNvSpPr/>
          <p:nvPr/>
        </p:nvSpPr>
        <p:spPr>
          <a:xfrm>
            <a:off x="3750300" y="8797466"/>
            <a:ext cx="936086" cy="557949"/>
          </a:xfrm>
          <a:custGeom>
            <a:avLst/>
            <a:gdLst/>
            <a:ahLst/>
            <a:cxnLst>
              <a:cxn ang="0">
                <a:pos x="wd2" y="hd2"/>
              </a:cxn>
              <a:cxn ang="5400000">
                <a:pos x="wd2" y="hd2"/>
              </a:cxn>
              <a:cxn ang="10800000">
                <a:pos x="wd2" y="hd2"/>
              </a:cxn>
              <a:cxn ang="16200000">
                <a:pos x="wd2" y="hd2"/>
              </a:cxn>
            </a:cxnLst>
            <a:rect l="0" t="0" r="r" b="b"/>
            <a:pathLst>
              <a:path w="21377" h="19782" extrusionOk="0">
                <a:moveTo>
                  <a:pt x="182" y="14276"/>
                </a:moveTo>
                <a:cubicBezTo>
                  <a:pt x="409" y="15334"/>
                  <a:pt x="779" y="16289"/>
                  <a:pt x="1099" y="17232"/>
                </a:cubicBezTo>
                <a:cubicBezTo>
                  <a:pt x="1408" y="18145"/>
                  <a:pt x="1717" y="19107"/>
                  <a:pt x="2344" y="19554"/>
                </a:cubicBezTo>
                <a:cubicBezTo>
                  <a:pt x="3375" y="20289"/>
                  <a:pt x="4424" y="19093"/>
                  <a:pt x="5409" y="18176"/>
                </a:cubicBezTo>
                <a:cubicBezTo>
                  <a:pt x="6280" y="17366"/>
                  <a:pt x="7240" y="16796"/>
                  <a:pt x="8253" y="16512"/>
                </a:cubicBezTo>
                <a:cubicBezTo>
                  <a:pt x="8718" y="16441"/>
                  <a:pt x="9124" y="15994"/>
                  <a:pt x="9321" y="15336"/>
                </a:cubicBezTo>
                <a:cubicBezTo>
                  <a:pt x="9698" y="14077"/>
                  <a:pt x="9240" y="12261"/>
                  <a:pt x="10051" y="11459"/>
                </a:cubicBezTo>
                <a:cubicBezTo>
                  <a:pt x="10832" y="10688"/>
                  <a:pt x="11468" y="11401"/>
                  <a:pt x="11801" y="12608"/>
                </a:cubicBezTo>
                <a:cubicBezTo>
                  <a:pt x="11966" y="13206"/>
                  <a:pt x="12044" y="13920"/>
                  <a:pt x="12260" y="14422"/>
                </a:cubicBezTo>
                <a:cubicBezTo>
                  <a:pt x="13269" y="16764"/>
                  <a:pt x="15165" y="14359"/>
                  <a:pt x="16903" y="13231"/>
                </a:cubicBezTo>
                <a:cubicBezTo>
                  <a:pt x="17607" y="12774"/>
                  <a:pt x="18374" y="12694"/>
                  <a:pt x="19130" y="12658"/>
                </a:cubicBezTo>
                <a:cubicBezTo>
                  <a:pt x="19842" y="12624"/>
                  <a:pt x="20610" y="12560"/>
                  <a:pt x="21056" y="11708"/>
                </a:cubicBezTo>
                <a:cubicBezTo>
                  <a:pt x="21482" y="10894"/>
                  <a:pt x="21408" y="9962"/>
                  <a:pt x="21268" y="8974"/>
                </a:cubicBezTo>
                <a:cubicBezTo>
                  <a:pt x="21089" y="7707"/>
                  <a:pt x="20832" y="6320"/>
                  <a:pt x="20743" y="5010"/>
                </a:cubicBezTo>
                <a:cubicBezTo>
                  <a:pt x="20641" y="3510"/>
                  <a:pt x="20780" y="1801"/>
                  <a:pt x="20030" y="720"/>
                </a:cubicBezTo>
                <a:cubicBezTo>
                  <a:pt x="18620" y="-1311"/>
                  <a:pt x="16849" y="1527"/>
                  <a:pt x="15082" y="2248"/>
                </a:cubicBezTo>
                <a:cubicBezTo>
                  <a:pt x="13902" y="2729"/>
                  <a:pt x="12591" y="2107"/>
                  <a:pt x="11497" y="2984"/>
                </a:cubicBezTo>
                <a:cubicBezTo>
                  <a:pt x="10780" y="3558"/>
                  <a:pt x="10299" y="4695"/>
                  <a:pt x="9544" y="5148"/>
                </a:cubicBezTo>
                <a:cubicBezTo>
                  <a:pt x="8878" y="5549"/>
                  <a:pt x="8124" y="5353"/>
                  <a:pt x="7578" y="4638"/>
                </a:cubicBezTo>
                <a:lnTo>
                  <a:pt x="4410" y="6335"/>
                </a:lnTo>
                <a:cubicBezTo>
                  <a:pt x="4598" y="6870"/>
                  <a:pt x="4634" y="7503"/>
                  <a:pt x="4510" y="8081"/>
                </a:cubicBezTo>
                <a:cubicBezTo>
                  <a:pt x="4285" y="9125"/>
                  <a:pt x="3636" y="9757"/>
                  <a:pt x="2933" y="9980"/>
                </a:cubicBezTo>
                <a:cubicBezTo>
                  <a:pt x="2012" y="10272"/>
                  <a:pt x="931" y="10127"/>
                  <a:pt x="349" y="11192"/>
                </a:cubicBezTo>
                <a:cubicBezTo>
                  <a:pt x="-118" y="12046"/>
                  <a:pt x="-55" y="13176"/>
                  <a:pt x="182" y="14276"/>
                </a:cubicBezTo>
                <a:close/>
              </a:path>
            </a:pathLst>
          </a:custGeom>
          <a:solidFill>
            <a:schemeClr val="accent3"/>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1" name="Shape 271"/>
          <p:cNvSpPr/>
          <p:nvPr/>
        </p:nvSpPr>
        <p:spPr>
          <a:xfrm>
            <a:off x="3701504" y="8411840"/>
            <a:ext cx="887387" cy="579781"/>
          </a:xfrm>
          <a:custGeom>
            <a:avLst/>
            <a:gdLst/>
            <a:ahLst/>
            <a:cxnLst>
              <a:cxn ang="0">
                <a:pos x="wd2" y="hd2"/>
              </a:cxn>
              <a:cxn ang="5400000">
                <a:pos x="wd2" y="hd2"/>
              </a:cxn>
              <a:cxn ang="10800000">
                <a:pos x="wd2" y="hd2"/>
              </a:cxn>
              <a:cxn ang="16200000">
                <a:pos x="wd2" y="hd2"/>
              </a:cxn>
            </a:cxnLst>
            <a:rect l="0" t="0" r="r" b="b"/>
            <a:pathLst>
              <a:path w="21342" h="21237" extrusionOk="0">
                <a:moveTo>
                  <a:pt x="3890" y="3754"/>
                </a:moveTo>
                <a:cubicBezTo>
                  <a:pt x="4560" y="4905"/>
                  <a:pt x="4817" y="6484"/>
                  <a:pt x="4575" y="7977"/>
                </a:cubicBezTo>
                <a:cubicBezTo>
                  <a:pt x="4396" y="9088"/>
                  <a:pt x="3946" y="10053"/>
                  <a:pt x="3236" y="10374"/>
                </a:cubicBezTo>
                <a:cubicBezTo>
                  <a:pt x="2645" y="10641"/>
                  <a:pt x="2003" y="10337"/>
                  <a:pt x="1413" y="10608"/>
                </a:cubicBezTo>
                <a:cubicBezTo>
                  <a:pt x="249" y="11140"/>
                  <a:pt x="-129" y="13123"/>
                  <a:pt x="38" y="14937"/>
                </a:cubicBezTo>
                <a:cubicBezTo>
                  <a:pt x="168" y="16359"/>
                  <a:pt x="690" y="17747"/>
                  <a:pt x="642" y="19094"/>
                </a:cubicBezTo>
                <a:cubicBezTo>
                  <a:pt x="614" y="19893"/>
                  <a:pt x="494" y="20689"/>
                  <a:pt x="971" y="21109"/>
                </a:cubicBezTo>
                <a:cubicBezTo>
                  <a:pt x="1408" y="21496"/>
                  <a:pt x="1893" y="20940"/>
                  <a:pt x="2272" y="20348"/>
                </a:cubicBezTo>
                <a:cubicBezTo>
                  <a:pt x="3045" y="19141"/>
                  <a:pt x="4031" y="18045"/>
                  <a:pt x="5149" y="17720"/>
                </a:cubicBezTo>
                <a:cubicBezTo>
                  <a:pt x="6816" y="17236"/>
                  <a:pt x="8975" y="17851"/>
                  <a:pt x="9357" y="15346"/>
                </a:cubicBezTo>
                <a:cubicBezTo>
                  <a:pt x="9444" y="14777"/>
                  <a:pt x="9362" y="14197"/>
                  <a:pt x="9341" y="13627"/>
                </a:cubicBezTo>
                <a:cubicBezTo>
                  <a:pt x="9303" y="12539"/>
                  <a:pt x="9519" y="11405"/>
                  <a:pt x="10144" y="10931"/>
                </a:cubicBezTo>
                <a:cubicBezTo>
                  <a:pt x="11081" y="10221"/>
                  <a:pt x="11849" y="10987"/>
                  <a:pt x="12144" y="12330"/>
                </a:cubicBezTo>
                <a:cubicBezTo>
                  <a:pt x="12353" y="13284"/>
                  <a:pt x="12250" y="14490"/>
                  <a:pt x="12733" y="15044"/>
                </a:cubicBezTo>
                <a:cubicBezTo>
                  <a:pt x="13190" y="15567"/>
                  <a:pt x="13746" y="15308"/>
                  <a:pt x="14264" y="14930"/>
                </a:cubicBezTo>
                <a:cubicBezTo>
                  <a:pt x="15292" y="14180"/>
                  <a:pt x="16376" y="13153"/>
                  <a:pt x="17562" y="12902"/>
                </a:cubicBezTo>
                <a:cubicBezTo>
                  <a:pt x="18972" y="12604"/>
                  <a:pt x="20702" y="13122"/>
                  <a:pt x="21233" y="11126"/>
                </a:cubicBezTo>
                <a:cubicBezTo>
                  <a:pt x="21471" y="10233"/>
                  <a:pt x="21282" y="9410"/>
                  <a:pt x="21038" y="8558"/>
                </a:cubicBezTo>
                <a:cubicBezTo>
                  <a:pt x="20703" y="7392"/>
                  <a:pt x="20275" y="6180"/>
                  <a:pt x="20206" y="4907"/>
                </a:cubicBezTo>
                <a:cubicBezTo>
                  <a:pt x="20110" y="3146"/>
                  <a:pt x="20530" y="1020"/>
                  <a:pt x="19497" y="189"/>
                </a:cubicBezTo>
                <a:cubicBezTo>
                  <a:pt x="19133" y="-104"/>
                  <a:pt x="18691" y="-52"/>
                  <a:pt x="18361" y="321"/>
                </a:cubicBezTo>
                <a:cubicBezTo>
                  <a:pt x="17239" y="1483"/>
                  <a:pt x="15920" y="2127"/>
                  <a:pt x="14563" y="2179"/>
                </a:cubicBezTo>
                <a:cubicBezTo>
                  <a:pt x="13628" y="2214"/>
                  <a:pt x="12620" y="2012"/>
                  <a:pt x="11881" y="2897"/>
                </a:cubicBezTo>
                <a:cubicBezTo>
                  <a:pt x="11392" y="3484"/>
                  <a:pt x="11108" y="4473"/>
                  <a:pt x="10634" y="5093"/>
                </a:cubicBezTo>
                <a:cubicBezTo>
                  <a:pt x="10071" y="5831"/>
                  <a:pt x="9367" y="6020"/>
                  <a:pt x="8676" y="5491"/>
                </a:cubicBezTo>
                <a:cubicBezTo>
                  <a:pt x="8197" y="5125"/>
                  <a:pt x="7859" y="4435"/>
                  <a:pt x="7767" y="3631"/>
                </a:cubicBezTo>
                <a:lnTo>
                  <a:pt x="3890" y="3754"/>
                </a:ln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2" name="Shape 272"/>
          <p:cNvSpPr/>
          <p:nvPr/>
        </p:nvSpPr>
        <p:spPr>
          <a:xfrm>
            <a:off x="3640423" y="8052543"/>
            <a:ext cx="851514" cy="533171"/>
          </a:xfrm>
          <a:custGeom>
            <a:avLst/>
            <a:gdLst/>
            <a:ahLst/>
            <a:cxnLst>
              <a:cxn ang="0">
                <a:pos x="wd2" y="hd2"/>
              </a:cxn>
              <a:cxn ang="5400000">
                <a:pos x="wd2" y="hd2"/>
              </a:cxn>
              <a:cxn ang="10800000">
                <a:pos x="wd2" y="hd2"/>
              </a:cxn>
              <a:cxn ang="16200000">
                <a:pos x="wd2" y="hd2"/>
              </a:cxn>
            </a:cxnLst>
            <a:rect l="0" t="0" r="r" b="b"/>
            <a:pathLst>
              <a:path w="21114" h="20404" extrusionOk="0">
                <a:moveTo>
                  <a:pt x="4223" y="4318"/>
                </a:moveTo>
                <a:cubicBezTo>
                  <a:pt x="4279" y="5195"/>
                  <a:pt x="4345" y="6045"/>
                  <a:pt x="4420" y="6882"/>
                </a:cubicBezTo>
                <a:cubicBezTo>
                  <a:pt x="4483" y="7595"/>
                  <a:pt x="4562" y="8366"/>
                  <a:pt x="4322" y="9037"/>
                </a:cubicBezTo>
                <a:cubicBezTo>
                  <a:pt x="3689" y="10809"/>
                  <a:pt x="2018" y="9845"/>
                  <a:pt x="1012" y="10867"/>
                </a:cubicBezTo>
                <a:cubicBezTo>
                  <a:pt x="326" y="11564"/>
                  <a:pt x="102" y="12826"/>
                  <a:pt x="24" y="14034"/>
                </a:cubicBezTo>
                <a:cubicBezTo>
                  <a:pt x="-66" y="15420"/>
                  <a:pt x="123" y="16855"/>
                  <a:pt x="197" y="18054"/>
                </a:cubicBezTo>
                <a:cubicBezTo>
                  <a:pt x="251" y="18926"/>
                  <a:pt x="367" y="19867"/>
                  <a:pt x="869" y="20239"/>
                </a:cubicBezTo>
                <a:cubicBezTo>
                  <a:pt x="1428" y="20653"/>
                  <a:pt x="1837" y="20235"/>
                  <a:pt x="2232" y="19560"/>
                </a:cubicBezTo>
                <a:cubicBezTo>
                  <a:pt x="2685" y="18786"/>
                  <a:pt x="3129" y="17700"/>
                  <a:pt x="3621" y="16868"/>
                </a:cubicBezTo>
                <a:cubicBezTo>
                  <a:pt x="4188" y="15912"/>
                  <a:pt x="5009" y="15422"/>
                  <a:pt x="5845" y="15542"/>
                </a:cubicBezTo>
                <a:cubicBezTo>
                  <a:pt x="6386" y="15758"/>
                  <a:pt x="6941" y="15890"/>
                  <a:pt x="7500" y="15935"/>
                </a:cubicBezTo>
                <a:cubicBezTo>
                  <a:pt x="8106" y="15984"/>
                  <a:pt x="8713" y="15931"/>
                  <a:pt x="9311" y="15777"/>
                </a:cubicBezTo>
                <a:cubicBezTo>
                  <a:pt x="9150" y="15224"/>
                  <a:pt x="9044" y="14636"/>
                  <a:pt x="8996" y="14033"/>
                </a:cubicBezTo>
                <a:cubicBezTo>
                  <a:pt x="8843" y="12085"/>
                  <a:pt x="9549" y="10243"/>
                  <a:pt x="10610" y="10472"/>
                </a:cubicBezTo>
                <a:cubicBezTo>
                  <a:pt x="11770" y="10723"/>
                  <a:pt x="11812" y="13140"/>
                  <a:pt x="12677" y="14138"/>
                </a:cubicBezTo>
                <a:cubicBezTo>
                  <a:pt x="14161" y="15852"/>
                  <a:pt x="15753" y="12965"/>
                  <a:pt x="17439" y="12516"/>
                </a:cubicBezTo>
                <a:cubicBezTo>
                  <a:pt x="18684" y="12186"/>
                  <a:pt x="20233" y="13025"/>
                  <a:pt x="20913" y="11298"/>
                </a:cubicBezTo>
                <a:cubicBezTo>
                  <a:pt x="21534" y="9718"/>
                  <a:pt x="20543" y="8030"/>
                  <a:pt x="20314" y="6285"/>
                </a:cubicBezTo>
                <a:cubicBezTo>
                  <a:pt x="20055" y="4317"/>
                  <a:pt x="20753" y="1919"/>
                  <a:pt x="19706" y="567"/>
                </a:cubicBezTo>
                <a:cubicBezTo>
                  <a:pt x="18533" y="-947"/>
                  <a:pt x="17064" y="984"/>
                  <a:pt x="15621" y="1551"/>
                </a:cubicBezTo>
                <a:cubicBezTo>
                  <a:pt x="14531" y="1979"/>
                  <a:pt x="13336" y="1498"/>
                  <a:pt x="12310" y="2238"/>
                </a:cubicBezTo>
                <a:cubicBezTo>
                  <a:pt x="11332" y="2943"/>
                  <a:pt x="10752" y="4617"/>
                  <a:pt x="9711" y="5109"/>
                </a:cubicBezTo>
                <a:cubicBezTo>
                  <a:pt x="8829" y="5526"/>
                  <a:pt x="7875" y="4989"/>
                  <a:pt x="7374" y="3793"/>
                </a:cubicBezTo>
                <a:lnTo>
                  <a:pt x="4223" y="4318"/>
                </a:ln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3" name="Shape 273"/>
          <p:cNvSpPr/>
          <p:nvPr/>
        </p:nvSpPr>
        <p:spPr>
          <a:xfrm>
            <a:off x="3629643" y="7705956"/>
            <a:ext cx="802636" cy="497104"/>
          </a:xfrm>
          <a:custGeom>
            <a:avLst/>
            <a:gdLst/>
            <a:ahLst/>
            <a:cxnLst>
              <a:cxn ang="0">
                <a:pos x="wd2" y="hd2"/>
              </a:cxn>
              <a:cxn ang="5400000">
                <a:pos x="wd2" y="hd2"/>
              </a:cxn>
              <a:cxn ang="10800000">
                <a:pos x="wd2" y="hd2"/>
              </a:cxn>
              <a:cxn ang="16200000">
                <a:pos x="wd2" y="hd2"/>
              </a:cxn>
            </a:cxnLst>
            <a:rect l="0" t="0" r="r" b="b"/>
            <a:pathLst>
              <a:path w="21120" h="19867" extrusionOk="0">
                <a:moveTo>
                  <a:pt x="7131" y="3682"/>
                </a:moveTo>
                <a:lnTo>
                  <a:pt x="3948" y="4053"/>
                </a:lnTo>
                <a:cubicBezTo>
                  <a:pt x="3911" y="4582"/>
                  <a:pt x="3924" y="5107"/>
                  <a:pt x="3986" y="5626"/>
                </a:cubicBezTo>
                <a:cubicBezTo>
                  <a:pt x="4040" y="6082"/>
                  <a:pt x="4134" y="6540"/>
                  <a:pt x="4100" y="7014"/>
                </a:cubicBezTo>
                <a:cubicBezTo>
                  <a:pt x="3942" y="9225"/>
                  <a:pt x="2007" y="9095"/>
                  <a:pt x="907" y="10304"/>
                </a:cubicBezTo>
                <a:cubicBezTo>
                  <a:pt x="274" y="10999"/>
                  <a:pt x="-67" y="12152"/>
                  <a:pt x="11" y="13331"/>
                </a:cubicBezTo>
                <a:lnTo>
                  <a:pt x="139" y="18756"/>
                </a:lnTo>
                <a:cubicBezTo>
                  <a:pt x="194" y="19220"/>
                  <a:pt x="409" y="19603"/>
                  <a:pt x="702" y="19758"/>
                </a:cubicBezTo>
                <a:cubicBezTo>
                  <a:pt x="2106" y="20497"/>
                  <a:pt x="2354" y="17296"/>
                  <a:pt x="3334" y="16010"/>
                </a:cubicBezTo>
                <a:cubicBezTo>
                  <a:pt x="4080" y="15031"/>
                  <a:pt x="5105" y="15214"/>
                  <a:pt x="6027" y="15279"/>
                </a:cubicBezTo>
                <a:cubicBezTo>
                  <a:pt x="6694" y="15327"/>
                  <a:pt x="7367" y="15307"/>
                  <a:pt x="8049" y="15213"/>
                </a:cubicBezTo>
                <a:cubicBezTo>
                  <a:pt x="7962" y="13968"/>
                  <a:pt x="8076" y="12751"/>
                  <a:pt x="8371" y="11622"/>
                </a:cubicBezTo>
                <a:cubicBezTo>
                  <a:pt x="8584" y="10808"/>
                  <a:pt x="8933" y="9997"/>
                  <a:pt x="9546" y="9881"/>
                </a:cubicBezTo>
                <a:cubicBezTo>
                  <a:pt x="10883" y="9629"/>
                  <a:pt x="10947" y="12495"/>
                  <a:pt x="11822" y="13699"/>
                </a:cubicBezTo>
                <a:cubicBezTo>
                  <a:pt x="12928" y="15221"/>
                  <a:pt x="14487" y="13870"/>
                  <a:pt x="15905" y="12946"/>
                </a:cubicBezTo>
                <a:cubicBezTo>
                  <a:pt x="16945" y="12269"/>
                  <a:pt x="18077" y="11982"/>
                  <a:pt x="19206" y="12113"/>
                </a:cubicBezTo>
                <a:cubicBezTo>
                  <a:pt x="19860" y="12494"/>
                  <a:pt x="20598" y="12081"/>
                  <a:pt x="20933" y="11146"/>
                </a:cubicBezTo>
                <a:cubicBezTo>
                  <a:pt x="21533" y="9470"/>
                  <a:pt x="20513" y="7738"/>
                  <a:pt x="20303" y="5927"/>
                </a:cubicBezTo>
                <a:cubicBezTo>
                  <a:pt x="20079" y="3985"/>
                  <a:pt x="20707" y="1587"/>
                  <a:pt x="19590" y="422"/>
                </a:cubicBezTo>
                <a:cubicBezTo>
                  <a:pt x="18127" y="-1103"/>
                  <a:pt x="16793" y="1956"/>
                  <a:pt x="15234" y="2508"/>
                </a:cubicBezTo>
                <a:cubicBezTo>
                  <a:pt x="14246" y="2858"/>
                  <a:pt x="13215" y="2143"/>
                  <a:pt x="12230" y="2519"/>
                </a:cubicBezTo>
                <a:cubicBezTo>
                  <a:pt x="11093" y="2952"/>
                  <a:pt x="10352" y="4701"/>
                  <a:pt x="9192" y="5013"/>
                </a:cubicBezTo>
                <a:cubicBezTo>
                  <a:pt x="8392" y="5228"/>
                  <a:pt x="7584" y="4706"/>
                  <a:pt x="7131" y="3682"/>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4" name="Shape 274"/>
          <p:cNvSpPr/>
          <p:nvPr/>
        </p:nvSpPr>
        <p:spPr>
          <a:xfrm>
            <a:off x="3570889" y="7411997"/>
            <a:ext cx="800779" cy="418636"/>
          </a:xfrm>
          <a:custGeom>
            <a:avLst/>
            <a:gdLst/>
            <a:ahLst/>
            <a:cxnLst>
              <a:cxn ang="0">
                <a:pos x="wd2" y="hd2"/>
              </a:cxn>
              <a:cxn ang="5400000">
                <a:pos x="wd2" y="hd2"/>
              </a:cxn>
              <a:cxn ang="10800000">
                <a:pos x="wd2" y="hd2"/>
              </a:cxn>
              <a:cxn ang="16200000">
                <a:pos x="wd2" y="hd2"/>
              </a:cxn>
            </a:cxnLst>
            <a:rect l="0" t="0" r="r" b="b"/>
            <a:pathLst>
              <a:path w="21463" h="19835" extrusionOk="0">
                <a:moveTo>
                  <a:pt x="20263" y="573"/>
                </a:moveTo>
                <a:cubicBezTo>
                  <a:pt x="21117" y="1772"/>
                  <a:pt x="20853" y="3886"/>
                  <a:pt x="20902" y="5701"/>
                </a:cubicBezTo>
                <a:cubicBezTo>
                  <a:pt x="20928" y="6674"/>
                  <a:pt x="21050" y="7699"/>
                  <a:pt x="21218" y="8626"/>
                </a:cubicBezTo>
                <a:cubicBezTo>
                  <a:pt x="21389" y="9565"/>
                  <a:pt x="21588" y="10451"/>
                  <a:pt x="21361" y="11389"/>
                </a:cubicBezTo>
                <a:cubicBezTo>
                  <a:pt x="20795" y="13726"/>
                  <a:pt x="19052" y="12477"/>
                  <a:pt x="17619" y="12498"/>
                </a:cubicBezTo>
                <a:cubicBezTo>
                  <a:pt x="16095" y="12520"/>
                  <a:pt x="14868" y="14650"/>
                  <a:pt x="13366" y="15005"/>
                </a:cubicBezTo>
                <a:cubicBezTo>
                  <a:pt x="12920" y="15110"/>
                  <a:pt x="12457" y="15042"/>
                  <a:pt x="12117" y="14558"/>
                </a:cubicBezTo>
                <a:cubicBezTo>
                  <a:pt x="11363" y="13483"/>
                  <a:pt x="11506" y="10593"/>
                  <a:pt x="10374" y="10601"/>
                </a:cubicBezTo>
                <a:cubicBezTo>
                  <a:pt x="9875" y="10605"/>
                  <a:pt x="9543" y="11252"/>
                  <a:pt x="9307" y="11916"/>
                </a:cubicBezTo>
                <a:cubicBezTo>
                  <a:pt x="8961" y="12887"/>
                  <a:pt x="8752" y="13990"/>
                  <a:pt x="8721" y="15227"/>
                </a:cubicBezTo>
                <a:cubicBezTo>
                  <a:pt x="8021" y="15138"/>
                  <a:pt x="7320" y="15098"/>
                  <a:pt x="6618" y="15106"/>
                </a:cubicBezTo>
                <a:cubicBezTo>
                  <a:pt x="5160" y="15125"/>
                  <a:pt x="3620" y="15454"/>
                  <a:pt x="2666" y="17384"/>
                </a:cubicBezTo>
                <a:cubicBezTo>
                  <a:pt x="2027" y="18679"/>
                  <a:pt x="1391" y="20411"/>
                  <a:pt x="593" y="19649"/>
                </a:cubicBezTo>
                <a:cubicBezTo>
                  <a:pt x="438" y="19501"/>
                  <a:pt x="320" y="19254"/>
                  <a:pt x="264" y="18958"/>
                </a:cubicBezTo>
                <a:cubicBezTo>
                  <a:pt x="104" y="18175"/>
                  <a:pt x="15" y="17352"/>
                  <a:pt x="1" y="16519"/>
                </a:cubicBezTo>
                <a:cubicBezTo>
                  <a:pt x="-12" y="15695"/>
                  <a:pt x="48" y="14872"/>
                  <a:pt x="180" y="14081"/>
                </a:cubicBezTo>
                <a:cubicBezTo>
                  <a:pt x="346" y="12837"/>
                  <a:pt x="754" y="11736"/>
                  <a:pt x="1332" y="10970"/>
                </a:cubicBezTo>
                <a:cubicBezTo>
                  <a:pt x="2433" y="9510"/>
                  <a:pt x="4021" y="9433"/>
                  <a:pt x="4906" y="7528"/>
                </a:cubicBezTo>
                <a:cubicBezTo>
                  <a:pt x="5636" y="5958"/>
                  <a:pt x="5638" y="3695"/>
                  <a:pt x="4911" y="2121"/>
                </a:cubicBezTo>
                <a:lnTo>
                  <a:pt x="8283" y="1681"/>
                </a:lnTo>
                <a:cubicBezTo>
                  <a:pt x="8286" y="2475"/>
                  <a:pt x="8422" y="3218"/>
                  <a:pt x="8655" y="3841"/>
                </a:cubicBezTo>
                <a:cubicBezTo>
                  <a:pt x="8826" y="4297"/>
                  <a:pt x="9056" y="4708"/>
                  <a:pt x="9366" y="4909"/>
                </a:cubicBezTo>
                <a:cubicBezTo>
                  <a:pt x="9989" y="5314"/>
                  <a:pt x="10634" y="4712"/>
                  <a:pt x="11161" y="3970"/>
                </a:cubicBezTo>
                <a:cubicBezTo>
                  <a:pt x="11526" y="3457"/>
                  <a:pt x="11866" y="2872"/>
                  <a:pt x="12292" y="2533"/>
                </a:cubicBezTo>
                <a:cubicBezTo>
                  <a:pt x="13500" y="1569"/>
                  <a:pt x="14878" y="2830"/>
                  <a:pt x="16147" y="2266"/>
                </a:cubicBezTo>
                <a:cubicBezTo>
                  <a:pt x="17606" y="1618"/>
                  <a:pt x="19007" y="-1189"/>
                  <a:pt x="20263" y="573"/>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5" name="Shape 275"/>
          <p:cNvSpPr/>
          <p:nvPr/>
        </p:nvSpPr>
        <p:spPr>
          <a:xfrm>
            <a:off x="3539846" y="7100709"/>
            <a:ext cx="792418" cy="369209"/>
          </a:xfrm>
          <a:custGeom>
            <a:avLst/>
            <a:gdLst/>
            <a:ahLst/>
            <a:cxnLst>
              <a:cxn ang="0">
                <a:pos x="wd2" y="hd2"/>
              </a:cxn>
              <a:cxn ang="5400000">
                <a:pos x="wd2" y="hd2"/>
              </a:cxn>
              <a:cxn ang="10800000">
                <a:pos x="wd2" y="hd2"/>
              </a:cxn>
              <a:cxn ang="16200000">
                <a:pos x="wd2" y="hd2"/>
              </a:cxn>
            </a:cxnLst>
            <a:rect l="0" t="0" r="r" b="b"/>
            <a:pathLst>
              <a:path w="21253" h="20712" extrusionOk="0">
                <a:moveTo>
                  <a:pt x="5340" y="0"/>
                </a:moveTo>
                <a:lnTo>
                  <a:pt x="8388" y="0"/>
                </a:lnTo>
                <a:cubicBezTo>
                  <a:pt x="8131" y="2145"/>
                  <a:pt x="8691" y="4349"/>
                  <a:pt x="9684" y="5106"/>
                </a:cubicBezTo>
                <a:cubicBezTo>
                  <a:pt x="10234" y="5525"/>
                  <a:pt x="10830" y="5411"/>
                  <a:pt x="11269" y="4631"/>
                </a:cubicBezTo>
                <a:cubicBezTo>
                  <a:pt x="11522" y="4181"/>
                  <a:pt x="11686" y="3535"/>
                  <a:pt x="11915" y="3019"/>
                </a:cubicBezTo>
                <a:cubicBezTo>
                  <a:pt x="12309" y="2132"/>
                  <a:pt x="12854" y="1678"/>
                  <a:pt x="13431" y="1642"/>
                </a:cubicBezTo>
                <a:cubicBezTo>
                  <a:pt x="14412" y="1582"/>
                  <a:pt x="15340" y="2754"/>
                  <a:pt x="16321" y="2634"/>
                </a:cubicBezTo>
                <a:cubicBezTo>
                  <a:pt x="17846" y="2448"/>
                  <a:pt x="19538" y="-528"/>
                  <a:pt x="20606" y="2098"/>
                </a:cubicBezTo>
                <a:cubicBezTo>
                  <a:pt x="21206" y="3575"/>
                  <a:pt x="20907" y="5565"/>
                  <a:pt x="20952" y="7389"/>
                </a:cubicBezTo>
                <a:cubicBezTo>
                  <a:pt x="21005" y="9547"/>
                  <a:pt x="21557" y="11789"/>
                  <a:pt x="21018" y="13680"/>
                </a:cubicBezTo>
                <a:cubicBezTo>
                  <a:pt x="20524" y="15413"/>
                  <a:pt x="19691" y="15614"/>
                  <a:pt x="18774" y="15575"/>
                </a:cubicBezTo>
                <a:cubicBezTo>
                  <a:pt x="17895" y="15537"/>
                  <a:pt x="16913" y="15339"/>
                  <a:pt x="16060" y="15716"/>
                </a:cubicBezTo>
                <a:cubicBezTo>
                  <a:pt x="15182" y="16102"/>
                  <a:pt x="14373" y="17250"/>
                  <a:pt x="13459" y="17095"/>
                </a:cubicBezTo>
                <a:cubicBezTo>
                  <a:pt x="12995" y="17016"/>
                  <a:pt x="12560" y="16604"/>
                  <a:pt x="12226" y="15929"/>
                </a:cubicBezTo>
                <a:cubicBezTo>
                  <a:pt x="12249" y="14367"/>
                  <a:pt x="12039" y="12977"/>
                  <a:pt x="11658" y="11790"/>
                </a:cubicBezTo>
                <a:cubicBezTo>
                  <a:pt x="11313" y="10710"/>
                  <a:pt x="10767" y="9734"/>
                  <a:pt x="10107" y="10247"/>
                </a:cubicBezTo>
                <a:cubicBezTo>
                  <a:pt x="9574" y="10661"/>
                  <a:pt x="9452" y="11964"/>
                  <a:pt x="9357" y="13098"/>
                </a:cubicBezTo>
                <a:cubicBezTo>
                  <a:pt x="9272" y="14102"/>
                  <a:pt x="9163" y="15109"/>
                  <a:pt x="9020" y="16127"/>
                </a:cubicBezTo>
                <a:lnTo>
                  <a:pt x="4344" y="16303"/>
                </a:lnTo>
                <a:cubicBezTo>
                  <a:pt x="3939" y="16190"/>
                  <a:pt x="3529" y="16330"/>
                  <a:pt x="3163" y="16710"/>
                </a:cubicBezTo>
                <a:cubicBezTo>
                  <a:pt x="2630" y="17263"/>
                  <a:pt x="2096" y="18278"/>
                  <a:pt x="1715" y="19283"/>
                </a:cubicBezTo>
                <a:cubicBezTo>
                  <a:pt x="1359" y="20224"/>
                  <a:pt x="1041" y="21072"/>
                  <a:pt x="469" y="20555"/>
                </a:cubicBezTo>
                <a:cubicBezTo>
                  <a:pt x="-43" y="20092"/>
                  <a:pt x="-29" y="18737"/>
                  <a:pt x="26" y="17507"/>
                </a:cubicBezTo>
                <a:cubicBezTo>
                  <a:pt x="86" y="16148"/>
                  <a:pt x="-13" y="14545"/>
                  <a:pt x="180" y="12972"/>
                </a:cubicBezTo>
                <a:cubicBezTo>
                  <a:pt x="475" y="10558"/>
                  <a:pt x="1285" y="8595"/>
                  <a:pt x="2386" y="7645"/>
                </a:cubicBezTo>
                <a:cubicBezTo>
                  <a:pt x="3033" y="7318"/>
                  <a:pt x="3628" y="6646"/>
                  <a:pt x="4112" y="5694"/>
                </a:cubicBezTo>
                <a:cubicBezTo>
                  <a:pt x="4867" y="4212"/>
                  <a:pt x="5309" y="2163"/>
                  <a:pt x="5340" y="0"/>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6" name="Shape 276"/>
          <p:cNvSpPr/>
          <p:nvPr/>
        </p:nvSpPr>
        <p:spPr>
          <a:xfrm>
            <a:off x="3539980" y="6763677"/>
            <a:ext cx="778707" cy="339060"/>
          </a:xfrm>
          <a:custGeom>
            <a:avLst/>
            <a:gdLst/>
            <a:ahLst/>
            <a:cxnLst>
              <a:cxn ang="0">
                <a:pos x="wd2" y="hd2"/>
              </a:cxn>
              <a:cxn ang="5400000">
                <a:pos x="wd2" y="hd2"/>
              </a:cxn>
              <a:cxn ang="10800000">
                <a:pos x="wd2" y="hd2"/>
              </a:cxn>
              <a:cxn ang="16200000">
                <a:pos x="wd2" y="hd2"/>
              </a:cxn>
            </a:cxnLst>
            <a:rect l="0" t="0" r="r" b="b"/>
            <a:pathLst>
              <a:path w="21207" h="21111" extrusionOk="0">
                <a:moveTo>
                  <a:pt x="8796" y="969"/>
                </a:moveTo>
                <a:lnTo>
                  <a:pt x="5188" y="0"/>
                </a:lnTo>
                <a:cubicBezTo>
                  <a:pt x="5216" y="974"/>
                  <a:pt x="5100" y="1942"/>
                  <a:pt x="4859" y="2748"/>
                </a:cubicBezTo>
                <a:cubicBezTo>
                  <a:pt x="4330" y="4516"/>
                  <a:pt x="3405" y="5074"/>
                  <a:pt x="2570" y="6006"/>
                </a:cubicBezTo>
                <a:cubicBezTo>
                  <a:pt x="1804" y="6859"/>
                  <a:pt x="1123" y="8008"/>
                  <a:pt x="705" y="9702"/>
                </a:cubicBezTo>
                <a:cubicBezTo>
                  <a:pt x="210" y="11707"/>
                  <a:pt x="243" y="14064"/>
                  <a:pt x="93" y="16067"/>
                </a:cubicBezTo>
                <a:cubicBezTo>
                  <a:pt x="-50" y="17983"/>
                  <a:pt x="-122" y="20164"/>
                  <a:pt x="600" y="20893"/>
                </a:cubicBezTo>
                <a:cubicBezTo>
                  <a:pt x="1301" y="21600"/>
                  <a:pt x="1765" y="20449"/>
                  <a:pt x="2310" y="19445"/>
                </a:cubicBezTo>
                <a:cubicBezTo>
                  <a:pt x="3074" y="18040"/>
                  <a:pt x="4092" y="17148"/>
                  <a:pt x="5006" y="17061"/>
                </a:cubicBezTo>
                <a:cubicBezTo>
                  <a:pt x="5738" y="16990"/>
                  <a:pt x="6452" y="17466"/>
                  <a:pt x="7180" y="17664"/>
                </a:cubicBezTo>
                <a:cubicBezTo>
                  <a:pt x="7681" y="17800"/>
                  <a:pt x="8188" y="17803"/>
                  <a:pt x="8690" y="17672"/>
                </a:cubicBezTo>
                <a:cubicBezTo>
                  <a:pt x="8658" y="15990"/>
                  <a:pt x="8938" y="14475"/>
                  <a:pt x="9417" y="13371"/>
                </a:cubicBezTo>
                <a:cubicBezTo>
                  <a:pt x="9699" y="12720"/>
                  <a:pt x="10058" y="12210"/>
                  <a:pt x="10492" y="12016"/>
                </a:cubicBezTo>
                <a:cubicBezTo>
                  <a:pt x="11185" y="11706"/>
                  <a:pt x="11765" y="12336"/>
                  <a:pt x="12050" y="13714"/>
                </a:cubicBezTo>
                <a:cubicBezTo>
                  <a:pt x="12281" y="14834"/>
                  <a:pt x="12202" y="16292"/>
                  <a:pt x="12427" y="17427"/>
                </a:cubicBezTo>
                <a:cubicBezTo>
                  <a:pt x="12664" y="18627"/>
                  <a:pt x="13191" y="19289"/>
                  <a:pt x="13760" y="19509"/>
                </a:cubicBezTo>
                <a:cubicBezTo>
                  <a:pt x="14653" y="19853"/>
                  <a:pt x="15647" y="19214"/>
                  <a:pt x="16613" y="19068"/>
                </a:cubicBezTo>
                <a:cubicBezTo>
                  <a:pt x="17469" y="18939"/>
                  <a:pt x="18320" y="19281"/>
                  <a:pt x="19174" y="19441"/>
                </a:cubicBezTo>
                <a:cubicBezTo>
                  <a:pt x="19709" y="19540"/>
                  <a:pt x="20252" y="19560"/>
                  <a:pt x="20630" y="18747"/>
                </a:cubicBezTo>
                <a:cubicBezTo>
                  <a:pt x="21237" y="17440"/>
                  <a:pt x="20907" y="15289"/>
                  <a:pt x="20935" y="13413"/>
                </a:cubicBezTo>
                <a:cubicBezTo>
                  <a:pt x="20966" y="11338"/>
                  <a:pt x="21478" y="9181"/>
                  <a:pt x="21010" y="7350"/>
                </a:cubicBezTo>
                <a:cubicBezTo>
                  <a:pt x="20272" y="4461"/>
                  <a:pt x="18617" y="5757"/>
                  <a:pt x="17261" y="5657"/>
                </a:cubicBezTo>
                <a:cubicBezTo>
                  <a:pt x="16158" y="5576"/>
                  <a:pt x="15071" y="4346"/>
                  <a:pt x="14001" y="5050"/>
                </a:cubicBezTo>
                <a:cubicBezTo>
                  <a:pt x="13546" y="5350"/>
                  <a:pt x="13153" y="5978"/>
                  <a:pt x="12753" y="6551"/>
                </a:cubicBezTo>
                <a:cubicBezTo>
                  <a:pt x="12009" y="7617"/>
                  <a:pt x="11138" y="8503"/>
                  <a:pt x="10352" y="7675"/>
                </a:cubicBezTo>
                <a:cubicBezTo>
                  <a:pt x="9831" y="7127"/>
                  <a:pt x="9523" y="6017"/>
                  <a:pt x="9297" y="4908"/>
                </a:cubicBezTo>
                <a:cubicBezTo>
                  <a:pt x="9049" y="3692"/>
                  <a:pt x="8876" y="2374"/>
                  <a:pt x="8796" y="969"/>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7" name="Shape 277"/>
          <p:cNvSpPr/>
          <p:nvPr/>
        </p:nvSpPr>
        <p:spPr>
          <a:xfrm>
            <a:off x="3559814" y="6430130"/>
            <a:ext cx="780798" cy="360066"/>
          </a:xfrm>
          <a:custGeom>
            <a:avLst/>
            <a:gdLst/>
            <a:ahLst/>
            <a:cxnLst>
              <a:cxn ang="0">
                <a:pos x="wd2" y="hd2"/>
              </a:cxn>
              <a:cxn ang="5400000">
                <a:pos x="wd2" y="hd2"/>
              </a:cxn>
              <a:cxn ang="10800000">
                <a:pos x="wd2" y="hd2"/>
              </a:cxn>
              <a:cxn ang="16200000">
                <a:pos x="wd2" y="hd2"/>
              </a:cxn>
            </a:cxnLst>
            <a:rect l="0" t="0" r="r" b="b"/>
            <a:pathLst>
              <a:path w="21129" h="20249" extrusionOk="0">
                <a:moveTo>
                  <a:pt x="20938" y="8501"/>
                </a:moveTo>
                <a:cubicBezTo>
                  <a:pt x="21377" y="10196"/>
                  <a:pt x="20920" y="12065"/>
                  <a:pt x="20921" y="13882"/>
                </a:cubicBezTo>
                <a:cubicBezTo>
                  <a:pt x="20922" y="15404"/>
                  <a:pt x="21235" y="16991"/>
                  <a:pt x="20898" y="18365"/>
                </a:cubicBezTo>
                <a:cubicBezTo>
                  <a:pt x="20104" y="21600"/>
                  <a:pt x="18143" y="19760"/>
                  <a:pt x="16537" y="19425"/>
                </a:cubicBezTo>
                <a:cubicBezTo>
                  <a:pt x="14842" y="19071"/>
                  <a:pt x="12805" y="20568"/>
                  <a:pt x="11849" y="17534"/>
                </a:cubicBezTo>
                <a:cubicBezTo>
                  <a:pt x="11631" y="16841"/>
                  <a:pt x="11544" y="16006"/>
                  <a:pt x="11603" y="15187"/>
                </a:cubicBezTo>
                <a:cubicBezTo>
                  <a:pt x="11881" y="13262"/>
                  <a:pt x="11049" y="11436"/>
                  <a:pt x="10109" y="11911"/>
                </a:cubicBezTo>
                <a:cubicBezTo>
                  <a:pt x="9290" y="12324"/>
                  <a:pt x="9013" y="14362"/>
                  <a:pt x="8311" y="15243"/>
                </a:cubicBezTo>
                <a:cubicBezTo>
                  <a:pt x="8053" y="15568"/>
                  <a:pt x="7751" y="15713"/>
                  <a:pt x="7450" y="15658"/>
                </a:cubicBezTo>
                <a:cubicBezTo>
                  <a:pt x="6306" y="14983"/>
                  <a:pt x="5132" y="14656"/>
                  <a:pt x="3943" y="14691"/>
                </a:cubicBezTo>
                <a:cubicBezTo>
                  <a:pt x="3211" y="14712"/>
                  <a:pt x="2422" y="14823"/>
                  <a:pt x="1785" y="15502"/>
                </a:cubicBezTo>
                <a:cubicBezTo>
                  <a:pt x="1440" y="15869"/>
                  <a:pt x="1134" y="16354"/>
                  <a:pt x="742" y="16207"/>
                </a:cubicBezTo>
                <a:cubicBezTo>
                  <a:pt x="-220" y="15848"/>
                  <a:pt x="-223" y="12978"/>
                  <a:pt x="595" y="10708"/>
                </a:cubicBezTo>
                <a:cubicBezTo>
                  <a:pt x="1334" y="8655"/>
                  <a:pt x="2185" y="6403"/>
                  <a:pt x="3218" y="4424"/>
                </a:cubicBezTo>
                <a:cubicBezTo>
                  <a:pt x="4013" y="2901"/>
                  <a:pt x="4826" y="1433"/>
                  <a:pt x="5659" y="0"/>
                </a:cubicBezTo>
                <a:cubicBezTo>
                  <a:pt x="6358" y="238"/>
                  <a:pt x="7054" y="503"/>
                  <a:pt x="7748" y="794"/>
                </a:cubicBezTo>
                <a:cubicBezTo>
                  <a:pt x="8335" y="1040"/>
                  <a:pt x="8921" y="1305"/>
                  <a:pt x="9504" y="1588"/>
                </a:cubicBezTo>
                <a:cubicBezTo>
                  <a:pt x="8996" y="2350"/>
                  <a:pt x="8864" y="3802"/>
                  <a:pt x="9203" y="4897"/>
                </a:cubicBezTo>
                <a:cubicBezTo>
                  <a:pt x="9717" y="6558"/>
                  <a:pt x="10614" y="6320"/>
                  <a:pt x="11543" y="6119"/>
                </a:cubicBezTo>
                <a:cubicBezTo>
                  <a:pt x="12194" y="5978"/>
                  <a:pt x="12926" y="6001"/>
                  <a:pt x="13600" y="6189"/>
                </a:cubicBezTo>
                <a:cubicBezTo>
                  <a:pt x="14698" y="6496"/>
                  <a:pt x="15763" y="7348"/>
                  <a:pt x="16873" y="7235"/>
                </a:cubicBezTo>
                <a:cubicBezTo>
                  <a:pt x="18406" y="7078"/>
                  <a:pt x="20217" y="5718"/>
                  <a:pt x="20938" y="8501"/>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8" name="Shape 278"/>
          <p:cNvSpPr/>
          <p:nvPr/>
        </p:nvSpPr>
        <p:spPr>
          <a:xfrm>
            <a:off x="3612102" y="6106707"/>
            <a:ext cx="771651" cy="391192"/>
          </a:xfrm>
          <a:custGeom>
            <a:avLst/>
            <a:gdLst/>
            <a:ahLst/>
            <a:cxnLst>
              <a:cxn ang="0">
                <a:pos x="wd2" y="hd2"/>
              </a:cxn>
              <a:cxn ang="5400000">
                <a:pos x="wd2" y="hd2"/>
              </a:cxn>
              <a:cxn ang="10800000">
                <a:pos x="wd2" y="hd2"/>
              </a:cxn>
              <a:cxn ang="16200000">
                <a:pos x="wd2" y="hd2"/>
              </a:cxn>
            </a:cxnLst>
            <a:rect l="0" t="0" r="r" b="b"/>
            <a:pathLst>
              <a:path w="21405" h="20011" extrusionOk="0">
                <a:moveTo>
                  <a:pt x="290" y="13064"/>
                </a:moveTo>
                <a:cubicBezTo>
                  <a:pt x="520" y="13333"/>
                  <a:pt x="802" y="13204"/>
                  <a:pt x="1048" y="12987"/>
                </a:cubicBezTo>
                <a:cubicBezTo>
                  <a:pt x="2005" y="12144"/>
                  <a:pt x="2590" y="10181"/>
                  <a:pt x="3628" y="9688"/>
                </a:cubicBezTo>
                <a:cubicBezTo>
                  <a:pt x="4377" y="9333"/>
                  <a:pt x="5111" y="9885"/>
                  <a:pt x="5262" y="11147"/>
                </a:cubicBezTo>
                <a:cubicBezTo>
                  <a:pt x="5350" y="11878"/>
                  <a:pt x="5147" y="12671"/>
                  <a:pt x="5311" y="13357"/>
                </a:cubicBezTo>
                <a:cubicBezTo>
                  <a:pt x="5608" y="14606"/>
                  <a:pt x="6506" y="14276"/>
                  <a:pt x="7255" y="14365"/>
                </a:cubicBezTo>
                <a:cubicBezTo>
                  <a:pt x="7713" y="14419"/>
                  <a:pt x="8182" y="14731"/>
                  <a:pt x="8610" y="14406"/>
                </a:cubicBezTo>
                <a:cubicBezTo>
                  <a:pt x="9504" y="13727"/>
                  <a:pt x="9531" y="10684"/>
                  <a:pt x="10646" y="10803"/>
                </a:cubicBezTo>
                <a:cubicBezTo>
                  <a:pt x="11176" y="10860"/>
                  <a:pt x="11434" y="11582"/>
                  <a:pt x="11460" y="12508"/>
                </a:cubicBezTo>
                <a:cubicBezTo>
                  <a:pt x="11483" y="13320"/>
                  <a:pt x="11281" y="14219"/>
                  <a:pt x="11367" y="15009"/>
                </a:cubicBezTo>
                <a:cubicBezTo>
                  <a:pt x="11415" y="15440"/>
                  <a:pt x="11542" y="15823"/>
                  <a:pt x="11705" y="16144"/>
                </a:cubicBezTo>
                <a:cubicBezTo>
                  <a:pt x="12775" y="18245"/>
                  <a:pt x="14559" y="17074"/>
                  <a:pt x="16008" y="17842"/>
                </a:cubicBezTo>
                <a:cubicBezTo>
                  <a:pt x="17527" y="18648"/>
                  <a:pt x="19084" y="21300"/>
                  <a:pt x="20279" y="19250"/>
                </a:cubicBezTo>
                <a:cubicBezTo>
                  <a:pt x="21038" y="17948"/>
                  <a:pt x="20801" y="15869"/>
                  <a:pt x="21035" y="14150"/>
                </a:cubicBezTo>
                <a:cubicBezTo>
                  <a:pt x="21197" y="12957"/>
                  <a:pt x="21581" y="11755"/>
                  <a:pt x="21311" y="10616"/>
                </a:cubicBezTo>
                <a:cubicBezTo>
                  <a:pt x="20822" y="8547"/>
                  <a:pt x="19381" y="9258"/>
                  <a:pt x="18237" y="9046"/>
                </a:cubicBezTo>
                <a:cubicBezTo>
                  <a:pt x="16820" y="8783"/>
                  <a:pt x="15639" y="6648"/>
                  <a:pt x="14221" y="6728"/>
                </a:cubicBezTo>
                <a:cubicBezTo>
                  <a:pt x="13312" y="6779"/>
                  <a:pt x="12440" y="7756"/>
                  <a:pt x="11547" y="7295"/>
                </a:cubicBezTo>
                <a:cubicBezTo>
                  <a:pt x="10962" y="6993"/>
                  <a:pt x="10561" y="6210"/>
                  <a:pt x="10376" y="5168"/>
                </a:cubicBezTo>
                <a:cubicBezTo>
                  <a:pt x="10212" y="4240"/>
                  <a:pt x="10258" y="3169"/>
                  <a:pt x="9955" y="2376"/>
                </a:cubicBezTo>
                <a:cubicBezTo>
                  <a:pt x="9531" y="1266"/>
                  <a:pt x="8715" y="1214"/>
                  <a:pt x="7992" y="968"/>
                </a:cubicBezTo>
                <a:cubicBezTo>
                  <a:pt x="6958" y="617"/>
                  <a:pt x="5986" y="-300"/>
                  <a:pt x="4972" y="98"/>
                </a:cubicBezTo>
                <a:cubicBezTo>
                  <a:pt x="3851" y="537"/>
                  <a:pt x="3105" y="2387"/>
                  <a:pt x="2358" y="4060"/>
                </a:cubicBezTo>
                <a:cubicBezTo>
                  <a:pt x="1552" y="5867"/>
                  <a:pt x="798" y="7610"/>
                  <a:pt x="335" y="9371"/>
                </a:cubicBezTo>
                <a:cubicBezTo>
                  <a:pt x="127" y="10163"/>
                  <a:pt x="38" y="10999"/>
                  <a:pt x="6" y="11692"/>
                </a:cubicBezTo>
                <a:cubicBezTo>
                  <a:pt x="-19" y="12244"/>
                  <a:pt x="21" y="12750"/>
                  <a:pt x="290" y="13064"/>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79" name="Shape 279"/>
          <p:cNvSpPr/>
          <p:nvPr/>
        </p:nvSpPr>
        <p:spPr>
          <a:xfrm>
            <a:off x="3696277" y="5822550"/>
            <a:ext cx="796180" cy="410446"/>
          </a:xfrm>
          <a:custGeom>
            <a:avLst/>
            <a:gdLst/>
            <a:ahLst/>
            <a:cxnLst>
              <a:cxn ang="0">
                <a:pos x="wd2" y="hd2"/>
              </a:cxn>
              <a:cxn ang="5400000">
                <a:pos x="wd2" y="hd2"/>
              </a:cxn>
              <a:cxn ang="10800000">
                <a:pos x="wd2" y="hd2"/>
              </a:cxn>
              <a:cxn ang="16200000">
                <a:pos x="wd2" y="hd2"/>
              </a:cxn>
            </a:cxnLst>
            <a:rect l="0" t="0" r="r" b="b"/>
            <a:pathLst>
              <a:path w="21420" h="21142" extrusionOk="0">
                <a:moveTo>
                  <a:pt x="173" y="9753"/>
                </a:moveTo>
                <a:cubicBezTo>
                  <a:pt x="366" y="10131"/>
                  <a:pt x="666" y="10135"/>
                  <a:pt x="916" y="9931"/>
                </a:cubicBezTo>
                <a:cubicBezTo>
                  <a:pt x="1404" y="9532"/>
                  <a:pt x="1636" y="8525"/>
                  <a:pt x="2050" y="7885"/>
                </a:cubicBezTo>
                <a:cubicBezTo>
                  <a:pt x="2509" y="7173"/>
                  <a:pt x="3113" y="7001"/>
                  <a:pt x="3697" y="7145"/>
                </a:cubicBezTo>
                <a:cubicBezTo>
                  <a:pt x="4374" y="7312"/>
                  <a:pt x="5017" y="8045"/>
                  <a:pt x="5031" y="9264"/>
                </a:cubicBezTo>
                <a:cubicBezTo>
                  <a:pt x="5038" y="9869"/>
                  <a:pt x="4847" y="10473"/>
                  <a:pt x="4964" y="11046"/>
                </a:cubicBezTo>
                <a:cubicBezTo>
                  <a:pt x="5187" y="12143"/>
                  <a:pt x="5903" y="11836"/>
                  <a:pt x="6483" y="12006"/>
                </a:cubicBezTo>
                <a:cubicBezTo>
                  <a:pt x="6971" y="12148"/>
                  <a:pt x="7438" y="12880"/>
                  <a:pt x="7995" y="12703"/>
                </a:cubicBezTo>
                <a:cubicBezTo>
                  <a:pt x="8779" y="12454"/>
                  <a:pt x="9051" y="10580"/>
                  <a:pt x="9765" y="10032"/>
                </a:cubicBezTo>
                <a:cubicBezTo>
                  <a:pt x="10922" y="9144"/>
                  <a:pt x="11796" y="10923"/>
                  <a:pt x="11679" y="13261"/>
                </a:cubicBezTo>
                <a:cubicBezTo>
                  <a:pt x="11617" y="14498"/>
                  <a:pt x="11277" y="15897"/>
                  <a:pt x="11669" y="16880"/>
                </a:cubicBezTo>
                <a:cubicBezTo>
                  <a:pt x="11971" y="17638"/>
                  <a:pt x="12439" y="17616"/>
                  <a:pt x="12920" y="17675"/>
                </a:cubicBezTo>
                <a:cubicBezTo>
                  <a:pt x="13740" y="17777"/>
                  <a:pt x="14618" y="18383"/>
                  <a:pt x="15444" y="18842"/>
                </a:cubicBezTo>
                <a:cubicBezTo>
                  <a:pt x="16524" y="19443"/>
                  <a:pt x="17594" y="20062"/>
                  <a:pt x="18676" y="20713"/>
                </a:cubicBezTo>
                <a:cubicBezTo>
                  <a:pt x="19099" y="21354"/>
                  <a:pt x="19708" y="21266"/>
                  <a:pt x="20077" y="20511"/>
                </a:cubicBezTo>
                <a:cubicBezTo>
                  <a:pt x="20628" y="19381"/>
                  <a:pt x="20296" y="17678"/>
                  <a:pt x="20386" y="16179"/>
                </a:cubicBezTo>
                <a:cubicBezTo>
                  <a:pt x="20450" y="15124"/>
                  <a:pt x="20734" y="14164"/>
                  <a:pt x="21174" y="13518"/>
                </a:cubicBezTo>
                <a:cubicBezTo>
                  <a:pt x="21348" y="13130"/>
                  <a:pt x="21432" y="12624"/>
                  <a:pt x="21419" y="12114"/>
                </a:cubicBezTo>
                <a:cubicBezTo>
                  <a:pt x="21333" y="8830"/>
                  <a:pt x="19111" y="9521"/>
                  <a:pt x="17470" y="9075"/>
                </a:cubicBezTo>
                <a:cubicBezTo>
                  <a:pt x="16448" y="8798"/>
                  <a:pt x="15556" y="7622"/>
                  <a:pt x="14551" y="7213"/>
                </a:cubicBezTo>
                <a:cubicBezTo>
                  <a:pt x="13699" y="6866"/>
                  <a:pt x="12822" y="7086"/>
                  <a:pt x="11952" y="7071"/>
                </a:cubicBezTo>
                <a:cubicBezTo>
                  <a:pt x="11159" y="7058"/>
                  <a:pt x="10321" y="6703"/>
                  <a:pt x="10020" y="5361"/>
                </a:cubicBezTo>
                <a:cubicBezTo>
                  <a:pt x="9841" y="4565"/>
                  <a:pt x="9950" y="3648"/>
                  <a:pt x="9814" y="2825"/>
                </a:cubicBezTo>
                <a:cubicBezTo>
                  <a:pt x="9583" y="1430"/>
                  <a:pt x="8818" y="773"/>
                  <a:pt x="8071" y="366"/>
                </a:cubicBezTo>
                <a:cubicBezTo>
                  <a:pt x="7389" y="-6"/>
                  <a:pt x="6652" y="-246"/>
                  <a:pt x="6035" y="414"/>
                </a:cubicBezTo>
                <a:cubicBezTo>
                  <a:pt x="5538" y="945"/>
                  <a:pt x="5223" y="2006"/>
                  <a:pt x="4672" y="2324"/>
                </a:cubicBezTo>
                <a:cubicBezTo>
                  <a:pt x="3970" y="2730"/>
                  <a:pt x="3277" y="1732"/>
                  <a:pt x="2556" y="1742"/>
                </a:cubicBezTo>
                <a:cubicBezTo>
                  <a:pt x="1784" y="1754"/>
                  <a:pt x="1156" y="2794"/>
                  <a:pt x="808" y="4129"/>
                </a:cubicBezTo>
                <a:cubicBezTo>
                  <a:pt x="530" y="5195"/>
                  <a:pt x="497" y="6457"/>
                  <a:pt x="274" y="7388"/>
                </a:cubicBezTo>
                <a:cubicBezTo>
                  <a:pt x="67" y="8255"/>
                  <a:pt x="-168" y="9086"/>
                  <a:pt x="173" y="9753"/>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0" name="Shape 280"/>
          <p:cNvSpPr/>
          <p:nvPr/>
        </p:nvSpPr>
        <p:spPr>
          <a:xfrm>
            <a:off x="3784544" y="5505794"/>
            <a:ext cx="761045" cy="461495"/>
          </a:xfrm>
          <a:custGeom>
            <a:avLst/>
            <a:gdLst/>
            <a:ahLst/>
            <a:cxnLst>
              <a:cxn ang="0">
                <a:pos x="wd2" y="hd2"/>
              </a:cxn>
              <a:cxn ang="5400000">
                <a:pos x="wd2" y="hd2"/>
              </a:cxn>
              <a:cxn ang="10800000">
                <a:pos x="wd2" y="hd2"/>
              </a:cxn>
              <a:cxn ang="16200000">
                <a:pos x="wd2" y="hd2"/>
              </a:cxn>
            </a:cxnLst>
            <a:rect l="0" t="0" r="r" b="b"/>
            <a:pathLst>
              <a:path w="21381" h="21035" extrusionOk="0">
                <a:moveTo>
                  <a:pt x="209" y="10108"/>
                </a:moveTo>
                <a:cubicBezTo>
                  <a:pt x="680" y="10713"/>
                  <a:pt x="1179" y="9884"/>
                  <a:pt x="1659" y="9177"/>
                </a:cubicBezTo>
                <a:cubicBezTo>
                  <a:pt x="1915" y="8801"/>
                  <a:pt x="2259" y="8530"/>
                  <a:pt x="2566" y="8197"/>
                </a:cubicBezTo>
                <a:cubicBezTo>
                  <a:pt x="3387" y="7305"/>
                  <a:pt x="4342" y="6341"/>
                  <a:pt x="5014" y="7351"/>
                </a:cubicBezTo>
                <a:cubicBezTo>
                  <a:pt x="5694" y="8373"/>
                  <a:pt x="5087" y="10315"/>
                  <a:pt x="5724" y="11378"/>
                </a:cubicBezTo>
                <a:cubicBezTo>
                  <a:pt x="6125" y="12045"/>
                  <a:pt x="6728" y="11940"/>
                  <a:pt x="7256" y="12185"/>
                </a:cubicBezTo>
                <a:cubicBezTo>
                  <a:pt x="7618" y="12353"/>
                  <a:pt x="7964" y="12713"/>
                  <a:pt x="8357" y="12769"/>
                </a:cubicBezTo>
                <a:cubicBezTo>
                  <a:pt x="9191" y="12886"/>
                  <a:pt x="9886" y="11606"/>
                  <a:pt x="10722" y="11802"/>
                </a:cubicBezTo>
                <a:cubicBezTo>
                  <a:pt x="11469" y="11977"/>
                  <a:pt x="11816" y="12776"/>
                  <a:pt x="11800" y="13800"/>
                </a:cubicBezTo>
                <a:cubicBezTo>
                  <a:pt x="11786" y="14787"/>
                  <a:pt x="11338" y="15761"/>
                  <a:pt x="11480" y="16726"/>
                </a:cubicBezTo>
                <a:cubicBezTo>
                  <a:pt x="11754" y="18592"/>
                  <a:pt x="13283" y="18250"/>
                  <a:pt x="14480" y="18380"/>
                </a:cubicBezTo>
                <a:cubicBezTo>
                  <a:pt x="15509" y="18492"/>
                  <a:pt x="16457" y="19332"/>
                  <a:pt x="17341" y="20143"/>
                </a:cubicBezTo>
                <a:cubicBezTo>
                  <a:pt x="18126" y="20862"/>
                  <a:pt x="18973" y="21474"/>
                  <a:pt x="19689" y="20616"/>
                </a:cubicBezTo>
                <a:cubicBezTo>
                  <a:pt x="20267" y="19923"/>
                  <a:pt x="20281" y="18648"/>
                  <a:pt x="20544" y="17593"/>
                </a:cubicBezTo>
                <a:cubicBezTo>
                  <a:pt x="20822" y="16477"/>
                  <a:pt x="21439" y="15488"/>
                  <a:pt x="21378" y="14225"/>
                </a:cubicBezTo>
                <a:cubicBezTo>
                  <a:pt x="21329" y="13228"/>
                  <a:pt x="20869" y="12440"/>
                  <a:pt x="20289" y="12073"/>
                </a:cubicBezTo>
                <a:cubicBezTo>
                  <a:pt x="19652" y="11671"/>
                  <a:pt x="18961" y="11797"/>
                  <a:pt x="18290" y="11678"/>
                </a:cubicBezTo>
                <a:cubicBezTo>
                  <a:pt x="17350" y="11511"/>
                  <a:pt x="16455" y="10865"/>
                  <a:pt x="15721" y="9881"/>
                </a:cubicBezTo>
                <a:cubicBezTo>
                  <a:pt x="15317" y="9338"/>
                  <a:pt x="14965" y="8699"/>
                  <a:pt x="14444" y="8525"/>
                </a:cubicBezTo>
                <a:cubicBezTo>
                  <a:pt x="13576" y="8236"/>
                  <a:pt x="12748" y="9436"/>
                  <a:pt x="11877" y="9218"/>
                </a:cubicBezTo>
                <a:cubicBezTo>
                  <a:pt x="10985" y="8993"/>
                  <a:pt x="10485" y="7640"/>
                  <a:pt x="10405" y="6096"/>
                </a:cubicBezTo>
                <a:cubicBezTo>
                  <a:pt x="10359" y="5183"/>
                  <a:pt x="10456" y="4229"/>
                  <a:pt x="10219" y="3393"/>
                </a:cubicBezTo>
                <a:cubicBezTo>
                  <a:pt x="9941" y="2415"/>
                  <a:pt x="9329" y="1930"/>
                  <a:pt x="8774" y="1334"/>
                </a:cubicBezTo>
                <a:cubicBezTo>
                  <a:pt x="8177" y="691"/>
                  <a:pt x="7582" y="-126"/>
                  <a:pt x="6868" y="16"/>
                </a:cubicBezTo>
                <a:cubicBezTo>
                  <a:pt x="6371" y="115"/>
                  <a:pt x="5973" y="688"/>
                  <a:pt x="5504" y="962"/>
                </a:cubicBezTo>
                <a:cubicBezTo>
                  <a:pt x="4530" y="1531"/>
                  <a:pt x="3455" y="776"/>
                  <a:pt x="2460" y="1223"/>
                </a:cubicBezTo>
                <a:cubicBezTo>
                  <a:pt x="1741" y="1546"/>
                  <a:pt x="1249" y="2409"/>
                  <a:pt x="952" y="3430"/>
                </a:cubicBezTo>
                <a:cubicBezTo>
                  <a:pt x="535" y="4862"/>
                  <a:pt x="567" y="6542"/>
                  <a:pt x="219" y="8000"/>
                </a:cubicBezTo>
                <a:cubicBezTo>
                  <a:pt x="38" y="8761"/>
                  <a:pt x="-161" y="9632"/>
                  <a:pt x="209" y="10108"/>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1" name="Shape 281"/>
          <p:cNvSpPr/>
          <p:nvPr/>
        </p:nvSpPr>
        <p:spPr>
          <a:xfrm>
            <a:off x="3901205" y="5235917"/>
            <a:ext cx="711742" cy="492942"/>
          </a:xfrm>
          <a:custGeom>
            <a:avLst/>
            <a:gdLst/>
            <a:ahLst/>
            <a:cxnLst>
              <a:cxn ang="0">
                <a:pos x="wd2" y="hd2"/>
              </a:cxn>
              <a:cxn ang="5400000">
                <a:pos x="wd2" y="hd2"/>
              </a:cxn>
              <a:cxn ang="10800000">
                <a:pos x="wd2" y="hd2"/>
              </a:cxn>
              <a:cxn ang="16200000">
                <a:pos x="wd2" y="hd2"/>
              </a:cxn>
            </a:cxnLst>
            <a:rect l="0" t="0" r="r" b="b"/>
            <a:pathLst>
              <a:path w="21404" h="21229" extrusionOk="0">
                <a:moveTo>
                  <a:pt x="4481" y="4486"/>
                </a:moveTo>
                <a:cubicBezTo>
                  <a:pt x="5429" y="4364"/>
                  <a:pt x="6295" y="5290"/>
                  <a:pt x="6357" y="6615"/>
                </a:cubicBezTo>
                <a:cubicBezTo>
                  <a:pt x="6395" y="7427"/>
                  <a:pt x="6066" y="8195"/>
                  <a:pt x="6119" y="9006"/>
                </a:cubicBezTo>
                <a:cubicBezTo>
                  <a:pt x="6192" y="10121"/>
                  <a:pt x="6814" y="10843"/>
                  <a:pt x="7412" y="11387"/>
                </a:cubicBezTo>
                <a:cubicBezTo>
                  <a:pt x="7859" y="11795"/>
                  <a:pt x="8370" y="12172"/>
                  <a:pt x="8934" y="12006"/>
                </a:cubicBezTo>
                <a:cubicBezTo>
                  <a:pt x="9538" y="11828"/>
                  <a:pt x="9941" y="10980"/>
                  <a:pt x="10547" y="10809"/>
                </a:cubicBezTo>
                <a:cubicBezTo>
                  <a:pt x="11451" y="10554"/>
                  <a:pt x="12264" y="11679"/>
                  <a:pt x="12160" y="13037"/>
                </a:cubicBezTo>
                <a:cubicBezTo>
                  <a:pt x="12101" y="13801"/>
                  <a:pt x="11732" y="14472"/>
                  <a:pt x="11759" y="15244"/>
                </a:cubicBezTo>
                <a:cubicBezTo>
                  <a:pt x="11799" y="16402"/>
                  <a:pt x="12543" y="17101"/>
                  <a:pt x="13293" y="17515"/>
                </a:cubicBezTo>
                <a:cubicBezTo>
                  <a:pt x="14798" y="18345"/>
                  <a:pt x="16538" y="18524"/>
                  <a:pt x="17746" y="20035"/>
                </a:cubicBezTo>
                <a:cubicBezTo>
                  <a:pt x="18263" y="20681"/>
                  <a:pt x="18806" y="21507"/>
                  <a:pt x="19418" y="21136"/>
                </a:cubicBezTo>
                <a:cubicBezTo>
                  <a:pt x="20032" y="20764"/>
                  <a:pt x="19971" y="19609"/>
                  <a:pt x="20266" y="18781"/>
                </a:cubicBezTo>
                <a:cubicBezTo>
                  <a:pt x="20527" y="18046"/>
                  <a:pt x="21087" y="17605"/>
                  <a:pt x="21304" y="16838"/>
                </a:cubicBezTo>
                <a:cubicBezTo>
                  <a:pt x="21572" y="15897"/>
                  <a:pt x="21275" y="14856"/>
                  <a:pt x="20742" y="14151"/>
                </a:cubicBezTo>
                <a:cubicBezTo>
                  <a:pt x="19844" y="12964"/>
                  <a:pt x="18498" y="12839"/>
                  <a:pt x="17566" y="11746"/>
                </a:cubicBezTo>
                <a:cubicBezTo>
                  <a:pt x="16852" y="10909"/>
                  <a:pt x="16425" y="9565"/>
                  <a:pt x="15543" y="9127"/>
                </a:cubicBezTo>
                <a:cubicBezTo>
                  <a:pt x="14753" y="8736"/>
                  <a:pt x="13890" y="9250"/>
                  <a:pt x="13081" y="8975"/>
                </a:cubicBezTo>
                <a:cubicBezTo>
                  <a:pt x="12422" y="8752"/>
                  <a:pt x="11891" y="8042"/>
                  <a:pt x="11743" y="7099"/>
                </a:cubicBezTo>
                <a:cubicBezTo>
                  <a:pt x="11603" y="6199"/>
                  <a:pt x="11860" y="5268"/>
                  <a:pt x="11742" y="4362"/>
                </a:cubicBezTo>
                <a:cubicBezTo>
                  <a:pt x="11603" y="3290"/>
                  <a:pt x="11004" y="2518"/>
                  <a:pt x="10418" y="1800"/>
                </a:cubicBezTo>
                <a:cubicBezTo>
                  <a:pt x="9729" y="955"/>
                  <a:pt x="8995" y="85"/>
                  <a:pt x="8089" y="5"/>
                </a:cubicBezTo>
                <a:cubicBezTo>
                  <a:pt x="6964" y="-93"/>
                  <a:pt x="5980" y="1095"/>
                  <a:pt x="4856" y="1074"/>
                </a:cubicBezTo>
                <a:cubicBezTo>
                  <a:pt x="4191" y="1062"/>
                  <a:pt x="3553" y="615"/>
                  <a:pt x="2890" y="723"/>
                </a:cubicBezTo>
                <a:cubicBezTo>
                  <a:pt x="2045" y="860"/>
                  <a:pt x="1419" y="1791"/>
                  <a:pt x="904" y="2765"/>
                </a:cubicBezTo>
                <a:cubicBezTo>
                  <a:pt x="562" y="3412"/>
                  <a:pt x="247" y="4103"/>
                  <a:pt x="118" y="4894"/>
                </a:cubicBezTo>
                <a:cubicBezTo>
                  <a:pt x="45" y="5340"/>
                  <a:pt x="44" y="5822"/>
                  <a:pt x="17" y="6256"/>
                </a:cubicBezTo>
                <a:cubicBezTo>
                  <a:pt x="-3" y="6588"/>
                  <a:pt x="-28" y="6912"/>
                  <a:pt x="91" y="7209"/>
                </a:cubicBezTo>
                <a:cubicBezTo>
                  <a:pt x="372" y="7909"/>
                  <a:pt x="1073" y="7774"/>
                  <a:pt x="1608" y="7245"/>
                </a:cubicBezTo>
                <a:cubicBezTo>
                  <a:pt x="2569" y="6296"/>
                  <a:pt x="3273" y="4640"/>
                  <a:pt x="4481" y="4486"/>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2" name="Shape 282"/>
          <p:cNvSpPr/>
          <p:nvPr/>
        </p:nvSpPr>
        <p:spPr>
          <a:xfrm>
            <a:off x="4003111" y="4968960"/>
            <a:ext cx="698408" cy="520785"/>
          </a:xfrm>
          <a:custGeom>
            <a:avLst/>
            <a:gdLst/>
            <a:ahLst/>
            <a:cxnLst>
              <a:cxn ang="0">
                <a:pos x="wd2" y="hd2"/>
              </a:cxn>
              <a:cxn ang="5400000">
                <a:pos x="wd2" y="hd2"/>
              </a:cxn>
              <a:cxn ang="10800000">
                <a:pos x="wd2" y="hd2"/>
              </a:cxn>
              <a:cxn ang="16200000">
                <a:pos x="wd2" y="hd2"/>
              </a:cxn>
            </a:cxnLst>
            <a:rect l="0" t="0" r="r" b="b"/>
            <a:pathLst>
              <a:path w="21338" h="21158" extrusionOk="0">
                <a:moveTo>
                  <a:pt x="698" y="2106"/>
                </a:moveTo>
                <a:cubicBezTo>
                  <a:pt x="1115" y="1037"/>
                  <a:pt x="1837" y="224"/>
                  <a:pt x="2732" y="39"/>
                </a:cubicBezTo>
                <a:cubicBezTo>
                  <a:pt x="3765" y="-173"/>
                  <a:pt x="4755" y="550"/>
                  <a:pt x="5793" y="570"/>
                </a:cubicBezTo>
                <a:cubicBezTo>
                  <a:pt x="6944" y="592"/>
                  <a:pt x="8106" y="-255"/>
                  <a:pt x="9199" y="334"/>
                </a:cubicBezTo>
                <a:cubicBezTo>
                  <a:pt x="9864" y="693"/>
                  <a:pt x="10297" y="1508"/>
                  <a:pt x="10831" y="2139"/>
                </a:cubicBezTo>
                <a:cubicBezTo>
                  <a:pt x="11371" y="2776"/>
                  <a:pt x="12050" y="3286"/>
                  <a:pt x="12269" y="4208"/>
                </a:cubicBezTo>
                <a:cubicBezTo>
                  <a:pt x="12467" y="5037"/>
                  <a:pt x="12205" y="5930"/>
                  <a:pt x="12341" y="6777"/>
                </a:cubicBezTo>
                <a:cubicBezTo>
                  <a:pt x="12478" y="7632"/>
                  <a:pt x="12974" y="8287"/>
                  <a:pt x="13590" y="8605"/>
                </a:cubicBezTo>
                <a:cubicBezTo>
                  <a:pt x="14097" y="8867"/>
                  <a:pt x="14659" y="8888"/>
                  <a:pt x="15158" y="9179"/>
                </a:cubicBezTo>
                <a:cubicBezTo>
                  <a:pt x="16095" y="9724"/>
                  <a:pt x="16590" y="11043"/>
                  <a:pt x="17395" y="11864"/>
                </a:cubicBezTo>
                <a:cubicBezTo>
                  <a:pt x="18366" y="12854"/>
                  <a:pt x="19706" y="13031"/>
                  <a:pt x="20616" y="14147"/>
                </a:cubicBezTo>
                <a:cubicBezTo>
                  <a:pt x="21184" y="14842"/>
                  <a:pt x="21507" y="15862"/>
                  <a:pt x="21248" y="16809"/>
                </a:cubicBezTo>
                <a:cubicBezTo>
                  <a:pt x="21107" y="17322"/>
                  <a:pt x="20797" y="17728"/>
                  <a:pt x="20678" y="18252"/>
                </a:cubicBezTo>
                <a:cubicBezTo>
                  <a:pt x="20548" y="18829"/>
                  <a:pt x="20670" y="19461"/>
                  <a:pt x="20517" y="20029"/>
                </a:cubicBezTo>
                <a:cubicBezTo>
                  <a:pt x="20344" y="20668"/>
                  <a:pt x="19884" y="21075"/>
                  <a:pt x="19372" y="21145"/>
                </a:cubicBezTo>
                <a:cubicBezTo>
                  <a:pt x="17896" y="21345"/>
                  <a:pt x="17108" y="19164"/>
                  <a:pt x="15862" y="18251"/>
                </a:cubicBezTo>
                <a:cubicBezTo>
                  <a:pt x="14619" y="17341"/>
                  <a:pt x="12804" y="17588"/>
                  <a:pt x="12199" y="15791"/>
                </a:cubicBezTo>
                <a:cubicBezTo>
                  <a:pt x="11686" y="14267"/>
                  <a:pt x="12470" y="11702"/>
                  <a:pt x="11038" y="11315"/>
                </a:cubicBezTo>
                <a:cubicBezTo>
                  <a:pt x="10632" y="11205"/>
                  <a:pt x="10234" y="11499"/>
                  <a:pt x="9824" y="11480"/>
                </a:cubicBezTo>
                <a:cubicBezTo>
                  <a:pt x="9007" y="11440"/>
                  <a:pt x="8551" y="10366"/>
                  <a:pt x="7975" y="9609"/>
                </a:cubicBezTo>
                <a:cubicBezTo>
                  <a:pt x="7659" y="9194"/>
                  <a:pt x="7273" y="8851"/>
                  <a:pt x="7086" y="8313"/>
                </a:cubicBezTo>
                <a:cubicBezTo>
                  <a:pt x="6782" y="7437"/>
                  <a:pt x="7115" y="6423"/>
                  <a:pt x="6935" y="5499"/>
                </a:cubicBezTo>
                <a:cubicBezTo>
                  <a:pt x="6716" y="4377"/>
                  <a:pt x="5867" y="3687"/>
                  <a:pt x="5017" y="3940"/>
                </a:cubicBezTo>
                <a:cubicBezTo>
                  <a:pt x="3745" y="4015"/>
                  <a:pt x="2555" y="4783"/>
                  <a:pt x="1720" y="6060"/>
                </a:cubicBezTo>
                <a:cubicBezTo>
                  <a:pt x="1219" y="6826"/>
                  <a:pt x="546" y="7442"/>
                  <a:pt x="140" y="6822"/>
                </a:cubicBezTo>
                <a:cubicBezTo>
                  <a:pt x="-93" y="6466"/>
                  <a:pt x="13" y="6013"/>
                  <a:pt x="118" y="5556"/>
                </a:cubicBezTo>
                <a:cubicBezTo>
                  <a:pt x="344" y="4563"/>
                  <a:pt x="255" y="3242"/>
                  <a:pt x="698" y="2106"/>
                </a:cubicBezTo>
                <a:close/>
              </a:path>
            </a:pathLst>
          </a:custGeom>
          <a:solidFill>
            <a:schemeClr val="accent2"/>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3" name="Shape 283"/>
          <p:cNvSpPr/>
          <p:nvPr/>
        </p:nvSpPr>
        <p:spPr>
          <a:xfrm>
            <a:off x="4093541" y="4706990"/>
            <a:ext cx="702836" cy="539134"/>
          </a:xfrm>
          <a:custGeom>
            <a:avLst/>
            <a:gdLst/>
            <a:ahLst/>
            <a:cxnLst>
              <a:cxn ang="0">
                <a:pos x="wd2" y="hd2"/>
              </a:cxn>
              <a:cxn ang="5400000">
                <a:pos x="wd2" y="hd2"/>
              </a:cxn>
              <a:cxn ang="10800000">
                <a:pos x="wd2" y="hd2"/>
              </a:cxn>
              <a:cxn ang="16200000">
                <a:pos x="wd2" y="hd2"/>
              </a:cxn>
            </a:cxnLst>
            <a:rect l="0" t="0" r="r" b="b"/>
            <a:pathLst>
              <a:path w="21217" h="20910" extrusionOk="0">
                <a:moveTo>
                  <a:pt x="421" y="7085"/>
                </a:moveTo>
                <a:cubicBezTo>
                  <a:pt x="-137" y="6793"/>
                  <a:pt x="-52" y="5832"/>
                  <a:pt x="174" y="4995"/>
                </a:cubicBezTo>
                <a:cubicBezTo>
                  <a:pt x="389" y="4198"/>
                  <a:pt x="573" y="3356"/>
                  <a:pt x="1048" y="2772"/>
                </a:cubicBezTo>
                <a:cubicBezTo>
                  <a:pt x="1679" y="1994"/>
                  <a:pt x="2590" y="1917"/>
                  <a:pt x="3417" y="1714"/>
                </a:cubicBezTo>
                <a:cubicBezTo>
                  <a:pt x="4128" y="1539"/>
                  <a:pt x="4827" y="1258"/>
                  <a:pt x="5501" y="869"/>
                </a:cubicBezTo>
                <a:cubicBezTo>
                  <a:pt x="6318" y="-19"/>
                  <a:pt x="7453" y="-246"/>
                  <a:pt x="8442" y="280"/>
                </a:cubicBezTo>
                <a:cubicBezTo>
                  <a:pt x="9109" y="636"/>
                  <a:pt x="9646" y="1313"/>
                  <a:pt x="10263" y="1661"/>
                </a:cubicBezTo>
                <a:cubicBezTo>
                  <a:pt x="10995" y="2073"/>
                  <a:pt x="11879" y="2195"/>
                  <a:pt x="12192" y="3182"/>
                </a:cubicBezTo>
                <a:cubicBezTo>
                  <a:pt x="12476" y="4077"/>
                  <a:pt x="11958" y="5043"/>
                  <a:pt x="12121" y="5971"/>
                </a:cubicBezTo>
                <a:cubicBezTo>
                  <a:pt x="12344" y="7235"/>
                  <a:pt x="13355" y="7559"/>
                  <a:pt x="14196" y="8204"/>
                </a:cubicBezTo>
                <a:cubicBezTo>
                  <a:pt x="15327" y="9072"/>
                  <a:pt x="16030" y="10814"/>
                  <a:pt x="17061" y="12001"/>
                </a:cubicBezTo>
                <a:cubicBezTo>
                  <a:pt x="17812" y="12865"/>
                  <a:pt x="18715" y="13470"/>
                  <a:pt x="19698" y="13761"/>
                </a:cubicBezTo>
                <a:cubicBezTo>
                  <a:pt x="20339" y="13861"/>
                  <a:pt x="20882" y="14414"/>
                  <a:pt x="21103" y="15193"/>
                </a:cubicBezTo>
                <a:cubicBezTo>
                  <a:pt x="21463" y="16457"/>
                  <a:pt x="20892" y="17736"/>
                  <a:pt x="20503" y="18982"/>
                </a:cubicBezTo>
                <a:cubicBezTo>
                  <a:pt x="20291" y="19661"/>
                  <a:pt x="20101" y="20433"/>
                  <a:pt x="19562" y="20761"/>
                </a:cubicBezTo>
                <a:cubicBezTo>
                  <a:pt x="18585" y="21354"/>
                  <a:pt x="17738" y="20058"/>
                  <a:pt x="16945" y="19040"/>
                </a:cubicBezTo>
                <a:cubicBezTo>
                  <a:pt x="16357" y="18284"/>
                  <a:pt x="15629" y="17709"/>
                  <a:pt x="14838" y="17354"/>
                </a:cubicBezTo>
                <a:cubicBezTo>
                  <a:pt x="14046" y="16999"/>
                  <a:pt x="13190" y="16850"/>
                  <a:pt x="12578" y="16100"/>
                </a:cubicBezTo>
                <a:cubicBezTo>
                  <a:pt x="12204" y="15641"/>
                  <a:pt x="11986" y="15016"/>
                  <a:pt x="11935" y="14354"/>
                </a:cubicBezTo>
                <a:cubicBezTo>
                  <a:pt x="11894" y="13816"/>
                  <a:pt x="11966" y="13271"/>
                  <a:pt x="11900" y="12736"/>
                </a:cubicBezTo>
                <a:cubicBezTo>
                  <a:pt x="11820" y="12075"/>
                  <a:pt x="11537" y="11476"/>
                  <a:pt x="11090" y="11133"/>
                </a:cubicBezTo>
                <a:cubicBezTo>
                  <a:pt x="10360" y="10570"/>
                  <a:pt x="9446" y="10860"/>
                  <a:pt x="8630" y="10593"/>
                </a:cubicBezTo>
                <a:cubicBezTo>
                  <a:pt x="7886" y="10350"/>
                  <a:pt x="7328" y="9709"/>
                  <a:pt x="7298" y="8778"/>
                </a:cubicBezTo>
                <a:cubicBezTo>
                  <a:pt x="7274" y="8030"/>
                  <a:pt x="7682" y="7342"/>
                  <a:pt x="7671" y="6606"/>
                </a:cubicBezTo>
                <a:cubicBezTo>
                  <a:pt x="7640" y="4475"/>
                  <a:pt x="5384" y="4052"/>
                  <a:pt x="3362" y="5157"/>
                </a:cubicBezTo>
                <a:cubicBezTo>
                  <a:pt x="2766" y="5483"/>
                  <a:pt x="2095" y="5788"/>
                  <a:pt x="1655" y="6322"/>
                </a:cubicBezTo>
                <a:cubicBezTo>
                  <a:pt x="1259" y="6804"/>
                  <a:pt x="939" y="7355"/>
                  <a:pt x="421" y="7085"/>
                </a:cubicBezTo>
                <a:close/>
              </a:path>
            </a:pathLst>
          </a:custGeom>
          <a:solidFill>
            <a:schemeClr val="accent1"/>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4" name="Shape 284"/>
          <p:cNvSpPr/>
          <p:nvPr/>
        </p:nvSpPr>
        <p:spPr>
          <a:xfrm>
            <a:off x="4250217" y="4546131"/>
            <a:ext cx="591144" cy="449977"/>
          </a:xfrm>
          <a:custGeom>
            <a:avLst/>
            <a:gdLst/>
            <a:ahLst/>
            <a:cxnLst>
              <a:cxn ang="0">
                <a:pos x="wd2" y="hd2"/>
              </a:cxn>
              <a:cxn ang="5400000">
                <a:pos x="wd2" y="hd2"/>
              </a:cxn>
              <a:cxn ang="10800000">
                <a:pos x="wd2" y="hd2"/>
              </a:cxn>
              <a:cxn ang="16200000">
                <a:pos x="wd2" y="hd2"/>
              </a:cxn>
            </a:cxnLst>
            <a:rect l="0" t="0" r="r" b="b"/>
            <a:pathLst>
              <a:path w="21561" h="20886" extrusionOk="0">
                <a:moveTo>
                  <a:pt x="5" y="3882"/>
                </a:moveTo>
                <a:cubicBezTo>
                  <a:pt x="-21" y="4329"/>
                  <a:pt x="53" y="4814"/>
                  <a:pt x="373" y="5041"/>
                </a:cubicBezTo>
                <a:cubicBezTo>
                  <a:pt x="660" y="5245"/>
                  <a:pt x="1000" y="5090"/>
                  <a:pt x="1303" y="4915"/>
                </a:cubicBezTo>
                <a:cubicBezTo>
                  <a:pt x="2297" y="4337"/>
                  <a:pt x="3372" y="3737"/>
                  <a:pt x="4366" y="3371"/>
                </a:cubicBezTo>
                <a:cubicBezTo>
                  <a:pt x="5291" y="3030"/>
                  <a:pt x="6176" y="2913"/>
                  <a:pt x="6985" y="3617"/>
                </a:cubicBezTo>
                <a:cubicBezTo>
                  <a:pt x="8352" y="4807"/>
                  <a:pt x="8134" y="7620"/>
                  <a:pt x="9571" y="8710"/>
                </a:cubicBezTo>
                <a:cubicBezTo>
                  <a:pt x="10583" y="9477"/>
                  <a:pt x="12042" y="8933"/>
                  <a:pt x="12846" y="10100"/>
                </a:cubicBezTo>
                <a:cubicBezTo>
                  <a:pt x="13857" y="11567"/>
                  <a:pt x="12672" y="13873"/>
                  <a:pt x="13504" y="15443"/>
                </a:cubicBezTo>
                <a:cubicBezTo>
                  <a:pt x="14205" y="16766"/>
                  <a:pt x="15742" y="16541"/>
                  <a:pt x="16674" y="17543"/>
                </a:cubicBezTo>
                <a:cubicBezTo>
                  <a:pt x="17745" y="18693"/>
                  <a:pt x="18144" y="21350"/>
                  <a:pt x="19629" y="20816"/>
                </a:cubicBezTo>
                <a:cubicBezTo>
                  <a:pt x="20608" y="20464"/>
                  <a:pt x="20679" y="18974"/>
                  <a:pt x="20991" y="17817"/>
                </a:cubicBezTo>
                <a:cubicBezTo>
                  <a:pt x="21192" y="17071"/>
                  <a:pt x="21579" y="16354"/>
                  <a:pt x="21560" y="15480"/>
                </a:cubicBezTo>
                <a:cubicBezTo>
                  <a:pt x="21524" y="13827"/>
                  <a:pt x="20128" y="13058"/>
                  <a:pt x="19022" y="12159"/>
                </a:cubicBezTo>
                <a:cubicBezTo>
                  <a:pt x="17931" y="11274"/>
                  <a:pt x="17029" y="9978"/>
                  <a:pt x="15770" y="9472"/>
                </a:cubicBezTo>
                <a:cubicBezTo>
                  <a:pt x="14904" y="9124"/>
                  <a:pt x="13881" y="9145"/>
                  <a:pt x="13302" y="8236"/>
                </a:cubicBezTo>
                <a:cubicBezTo>
                  <a:pt x="12559" y="7073"/>
                  <a:pt x="13133" y="5345"/>
                  <a:pt x="12596" y="4051"/>
                </a:cubicBezTo>
                <a:cubicBezTo>
                  <a:pt x="12268" y="3260"/>
                  <a:pt x="11641" y="2850"/>
                  <a:pt x="11093" y="2331"/>
                </a:cubicBezTo>
                <a:cubicBezTo>
                  <a:pt x="10354" y="1632"/>
                  <a:pt x="9698" y="655"/>
                  <a:pt x="8787" y="238"/>
                </a:cubicBezTo>
                <a:cubicBezTo>
                  <a:pt x="7721" y="-250"/>
                  <a:pt x="6575" y="138"/>
                  <a:pt x="5454" y="288"/>
                </a:cubicBezTo>
                <a:cubicBezTo>
                  <a:pt x="4113" y="468"/>
                  <a:pt x="2638" y="309"/>
                  <a:pt x="1437" y="1187"/>
                </a:cubicBezTo>
                <a:cubicBezTo>
                  <a:pt x="650" y="1761"/>
                  <a:pt x="71" y="2745"/>
                  <a:pt x="5" y="3882"/>
                </a:cubicBezTo>
                <a:close/>
              </a:path>
            </a:pathLst>
          </a:custGeom>
          <a:solidFill>
            <a:schemeClr val="accent1"/>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5" name="Shape 285"/>
          <p:cNvSpPr/>
          <p:nvPr/>
        </p:nvSpPr>
        <p:spPr>
          <a:xfrm>
            <a:off x="4337990" y="4362499"/>
            <a:ext cx="509587" cy="392222"/>
          </a:xfrm>
          <a:custGeom>
            <a:avLst/>
            <a:gdLst/>
            <a:ahLst/>
            <a:cxnLst>
              <a:cxn ang="0">
                <a:pos x="wd2" y="hd2"/>
              </a:cxn>
              <a:cxn ang="5400000">
                <a:pos x="wd2" y="hd2"/>
              </a:cxn>
              <a:cxn ang="10800000">
                <a:pos x="wd2" y="hd2"/>
              </a:cxn>
              <a:cxn ang="16200000">
                <a:pos x="wd2" y="hd2"/>
              </a:cxn>
            </a:cxnLst>
            <a:rect l="0" t="0" r="r" b="b"/>
            <a:pathLst>
              <a:path w="20505" h="20539" extrusionOk="0">
                <a:moveTo>
                  <a:pt x="422" y="5134"/>
                </a:moveTo>
                <a:cubicBezTo>
                  <a:pt x="974" y="5619"/>
                  <a:pt x="1659" y="5141"/>
                  <a:pt x="2215" y="4580"/>
                </a:cubicBezTo>
                <a:cubicBezTo>
                  <a:pt x="4580" y="2190"/>
                  <a:pt x="7458" y="2340"/>
                  <a:pt x="7551" y="4862"/>
                </a:cubicBezTo>
                <a:cubicBezTo>
                  <a:pt x="7580" y="5671"/>
                  <a:pt x="7148" y="6387"/>
                  <a:pt x="7150" y="7194"/>
                </a:cubicBezTo>
                <a:cubicBezTo>
                  <a:pt x="7153" y="8619"/>
                  <a:pt x="8233" y="9501"/>
                  <a:pt x="9385" y="9776"/>
                </a:cubicBezTo>
                <a:cubicBezTo>
                  <a:pt x="11350" y="10245"/>
                  <a:pt x="13668" y="10625"/>
                  <a:pt x="13587" y="12975"/>
                </a:cubicBezTo>
                <a:cubicBezTo>
                  <a:pt x="13565" y="13599"/>
                  <a:pt x="13290" y="14172"/>
                  <a:pt x="13309" y="14798"/>
                </a:cubicBezTo>
                <a:cubicBezTo>
                  <a:pt x="13369" y="16804"/>
                  <a:pt x="15413" y="16844"/>
                  <a:pt x="16569" y="17968"/>
                </a:cubicBezTo>
                <a:cubicBezTo>
                  <a:pt x="17655" y="19023"/>
                  <a:pt x="18483" y="21175"/>
                  <a:pt x="19737" y="20358"/>
                </a:cubicBezTo>
                <a:cubicBezTo>
                  <a:pt x="20765" y="19688"/>
                  <a:pt x="20423" y="17905"/>
                  <a:pt x="20410" y="16376"/>
                </a:cubicBezTo>
                <a:cubicBezTo>
                  <a:pt x="20402" y="15282"/>
                  <a:pt x="20685" y="14143"/>
                  <a:pt x="20312" y="13149"/>
                </a:cubicBezTo>
                <a:cubicBezTo>
                  <a:pt x="19544" y="11101"/>
                  <a:pt x="17392" y="11785"/>
                  <a:pt x="15833" y="11021"/>
                </a:cubicBezTo>
                <a:cubicBezTo>
                  <a:pt x="14212" y="10226"/>
                  <a:pt x="13420" y="8097"/>
                  <a:pt x="12739" y="6113"/>
                </a:cubicBezTo>
                <a:cubicBezTo>
                  <a:pt x="11852" y="3524"/>
                  <a:pt x="10779" y="786"/>
                  <a:pt x="8684" y="134"/>
                </a:cubicBezTo>
                <a:cubicBezTo>
                  <a:pt x="6889" y="-425"/>
                  <a:pt x="5157" y="930"/>
                  <a:pt x="3344" y="1195"/>
                </a:cubicBezTo>
                <a:cubicBezTo>
                  <a:pt x="888" y="1554"/>
                  <a:pt x="-835" y="4033"/>
                  <a:pt x="422" y="5134"/>
                </a:cubicBezTo>
                <a:close/>
              </a:path>
            </a:pathLst>
          </a:custGeom>
          <a:solidFill>
            <a:schemeClr val="accent1"/>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6" name="Shape 286"/>
          <p:cNvSpPr/>
          <p:nvPr/>
        </p:nvSpPr>
        <p:spPr>
          <a:xfrm>
            <a:off x="4318956" y="4192846"/>
            <a:ext cx="528201" cy="307319"/>
          </a:xfrm>
          <a:custGeom>
            <a:avLst/>
            <a:gdLst/>
            <a:ahLst/>
            <a:cxnLst>
              <a:cxn ang="0">
                <a:pos x="wd2" y="hd2"/>
              </a:cxn>
              <a:cxn ang="5400000">
                <a:pos x="wd2" y="hd2"/>
              </a:cxn>
              <a:cxn ang="10800000">
                <a:pos x="wd2" y="hd2"/>
              </a:cxn>
              <a:cxn ang="16200000">
                <a:pos x="wd2" y="hd2"/>
              </a:cxn>
            </a:cxnLst>
            <a:rect l="0" t="0" r="r" b="b"/>
            <a:pathLst>
              <a:path w="20548" h="20212" extrusionOk="0">
                <a:moveTo>
                  <a:pt x="131" y="6706"/>
                </a:moveTo>
                <a:cubicBezTo>
                  <a:pt x="600" y="8392"/>
                  <a:pt x="1942" y="7724"/>
                  <a:pt x="3063" y="6819"/>
                </a:cubicBezTo>
                <a:cubicBezTo>
                  <a:pt x="5247" y="5059"/>
                  <a:pt x="7780" y="4951"/>
                  <a:pt x="9972" y="6677"/>
                </a:cubicBezTo>
                <a:cubicBezTo>
                  <a:pt x="11338" y="7753"/>
                  <a:pt x="12507" y="9559"/>
                  <a:pt x="12876" y="12019"/>
                </a:cubicBezTo>
                <a:cubicBezTo>
                  <a:pt x="12958" y="12567"/>
                  <a:pt x="12995" y="13136"/>
                  <a:pt x="13125" y="13657"/>
                </a:cubicBezTo>
                <a:cubicBezTo>
                  <a:pt x="13693" y="15929"/>
                  <a:pt x="15429" y="16172"/>
                  <a:pt x="16465" y="17602"/>
                </a:cubicBezTo>
                <a:cubicBezTo>
                  <a:pt x="17398" y="18890"/>
                  <a:pt x="18282" y="20955"/>
                  <a:pt x="19305" y="19941"/>
                </a:cubicBezTo>
                <a:cubicBezTo>
                  <a:pt x="19965" y="19286"/>
                  <a:pt x="19980" y="17889"/>
                  <a:pt x="20113" y="16690"/>
                </a:cubicBezTo>
                <a:cubicBezTo>
                  <a:pt x="20359" y="14481"/>
                  <a:pt x="21011" y="12020"/>
                  <a:pt x="20000" y="10616"/>
                </a:cubicBezTo>
                <a:cubicBezTo>
                  <a:pt x="19302" y="9646"/>
                  <a:pt x="18446" y="10125"/>
                  <a:pt x="17583" y="10116"/>
                </a:cubicBezTo>
                <a:cubicBezTo>
                  <a:pt x="16512" y="10106"/>
                  <a:pt x="15479" y="9239"/>
                  <a:pt x="14656" y="8118"/>
                </a:cubicBezTo>
                <a:cubicBezTo>
                  <a:pt x="12391" y="5034"/>
                  <a:pt x="10911" y="-645"/>
                  <a:pt x="7952" y="61"/>
                </a:cubicBezTo>
                <a:cubicBezTo>
                  <a:pt x="6461" y="416"/>
                  <a:pt x="5360" y="2638"/>
                  <a:pt x="3874" y="3038"/>
                </a:cubicBezTo>
                <a:cubicBezTo>
                  <a:pt x="1802" y="3596"/>
                  <a:pt x="-589" y="4118"/>
                  <a:pt x="131" y="6706"/>
                </a:cubicBezTo>
                <a:close/>
              </a:path>
            </a:pathLst>
          </a:custGeom>
          <a:solidFill>
            <a:schemeClr val="accent1"/>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7" name="Shape 287"/>
          <p:cNvSpPr/>
          <p:nvPr/>
        </p:nvSpPr>
        <p:spPr>
          <a:xfrm>
            <a:off x="4286465" y="4027494"/>
            <a:ext cx="557562" cy="266079"/>
          </a:xfrm>
          <a:custGeom>
            <a:avLst/>
            <a:gdLst/>
            <a:ahLst/>
            <a:cxnLst>
              <a:cxn ang="0">
                <a:pos x="wd2" y="hd2"/>
              </a:cxn>
              <a:cxn ang="5400000">
                <a:pos x="wd2" y="hd2"/>
              </a:cxn>
              <a:cxn ang="10800000">
                <a:pos x="wd2" y="hd2"/>
              </a:cxn>
              <a:cxn ang="16200000">
                <a:pos x="wd2" y="hd2"/>
              </a:cxn>
            </a:cxnLst>
            <a:rect l="0" t="0" r="r" b="b"/>
            <a:pathLst>
              <a:path w="21189" h="19495" extrusionOk="0">
                <a:moveTo>
                  <a:pt x="323" y="10981"/>
                </a:moveTo>
                <a:cubicBezTo>
                  <a:pt x="911" y="11856"/>
                  <a:pt x="1538" y="10865"/>
                  <a:pt x="2122" y="9868"/>
                </a:cubicBezTo>
                <a:cubicBezTo>
                  <a:pt x="3158" y="8098"/>
                  <a:pt x="4650" y="7289"/>
                  <a:pt x="6032" y="6872"/>
                </a:cubicBezTo>
                <a:cubicBezTo>
                  <a:pt x="7147" y="6537"/>
                  <a:pt x="8279" y="6521"/>
                  <a:pt x="9276" y="7532"/>
                </a:cubicBezTo>
                <a:cubicBezTo>
                  <a:pt x="10131" y="8398"/>
                  <a:pt x="10779" y="9951"/>
                  <a:pt x="11726" y="10307"/>
                </a:cubicBezTo>
                <a:cubicBezTo>
                  <a:pt x="12578" y="10627"/>
                  <a:pt x="13428" y="9854"/>
                  <a:pt x="14290" y="9964"/>
                </a:cubicBezTo>
                <a:cubicBezTo>
                  <a:pt x="15500" y="10118"/>
                  <a:pt x="16452" y="11807"/>
                  <a:pt x="17030" y="13895"/>
                </a:cubicBezTo>
                <a:cubicBezTo>
                  <a:pt x="17867" y="16920"/>
                  <a:pt x="18797" y="20459"/>
                  <a:pt x="20248" y="19253"/>
                </a:cubicBezTo>
                <a:cubicBezTo>
                  <a:pt x="21120" y="18528"/>
                  <a:pt x="21270" y="16429"/>
                  <a:pt x="21155" y="14509"/>
                </a:cubicBezTo>
                <a:cubicBezTo>
                  <a:pt x="21033" y="12474"/>
                  <a:pt x="20724" y="10409"/>
                  <a:pt x="19895" y="9138"/>
                </a:cubicBezTo>
                <a:cubicBezTo>
                  <a:pt x="18435" y="6899"/>
                  <a:pt x="16323" y="8402"/>
                  <a:pt x="14651" y="7001"/>
                </a:cubicBezTo>
                <a:cubicBezTo>
                  <a:pt x="13062" y="5670"/>
                  <a:pt x="12295" y="2145"/>
                  <a:pt x="10732" y="717"/>
                </a:cubicBezTo>
                <a:cubicBezTo>
                  <a:pt x="8696" y="-1141"/>
                  <a:pt x="6524" y="1013"/>
                  <a:pt x="4436" y="2640"/>
                </a:cubicBezTo>
                <a:cubicBezTo>
                  <a:pt x="2976" y="3779"/>
                  <a:pt x="1842" y="5889"/>
                  <a:pt x="885" y="7299"/>
                </a:cubicBezTo>
                <a:cubicBezTo>
                  <a:pt x="82" y="8481"/>
                  <a:pt x="-330" y="10010"/>
                  <a:pt x="323" y="10981"/>
                </a:cubicBezTo>
                <a:close/>
              </a:path>
            </a:pathLst>
          </a:custGeom>
          <a:solidFill>
            <a:schemeClr val="accent1"/>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8" name="Shape 288"/>
          <p:cNvSpPr/>
          <p:nvPr/>
        </p:nvSpPr>
        <p:spPr>
          <a:xfrm>
            <a:off x="4267266" y="3868978"/>
            <a:ext cx="546764" cy="202242"/>
          </a:xfrm>
          <a:custGeom>
            <a:avLst/>
            <a:gdLst/>
            <a:ahLst/>
            <a:cxnLst>
              <a:cxn ang="0">
                <a:pos x="wd2" y="hd2"/>
              </a:cxn>
              <a:cxn ang="5400000">
                <a:pos x="wd2" y="hd2"/>
              </a:cxn>
              <a:cxn ang="10800000">
                <a:pos x="wd2" y="hd2"/>
              </a:cxn>
              <a:cxn ang="16200000">
                <a:pos x="wd2" y="hd2"/>
              </a:cxn>
            </a:cxnLst>
            <a:rect l="0" t="0" r="r" b="b"/>
            <a:pathLst>
              <a:path w="21252" h="20862" extrusionOk="0">
                <a:moveTo>
                  <a:pt x="990" y="9537"/>
                </a:moveTo>
                <a:cubicBezTo>
                  <a:pt x="327" y="11066"/>
                  <a:pt x="-307" y="13035"/>
                  <a:pt x="162" y="14658"/>
                </a:cubicBezTo>
                <a:cubicBezTo>
                  <a:pt x="396" y="15466"/>
                  <a:pt x="813" y="15585"/>
                  <a:pt x="1201" y="15484"/>
                </a:cubicBezTo>
                <a:cubicBezTo>
                  <a:pt x="3404" y="14907"/>
                  <a:pt x="5051" y="9214"/>
                  <a:pt x="7291" y="9478"/>
                </a:cubicBezTo>
                <a:cubicBezTo>
                  <a:pt x="9299" y="9715"/>
                  <a:pt x="11415" y="14791"/>
                  <a:pt x="13008" y="10889"/>
                </a:cubicBezTo>
                <a:cubicBezTo>
                  <a:pt x="13514" y="9648"/>
                  <a:pt x="13787" y="7548"/>
                  <a:pt x="14491" y="7345"/>
                </a:cubicBezTo>
                <a:cubicBezTo>
                  <a:pt x="16043" y="6899"/>
                  <a:pt x="15759" y="11480"/>
                  <a:pt x="16315" y="14678"/>
                </a:cubicBezTo>
                <a:cubicBezTo>
                  <a:pt x="16793" y="17425"/>
                  <a:pt x="17983" y="18526"/>
                  <a:pt x="18983" y="19820"/>
                </a:cubicBezTo>
                <a:cubicBezTo>
                  <a:pt x="19548" y="20551"/>
                  <a:pt x="20177" y="21343"/>
                  <a:pt x="20705" y="20494"/>
                </a:cubicBezTo>
                <a:cubicBezTo>
                  <a:pt x="21293" y="19549"/>
                  <a:pt x="21273" y="17710"/>
                  <a:pt x="21237" y="15850"/>
                </a:cubicBezTo>
                <a:cubicBezTo>
                  <a:pt x="21198" y="13844"/>
                  <a:pt x="21266" y="11628"/>
                  <a:pt x="20929" y="9659"/>
                </a:cubicBezTo>
                <a:cubicBezTo>
                  <a:pt x="20600" y="7735"/>
                  <a:pt x="20032" y="6457"/>
                  <a:pt x="19315" y="5648"/>
                </a:cubicBezTo>
                <a:cubicBezTo>
                  <a:pt x="18570" y="4808"/>
                  <a:pt x="17702" y="4575"/>
                  <a:pt x="16930" y="3861"/>
                </a:cubicBezTo>
                <a:cubicBezTo>
                  <a:pt x="15611" y="2641"/>
                  <a:pt x="14472" y="-257"/>
                  <a:pt x="13045" y="18"/>
                </a:cubicBezTo>
                <a:cubicBezTo>
                  <a:pt x="11949" y="229"/>
                  <a:pt x="11077" y="2319"/>
                  <a:pt x="10063" y="3387"/>
                </a:cubicBezTo>
                <a:cubicBezTo>
                  <a:pt x="9112" y="4390"/>
                  <a:pt x="8058" y="4475"/>
                  <a:pt x="7085" y="3628"/>
                </a:cubicBezTo>
                <a:cubicBezTo>
                  <a:pt x="5820" y="2015"/>
                  <a:pt x="4357" y="2278"/>
                  <a:pt x="3199" y="4196"/>
                </a:cubicBezTo>
                <a:cubicBezTo>
                  <a:pt x="2365" y="5579"/>
                  <a:pt x="1759" y="7763"/>
                  <a:pt x="990" y="9537"/>
                </a:cubicBezTo>
                <a:close/>
              </a:path>
            </a:pathLst>
          </a:custGeom>
          <a:solidFill>
            <a:schemeClr val="accent1"/>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89" name="Shape 289"/>
          <p:cNvSpPr/>
          <p:nvPr/>
        </p:nvSpPr>
        <p:spPr>
          <a:xfrm>
            <a:off x="4240686" y="3599888"/>
            <a:ext cx="552941" cy="272396"/>
          </a:xfrm>
          <a:custGeom>
            <a:avLst/>
            <a:gdLst/>
            <a:ahLst/>
            <a:cxnLst>
              <a:cxn ang="0">
                <a:pos x="wd2" y="hd2"/>
              </a:cxn>
              <a:cxn ang="5400000">
                <a:pos x="wd2" y="hd2"/>
              </a:cxn>
              <a:cxn ang="10800000">
                <a:pos x="wd2" y="hd2"/>
              </a:cxn>
              <a:cxn ang="16200000">
                <a:pos x="wd2" y="hd2"/>
              </a:cxn>
            </a:cxnLst>
            <a:rect l="0" t="0" r="r" b="b"/>
            <a:pathLst>
              <a:path w="19901" h="20943" extrusionOk="0">
                <a:moveTo>
                  <a:pt x="336" y="19587"/>
                </a:moveTo>
                <a:cubicBezTo>
                  <a:pt x="743" y="21316"/>
                  <a:pt x="1830" y="21044"/>
                  <a:pt x="2784" y="20645"/>
                </a:cubicBezTo>
                <a:cubicBezTo>
                  <a:pt x="4208" y="20050"/>
                  <a:pt x="5827" y="20329"/>
                  <a:pt x="7225" y="18901"/>
                </a:cubicBezTo>
                <a:cubicBezTo>
                  <a:pt x="7986" y="18122"/>
                  <a:pt x="8645" y="16910"/>
                  <a:pt x="9453" y="16376"/>
                </a:cubicBezTo>
                <a:cubicBezTo>
                  <a:pt x="10652" y="15584"/>
                  <a:pt x="11906" y="16374"/>
                  <a:pt x="13106" y="17150"/>
                </a:cubicBezTo>
                <a:cubicBezTo>
                  <a:pt x="14489" y="18045"/>
                  <a:pt x="15959" y="18568"/>
                  <a:pt x="17237" y="18704"/>
                </a:cubicBezTo>
                <a:cubicBezTo>
                  <a:pt x="18079" y="18794"/>
                  <a:pt x="18868" y="18610"/>
                  <a:pt x="19430" y="17241"/>
                </a:cubicBezTo>
                <a:cubicBezTo>
                  <a:pt x="20762" y="13994"/>
                  <a:pt x="18937" y="10042"/>
                  <a:pt x="18081" y="6122"/>
                </a:cubicBezTo>
                <a:cubicBezTo>
                  <a:pt x="17687" y="4320"/>
                  <a:pt x="17566" y="2302"/>
                  <a:pt x="17735" y="347"/>
                </a:cubicBezTo>
                <a:cubicBezTo>
                  <a:pt x="16798" y="-284"/>
                  <a:pt x="15781" y="-47"/>
                  <a:pt x="14930" y="1000"/>
                </a:cubicBezTo>
                <a:cubicBezTo>
                  <a:pt x="14295" y="1781"/>
                  <a:pt x="13781" y="2990"/>
                  <a:pt x="13092" y="3532"/>
                </a:cubicBezTo>
                <a:cubicBezTo>
                  <a:pt x="11921" y="4450"/>
                  <a:pt x="10723" y="3302"/>
                  <a:pt x="9585" y="2556"/>
                </a:cubicBezTo>
                <a:cubicBezTo>
                  <a:pt x="8569" y="1890"/>
                  <a:pt x="7509" y="1498"/>
                  <a:pt x="6424" y="1406"/>
                </a:cubicBezTo>
                <a:cubicBezTo>
                  <a:pt x="5679" y="1543"/>
                  <a:pt x="5301" y="3406"/>
                  <a:pt x="5765" y="4658"/>
                </a:cubicBezTo>
                <a:cubicBezTo>
                  <a:pt x="6192" y="5811"/>
                  <a:pt x="6957" y="5459"/>
                  <a:pt x="7594" y="5689"/>
                </a:cubicBezTo>
                <a:cubicBezTo>
                  <a:pt x="8809" y="6129"/>
                  <a:pt x="9642" y="8629"/>
                  <a:pt x="9246" y="11041"/>
                </a:cubicBezTo>
                <a:cubicBezTo>
                  <a:pt x="8927" y="12982"/>
                  <a:pt x="7805" y="13743"/>
                  <a:pt x="6587" y="14319"/>
                </a:cubicBezTo>
                <a:cubicBezTo>
                  <a:pt x="5739" y="14719"/>
                  <a:pt x="4778" y="15335"/>
                  <a:pt x="3792" y="15154"/>
                </a:cubicBezTo>
                <a:cubicBezTo>
                  <a:pt x="1251" y="14687"/>
                  <a:pt x="-838" y="14607"/>
                  <a:pt x="336" y="19587"/>
                </a:cubicBezTo>
                <a:close/>
              </a:path>
            </a:pathLst>
          </a:custGeom>
          <a:solidFill>
            <a:schemeClr val="accent1"/>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290" name="Shape 29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9</a:t>
            </a:fld>
            <a:endParaRPr/>
          </a:p>
        </p:txBody>
      </p:sp>
      <p:grpSp>
        <p:nvGrpSpPr>
          <p:cNvPr id="2" name="Group 1"/>
          <p:cNvGrpSpPr/>
          <p:nvPr/>
        </p:nvGrpSpPr>
        <p:grpSpPr>
          <a:xfrm>
            <a:off x="9904123" y="3884754"/>
            <a:ext cx="13419737" cy="7701724"/>
            <a:chOff x="9904123" y="3884754"/>
            <a:chExt cx="13419737" cy="7701724"/>
          </a:xfrm>
        </p:grpSpPr>
        <p:sp>
          <p:nvSpPr>
            <p:cNvPr id="291" name="Shape 291"/>
            <p:cNvSpPr/>
            <p:nvPr/>
          </p:nvSpPr>
          <p:spPr>
            <a:xfrm>
              <a:off x="9904123" y="3884754"/>
              <a:ext cx="449977" cy="449977"/>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92" name="Shape 292"/>
            <p:cNvSpPr/>
            <p:nvPr/>
          </p:nvSpPr>
          <p:spPr>
            <a:xfrm>
              <a:off x="9996134" y="3931942"/>
              <a:ext cx="320818"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1</a:t>
              </a:r>
            </a:p>
          </p:txBody>
        </p:sp>
        <p:sp>
          <p:nvSpPr>
            <p:cNvPr id="294" name="Shape 294"/>
            <p:cNvSpPr/>
            <p:nvPr/>
          </p:nvSpPr>
          <p:spPr>
            <a:xfrm>
              <a:off x="10519499" y="3903523"/>
              <a:ext cx="12804361" cy="135430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a:lstStyle>
            <a:p>
              <a:r>
                <a:rPr dirty="0"/>
                <a:t>Lorem Ipsum is simply dummy text of the printing and typesetting industry. Lorem Ipsum has been the industry's standard dummy text ever since the 1500s, when an unknown printer took a galley of type and scrambled it to make a type specimen book.</a:t>
              </a:r>
            </a:p>
          </p:txBody>
        </p:sp>
        <p:sp>
          <p:nvSpPr>
            <p:cNvPr id="296" name="Shape 296"/>
            <p:cNvSpPr/>
            <p:nvPr/>
          </p:nvSpPr>
          <p:spPr>
            <a:xfrm>
              <a:off x="9904123" y="5466915"/>
              <a:ext cx="449977" cy="449978"/>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297" name="Shape 297"/>
            <p:cNvSpPr/>
            <p:nvPr/>
          </p:nvSpPr>
          <p:spPr>
            <a:xfrm>
              <a:off x="9996134" y="5514103"/>
              <a:ext cx="320818" cy="35560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2</a:t>
              </a:r>
            </a:p>
          </p:txBody>
        </p:sp>
        <p:sp>
          <p:nvSpPr>
            <p:cNvPr id="299" name="Shape 299"/>
            <p:cNvSpPr/>
            <p:nvPr/>
          </p:nvSpPr>
          <p:spPr>
            <a:xfrm>
              <a:off x="10519499" y="5485684"/>
              <a:ext cx="12804361" cy="135430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a:t>
              </a:r>
            </a:p>
          </p:txBody>
        </p:sp>
        <p:sp>
          <p:nvSpPr>
            <p:cNvPr id="301" name="Shape 301"/>
            <p:cNvSpPr/>
            <p:nvPr/>
          </p:nvSpPr>
          <p:spPr>
            <a:xfrm>
              <a:off x="9904123" y="7049078"/>
              <a:ext cx="449977" cy="449978"/>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02" name="Shape 302"/>
            <p:cNvSpPr/>
            <p:nvPr/>
          </p:nvSpPr>
          <p:spPr>
            <a:xfrm>
              <a:off x="9996134" y="7096266"/>
              <a:ext cx="320818" cy="35560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3</a:t>
              </a:r>
            </a:p>
          </p:txBody>
        </p:sp>
        <p:sp>
          <p:nvSpPr>
            <p:cNvPr id="304" name="Shape 304"/>
            <p:cNvSpPr/>
            <p:nvPr/>
          </p:nvSpPr>
          <p:spPr>
            <a:xfrm>
              <a:off x="10519499" y="7067847"/>
              <a:ext cx="12804361" cy="135430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a:t>
              </a:r>
            </a:p>
          </p:txBody>
        </p:sp>
        <p:sp>
          <p:nvSpPr>
            <p:cNvPr id="306" name="Shape 306"/>
            <p:cNvSpPr/>
            <p:nvPr/>
          </p:nvSpPr>
          <p:spPr>
            <a:xfrm>
              <a:off x="9904123" y="8631240"/>
              <a:ext cx="449977" cy="449978"/>
            </a:xfrm>
            <a:prstGeom prst="ellipse">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07" name="Shape 307"/>
            <p:cNvSpPr/>
            <p:nvPr/>
          </p:nvSpPr>
          <p:spPr>
            <a:xfrm>
              <a:off x="9996134" y="8678428"/>
              <a:ext cx="320818" cy="35560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4</a:t>
              </a:r>
            </a:p>
          </p:txBody>
        </p:sp>
        <p:sp>
          <p:nvSpPr>
            <p:cNvPr id="309" name="Shape 309"/>
            <p:cNvSpPr/>
            <p:nvPr/>
          </p:nvSpPr>
          <p:spPr>
            <a:xfrm>
              <a:off x="10519499" y="8650009"/>
              <a:ext cx="12804361" cy="135430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a:t>
              </a:r>
            </a:p>
          </p:txBody>
        </p:sp>
        <p:sp>
          <p:nvSpPr>
            <p:cNvPr id="311" name="Shape 311"/>
            <p:cNvSpPr/>
            <p:nvPr/>
          </p:nvSpPr>
          <p:spPr>
            <a:xfrm>
              <a:off x="9904123" y="10213403"/>
              <a:ext cx="449977" cy="449978"/>
            </a:xfrm>
            <a:prstGeom prst="ellipse">
              <a:avLst/>
            </a:prstGeom>
            <a:solidFill>
              <a:srgbClr val="BDBDBD"/>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12" name="Shape 312"/>
            <p:cNvSpPr/>
            <p:nvPr/>
          </p:nvSpPr>
          <p:spPr>
            <a:xfrm>
              <a:off x="9996134" y="10260591"/>
              <a:ext cx="320818" cy="35560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5</a:t>
              </a:r>
            </a:p>
          </p:txBody>
        </p:sp>
        <p:sp>
          <p:nvSpPr>
            <p:cNvPr id="314" name="Shape 314"/>
            <p:cNvSpPr/>
            <p:nvPr/>
          </p:nvSpPr>
          <p:spPr>
            <a:xfrm>
              <a:off x="10519499" y="10232172"/>
              <a:ext cx="12804361" cy="135430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a:t>
              </a:r>
            </a:p>
          </p:txBody>
        </p:sp>
      </p:grpSp>
      <p:grpSp>
        <p:nvGrpSpPr>
          <p:cNvPr id="342" name="Group 342"/>
          <p:cNvGrpSpPr/>
          <p:nvPr/>
        </p:nvGrpSpPr>
        <p:grpSpPr>
          <a:xfrm>
            <a:off x="1891145" y="3991943"/>
            <a:ext cx="1944993" cy="8890685"/>
            <a:chOff x="0" y="0"/>
            <a:chExt cx="1944991" cy="8890683"/>
          </a:xfrm>
        </p:grpSpPr>
        <p:grpSp>
          <p:nvGrpSpPr>
            <p:cNvPr id="321" name="Group 321"/>
            <p:cNvGrpSpPr/>
            <p:nvPr/>
          </p:nvGrpSpPr>
          <p:grpSpPr>
            <a:xfrm>
              <a:off x="0" y="0"/>
              <a:ext cx="1944991" cy="449978"/>
              <a:chOff x="0" y="0"/>
              <a:chExt cx="1944990" cy="449977"/>
            </a:xfrm>
          </p:grpSpPr>
          <p:grpSp>
            <p:nvGrpSpPr>
              <p:cNvPr id="319" name="Group 319"/>
              <p:cNvGrpSpPr/>
              <p:nvPr/>
            </p:nvGrpSpPr>
            <p:grpSpPr>
              <a:xfrm>
                <a:off x="0" y="0"/>
                <a:ext cx="449977" cy="449977"/>
                <a:chOff x="0" y="0"/>
                <a:chExt cx="449976" cy="449976"/>
              </a:xfrm>
            </p:grpSpPr>
            <p:sp>
              <p:nvSpPr>
                <p:cNvPr id="317" name="Shape 317"/>
                <p:cNvSpPr/>
                <p:nvPr/>
              </p:nvSpPr>
              <p:spPr>
                <a:xfrm>
                  <a:off x="0" y="0"/>
                  <a:ext cx="449976" cy="449976"/>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18" name="Shape 318"/>
                <p:cNvSpPr/>
                <p:nvPr/>
              </p:nvSpPr>
              <p:spPr>
                <a:xfrm>
                  <a:off x="92011" y="4718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1</a:t>
                  </a:r>
                </a:p>
              </p:txBody>
            </p:sp>
          </p:grpSp>
          <p:sp>
            <p:nvSpPr>
              <p:cNvPr id="320" name="Shape 320"/>
              <p:cNvSpPr/>
              <p:nvPr/>
            </p:nvSpPr>
            <p:spPr>
              <a:xfrm>
                <a:off x="620176" y="224987"/>
                <a:ext cx="1324814" cy="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nvGrpSpPr>
            <p:cNvPr id="326" name="Group 326"/>
            <p:cNvGrpSpPr/>
            <p:nvPr/>
          </p:nvGrpSpPr>
          <p:grpSpPr>
            <a:xfrm>
              <a:off x="0" y="2788117"/>
              <a:ext cx="1166941" cy="449978"/>
              <a:chOff x="0" y="0"/>
              <a:chExt cx="1166940" cy="449977"/>
            </a:xfrm>
          </p:grpSpPr>
          <p:grpSp>
            <p:nvGrpSpPr>
              <p:cNvPr id="324" name="Group 324"/>
              <p:cNvGrpSpPr/>
              <p:nvPr/>
            </p:nvGrpSpPr>
            <p:grpSpPr>
              <a:xfrm>
                <a:off x="0" y="0"/>
                <a:ext cx="449977" cy="449977"/>
                <a:chOff x="0" y="0"/>
                <a:chExt cx="449976" cy="449976"/>
              </a:xfrm>
            </p:grpSpPr>
            <p:sp>
              <p:nvSpPr>
                <p:cNvPr id="322" name="Shape 322"/>
                <p:cNvSpPr/>
                <p:nvPr/>
              </p:nvSpPr>
              <p:spPr>
                <a:xfrm>
                  <a:off x="0" y="0"/>
                  <a:ext cx="449976" cy="449976"/>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23" name="Shape 323"/>
                <p:cNvSpPr/>
                <p:nvPr/>
              </p:nvSpPr>
              <p:spPr>
                <a:xfrm>
                  <a:off x="92011" y="4718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2</a:t>
                  </a:r>
                </a:p>
              </p:txBody>
            </p:sp>
          </p:grpSp>
          <p:sp>
            <p:nvSpPr>
              <p:cNvPr id="325" name="Shape 325"/>
              <p:cNvSpPr/>
              <p:nvPr/>
            </p:nvSpPr>
            <p:spPr>
              <a:xfrm>
                <a:off x="620176" y="231346"/>
                <a:ext cx="546764" cy="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nvGrpSpPr>
            <p:cNvPr id="331" name="Group 331"/>
            <p:cNvGrpSpPr/>
            <p:nvPr/>
          </p:nvGrpSpPr>
          <p:grpSpPr>
            <a:xfrm>
              <a:off x="0" y="6012913"/>
              <a:ext cx="1603472" cy="449979"/>
              <a:chOff x="0" y="0"/>
              <a:chExt cx="1603471" cy="449977"/>
            </a:xfrm>
          </p:grpSpPr>
          <p:grpSp>
            <p:nvGrpSpPr>
              <p:cNvPr id="329" name="Group 329"/>
              <p:cNvGrpSpPr/>
              <p:nvPr/>
            </p:nvGrpSpPr>
            <p:grpSpPr>
              <a:xfrm>
                <a:off x="0" y="0"/>
                <a:ext cx="449977" cy="449977"/>
                <a:chOff x="0" y="0"/>
                <a:chExt cx="449976" cy="449976"/>
              </a:xfrm>
            </p:grpSpPr>
            <p:sp>
              <p:nvSpPr>
                <p:cNvPr id="327" name="Shape 327"/>
                <p:cNvSpPr/>
                <p:nvPr/>
              </p:nvSpPr>
              <p:spPr>
                <a:xfrm>
                  <a:off x="0" y="0"/>
                  <a:ext cx="449976" cy="449976"/>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28" name="Shape 328"/>
                <p:cNvSpPr/>
                <p:nvPr/>
              </p:nvSpPr>
              <p:spPr>
                <a:xfrm>
                  <a:off x="92011" y="4718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3</a:t>
                  </a:r>
                </a:p>
              </p:txBody>
            </p:sp>
          </p:grpSp>
          <p:sp>
            <p:nvSpPr>
              <p:cNvPr id="330" name="Shape 330"/>
              <p:cNvSpPr/>
              <p:nvPr/>
            </p:nvSpPr>
            <p:spPr>
              <a:xfrm>
                <a:off x="620176" y="224987"/>
                <a:ext cx="983295" cy="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nvGrpSpPr>
            <p:cNvPr id="336" name="Group 336"/>
            <p:cNvGrpSpPr/>
            <p:nvPr/>
          </p:nvGrpSpPr>
          <p:grpSpPr>
            <a:xfrm>
              <a:off x="0" y="7431487"/>
              <a:ext cx="1228085" cy="449979"/>
              <a:chOff x="0" y="0"/>
              <a:chExt cx="1228084" cy="449977"/>
            </a:xfrm>
          </p:grpSpPr>
          <p:grpSp>
            <p:nvGrpSpPr>
              <p:cNvPr id="334" name="Group 334"/>
              <p:cNvGrpSpPr/>
              <p:nvPr/>
            </p:nvGrpSpPr>
            <p:grpSpPr>
              <a:xfrm>
                <a:off x="0" y="0"/>
                <a:ext cx="449977" cy="449977"/>
                <a:chOff x="0" y="0"/>
                <a:chExt cx="449976" cy="449976"/>
              </a:xfrm>
            </p:grpSpPr>
            <p:sp>
              <p:nvSpPr>
                <p:cNvPr id="332" name="Shape 332"/>
                <p:cNvSpPr/>
                <p:nvPr/>
              </p:nvSpPr>
              <p:spPr>
                <a:xfrm>
                  <a:off x="0" y="0"/>
                  <a:ext cx="449976" cy="449976"/>
                </a:xfrm>
                <a:prstGeom prst="ellipse">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33" name="Shape 333"/>
                <p:cNvSpPr/>
                <p:nvPr/>
              </p:nvSpPr>
              <p:spPr>
                <a:xfrm>
                  <a:off x="92011" y="4718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4</a:t>
                  </a:r>
                </a:p>
              </p:txBody>
            </p:sp>
          </p:grpSp>
          <p:sp>
            <p:nvSpPr>
              <p:cNvPr id="335" name="Shape 335"/>
              <p:cNvSpPr/>
              <p:nvPr/>
            </p:nvSpPr>
            <p:spPr>
              <a:xfrm>
                <a:off x="620176" y="224987"/>
                <a:ext cx="607908" cy="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nvGrpSpPr>
            <p:cNvPr id="341" name="Group 341"/>
            <p:cNvGrpSpPr/>
            <p:nvPr/>
          </p:nvGrpSpPr>
          <p:grpSpPr>
            <a:xfrm>
              <a:off x="0" y="8440704"/>
              <a:ext cx="996584" cy="449979"/>
              <a:chOff x="0" y="0"/>
              <a:chExt cx="996583" cy="449977"/>
            </a:xfrm>
          </p:grpSpPr>
          <p:grpSp>
            <p:nvGrpSpPr>
              <p:cNvPr id="339" name="Group 339"/>
              <p:cNvGrpSpPr/>
              <p:nvPr/>
            </p:nvGrpSpPr>
            <p:grpSpPr>
              <a:xfrm>
                <a:off x="0" y="0"/>
                <a:ext cx="449977" cy="449977"/>
                <a:chOff x="0" y="0"/>
                <a:chExt cx="449976" cy="449976"/>
              </a:xfrm>
            </p:grpSpPr>
            <p:sp>
              <p:nvSpPr>
                <p:cNvPr id="337" name="Shape 337"/>
                <p:cNvSpPr/>
                <p:nvPr/>
              </p:nvSpPr>
              <p:spPr>
                <a:xfrm>
                  <a:off x="0" y="0"/>
                  <a:ext cx="449976" cy="449976"/>
                </a:xfrm>
                <a:prstGeom prst="ellipse">
                  <a:avLst/>
                </a:prstGeom>
                <a:solidFill>
                  <a:srgbClr val="BDBDBD"/>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38" name="Shape 338"/>
                <p:cNvSpPr/>
                <p:nvPr/>
              </p:nvSpPr>
              <p:spPr>
                <a:xfrm>
                  <a:off x="92011" y="4718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5</a:t>
                  </a:r>
                </a:p>
              </p:txBody>
            </p:sp>
          </p:grpSp>
          <p:sp>
            <p:nvSpPr>
              <p:cNvPr id="340" name="Shape 340"/>
              <p:cNvSpPr/>
              <p:nvPr/>
            </p:nvSpPr>
            <p:spPr>
              <a:xfrm>
                <a:off x="620176" y="224987"/>
                <a:ext cx="376407" cy="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2"/>
                                        </p:tgtEl>
                                        <p:attrNameLst>
                                          <p:attrName>style.visibility</p:attrName>
                                        </p:attrNameLst>
                                      </p:cBhvr>
                                      <p:to>
                                        <p:strVal val="visible"/>
                                      </p:to>
                                    </p:set>
                                    <p:anim calcmode="lin" valueType="num">
                                      <p:cBhvr additive="base">
                                        <p:cTn id="7" dur="500" fill="hold"/>
                                        <p:tgtEl>
                                          <p:spTgt spid="342"/>
                                        </p:tgtEl>
                                        <p:attrNameLst>
                                          <p:attrName>ppt_x</p:attrName>
                                        </p:attrNameLst>
                                      </p:cBhvr>
                                      <p:tavLst>
                                        <p:tav tm="0">
                                          <p:val>
                                            <p:strVal val="0-#ppt_w/2"/>
                                          </p:val>
                                        </p:tav>
                                        <p:tav tm="100000">
                                          <p:val>
                                            <p:strVal val="#ppt_x"/>
                                          </p:val>
                                        </p:tav>
                                      </p:tavLst>
                                    </p:anim>
                                    <p:anim calcmode="lin" valueType="num">
                                      <p:cBhvr additive="base">
                                        <p:cTn id="8" dur="500" fill="hold"/>
                                        <p:tgtEl>
                                          <p:spTgt spid="3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61"/>
                                        </p:tgtEl>
                                        <p:attrNameLst>
                                          <p:attrName>style.visibility</p:attrName>
                                        </p:attrNameLst>
                                      </p:cBhvr>
                                      <p:to>
                                        <p:strVal val="visible"/>
                                      </p:to>
                                    </p:set>
                                    <p:anim calcmode="lin" valueType="num">
                                      <p:cBhvr additive="base">
                                        <p:cTn id="13" dur="500" fill="hold"/>
                                        <p:tgtEl>
                                          <p:spTgt spid="261"/>
                                        </p:tgtEl>
                                        <p:attrNameLst>
                                          <p:attrName>ppt_x</p:attrName>
                                        </p:attrNameLst>
                                      </p:cBhvr>
                                      <p:tavLst>
                                        <p:tav tm="0">
                                          <p:val>
                                            <p:strVal val="1+#ppt_w/2"/>
                                          </p:val>
                                        </p:tav>
                                        <p:tav tm="100000">
                                          <p:val>
                                            <p:strVal val="#ppt_x"/>
                                          </p:val>
                                        </p:tav>
                                      </p:tavLst>
                                    </p:anim>
                                    <p:anim calcmode="lin" valueType="num">
                                      <p:cBhvr additive="base">
                                        <p:cTn id="14" dur="500" fill="hold"/>
                                        <p:tgtEl>
                                          <p:spTgt spid="26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6" name="Group 346"/>
          <p:cNvGrpSpPr/>
          <p:nvPr/>
        </p:nvGrpSpPr>
        <p:grpSpPr>
          <a:xfrm>
            <a:off x="1366285" y="1535591"/>
            <a:ext cx="10204639" cy="2429824"/>
            <a:chOff x="0" y="0"/>
            <a:chExt cx="10204638" cy="2429823"/>
          </a:xfrm>
        </p:grpSpPr>
        <p:sp>
          <p:nvSpPr>
            <p:cNvPr id="344" name="Shape 344"/>
            <p:cNvSpPr/>
            <p:nvPr/>
          </p:nvSpPr>
          <p:spPr>
            <a:xfrm>
              <a:off x="0" y="0"/>
              <a:ext cx="3852810" cy="353207"/>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defRPr sz="1800" cap="all" spc="360">
                  <a:solidFill>
                    <a:srgbClr val="818181"/>
                  </a:solidFill>
                  <a:latin typeface="+mn-lt"/>
                  <a:ea typeface="+mn-ea"/>
                  <a:cs typeface="+mn-cs"/>
                  <a:sym typeface="Montserrat-Regular"/>
                </a:defRPr>
              </a:lvl1pPr>
            </a:lstStyle>
            <a:p>
              <a:r>
                <a:t>demo slide</a:t>
              </a:r>
            </a:p>
          </p:txBody>
        </p:sp>
        <p:sp>
          <p:nvSpPr>
            <p:cNvPr id="345" name="Shape 345"/>
            <p:cNvSpPr/>
            <p:nvPr/>
          </p:nvSpPr>
          <p:spPr>
            <a:xfrm>
              <a:off x="12614" y="267644"/>
              <a:ext cx="10192025" cy="216218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347" name="Shape 34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10</a:t>
            </a:fld>
            <a:endParaRPr/>
          </a:p>
        </p:txBody>
      </p:sp>
      <p:sp>
        <p:nvSpPr>
          <p:cNvPr id="348" name="Shape 348"/>
          <p:cNvSpPr>
            <a:spLocks noGrp="1"/>
          </p:cNvSpPr>
          <p:nvPr>
            <p:ph type="body" sz="quarter" idx="1"/>
          </p:nvPr>
        </p:nvSpPr>
        <p:spPr>
          <a:xfrm>
            <a:off x="1337399" y="5429373"/>
            <a:ext cx="11508624" cy="5401690"/>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grpSp>
        <p:nvGrpSpPr>
          <p:cNvPr id="2" name="Group 1"/>
          <p:cNvGrpSpPr/>
          <p:nvPr/>
        </p:nvGrpSpPr>
        <p:grpSpPr>
          <a:xfrm>
            <a:off x="14695110" y="2272062"/>
            <a:ext cx="8663280" cy="8683057"/>
            <a:chOff x="14695110" y="2272062"/>
            <a:chExt cx="8663280" cy="8683057"/>
          </a:xfrm>
        </p:grpSpPr>
        <p:grpSp>
          <p:nvGrpSpPr>
            <p:cNvPr id="361" name="Group 361"/>
            <p:cNvGrpSpPr/>
            <p:nvPr/>
          </p:nvGrpSpPr>
          <p:grpSpPr>
            <a:xfrm>
              <a:off x="14695110" y="2272062"/>
              <a:ext cx="8663280" cy="8683057"/>
              <a:chOff x="0" y="0"/>
              <a:chExt cx="8663279" cy="8683056"/>
            </a:xfrm>
          </p:grpSpPr>
          <p:sp>
            <p:nvSpPr>
              <p:cNvPr id="349" name="Shape 349"/>
              <p:cNvSpPr/>
              <p:nvPr/>
            </p:nvSpPr>
            <p:spPr>
              <a:xfrm>
                <a:off x="1988230" y="3362"/>
                <a:ext cx="3273942" cy="1357107"/>
              </a:xfrm>
              <a:custGeom>
                <a:avLst/>
                <a:gdLst/>
                <a:ahLst/>
                <a:cxnLst>
                  <a:cxn ang="0">
                    <a:pos x="wd2" y="hd2"/>
                  </a:cxn>
                  <a:cxn ang="5400000">
                    <a:pos x="wd2" y="hd2"/>
                  </a:cxn>
                  <a:cxn ang="10800000">
                    <a:pos x="wd2" y="hd2"/>
                  </a:cxn>
                  <a:cxn ang="16200000">
                    <a:pos x="wd2" y="hd2"/>
                  </a:cxn>
                </a:cxnLst>
                <a:rect l="0" t="0" r="r" b="b"/>
                <a:pathLst>
                  <a:path w="21573" h="21600" extrusionOk="0">
                    <a:moveTo>
                      <a:pt x="21573" y="20963"/>
                    </a:moveTo>
                    <a:lnTo>
                      <a:pt x="8637" y="20963"/>
                    </a:lnTo>
                    <a:cubicBezTo>
                      <a:pt x="7133" y="20803"/>
                      <a:pt x="5626" y="20785"/>
                      <a:pt x="4121" y="20908"/>
                    </a:cubicBezTo>
                    <a:cubicBezTo>
                      <a:pt x="2745" y="21021"/>
                      <a:pt x="1370" y="21252"/>
                      <a:pt x="0" y="21600"/>
                    </a:cubicBezTo>
                    <a:cubicBezTo>
                      <a:pt x="-27" y="15664"/>
                      <a:pt x="967" y="9968"/>
                      <a:pt x="2745" y="5870"/>
                    </a:cubicBezTo>
                    <a:cubicBezTo>
                      <a:pt x="4302" y="2280"/>
                      <a:pt x="6350" y="192"/>
                      <a:pt x="8502" y="0"/>
                    </a:cubicBezTo>
                    <a:cubicBezTo>
                      <a:pt x="10129" y="250"/>
                      <a:pt x="11723" y="984"/>
                      <a:pt x="13251" y="2163"/>
                    </a:cubicBezTo>
                    <a:cubicBezTo>
                      <a:pt x="14906" y="3441"/>
                      <a:pt x="16507" y="5260"/>
                      <a:pt x="17888" y="7932"/>
                    </a:cubicBezTo>
                    <a:cubicBezTo>
                      <a:pt x="19626" y="11293"/>
                      <a:pt x="20909" y="15830"/>
                      <a:pt x="21573" y="20963"/>
                    </a:cubicBezTo>
                    <a:close/>
                  </a:path>
                </a:pathLst>
              </a:custGeom>
              <a:solidFill>
                <a:srgbClr val="E5E5E5"/>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50" name="Shape 350"/>
              <p:cNvSpPr/>
              <p:nvPr/>
            </p:nvSpPr>
            <p:spPr>
              <a:xfrm>
                <a:off x="3279891" y="0"/>
                <a:ext cx="4078341" cy="3302769"/>
              </a:xfrm>
              <a:custGeom>
                <a:avLst/>
                <a:gdLst/>
                <a:ahLst/>
                <a:cxnLst>
                  <a:cxn ang="0">
                    <a:pos x="wd2" y="hd2"/>
                  </a:cxn>
                  <a:cxn ang="5400000">
                    <a:pos x="wd2" y="hd2"/>
                  </a:cxn>
                  <a:cxn ang="10800000">
                    <a:pos x="wd2" y="hd2"/>
                  </a:cxn>
                  <a:cxn ang="16200000">
                    <a:pos x="wd2" y="hd2"/>
                  </a:cxn>
                </a:cxnLst>
                <a:rect l="0" t="0" r="r" b="b"/>
                <a:pathLst>
                  <a:path w="21594" h="21586" extrusionOk="0">
                    <a:moveTo>
                      <a:pt x="0" y="44"/>
                    </a:moveTo>
                    <a:lnTo>
                      <a:pt x="9357" y="1"/>
                    </a:lnTo>
                    <a:cubicBezTo>
                      <a:pt x="10445" y="-14"/>
                      <a:pt x="11519" y="101"/>
                      <a:pt x="12566" y="337"/>
                    </a:cubicBezTo>
                    <a:cubicBezTo>
                      <a:pt x="13490" y="546"/>
                      <a:pt x="14395" y="850"/>
                      <a:pt x="15262" y="1273"/>
                    </a:cubicBezTo>
                    <a:cubicBezTo>
                      <a:pt x="16542" y="1900"/>
                      <a:pt x="17761" y="2799"/>
                      <a:pt x="18707" y="4114"/>
                    </a:cubicBezTo>
                    <a:cubicBezTo>
                      <a:pt x="19574" y="5320"/>
                      <a:pt x="20135" y="6785"/>
                      <a:pt x="20538" y="8294"/>
                    </a:cubicBezTo>
                    <a:cubicBezTo>
                      <a:pt x="21321" y="11229"/>
                      <a:pt x="21516" y="14356"/>
                      <a:pt x="21574" y="17455"/>
                    </a:cubicBezTo>
                    <a:cubicBezTo>
                      <a:pt x="21600" y="18832"/>
                      <a:pt x="21600" y="20209"/>
                      <a:pt x="21574" y="21586"/>
                    </a:cubicBezTo>
                    <a:lnTo>
                      <a:pt x="10811" y="21586"/>
                    </a:lnTo>
                    <a:lnTo>
                      <a:pt x="10811" y="11388"/>
                    </a:lnTo>
                    <a:cubicBezTo>
                      <a:pt x="10825" y="10873"/>
                      <a:pt x="10795" y="10358"/>
                      <a:pt x="10723" y="9850"/>
                    </a:cubicBezTo>
                    <a:cubicBezTo>
                      <a:pt x="10663" y="9430"/>
                      <a:pt x="10574" y="9017"/>
                      <a:pt x="10457" y="8616"/>
                    </a:cubicBezTo>
                    <a:cubicBezTo>
                      <a:pt x="10145" y="7499"/>
                      <a:pt x="9702" y="6450"/>
                      <a:pt x="9147" y="5501"/>
                    </a:cubicBezTo>
                    <a:cubicBezTo>
                      <a:pt x="8548" y="4477"/>
                      <a:pt x="7819" y="3571"/>
                      <a:pt x="6973" y="2841"/>
                    </a:cubicBezTo>
                    <a:cubicBezTo>
                      <a:pt x="5947" y="1956"/>
                      <a:pt x="4791" y="1364"/>
                      <a:pt x="3610" y="922"/>
                    </a:cubicBezTo>
                    <a:cubicBezTo>
                      <a:pt x="2441" y="484"/>
                      <a:pt x="1232" y="188"/>
                      <a:pt x="0" y="44"/>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51" name="Shape 351"/>
              <p:cNvSpPr/>
              <p:nvPr/>
            </p:nvSpPr>
            <p:spPr>
              <a:xfrm>
                <a:off x="7314457" y="2018526"/>
                <a:ext cx="1348822" cy="3262779"/>
              </a:xfrm>
              <a:custGeom>
                <a:avLst/>
                <a:gdLst/>
                <a:ahLst/>
                <a:cxnLst>
                  <a:cxn ang="0">
                    <a:pos x="wd2" y="hd2"/>
                  </a:cxn>
                  <a:cxn ang="5400000">
                    <a:pos x="wd2" y="hd2"/>
                  </a:cxn>
                  <a:cxn ang="10800000">
                    <a:pos x="wd2" y="hd2"/>
                  </a:cxn>
                  <a:cxn ang="16200000">
                    <a:pos x="wd2" y="hd2"/>
                  </a:cxn>
                </a:cxnLst>
                <a:rect l="0" t="0" r="r" b="b"/>
                <a:pathLst>
                  <a:path w="21392" h="21528" extrusionOk="0">
                    <a:moveTo>
                      <a:pt x="0" y="6"/>
                    </a:moveTo>
                    <a:cubicBezTo>
                      <a:pt x="4753" y="-72"/>
                      <a:pt x="9422" y="542"/>
                      <a:pt x="13204" y="1742"/>
                    </a:cubicBezTo>
                    <a:cubicBezTo>
                      <a:pt x="18554" y="3440"/>
                      <a:pt x="21600" y="6109"/>
                      <a:pt x="21381" y="8907"/>
                    </a:cubicBezTo>
                    <a:cubicBezTo>
                      <a:pt x="21062" y="10909"/>
                      <a:pt x="19898" y="12846"/>
                      <a:pt x="17996" y="14638"/>
                    </a:cubicBezTo>
                    <a:cubicBezTo>
                      <a:pt x="16152" y="16376"/>
                      <a:pt x="13589" y="18002"/>
                      <a:pt x="10096" y="19297"/>
                    </a:cubicBezTo>
                    <a:cubicBezTo>
                      <a:pt x="7385" y="20303"/>
                      <a:pt x="4199" y="21062"/>
                      <a:pt x="744" y="21528"/>
                    </a:cubicBezTo>
                    <a:lnTo>
                      <a:pt x="588" y="8454"/>
                    </a:lnTo>
                    <a:cubicBezTo>
                      <a:pt x="611" y="7068"/>
                      <a:pt x="575" y="5682"/>
                      <a:pt x="480" y="4296"/>
                    </a:cubicBezTo>
                    <a:cubicBezTo>
                      <a:pt x="382" y="2865"/>
                      <a:pt x="222" y="1435"/>
                      <a:pt x="0" y="6"/>
                    </a:cubicBezTo>
                    <a:close/>
                  </a:path>
                </a:pathLst>
              </a:custGeom>
              <a:solidFill>
                <a:srgbClr val="E5E5E5"/>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52" name="Shape 352"/>
              <p:cNvSpPr/>
              <p:nvPr/>
            </p:nvSpPr>
            <p:spPr>
              <a:xfrm>
                <a:off x="5373510" y="3387366"/>
                <a:ext cx="3288157" cy="3984136"/>
              </a:xfrm>
              <a:custGeom>
                <a:avLst/>
                <a:gdLst/>
                <a:ahLst/>
                <a:cxnLst>
                  <a:cxn ang="0">
                    <a:pos x="wd2" y="hd2"/>
                  </a:cxn>
                  <a:cxn ang="5400000">
                    <a:pos x="wd2" y="hd2"/>
                  </a:cxn>
                  <a:cxn ang="10800000">
                    <a:pos x="wd2" y="hd2"/>
                  </a:cxn>
                  <a:cxn ang="16200000">
                    <a:pos x="wd2" y="hd2"/>
                  </a:cxn>
                </a:cxnLst>
                <a:rect l="0" t="0" r="r" b="b"/>
                <a:pathLst>
                  <a:path w="21595" h="21592" extrusionOk="0">
                    <a:moveTo>
                      <a:pt x="21595" y="0"/>
                    </a:moveTo>
                    <a:lnTo>
                      <a:pt x="21595" y="10069"/>
                    </a:lnTo>
                    <a:cubicBezTo>
                      <a:pt x="21600" y="11135"/>
                      <a:pt x="21468" y="12190"/>
                      <a:pt x="21207" y="13217"/>
                    </a:cubicBezTo>
                    <a:cubicBezTo>
                      <a:pt x="20798" y="14825"/>
                      <a:pt x="20062" y="16398"/>
                      <a:pt x="18739" y="17662"/>
                    </a:cubicBezTo>
                    <a:cubicBezTo>
                      <a:pt x="17324" y="19013"/>
                      <a:pt x="15418" y="19862"/>
                      <a:pt x="13447" y="20446"/>
                    </a:cubicBezTo>
                    <a:cubicBezTo>
                      <a:pt x="11606" y="20990"/>
                      <a:pt x="9656" y="21320"/>
                      <a:pt x="7646" y="21405"/>
                    </a:cubicBezTo>
                    <a:cubicBezTo>
                      <a:pt x="6381" y="21483"/>
                      <a:pt x="5114" y="21537"/>
                      <a:pt x="3846" y="21566"/>
                    </a:cubicBezTo>
                    <a:cubicBezTo>
                      <a:pt x="2564" y="21596"/>
                      <a:pt x="1282" y="21600"/>
                      <a:pt x="0" y="21579"/>
                    </a:cubicBezTo>
                    <a:lnTo>
                      <a:pt x="0" y="10626"/>
                    </a:lnTo>
                    <a:lnTo>
                      <a:pt x="10426" y="10626"/>
                    </a:lnTo>
                    <a:cubicBezTo>
                      <a:pt x="11461" y="10607"/>
                      <a:pt x="12484" y="10445"/>
                      <a:pt x="13453" y="10145"/>
                    </a:cubicBezTo>
                    <a:cubicBezTo>
                      <a:pt x="15970" y="9368"/>
                      <a:pt x="17899" y="7826"/>
                      <a:pt x="19238" y="6031"/>
                    </a:cubicBezTo>
                    <a:cubicBezTo>
                      <a:pt x="19909" y="5131"/>
                      <a:pt x="20440" y="4157"/>
                      <a:pt x="20835" y="3136"/>
                    </a:cubicBezTo>
                    <a:cubicBezTo>
                      <a:pt x="21224" y="2133"/>
                      <a:pt x="21482" y="1084"/>
                      <a:pt x="21595" y="0"/>
                    </a:cubicBez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53" name="Shape 353"/>
              <p:cNvSpPr/>
              <p:nvPr/>
            </p:nvSpPr>
            <p:spPr>
              <a:xfrm>
                <a:off x="3390805" y="7320364"/>
                <a:ext cx="3283559" cy="1362692"/>
              </a:xfrm>
              <a:custGeom>
                <a:avLst/>
                <a:gdLst/>
                <a:ahLst/>
                <a:cxnLst>
                  <a:cxn ang="0">
                    <a:pos x="wd2" y="hd2"/>
                  </a:cxn>
                  <a:cxn ang="5400000">
                    <a:pos x="wd2" y="hd2"/>
                  </a:cxn>
                  <a:cxn ang="10800000">
                    <a:pos x="wd2" y="hd2"/>
                  </a:cxn>
                  <a:cxn ang="16200000">
                    <a:pos x="wd2" y="hd2"/>
                  </a:cxn>
                </a:cxnLst>
                <a:rect l="0" t="0" r="r" b="b"/>
                <a:pathLst>
                  <a:path w="21466" h="21360" extrusionOk="0">
                    <a:moveTo>
                      <a:pt x="0" y="815"/>
                    </a:moveTo>
                    <a:lnTo>
                      <a:pt x="12917" y="738"/>
                    </a:lnTo>
                    <a:cubicBezTo>
                      <a:pt x="14409" y="736"/>
                      <a:pt x="15900" y="669"/>
                      <a:pt x="17391" y="538"/>
                    </a:cubicBezTo>
                    <a:cubicBezTo>
                      <a:pt x="18080" y="477"/>
                      <a:pt x="18770" y="402"/>
                      <a:pt x="19458" y="311"/>
                    </a:cubicBezTo>
                    <a:cubicBezTo>
                      <a:pt x="20123" y="223"/>
                      <a:pt x="20787" y="119"/>
                      <a:pt x="21451" y="0"/>
                    </a:cubicBezTo>
                    <a:cubicBezTo>
                      <a:pt x="21600" y="6085"/>
                      <a:pt x="20596" y="12006"/>
                      <a:pt x="18718" y="16115"/>
                    </a:cubicBezTo>
                    <a:cubicBezTo>
                      <a:pt x="17070" y="19721"/>
                      <a:pt x="14890" y="21600"/>
                      <a:pt x="12662" y="21336"/>
                    </a:cubicBezTo>
                    <a:cubicBezTo>
                      <a:pt x="10661" y="21055"/>
                      <a:pt x="8726" y="19959"/>
                      <a:pt x="6928" y="18153"/>
                    </a:cubicBezTo>
                    <a:cubicBezTo>
                      <a:pt x="5024" y="16242"/>
                      <a:pt x="3233" y="13495"/>
                      <a:pt x="1885" y="9556"/>
                    </a:cubicBezTo>
                    <a:cubicBezTo>
                      <a:pt x="1007" y="6992"/>
                      <a:pt x="365" y="4014"/>
                      <a:pt x="0" y="815"/>
                    </a:cubicBezTo>
                    <a:close/>
                  </a:path>
                </a:pathLst>
              </a:custGeom>
              <a:solidFill>
                <a:srgbClr val="E5E5E5"/>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54" name="Shape 354"/>
              <p:cNvSpPr/>
              <p:nvPr/>
            </p:nvSpPr>
            <p:spPr>
              <a:xfrm>
                <a:off x="1312175" y="5384174"/>
                <a:ext cx="4023860" cy="3298316"/>
              </a:xfrm>
              <a:custGeom>
                <a:avLst/>
                <a:gdLst/>
                <a:ahLst/>
                <a:cxnLst>
                  <a:cxn ang="0">
                    <a:pos x="wd2" y="hd2"/>
                  </a:cxn>
                  <a:cxn ang="5400000">
                    <a:pos x="wd2" y="hd2"/>
                  </a:cxn>
                  <a:cxn ang="10800000">
                    <a:pos x="wd2" y="hd2"/>
                  </a:cxn>
                  <a:cxn ang="16200000">
                    <a:pos x="wd2" y="hd2"/>
                  </a:cxn>
                </a:cxnLst>
                <a:rect l="0" t="0" r="r" b="b"/>
                <a:pathLst>
                  <a:path w="21590" h="21600" extrusionOk="0">
                    <a:moveTo>
                      <a:pt x="43" y="0"/>
                    </a:moveTo>
                    <a:lnTo>
                      <a:pt x="10881" y="0"/>
                    </a:lnTo>
                    <a:lnTo>
                      <a:pt x="10871" y="10636"/>
                    </a:lnTo>
                    <a:cubicBezTo>
                      <a:pt x="10942" y="12693"/>
                      <a:pt x="11528" y="14682"/>
                      <a:pt x="12541" y="16317"/>
                    </a:cubicBezTo>
                    <a:cubicBezTo>
                      <a:pt x="13134" y="17276"/>
                      <a:pt x="13867" y="18100"/>
                      <a:pt x="14687" y="18786"/>
                    </a:cubicBezTo>
                    <a:cubicBezTo>
                      <a:pt x="15692" y="19626"/>
                      <a:pt x="16800" y="20236"/>
                      <a:pt x="17943" y="20690"/>
                    </a:cubicBezTo>
                    <a:cubicBezTo>
                      <a:pt x="19119" y="21158"/>
                      <a:pt x="20342" y="21466"/>
                      <a:pt x="21590" y="21600"/>
                    </a:cubicBezTo>
                    <a:lnTo>
                      <a:pt x="11868" y="21600"/>
                    </a:lnTo>
                    <a:cubicBezTo>
                      <a:pt x="10582" y="21597"/>
                      <a:pt x="9313" y="21403"/>
                      <a:pt x="8087" y="21033"/>
                    </a:cubicBezTo>
                    <a:cubicBezTo>
                      <a:pt x="6521" y="20560"/>
                      <a:pt x="4993" y="19789"/>
                      <a:pt x="3754" y="18469"/>
                    </a:cubicBezTo>
                    <a:cubicBezTo>
                      <a:pt x="2645" y="17287"/>
                      <a:pt x="1862" y="15770"/>
                      <a:pt x="1288" y="14169"/>
                    </a:cubicBezTo>
                    <a:cubicBezTo>
                      <a:pt x="658" y="12414"/>
                      <a:pt x="266" y="10520"/>
                      <a:pt x="148" y="8559"/>
                    </a:cubicBezTo>
                    <a:cubicBezTo>
                      <a:pt x="71" y="7127"/>
                      <a:pt x="24" y="5692"/>
                      <a:pt x="7" y="4257"/>
                    </a:cubicBezTo>
                    <a:cubicBezTo>
                      <a:pt x="-10" y="2838"/>
                      <a:pt x="2" y="1419"/>
                      <a:pt x="43" y="0"/>
                    </a:cubicBezTo>
                    <a:close/>
                  </a:path>
                </a:pathLst>
              </a:custGeom>
              <a:solidFill>
                <a:schemeClr val="accent4"/>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55" name="Shape 355"/>
              <p:cNvSpPr/>
              <p:nvPr/>
            </p:nvSpPr>
            <p:spPr>
              <a:xfrm>
                <a:off x="6049" y="3411115"/>
                <a:ext cx="1334645" cy="3275129"/>
              </a:xfrm>
              <a:custGeom>
                <a:avLst/>
                <a:gdLst/>
                <a:ahLst/>
                <a:cxnLst>
                  <a:cxn ang="0">
                    <a:pos x="wd2" y="hd2"/>
                  </a:cxn>
                  <a:cxn ang="5400000">
                    <a:pos x="wd2" y="hd2"/>
                  </a:cxn>
                  <a:cxn ang="10800000">
                    <a:pos x="wd2" y="hd2"/>
                  </a:cxn>
                  <a:cxn ang="16200000">
                    <a:pos x="wd2" y="hd2"/>
                  </a:cxn>
                </a:cxnLst>
                <a:rect l="0" t="0" r="r" b="b"/>
                <a:pathLst>
                  <a:path w="21231" h="21555" extrusionOk="0">
                    <a:moveTo>
                      <a:pt x="20770" y="0"/>
                    </a:moveTo>
                    <a:lnTo>
                      <a:pt x="20967" y="12988"/>
                    </a:lnTo>
                    <a:cubicBezTo>
                      <a:pt x="20904" y="14416"/>
                      <a:pt x="20895" y="15843"/>
                      <a:pt x="20939" y="17271"/>
                    </a:cubicBezTo>
                    <a:cubicBezTo>
                      <a:pt x="20984" y="18699"/>
                      <a:pt x="21081" y="20127"/>
                      <a:pt x="21231" y="21554"/>
                    </a:cubicBezTo>
                    <a:cubicBezTo>
                      <a:pt x="14926" y="21600"/>
                      <a:pt x="8908" y="20466"/>
                      <a:pt x="4854" y="18468"/>
                    </a:cubicBezTo>
                    <a:cubicBezTo>
                      <a:pt x="1351" y="16741"/>
                      <a:pt x="-369" y="14513"/>
                      <a:pt x="67" y="12266"/>
                    </a:cubicBezTo>
                    <a:cubicBezTo>
                      <a:pt x="276" y="10738"/>
                      <a:pt x="1037" y="9244"/>
                      <a:pt x="2305" y="7828"/>
                    </a:cubicBezTo>
                    <a:cubicBezTo>
                      <a:pt x="3553" y="6436"/>
                      <a:pt x="5294" y="5116"/>
                      <a:pt x="7504" y="3920"/>
                    </a:cubicBezTo>
                    <a:cubicBezTo>
                      <a:pt x="9245" y="2978"/>
                      <a:pt x="11252" y="2128"/>
                      <a:pt x="13567" y="1444"/>
                    </a:cubicBezTo>
                    <a:cubicBezTo>
                      <a:pt x="15746" y="801"/>
                      <a:pt x="18179" y="312"/>
                      <a:pt x="20770" y="0"/>
                    </a:cubicBezTo>
                    <a:close/>
                  </a:path>
                </a:pathLst>
              </a:custGeom>
              <a:solidFill>
                <a:srgbClr val="E5E5E5"/>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56" name="Shape 356"/>
              <p:cNvSpPr/>
              <p:nvPr/>
            </p:nvSpPr>
            <p:spPr>
              <a:xfrm>
                <a:off x="0" y="1303612"/>
                <a:ext cx="3296575" cy="4023564"/>
              </a:xfrm>
              <a:custGeom>
                <a:avLst/>
                <a:gdLst/>
                <a:ahLst/>
                <a:cxnLst>
                  <a:cxn ang="0">
                    <a:pos x="wd2" y="hd2"/>
                  </a:cxn>
                  <a:cxn ang="5400000">
                    <a:pos x="wd2" y="hd2"/>
                  </a:cxn>
                  <a:cxn ang="10800000">
                    <a:pos x="wd2" y="hd2"/>
                  </a:cxn>
                  <a:cxn ang="16200000">
                    <a:pos x="wd2" y="hd2"/>
                  </a:cxn>
                </a:cxnLst>
                <a:rect l="0" t="0" r="r" b="b"/>
                <a:pathLst>
                  <a:path w="21600" h="21585" extrusionOk="0">
                    <a:moveTo>
                      <a:pt x="21600" y="83"/>
                    </a:moveTo>
                    <a:lnTo>
                      <a:pt x="21600" y="10940"/>
                    </a:lnTo>
                    <a:lnTo>
                      <a:pt x="11123" y="10976"/>
                    </a:lnTo>
                    <a:cubicBezTo>
                      <a:pt x="10567" y="10987"/>
                      <a:pt x="10014" y="11039"/>
                      <a:pt x="9470" y="11134"/>
                    </a:cubicBezTo>
                    <a:cubicBezTo>
                      <a:pt x="7840" y="11417"/>
                      <a:pt x="6344" y="12060"/>
                      <a:pt x="5067" y="12936"/>
                    </a:cubicBezTo>
                    <a:cubicBezTo>
                      <a:pt x="3958" y="13698"/>
                      <a:pt x="3029" y="14626"/>
                      <a:pt x="2280" y="15654"/>
                    </a:cubicBezTo>
                    <a:cubicBezTo>
                      <a:pt x="1635" y="16539"/>
                      <a:pt x="1134" y="17485"/>
                      <a:pt x="758" y="18461"/>
                    </a:cubicBezTo>
                    <a:cubicBezTo>
                      <a:pt x="369" y="19473"/>
                      <a:pt x="114" y="20521"/>
                      <a:pt x="0" y="21585"/>
                    </a:cubicBezTo>
                    <a:lnTo>
                      <a:pt x="0" y="11122"/>
                    </a:lnTo>
                    <a:cubicBezTo>
                      <a:pt x="63" y="9762"/>
                      <a:pt x="366" y="8429"/>
                      <a:pt x="888" y="7162"/>
                    </a:cubicBezTo>
                    <a:cubicBezTo>
                      <a:pt x="1410" y="5896"/>
                      <a:pt x="2158" y="4676"/>
                      <a:pt x="3291" y="3680"/>
                    </a:cubicBezTo>
                    <a:cubicBezTo>
                      <a:pt x="4584" y="2543"/>
                      <a:pt x="6252" y="1798"/>
                      <a:pt x="7979" y="1257"/>
                    </a:cubicBezTo>
                    <a:cubicBezTo>
                      <a:pt x="9592" y="751"/>
                      <a:pt x="11294" y="412"/>
                      <a:pt x="13051" y="259"/>
                    </a:cubicBezTo>
                    <a:cubicBezTo>
                      <a:pt x="14533" y="118"/>
                      <a:pt x="16023" y="34"/>
                      <a:pt x="17514" y="9"/>
                    </a:cubicBezTo>
                    <a:cubicBezTo>
                      <a:pt x="18877" y="-15"/>
                      <a:pt x="20240" y="10"/>
                      <a:pt x="21600" y="83"/>
                    </a:cubicBez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57" name="Shape 357"/>
              <p:cNvSpPr/>
              <p:nvPr/>
            </p:nvSpPr>
            <p:spPr>
              <a:xfrm>
                <a:off x="2335454" y="1542824"/>
                <a:ext cx="565860" cy="1615827"/>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0000">
                    <a:solidFill>
                      <a:srgbClr val="47ACB3"/>
                    </a:solidFill>
                    <a:latin typeface="+mn-lt"/>
                    <a:ea typeface="+mn-ea"/>
                    <a:cs typeface="+mn-cs"/>
                    <a:sym typeface="Montserrat-Regular"/>
                  </a:defRPr>
                </a:lvl1pPr>
              </a:lstStyle>
              <a:p>
                <a:r>
                  <a:rPr dirty="0">
                    <a:solidFill>
                      <a:schemeClr val="accent1">
                        <a:lumMod val="75000"/>
                      </a:schemeClr>
                    </a:solidFill>
                  </a:rPr>
                  <a:t>1</a:t>
                </a:r>
              </a:p>
            </p:txBody>
          </p:sp>
          <p:sp>
            <p:nvSpPr>
              <p:cNvPr id="358" name="Shape 358"/>
              <p:cNvSpPr/>
              <p:nvPr/>
            </p:nvSpPr>
            <p:spPr>
              <a:xfrm>
                <a:off x="5925587" y="1537937"/>
                <a:ext cx="845821" cy="162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0000">
                    <a:solidFill>
                      <a:srgbClr val="148BA2"/>
                    </a:solidFill>
                    <a:latin typeface="+mn-lt"/>
                    <a:ea typeface="+mn-ea"/>
                    <a:cs typeface="+mn-cs"/>
                    <a:sym typeface="Montserrat-Regular"/>
                  </a:defRPr>
                </a:lvl1pPr>
              </a:lstStyle>
              <a:p>
                <a:r>
                  <a:rPr dirty="0">
                    <a:solidFill>
                      <a:schemeClr val="accent2">
                        <a:lumMod val="75000"/>
                      </a:schemeClr>
                    </a:solidFill>
                  </a:rPr>
                  <a:t>2</a:t>
                </a:r>
              </a:p>
            </p:txBody>
          </p:sp>
          <p:sp>
            <p:nvSpPr>
              <p:cNvPr id="359" name="Shape 359"/>
              <p:cNvSpPr/>
              <p:nvPr/>
            </p:nvSpPr>
            <p:spPr>
              <a:xfrm>
                <a:off x="1914536" y="5522182"/>
                <a:ext cx="811119" cy="1615827"/>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0000">
                    <a:solidFill>
                      <a:srgbClr val="12567D"/>
                    </a:solidFill>
                    <a:latin typeface="+mn-lt"/>
                    <a:ea typeface="+mn-ea"/>
                    <a:cs typeface="+mn-cs"/>
                    <a:sym typeface="Montserrat-Regular"/>
                  </a:defRPr>
                </a:lvl1pPr>
              </a:lstStyle>
              <a:p>
                <a:r>
                  <a:rPr dirty="0">
                    <a:solidFill>
                      <a:schemeClr val="accent4">
                        <a:lumMod val="75000"/>
                      </a:schemeClr>
                    </a:solidFill>
                  </a:rPr>
                  <a:t>4</a:t>
                </a:r>
              </a:p>
            </p:txBody>
          </p:sp>
          <p:sp>
            <p:nvSpPr>
              <p:cNvPr id="360" name="Shape 360"/>
              <p:cNvSpPr/>
              <p:nvPr/>
            </p:nvSpPr>
            <p:spPr>
              <a:xfrm>
                <a:off x="5825680" y="5522182"/>
                <a:ext cx="817531" cy="1615827"/>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0000">
                    <a:solidFill>
                      <a:srgbClr val="017798"/>
                    </a:solidFill>
                    <a:latin typeface="+mn-lt"/>
                    <a:ea typeface="+mn-ea"/>
                    <a:cs typeface="+mn-cs"/>
                    <a:sym typeface="Montserrat-Regular"/>
                  </a:defRPr>
                </a:lvl1pPr>
              </a:lstStyle>
              <a:p>
                <a:r>
                  <a:rPr dirty="0">
                    <a:solidFill>
                      <a:schemeClr val="accent3">
                        <a:lumMod val="75000"/>
                      </a:schemeClr>
                    </a:solidFill>
                  </a:rPr>
                  <a:t>3</a:t>
                </a:r>
              </a:p>
            </p:txBody>
          </p:sp>
        </p:grpSp>
        <p:grpSp>
          <p:nvGrpSpPr>
            <p:cNvPr id="367" name="Group 367"/>
            <p:cNvGrpSpPr/>
            <p:nvPr/>
          </p:nvGrpSpPr>
          <p:grpSpPr>
            <a:xfrm>
              <a:off x="16300132" y="4014430"/>
              <a:ext cx="5457811" cy="5280734"/>
              <a:chOff x="0" y="0"/>
              <a:chExt cx="5457810" cy="5280733"/>
            </a:xfrm>
          </p:grpSpPr>
          <p:sp>
            <p:nvSpPr>
              <p:cNvPr id="362" name="Shape 362"/>
              <p:cNvSpPr/>
              <p:nvPr/>
            </p:nvSpPr>
            <p:spPr>
              <a:xfrm>
                <a:off x="1044852" y="2058298"/>
                <a:ext cx="3355405"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Medical</a:t>
                </a:r>
              </a:p>
            </p:txBody>
          </p:sp>
          <p:sp>
            <p:nvSpPr>
              <p:cNvPr id="363" name="Shape 363"/>
              <p:cNvSpPr/>
              <p:nvPr/>
            </p:nvSpPr>
            <p:spPr>
              <a:xfrm flipV="1">
                <a:off x="2786054" y="3655133"/>
                <a:ext cx="1" cy="162560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64" name="Shape 364"/>
              <p:cNvSpPr/>
              <p:nvPr/>
            </p:nvSpPr>
            <p:spPr>
              <a:xfrm flipV="1">
                <a:off x="2735254" y="-1"/>
                <a:ext cx="1" cy="162560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65" name="Shape 365"/>
              <p:cNvSpPr/>
              <p:nvPr/>
            </p:nvSpPr>
            <p:spPr>
              <a:xfrm>
                <a:off x="0" y="2636148"/>
                <a:ext cx="878841" cy="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66" name="Shape 366"/>
              <p:cNvSpPr/>
              <p:nvPr/>
            </p:nvSpPr>
            <p:spPr>
              <a:xfrm>
                <a:off x="4578970" y="2636148"/>
                <a:ext cx="878841" cy="1"/>
              </a:xfrm>
              <a:prstGeom prst="line">
                <a:avLst/>
              </a:prstGeom>
              <a:noFill/>
              <a:ln w="254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anim calcmode="lin" valueType="num">
                                      <p:cBhvr additive="base">
                                        <p:cTn id="7" dur="500" fill="hold"/>
                                        <p:tgtEl>
                                          <p:spTgt spid="346"/>
                                        </p:tgtEl>
                                        <p:attrNameLst>
                                          <p:attrName>ppt_x</p:attrName>
                                        </p:attrNameLst>
                                      </p:cBhvr>
                                      <p:tavLst>
                                        <p:tav tm="0">
                                          <p:val>
                                            <p:strVal val="0-#ppt_w/2"/>
                                          </p:val>
                                        </p:tav>
                                        <p:tav tm="100000">
                                          <p:val>
                                            <p:strVal val="#ppt_x"/>
                                          </p:val>
                                        </p:tav>
                                      </p:tavLst>
                                    </p:anim>
                                    <p:anim calcmode="lin" valueType="num">
                                      <p:cBhvr additive="base">
                                        <p:cTn id="8" dur="500" fill="hold"/>
                                        <p:tgtEl>
                                          <p:spTgt spid="3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48">
                                            <p:bg/>
                                          </p:spTgt>
                                        </p:tgtEl>
                                        <p:attrNameLst>
                                          <p:attrName>style.visibility</p:attrName>
                                        </p:attrNameLst>
                                      </p:cBhvr>
                                      <p:to>
                                        <p:strVal val="visible"/>
                                      </p:to>
                                    </p:set>
                                    <p:animEffect transition="in" filter="fade">
                                      <p:cBhvr>
                                        <p:cTn id="13" dur="500"/>
                                        <p:tgtEl>
                                          <p:spTgt spid="348">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48">
                                            <p:txEl>
                                              <p:pRg st="0" end="0"/>
                                            </p:txEl>
                                          </p:spTgt>
                                        </p:tgtEl>
                                        <p:attrNameLst>
                                          <p:attrName>style.visibility</p:attrName>
                                        </p:attrNameLst>
                                      </p:cBhvr>
                                      <p:to>
                                        <p:strVal val="visible"/>
                                      </p:to>
                                    </p:set>
                                    <p:animEffect transition="in" filter="fade">
                                      <p:cBhvr>
                                        <p:cTn id="18" dur="500"/>
                                        <p:tgtEl>
                                          <p:spTgt spid="34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nodeType="clickEffect">
                                  <p:stCondLst>
                                    <p:cond delay="0"/>
                                  </p:stCondLst>
                                  <p:childTnLst>
                                    <p:animRot by="21600000">
                                      <p:cBhvr>
                                        <p:cTn id="22" dur="1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1" name="Group 371"/>
          <p:cNvGrpSpPr/>
          <p:nvPr/>
        </p:nvGrpSpPr>
        <p:grpSpPr>
          <a:xfrm>
            <a:off x="1366285" y="1527356"/>
            <a:ext cx="16817881" cy="2446293"/>
            <a:chOff x="0" y="0"/>
            <a:chExt cx="16817880" cy="2446291"/>
          </a:xfrm>
        </p:grpSpPr>
        <p:sp>
          <p:nvSpPr>
            <p:cNvPr id="369" name="Shape 369"/>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370" name="Shape 370"/>
            <p:cNvSpPr/>
            <p:nvPr/>
          </p:nvSpPr>
          <p:spPr>
            <a:xfrm>
              <a:off x="12700" y="269458"/>
              <a:ext cx="16805181"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372" name="Shape 37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11</a:t>
            </a:fld>
            <a:endParaRPr/>
          </a:p>
        </p:txBody>
      </p:sp>
      <p:sp>
        <p:nvSpPr>
          <p:cNvPr id="373" name="Shape 373"/>
          <p:cNvSpPr>
            <a:spLocks noGrp="1"/>
          </p:cNvSpPr>
          <p:nvPr>
            <p:ph type="body" sz="quarter" idx="1"/>
          </p:nvPr>
        </p:nvSpPr>
        <p:spPr>
          <a:xfrm>
            <a:off x="1337399" y="3959709"/>
            <a:ext cx="6384610" cy="7357064"/>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a:t>
            </a:r>
          </a:p>
        </p:txBody>
      </p:sp>
      <p:grpSp>
        <p:nvGrpSpPr>
          <p:cNvPr id="385" name="Group 385"/>
          <p:cNvGrpSpPr/>
          <p:nvPr/>
        </p:nvGrpSpPr>
        <p:grpSpPr>
          <a:xfrm>
            <a:off x="9733202" y="7381635"/>
            <a:ext cx="13554760" cy="3961606"/>
            <a:chOff x="0" y="0"/>
            <a:chExt cx="13554759" cy="3961604"/>
          </a:xfrm>
        </p:grpSpPr>
        <p:grpSp>
          <p:nvGrpSpPr>
            <p:cNvPr id="376" name="Group 376"/>
            <p:cNvGrpSpPr/>
            <p:nvPr/>
          </p:nvGrpSpPr>
          <p:grpSpPr>
            <a:xfrm>
              <a:off x="9957228" y="357779"/>
              <a:ext cx="3597532" cy="3603826"/>
              <a:chOff x="0" y="0"/>
              <a:chExt cx="3597531" cy="3603824"/>
            </a:xfrm>
          </p:grpSpPr>
          <p:sp>
            <p:nvSpPr>
              <p:cNvPr id="374" name="Shape 374"/>
              <p:cNvSpPr/>
              <p:nvPr/>
            </p:nvSpPr>
            <p:spPr>
              <a:xfrm>
                <a:off x="-1" y="2278612"/>
                <a:ext cx="3597533" cy="1325213"/>
              </a:xfrm>
              <a:custGeom>
                <a:avLst/>
                <a:gdLst/>
                <a:ahLst/>
                <a:cxnLst>
                  <a:cxn ang="0">
                    <a:pos x="wd2" y="hd2"/>
                  </a:cxn>
                  <a:cxn ang="5400000">
                    <a:pos x="wd2" y="hd2"/>
                  </a:cxn>
                  <a:cxn ang="10800000">
                    <a:pos x="wd2" y="hd2"/>
                  </a:cxn>
                  <a:cxn ang="16200000">
                    <a:pos x="wd2" y="hd2"/>
                  </a:cxn>
                </a:cxnLst>
                <a:rect l="0" t="0" r="r" b="b"/>
                <a:pathLst>
                  <a:path w="21557" h="21600" extrusionOk="0">
                    <a:moveTo>
                      <a:pt x="5896" y="17827"/>
                    </a:moveTo>
                    <a:lnTo>
                      <a:pt x="5106" y="17755"/>
                    </a:lnTo>
                    <a:lnTo>
                      <a:pt x="5124" y="12541"/>
                    </a:lnTo>
                    <a:cubicBezTo>
                      <a:pt x="5128" y="11209"/>
                      <a:pt x="5360" y="10010"/>
                      <a:pt x="5728" y="9242"/>
                    </a:cubicBezTo>
                    <a:cubicBezTo>
                      <a:pt x="6082" y="8503"/>
                      <a:pt x="6541" y="8206"/>
                      <a:pt x="7013" y="8311"/>
                    </a:cubicBezTo>
                    <a:cubicBezTo>
                      <a:pt x="7415" y="8401"/>
                      <a:pt x="7792" y="8779"/>
                      <a:pt x="8074" y="9483"/>
                    </a:cubicBezTo>
                    <a:cubicBezTo>
                      <a:pt x="8381" y="10248"/>
                      <a:pt x="8560" y="11355"/>
                      <a:pt x="8544" y="12541"/>
                    </a:cubicBezTo>
                    <a:lnTo>
                      <a:pt x="8544" y="17844"/>
                    </a:lnTo>
                    <a:lnTo>
                      <a:pt x="7844" y="17844"/>
                    </a:lnTo>
                    <a:cubicBezTo>
                      <a:pt x="7679" y="17841"/>
                      <a:pt x="7549" y="18223"/>
                      <a:pt x="7563" y="18670"/>
                    </a:cubicBezTo>
                    <a:cubicBezTo>
                      <a:pt x="7575" y="19064"/>
                      <a:pt x="7698" y="19365"/>
                      <a:pt x="7844" y="19354"/>
                    </a:cubicBezTo>
                    <a:lnTo>
                      <a:pt x="9068" y="19354"/>
                    </a:lnTo>
                    <a:lnTo>
                      <a:pt x="9041" y="12424"/>
                    </a:lnTo>
                    <a:cubicBezTo>
                      <a:pt x="9033" y="11134"/>
                      <a:pt x="8860" y="9892"/>
                      <a:pt x="8551" y="8911"/>
                    </a:cubicBezTo>
                    <a:cubicBezTo>
                      <a:pt x="8195" y="7779"/>
                      <a:pt x="7687" y="7081"/>
                      <a:pt x="7141" y="6973"/>
                    </a:cubicBezTo>
                    <a:lnTo>
                      <a:pt x="7141" y="1295"/>
                    </a:lnTo>
                    <a:lnTo>
                      <a:pt x="8098" y="207"/>
                    </a:lnTo>
                    <a:cubicBezTo>
                      <a:pt x="8496" y="2643"/>
                      <a:pt x="9321" y="4364"/>
                      <a:pt x="10289" y="4778"/>
                    </a:cubicBezTo>
                    <a:cubicBezTo>
                      <a:pt x="11631" y="5351"/>
                      <a:pt x="12945" y="3387"/>
                      <a:pt x="13486" y="0"/>
                    </a:cubicBezTo>
                    <a:lnTo>
                      <a:pt x="14575" y="1342"/>
                    </a:lnTo>
                    <a:lnTo>
                      <a:pt x="14575" y="9901"/>
                    </a:lnTo>
                    <a:cubicBezTo>
                      <a:pt x="14355" y="9988"/>
                      <a:pt x="14164" y="10284"/>
                      <a:pt x="14026" y="10709"/>
                    </a:cubicBezTo>
                    <a:cubicBezTo>
                      <a:pt x="13891" y="11122"/>
                      <a:pt x="13804" y="11664"/>
                      <a:pt x="13825" y="12246"/>
                    </a:cubicBezTo>
                    <a:cubicBezTo>
                      <a:pt x="13936" y="15348"/>
                      <a:pt x="15620" y="15184"/>
                      <a:pt x="15651" y="12067"/>
                    </a:cubicBezTo>
                    <a:cubicBezTo>
                      <a:pt x="15656" y="11530"/>
                      <a:pt x="15576" y="11042"/>
                      <a:pt x="15457" y="10657"/>
                    </a:cubicBezTo>
                    <a:cubicBezTo>
                      <a:pt x="15344" y="10293"/>
                      <a:pt x="15195" y="10012"/>
                      <a:pt x="15018" y="9859"/>
                    </a:cubicBezTo>
                    <a:lnTo>
                      <a:pt x="15050" y="1892"/>
                    </a:lnTo>
                    <a:lnTo>
                      <a:pt x="19405" y="9325"/>
                    </a:lnTo>
                    <a:cubicBezTo>
                      <a:pt x="20057" y="10377"/>
                      <a:pt x="20592" y="11896"/>
                      <a:pt x="20948" y="13719"/>
                    </a:cubicBezTo>
                    <a:cubicBezTo>
                      <a:pt x="21174" y="14879"/>
                      <a:pt x="21323" y="16127"/>
                      <a:pt x="21420" y="17396"/>
                    </a:cubicBezTo>
                    <a:cubicBezTo>
                      <a:pt x="21525" y="18770"/>
                      <a:pt x="21570" y="20181"/>
                      <a:pt x="21553" y="21600"/>
                    </a:cubicBezTo>
                    <a:lnTo>
                      <a:pt x="35" y="21600"/>
                    </a:lnTo>
                    <a:cubicBezTo>
                      <a:pt x="-30" y="20189"/>
                      <a:pt x="-4" y="18767"/>
                      <a:pt x="108" y="17395"/>
                    </a:cubicBezTo>
                    <a:cubicBezTo>
                      <a:pt x="212" y="16115"/>
                      <a:pt x="392" y="14883"/>
                      <a:pt x="636" y="13734"/>
                    </a:cubicBezTo>
                    <a:cubicBezTo>
                      <a:pt x="1089" y="11600"/>
                      <a:pt x="1735" y="9865"/>
                      <a:pt x="2475" y="8534"/>
                    </a:cubicBezTo>
                    <a:cubicBezTo>
                      <a:pt x="2832" y="7890"/>
                      <a:pt x="3213" y="7340"/>
                      <a:pt x="3587" y="6753"/>
                    </a:cubicBezTo>
                    <a:cubicBezTo>
                      <a:pt x="3934" y="6208"/>
                      <a:pt x="4275" y="5631"/>
                      <a:pt x="4612" y="5019"/>
                    </a:cubicBezTo>
                    <a:lnTo>
                      <a:pt x="6532" y="1866"/>
                    </a:lnTo>
                    <a:lnTo>
                      <a:pt x="6532" y="6995"/>
                    </a:lnTo>
                    <a:cubicBezTo>
                      <a:pt x="5987" y="7123"/>
                      <a:pt x="5483" y="7827"/>
                      <a:pt x="5127" y="8955"/>
                    </a:cubicBezTo>
                    <a:cubicBezTo>
                      <a:pt x="4806" y="9975"/>
                      <a:pt x="4628" y="11272"/>
                      <a:pt x="4626" y="12614"/>
                    </a:cubicBezTo>
                    <a:lnTo>
                      <a:pt x="4621" y="19278"/>
                    </a:lnTo>
                    <a:lnTo>
                      <a:pt x="5887" y="19351"/>
                    </a:lnTo>
                    <a:cubicBezTo>
                      <a:pt x="6006" y="19345"/>
                      <a:pt x="6109" y="19131"/>
                      <a:pt x="6142" y="18822"/>
                    </a:cubicBezTo>
                    <a:cubicBezTo>
                      <a:pt x="6192" y="18355"/>
                      <a:pt x="6074" y="17878"/>
                      <a:pt x="5896" y="17827"/>
                    </a:cubicBez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75" name="Shape 375"/>
              <p:cNvSpPr/>
              <p:nvPr/>
            </p:nvSpPr>
            <p:spPr>
              <a:xfrm>
                <a:off x="493743" y="-1"/>
                <a:ext cx="2624804" cy="2593874"/>
              </a:xfrm>
              <a:custGeom>
                <a:avLst/>
                <a:gdLst/>
                <a:ahLst/>
                <a:cxnLst>
                  <a:cxn ang="0">
                    <a:pos x="wd2" y="hd2"/>
                  </a:cxn>
                  <a:cxn ang="5400000">
                    <a:pos x="wd2" y="hd2"/>
                  </a:cxn>
                  <a:cxn ang="10800000">
                    <a:pos x="wd2" y="hd2"/>
                  </a:cxn>
                  <a:cxn ang="16200000">
                    <a:pos x="wd2" y="hd2"/>
                  </a:cxn>
                </a:cxnLst>
                <a:rect l="0" t="0" r="r" b="b"/>
                <a:pathLst>
                  <a:path w="21600" h="21500" extrusionOk="0">
                    <a:moveTo>
                      <a:pt x="14636" y="5381"/>
                    </a:moveTo>
                    <a:cubicBezTo>
                      <a:pt x="13702" y="6200"/>
                      <a:pt x="12582" y="6775"/>
                      <a:pt x="11375" y="7053"/>
                    </a:cubicBezTo>
                    <a:cubicBezTo>
                      <a:pt x="10542" y="7245"/>
                      <a:pt x="9689" y="7291"/>
                      <a:pt x="8841" y="7297"/>
                    </a:cubicBezTo>
                    <a:cubicBezTo>
                      <a:pt x="8099" y="7301"/>
                      <a:pt x="7354" y="7275"/>
                      <a:pt x="6608" y="7216"/>
                    </a:cubicBezTo>
                    <a:cubicBezTo>
                      <a:pt x="5836" y="8628"/>
                      <a:pt x="5511" y="10245"/>
                      <a:pt x="5677" y="11849"/>
                    </a:cubicBezTo>
                    <a:cubicBezTo>
                      <a:pt x="5858" y="13586"/>
                      <a:pt x="6603" y="15215"/>
                      <a:pt x="7798" y="16481"/>
                    </a:cubicBezTo>
                    <a:cubicBezTo>
                      <a:pt x="7785" y="16927"/>
                      <a:pt x="7717" y="17369"/>
                      <a:pt x="7597" y="17798"/>
                    </a:cubicBezTo>
                    <a:cubicBezTo>
                      <a:pt x="7476" y="18232"/>
                      <a:pt x="7303" y="18649"/>
                      <a:pt x="7081" y="19041"/>
                    </a:cubicBezTo>
                    <a:cubicBezTo>
                      <a:pt x="6481" y="19242"/>
                      <a:pt x="5895" y="19481"/>
                      <a:pt x="5326" y="19758"/>
                    </a:cubicBezTo>
                    <a:cubicBezTo>
                      <a:pt x="4766" y="20030"/>
                      <a:pt x="4225" y="20337"/>
                      <a:pt x="3685" y="20646"/>
                    </a:cubicBezTo>
                    <a:cubicBezTo>
                      <a:pt x="3192" y="20929"/>
                      <a:pt x="2700" y="21213"/>
                      <a:pt x="2209" y="21500"/>
                    </a:cubicBezTo>
                    <a:cubicBezTo>
                      <a:pt x="1723" y="21482"/>
                      <a:pt x="1248" y="21345"/>
                      <a:pt x="825" y="21103"/>
                    </a:cubicBezTo>
                    <a:cubicBezTo>
                      <a:pt x="511" y="20922"/>
                      <a:pt x="231" y="20685"/>
                      <a:pt x="0" y="20405"/>
                    </a:cubicBezTo>
                    <a:cubicBezTo>
                      <a:pt x="975" y="20609"/>
                      <a:pt x="1988" y="20319"/>
                      <a:pt x="2711" y="19628"/>
                    </a:cubicBezTo>
                    <a:cubicBezTo>
                      <a:pt x="3598" y="18781"/>
                      <a:pt x="3869" y="17649"/>
                      <a:pt x="3970" y="16449"/>
                    </a:cubicBezTo>
                    <a:cubicBezTo>
                      <a:pt x="4068" y="15280"/>
                      <a:pt x="4029" y="14005"/>
                      <a:pt x="3905" y="12789"/>
                    </a:cubicBezTo>
                    <a:cubicBezTo>
                      <a:pt x="3762" y="11379"/>
                      <a:pt x="3546" y="9974"/>
                      <a:pt x="3527" y="8556"/>
                    </a:cubicBezTo>
                    <a:cubicBezTo>
                      <a:pt x="3499" y="6508"/>
                      <a:pt x="3930" y="4488"/>
                      <a:pt x="4983" y="2934"/>
                    </a:cubicBezTo>
                    <a:cubicBezTo>
                      <a:pt x="6258" y="1052"/>
                      <a:pt x="8339" y="-60"/>
                      <a:pt x="10682" y="3"/>
                    </a:cubicBezTo>
                    <a:cubicBezTo>
                      <a:pt x="12643" y="55"/>
                      <a:pt x="14434" y="964"/>
                      <a:pt x="15611" y="2459"/>
                    </a:cubicBezTo>
                    <a:cubicBezTo>
                      <a:pt x="16988" y="4210"/>
                      <a:pt x="17349" y="6474"/>
                      <a:pt x="17479" y="8656"/>
                    </a:cubicBezTo>
                    <a:cubicBezTo>
                      <a:pt x="17553" y="9887"/>
                      <a:pt x="17561" y="11127"/>
                      <a:pt x="17547" y="12373"/>
                    </a:cubicBezTo>
                    <a:cubicBezTo>
                      <a:pt x="17533" y="13569"/>
                      <a:pt x="17525" y="14818"/>
                      <a:pt x="17609" y="15995"/>
                    </a:cubicBezTo>
                    <a:cubicBezTo>
                      <a:pt x="17687" y="17103"/>
                      <a:pt x="17861" y="18170"/>
                      <a:pt x="18537" y="19073"/>
                    </a:cubicBezTo>
                    <a:cubicBezTo>
                      <a:pt x="19255" y="20032"/>
                      <a:pt x="20412" y="20550"/>
                      <a:pt x="21600" y="20446"/>
                    </a:cubicBezTo>
                    <a:cubicBezTo>
                      <a:pt x="21355" y="20792"/>
                      <a:pt x="21024" y="21068"/>
                      <a:pt x="20640" y="21246"/>
                    </a:cubicBezTo>
                    <a:cubicBezTo>
                      <a:pt x="20088" y="21501"/>
                      <a:pt x="19462" y="21540"/>
                      <a:pt x="18882" y="21355"/>
                    </a:cubicBezTo>
                    <a:cubicBezTo>
                      <a:pt x="18162" y="20842"/>
                      <a:pt x="17411" y="20374"/>
                      <a:pt x="16634" y="19955"/>
                    </a:cubicBezTo>
                    <a:cubicBezTo>
                      <a:pt x="15935" y="19578"/>
                      <a:pt x="15217" y="19240"/>
                      <a:pt x="14481" y="18943"/>
                    </a:cubicBezTo>
                    <a:cubicBezTo>
                      <a:pt x="14223" y="18538"/>
                      <a:pt x="14023" y="18098"/>
                      <a:pt x="13889" y="17636"/>
                    </a:cubicBezTo>
                    <a:cubicBezTo>
                      <a:pt x="13777" y="17253"/>
                      <a:pt x="13711" y="16859"/>
                      <a:pt x="13692" y="16460"/>
                    </a:cubicBezTo>
                    <a:cubicBezTo>
                      <a:pt x="15114" y="15187"/>
                      <a:pt x="16040" y="13445"/>
                      <a:pt x="16303" y="11547"/>
                    </a:cubicBezTo>
                    <a:cubicBezTo>
                      <a:pt x="16608" y="9348"/>
                      <a:pt x="16005" y="7120"/>
                      <a:pt x="14636" y="5381"/>
                    </a:cubicBez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nvGrpSpPr>
            <p:cNvPr id="379" name="Group 379"/>
            <p:cNvGrpSpPr/>
            <p:nvPr/>
          </p:nvGrpSpPr>
          <p:grpSpPr>
            <a:xfrm>
              <a:off x="4978613" y="333472"/>
              <a:ext cx="3597532" cy="3628133"/>
              <a:chOff x="0" y="0"/>
              <a:chExt cx="3597531" cy="3628132"/>
            </a:xfrm>
          </p:grpSpPr>
          <p:sp>
            <p:nvSpPr>
              <p:cNvPr id="377" name="Shape 377"/>
              <p:cNvSpPr/>
              <p:nvPr/>
            </p:nvSpPr>
            <p:spPr>
              <a:xfrm>
                <a:off x="-1" y="2302919"/>
                <a:ext cx="3597533" cy="1325214"/>
              </a:xfrm>
              <a:custGeom>
                <a:avLst/>
                <a:gdLst/>
                <a:ahLst/>
                <a:cxnLst>
                  <a:cxn ang="0">
                    <a:pos x="wd2" y="hd2"/>
                  </a:cxn>
                  <a:cxn ang="5400000">
                    <a:pos x="wd2" y="hd2"/>
                  </a:cxn>
                  <a:cxn ang="10800000">
                    <a:pos x="wd2" y="hd2"/>
                  </a:cxn>
                  <a:cxn ang="16200000">
                    <a:pos x="wd2" y="hd2"/>
                  </a:cxn>
                </a:cxnLst>
                <a:rect l="0" t="0" r="r" b="b"/>
                <a:pathLst>
                  <a:path w="21557" h="21600" extrusionOk="0">
                    <a:moveTo>
                      <a:pt x="5896" y="17827"/>
                    </a:moveTo>
                    <a:lnTo>
                      <a:pt x="5106" y="17755"/>
                    </a:lnTo>
                    <a:lnTo>
                      <a:pt x="5124" y="12541"/>
                    </a:lnTo>
                    <a:cubicBezTo>
                      <a:pt x="5128" y="11209"/>
                      <a:pt x="5360" y="10010"/>
                      <a:pt x="5728" y="9242"/>
                    </a:cubicBezTo>
                    <a:cubicBezTo>
                      <a:pt x="6082" y="8503"/>
                      <a:pt x="6541" y="8206"/>
                      <a:pt x="7013" y="8311"/>
                    </a:cubicBezTo>
                    <a:cubicBezTo>
                      <a:pt x="7415" y="8401"/>
                      <a:pt x="7792" y="8779"/>
                      <a:pt x="8074" y="9483"/>
                    </a:cubicBezTo>
                    <a:cubicBezTo>
                      <a:pt x="8381" y="10248"/>
                      <a:pt x="8560" y="11355"/>
                      <a:pt x="8544" y="12541"/>
                    </a:cubicBezTo>
                    <a:lnTo>
                      <a:pt x="8544" y="17844"/>
                    </a:lnTo>
                    <a:lnTo>
                      <a:pt x="7844" y="17844"/>
                    </a:lnTo>
                    <a:cubicBezTo>
                      <a:pt x="7679" y="17841"/>
                      <a:pt x="7549" y="18223"/>
                      <a:pt x="7563" y="18670"/>
                    </a:cubicBezTo>
                    <a:cubicBezTo>
                      <a:pt x="7575" y="19064"/>
                      <a:pt x="7698" y="19365"/>
                      <a:pt x="7844" y="19354"/>
                    </a:cubicBezTo>
                    <a:lnTo>
                      <a:pt x="9068" y="19354"/>
                    </a:lnTo>
                    <a:lnTo>
                      <a:pt x="9041" y="12424"/>
                    </a:lnTo>
                    <a:cubicBezTo>
                      <a:pt x="9033" y="11134"/>
                      <a:pt x="8860" y="9892"/>
                      <a:pt x="8551" y="8911"/>
                    </a:cubicBezTo>
                    <a:cubicBezTo>
                      <a:pt x="8195" y="7779"/>
                      <a:pt x="7687" y="7081"/>
                      <a:pt x="7141" y="6973"/>
                    </a:cubicBezTo>
                    <a:lnTo>
                      <a:pt x="7141" y="1295"/>
                    </a:lnTo>
                    <a:lnTo>
                      <a:pt x="8098" y="207"/>
                    </a:lnTo>
                    <a:cubicBezTo>
                      <a:pt x="8496" y="2643"/>
                      <a:pt x="9321" y="4364"/>
                      <a:pt x="10289" y="4778"/>
                    </a:cubicBezTo>
                    <a:cubicBezTo>
                      <a:pt x="11631" y="5351"/>
                      <a:pt x="12945" y="3387"/>
                      <a:pt x="13486" y="0"/>
                    </a:cubicBezTo>
                    <a:lnTo>
                      <a:pt x="14575" y="1342"/>
                    </a:lnTo>
                    <a:lnTo>
                      <a:pt x="14575" y="9901"/>
                    </a:lnTo>
                    <a:cubicBezTo>
                      <a:pt x="14355" y="9988"/>
                      <a:pt x="14164" y="10284"/>
                      <a:pt x="14026" y="10709"/>
                    </a:cubicBezTo>
                    <a:cubicBezTo>
                      <a:pt x="13891" y="11122"/>
                      <a:pt x="13804" y="11664"/>
                      <a:pt x="13825" y="12246"/>
                    </a:cubicBezTo>
                    <a:cubicBezTo>
                      <a:pt x="13936" y="15348"/>
                      <a:pt x="15620" y="15184"/>
                      <a:pt x="15651" y="12067"/>
                    </a:cubicBezTo>
                    <a:cubicBezTo>
                      <a:pt x="15656" y="11530"/>
                      <a:pt x="15576" y="11042"/>
                      <a:pt x="15457" y="10657"/>
                    </a:cubicBezTo>
                    <a:cubicBezTo>
                      <a:pt x="15344" y="10293"/>
                      <a:pt x="15195" y="10012"/>
                      <a:pt x="15018" y="9859"/>
                    </a:cubicBezTo>
                    <a:lnTo>
                      <a:pt x="15050" y="1892"/>
                    </a:lnTo>
                    <a:lnTo>
                      <a:pt x="19405" y="9325"/>
                    </a:lnTo>
                    <a:cubicBezTo>
                      <a:pt x="20057" y="10377"/>
                      <a:pt x="20592" y="11896"/>
                      <a:pt x="20948" y="13719"/>
                    </a:cubicBezTo>
                    <a:cubicBezTo>
                      <a:pt x="21174" y="14879"/>
                      <a:pt x="21323" y="16127"/>
                      <a:pt x="21420" y="17396"/>
                    </a:cubicBezTo>
                    <a:cubicBezTo>
                      <a:pt x="21525" y="18770"/>
                      <a:pt x="21570" y="20181"/>
                      <a:pt x="21553" y="21600"/>
                    </a:cubicBezTo>
                    <a:lnTo>
                      <a:pt x="35" y="21600"/>
                    </a:lnTo>
                    <a:cubicBezTo>
                      <a:pt x="-30" y="20189"/>
                      <a:pt x="-4" y="18767"/>
                      <a:pt x="108" y="17395"/>
                    </a:cubicBezTo>
                    <a:cubicBezTo>
                      <a:pt x="212" y="16115"/>
                      <a:pt x="392" y="14883"/>
                      <a:pt x="636" y="13734"/>
                    </a:cubicBezTo>
                    <a:cubicBezTo>
                      <a:pt x="1089" y="11600"/>
                      <a:pt x="1735" y="9865"/>
                      <a:pt x="2475" y="8534"/>
                    </a:cubicBezTo>
                    <a:cubicBezTo>
                      <a:pt x="2832" y="7890"/>
                      <a:pt x="3213" y="7340"/>
                      <a:pt x="3587" y="6753"/>
                    </a:cubicBezTo>
                    <a:cubicBezTo>
                      <a:pt x="3934" y="6208"/>
                      <a:pt x="4275" y="5631"/>
                      <a:pt x="4612" y="5019"/>
                    </a:cubicBezTo>
                    <a:lnTo>
                      <a:pt x="6532" y="1866"/>
                    </a:lnTo>
                    <a:lnTo>
                      <a:pt x="6532" y="6995"/>
                    </a:lnTo>
                    <a:cubicBezTo>
                      <a:pt x="5987" y="7123"/>
                      <a:pt x="5483" y="7827"/>
                      <a:pt x="5127" y="8955"/>
                    </a:cubicBezTo>
                    <a:cubicBezTo>
                      <a:pt x="4806" y="9975"/>
                      <a:pt x="4628" y="11272"/>
                      <a:pt x="4626" y="12614"/>
                    </a:cubicBezTo>
                    <a:lnTo>
                      <a:pt x="4621" y="19278"/>
                    </a:lnTo>
                    <a:lnTo>
                      <a:pt x="5887" y="19351"/>
                    </a:lnTo>
                    <a:cubicBezTo>
                      <a:pt x="6006" y="19345"/>
                      <a:pt x="6109" y="19131"/>
                      <a:pt x="6142" y="18822"/>
                    </a:cubicBezTo>
                    <a:cubicBezTo>
                      <a:pt x="6192" y="18355"/>
                      <a:pt x="6074" y="17878"/>
                      <a:pt x="5896" y="17827"/>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78" name="Shape 378"/>
              <p:cNvSpPr/>
              <p:nvPr/>
            </p:nvSpPr>
            <p:spPr>
              <a:xfrm>
                <a:off x="960806" y="0"/>
                <a:ext cx="1748281" cy="1538991"/>
              </a:xfrm>
              <a:custGeom>
                <a:avLst/>
                <a:gdLst/>
                <a:ahLst/>
                <a:cxnLst>
                  <a:cxn ang="0">
                    <a:pos x="wd2" y="hd2"/>
                  </a:cxn>
                  <a:cxn ang="5400000">
                    <a:pos x="wd2" y="hd2"/>
                  </a:cxn>
                  <a:cxn ang="10800000">
                    <a:pos x="wd2" y="hd2"/>
                  </a:cxn>
                  <a:cxn ang="16200000">
                    <a:pos x="wd2" y="hd2"/>
                  </a:cxn>
                </a:cxnLst>
                <a:rect l="0" t="0" r="r" b="b"/>
                <a:pathLst>
                  <a:path w="21379" h="20771" extrusionOk="0">
                    <a:moveTo>
                      <a:pt x="1768" y="20771"/>
                    </a:moveTo>
                    <a:cubicBezTo>
                      <a:pt x="1770" y="19546"/>
                      <a:pt x="1873" y="18342"/>
                      <a:pt x="2067" y="17169"/>
                    </a:cubicBezTo>
                    <a:cubicBezTo>
                      <a:pt x="2348" y="15468"/>
                      <a:pt x="2841" y="13746"/>
                      <a:pt x="3956" y="12449"/>
                    </a:cubicBezTo>
                    <a:cubicBezTo>
                      <a:pt x="4694" y="11591"/>
                      <a:pt x="5656" y="11008"/>
                      <a:pt x="6708" y="10783"/>
                    </a:cubicBezTo>
                    <a:cubicBezTo>
                      <a:pt x="6483" y="11236"/>
                      <a:pt x="6207" y="11656"/>
                      <a:pt x="5885" y="12032"/>
                    </a:cubicBezTo>
                    <a:cubicBezTo>
                      <a:pt x="5517" y="12462"/>
                      <a:pt x="5093" y="12830"/>
                      <a:pt x="4627" y="13124"/>
                    </a:cubicBezTo>
                    <a:cubicBezTo>
                      <a:pt x="5236" y="13109"/>
                      <a:pt x="5841" y="13024"/>
                      <a:pt x="6433" y="12868"/>
                    </a:cubicBezTo>
                    <a:cubicBezTo>
                      <a:pt x="7640" y="12551"/>
                      <a:pt x="8760" y="11956"/>
                      <a:pt x="9841" y="11310"/>
                    </a:cubicBezTo>
                    <a:cubicBezTo>
                      <a:pt x="11021" y="10604"/>
                      <a:pt x="12171" y="9826"/>
                      <a:pt x="13287" y="8978"/>
                    </a:cubicBezTo>
                    <a:cubicBezTo>
                      <a:pt x="12627" y="9875"/>
                      <a:pt x="11857" y="10665"/>
                      <a:pt x="10999" y="11325"/>
                    </a:cubicBezTo>
                    <a:cubicBezTo>
                      <a:pt x="10182" y="11954"/>
                      <a:pt x="9292" y="12460"/>
                      <a:pt x="8353" y="12829"/>
                    </a:cubicBezTo>
                    <a:cubicBezTo>
                      <a:pt x="10209" y="13138"/>
                      <a:pt x="12100" y="12620"/>
                      <a:pt x="13608" y="11387"/>
                    </a:cubicBezTo>
                    <a:cubicBezTo>
                      <a:pt x="14143" y="10950"/>
                      <a:pt x="14616" y="10431"/>
                      <a:pt x="15141" y="9985"/>
                    </a:cubicBezTo>
                    <a:cubicBezTo>
                      <a:pt x="15806" y="9419"/>
                      <a:pt x="16550" y="8972"/>
                      <a:pt x="17345" y="8662"/>
                    </a:cubicBezTo>
                    <a:cubicBezTo>
                      <a:pt x="17322" y="9725"/>
                      <a:pt x="17453" y="10784"/>
                      <a:pt x="17732" y="11801"/>
                    </a:cubicBezTo>
                    <a:cubicBezTo>
                      <a:pt x="18032" y="12898"/>
                      <a:pt x="18503" y="13933"/>
                      <a:pt x="18744" y="15049"/>
                    </a:cubicBezTo>
                    <a:cubicBezTo>
                      <a:pt x="18979" y="16132"/>
                      <a:pt x="18990" y="17247"/>
                      <a:pt x="18911" y="18345"/>
                    </a:cubicBezTo>
                    <a:cubicBezTo>
                      <a:pt x="18853" y="19135"/>
                      <a:pt x="18748" y="19922"/>
                      <a:pt x="18596" y="20702"/>
                    </a:cubicBezTo>
                    <a:cubicBezTo>
                      <a:pt x="19009" y="19490"/>
                      <a:pt x="19417" y="18283"/>
                      <a:pt x="19819" y="17078"/>
                    </a:cubicBezTo>
                    <a:cubicBezTo>
                      <a:pt x="20637" y="14630"/>
                      <a:pt x="21456" y="12113"/>
                      <a:pt x="21374" y="9469"/>
                    </a:cubicBezTo>
                    <a:cubicBezTo>
                      <a:pt x="21335" y="8223"/>
                      <a:pt x="21089" y="6993"/>
                      <a:pt x="20612" y="5862"/>
                    </a:cubicBezTo>
                    <a:cubicBezTo>
                      <a:pt x="18591" y="1080"/>
                      <a:pt x="13487" y="-829"/>
                      <a:pt x="8691" y="330"/>
                    </a:cubicBezTo>
                    <a:cubicBezTo>
                      <a:pt x="4268" y="1398"/>
                      <a:pt x="550" y="4956"/>
                      <a:pt x="53" y="9835"/>
                    </a:cubicBezTo>
                    <a:cubicBezTo>
                      <a:pt x="-144" y="11768"/>
                      <a:pt x="245" y="13683"/>
                      <a:pt x="639" y="15558"/>
                    </a:cubicBezTo>
                    <a:cubicBezTo>
                      <a:pt x="1003" y="17288"/>
                      <a:pt x="1379" y="19025"/>
                      <a:pt x="1768" y="20771"/>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nvGrpSpPr>
            <p:cNvPr id="384" name="Group 384"/>
            <p:cNvGrpSpPr/>
            <p:nvPr/>
          </p:nvGrpSpPr>
          <p:grpSpPr>
            <a:xfrm>
              <a:off x="0" y="-1"/>
              <a:ext cx="3597532" cy="3961606"/>
              <a:chOff x="0" y="0"/>
              <a:chExt cx="3597531" cy="3961604"/>
            </a:xfrm>
          </p:grpSpPr>
          <p:sp>
            <p:nvSpPr>
              <p:cNvPr id="380" name="Shape 380"/>
              <p:cNvSpPr/>
              <p:nvPr/>
            </p:nvSpPr>
            <p:spPr>
              <a:xfrm>
                <a:off x="-1" y="2636391"/>
                <a:ext cx="3597533" cy="1325214"/>
              </a:xfrm>
              <a:custGeom>
                <a:avLst/>
                <a:gdLst/>
                <a:ahLst/>
                <a:cxnLst>
                  <a:cxn ang="0">
                    <a:pos x="wd2" y="hd2"/>
                  </a:cxn>
                  <a:cxn ang="5400000">
                    <a:pos x="wd2" y="hd2"/>
                  </a:cxn>
                  <a:cxn ang="10800000">
                    <a:pos x="wd2" y="hd2"/>
                  </a:cxn>
                  <a:cxn ang="16200000">
                    <a:pos x="wd2" y="hd2"/>
                  </a:cxn>
                </a:cxnLst>
                <a:rect l="0" t="0" r="r" b="b"/>
                <a:pathLst>
                  <a:path w="21557" h="21600" extrusionOk="0">
                    <a:moveTo>
                      <a:pt x="5896" y="17827"/>
                    </a:moveTo>
                    <a:lnTo>
                      <a:pt x="5106" y="17755"/>
                    </a:lnTo>
                    <a:lnTo>
                      <a:pt x="5124" y="12541"/>
                    </a:lnTo>
                    <a:cubicBezTo>
                      <a:pt x="5128" y="11209"/>
                      <a:pt x="5360" y="10010"/>
                      <a:pt x="5728" y="9242"/>
                    </a:cubicBezTo>
                    <a:cubicBezTo>
                      <a:pt x="6082" y="8503"/>
                      <a:pt x="6541" y="8206"/>
                      <a:pt x="7013" y="8311"/>
                    </a:cubicBezTo>
                    <a:cubicBezTo>
                      <a:pt x="7415" y="8401"/>
                      <a:pt x="7792" y="8779"/>
                      <a:pt x="8074" y="9483"/>
                    </a:cubicBezTo>
                    <a:cubicBezTo>
                      <a:pt x="8381" y="10248"/>
                      <a:pt x="8560" y="11355"/>
                      <a:pt x="8544" y="12541"/>
                    </a:cubicBezTo>
                    <a:lnTo>
                      <a:pt x="8544" y="17844"/>
                    </a:lnTo>
                    <a:lnTo>
                      <a:pt x="7844" y="17844"/>
                    </a:lnTo>
                    <a:cubicBezTo>
                      <a:pt x="7679" y="17841"/>
                      <a:pt x="7549" y="18223"/>
                      <a:pt x="7563" y="18670"/>
                    </a:cubicBezTo>
                    <a:cubicBezTo>
                      <a:pt x="7575" y="19064"/>
                      <a:pt x="7698" y="19365"/>
                      <a:pt x="7844" y="19354"/>
                    </a:cubicBezTo>
                    <a:lnTo>
                      <a:pt x="9068" y="19354"/>
                    </a:lnTo>
                    <a:lnTo>
                      <a:pt x="9041" y="12424"/>
                    </a:lnTo>
                    <a:cubicBezTo>
                      <a:pt x="9033" y="11134"/>
                      <a:pt x="8860" y="9892"/>
                      <a:pt x="8551" y="8911"/>
                    </a:cubicBezTo>
                    <a:cubicBezTo>
                      <a:pt x="8195" y="7779"/>
                      <a:pt x="7687" y="7081"/>
                      <a:pt x="7141" y="6973"/>
                    </a:cubicBezTo>
                    <a:lnTo>
                      <a:pt x="7141" y="1295"/>
                    </a:lnTo>
                    <a:lnTo>
                      <a:pt x="8098" y="207"/>
                    </a:lnTo>
                    <a:cubicBezTo>
                      <a:pt x="8496" y="2643"/>
                      <a:pt x="9321" y="4364"/>
                      <a:pt x="10289" y="4778"/>
                    </a:cubicBezTo>
                    <a:cubicBezTo>
                      <a:pt x="11631" y="5351"/>
                      <a:pt x="12945" y="3387"/>
                      <a:pt x="13486" y="0"/>
                    </a:cubicBezTo>
                    <a:lnTo>
                      <a:pt x="14575" y="1342"/>
                    </a:lnTo>
                    <a:lnTo>
                      <a:pt x="14575" y="9901"/>
                    </a:lnTo>
                    <a:cubicBezTo>
                      <a:pt x="14355" y="9988"/>
                      <a:pt x="14164" y="10284"/>
                      <a:pt x="14026" y="10709"/>
                    </a:cubicBezTo>
                    <a:cubicBezTo>
                      <a:pt x="13891" y="11122"/>
                      <a:pt x="13804" y="11664"/>
                      <a:pt x="13825" y="12246"/>
                    </a:cubicBezTo>
                    <a:cubicBezTo>
                      <a:pt x="13936" y="15348"/>
                      <a:pt x="15620" y="15184"/>
                      <a:pt x="15651" y="12067"/>
                    </a:cubicBezTo>
                    <a:cubicBezTo>
                      <a:pt x="15656" y="11530"/>
                      <a:pt x="15576" y="11042"/>
                      <a:pt x="15457" y="10657"/>
                    </a:cubicBezTo>
                    <a:cubicBezTo>
                      <a:pt x="15344" y="10293"/>
                      <a:pt x="15195" y="10012"/>
                      <a:pt x="15018" y="9859"/>
                    </a:cubicBezTo>
                    <a:lnTo>
                      <a:pt x="15050" y="1892"/>
                    </a:lnTo>
                    <a:lnTo>
                      <a:pt x="19405" y="9325"/>
                    </a:lnTo>
                    <a:cubicBezTo>
                      <a:pt x="20057" y="10377"/>
                      <a:pt x="20592" y="11896"/>
                      <a:pt x="20948" y="13719"/>
                    </a:cubicBezTo>
                    <a:cubicBezTo>
                      <a:pt x="21174" y="14879"/>
                      <a:pt x="21323" y="16127"/>
                      <a:pt x="21420" y="17396"/>
                    </a:cubicBezTo>
                    <a:cubicBezTo>
                      <a:pt x="21525" y="18770"/>
                      <a:pt x="21570" y="20181"/>
                      <a:pt x="21553" y="21600"/>
                    </a:cubicBezTo>
                    <a:lnTo>
                      <a:pt x="35" y="21600"/>
                    </a:lnTo>
                    <a:cubicBezTo>
                      <a:pt x="-30" y="20189"/>
                      <a:pt x="-4" y="18767"/>
                      <a:pt x="108" y="17395"/>
                    </a:cubicBezTo>
                    <a:cubicBezTo>
                      <a:pt x="212" y="16115"/>
                      <a:pt x="392" y="14883"/>
                      <a:pt x="636" y="13734"/>
                    </a:cubicBezTo>
                    <a:cubicBezTo>
                      <a:pt x="1089" y="11600"/>
                      <a:pt x="1735" y="9865"/>
                      <a:pt x="2475" y="8534"/>
                    </a:cubicBezTo>
                    <a:cubicBezTo>
                      <a:pt x="2832" y="7890"/>
                      <a:pt x="3213" y="7340"/>
                      <a:pt x="3587" y="6753"/>
                    </a:cubicBezTo>
                    <a:cubicBezTo>
                      <a:pt x="3934" y="6208"/>
                      <a:pt x="4275" y="5631"/>
                      <a:pt x="4612" y="5019"/>
                    </a:cubicBezTo>
                    <a:lnTo>
                      <a:pt x="6532" y="1866"/>
                    </a:lnTo>
                    <a:lnTo>
                      <a:pt x="6532" y="6995"/>
                    </a:lnTo>
                    <a:cubicBezTo>
                      <a:pt x="5987" y="7123"/>
                      <a:pt x="5483" y="7827"/>
                      <a:pt x="5127" y="8955"/>
                    </a:cubicBezTo>
                    <a:cubicBezTo>
                      <a:pt x="4806" y="9975"/>
                      <a:pt x="4628" y="11272"/>
                      <a:pt x="4626" y="12614"/>
                    </a:cubicBezTo>
                    <a:lnTo>
                      <a:pt x="4621" y="19278"/>
                    </a:lnTo>
                    <a:lnTo>
                      <a:pt x="5887" y="19351"/>
                    </a:lnTo>
                    <a:cubicBezTo>
                      <a:pt x="6006" y="19345"/>
                      <a:pt x="6109" y="19131"/>
                      <a:pt x="6142" y="18822"/>
                    </a:cubicBezTo>
                    <a:cubicBezTo>
                      <a:pt x="6192" y="18355"/>
                      <a:pt x="6074" y="17878"/>
                      <a:pt x="5896" y="17827"/>
                    </a:cubicBez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81" name="Shape 381"/>
              <p:cNvSpPr/>
              <p:nvPr/>
            </p:nvSpPr>
            <p:spPr>
              <a:xfrm>
                <a:off x="493744" y="357779"/>
                <a:ext cx="2624804" cy="2593874"/>
              </a:xfrm>
              <a:custGeom>
                <a:avLst/>
                <a:gdLst/>
                <a:ahLst/>
                <a:cxnLst>
                  <a:cxn ang="0">
                    <a:pos x="wd2" y="hd2"/>
                  </a:cxn>
                  <a:cxn ang="5400000">
                    <a:pos x="wd2" y="hd2"/>
                  </a:cxn>
                  <a:cxn ang="10800000">
                    <a:pos x="wd2" y="hd2"/>
                  </a:cxn>
                  <a:cxn ang="16200000">
                    <a:pos x="wd2" y="hd2"/>
                  </a:cxn>
                </a:cxnLst>
                <a:rect l="0" t="0" r="r" b="b"/>
                <a:pathLst>
                  <a:path w="21600" h="21500" extrusionOk="0">
                    <a:moveTo>
                      <a:pt x="14636" y="5381"/>
                    </a:moveTo>
                    <a:cubicBezTo>
                      <a:pt x="13702" y="6200"/>
                      <a:pt x="12582" y="6775"/>
                      <a:pt x="11375" y="7053"/>
                    </a:cubicBezTo>
                    <a:cubicBezTo>
                      <a:pt x="10542" y="7245"/>
                      <a:pt x="9689" y="7291"/>
                      <a:pt x="8841" y="7297"/>
                    </a:cubicBezTo>
                    <a:cubicBezTo>
                      <a:pt x="8099" y="7301"/>
                      <a:pt x="7354" y="7275"/>
                      <a:pt x="6608" y="7216"/>
                    </a:cubicBezTo>
                    <a:cubicBezTo>
                      <a:pt x="5836" y="8628"/>
                      <a:pt x="5511" y="10245"/>
                      <a:pt x="5677" y="11849"/>
                    </a:cubicBezTo>
                    <a:cubicBezTo>
                      <a:pt x="5858" y="13586"/>
                      <a:pt x="6603" y="15215"/>
                      <a:pt x="7798" y="16481"/>
                    </a:cubicBezTo>
                    <a:cubicBezTo>
                      <a:pt x="7785" y="16927"/>
                      <a:pt x="7717" y="17369"/>
                      <a:pt x="7597" y="17798"/>
                    </a:cubicBezTo>
                    <a:cubicBezTo>
                      <a:pt x="7476" y="18232"/>
                      <a:pt x="7303" y="18649"/>
                      <a:pt x="7081" y="19041"/>
                    </a:cubicBezTo>
                    <a:cubicBezTo>
                      <a:pt x="6481" y="19242"/>
                      <a:pt x="5895" y="19481"/>
                      <a:pt x="5326" y="19758"/>
                    </a:cubicBezTo>
                    <a:cubicBezTo>
                      <a:pt x="4766" y="20030"/>
                      <a:pt x="4225" y="20337"/>
                      <a:pt x="3685" y="20646"/>
                    </a:cubicBezTo>
                    <a:cubicBezTo>
                      <a:pt x="3192" y="20929"/>
                      <a:pt x="2700" y="21213"/>
                      <a:pt x="2209" y="21500"/>
                    </a:cubicBezTo>
                    <a:cubicBezTo>
                      <a:pt x="1723" y="21482"/>
                      <a:pt x="1248" y="21345"/>
                      <a:pt x="825" y="21103"/>
                    </a:cubicBezTo>
                    <a:cubicBezTo>
                      <a:pt x="511" y="20922"/>
                      <a:pt x="231" y="20685"/>
                      <a:pt x="0" y="20405"/>
                    </a:cubicBezTo>
                    <a:cubicBezTo>
                      <a:pt x="975" y="20609"/>
                      <a:pt x="1988" y="20319"/>
                      <a:pt x="2711" y="19628"/>
                    </a:cubicBezTo>
                    <a:cubicBezTo>
                      <a:pt x="3598" y="18781"/>
                      <a:pt x="3869" y="17649"/>
                      <a:pt x="3970" y="16449"/>
                    </a:cubicBezTo>
                    <a:cubicBezTo>
                      <a:pt x="4068" y="15280"/>
                      <a:pt x="4029" y="14005"/>
                      <a:pt x="3905" y="12789"/>
                    </a:cubicBezTo>
                    <a:cubicBezTo>
                      <a:pt x="3762" y="11379"/>
                      <a:pt x="3546" y="9974"/>
                      <a:pt x="3527" y="8556"/>
                    </a:cubicBezTo>
                    <a:cubicBezTo>
                      <a:pt x="3499" y="6508"/>
                      <a:pt x="3930" y="4488"/>
                      <a:pt x="4983" y="2934"/>
                    </a:cubicBezTo>
                    <a:cubicBezTo>
                      <a:pt x="6258" y="1052"/>
                      <a:pt x="8339" y="-60"/>
                      <a:pt x="10682" y="3"/>
                    </a:cubicBezTo>
                    <a:cubicBezTo>
                      <a:pt x="12643" y="55"/>
                      <a:pt x="14434" y="964"/>
                      <a:pt x="15611" y="2459"/>
                    </a:cubicBezTo>
                    <a:cubicBezTo>
                      <a:pt x="16988" y="4210"/>
                      <a:pt x="17349" y="6474"/>
                      <a:pt x="17479" y="8656"/>
                    </a:cubicBezTo>
                    <a:cubicBezTo>
                      <a:pt x="17553" y="9887"/>
                      <a:pt x="17561" y="11127"/>
                      <a:pt x="17547" y="12373"/>
                    </a:cubicBezTo>
                    <a:cubicBezTo>
                      <a:pt x="17533" y="13569"/>
                      <a:pt x="17525" y="14818"/>
                      <a:pt x="17609" y="15995"/>
                    </a:cubicBezTo>
                    <a:cubicBezTo>
                      <a:pt x="17687" y="17103"/>
                      <a:pt x="17861" y="18170"/>
                      <a:pt x="18537" y="19073"/>
                    </a:cubicBezTo>
                    <a:cubicBezTo>
                      <a:pt x="19255" y="20032"/>
                      <a:pt x="20412" y="20550"/>
                      <a:pt x="21600" y="20446"/>
                    </a:cubicBezTo>
                    <a:cubicBezTo>
                      <a:pt x="21355" y="20792"/>
                      <a:pt x="21024" y="21068"/>
                      <a:pt x="20640" y="21246"/>
                    </a:cubicBezTo>
                    <a:cubicBezTo>
                      <a:pt x="20088" y="21501"/>
                      <a:pt x="19462" y="21540"/>
                      <a:pt x="18882" y="21355"/>
                    </a:cubicBezTo>
                    <a:cubicBezTo>
                      <a:pt x="18162" y="20842"/>
                      <a:pt x="17411" y="20374"/>
                      <a:pt x="16634" y="19955"/>
                    </a:cubicBezTo>
                    <a:cubicBezTo>
                      <a:pt x="15935" y="19578"/>
                      <a:pt x="15217" y="19240"/>
                      <a:pt x="14481" y="18943"/>
                    </a:cubicBezTo>
                    <a:cubicBezTo>
                      <a:pt x="14223" y="18538"/>
                      <a:pt x="14023" y="18098"/>
                      <a:pt x="13889" y="17636"/>
                    </a:cubicBezTo>
                    <a:cubicBezTo>
                      <a:pt x="13777" y="17253"/>
                      <a:pt x="13711" y="16859"/>
                      <a:pt x="13692" y="16460"/>
                    </a:cubicBezTo>
                    <a:cubicBezTo>
                      <a:pt x="15114" y="15187"/>
                      <a:pt x="16040" y="13445"/>
                      <a:pt x="16303" y="11547"/>
                    </a:cubicBezTo>
                    <a:cubicBezTo>
                      <a:pt x="16608" y="9348"/>
                      <a:pt x="16005" y="7120"/>
                      <a:pt x="14636" y="5381"/>
                    </a:cubicBez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82" name="Shape 382"/>
              <p:cNvSpPr/>
              <p:nvPr/>
            </p:nvSpPr>
            <p:spPr>
              <a:xfrm>
                <a:off x="966074" y="-1"/>
                <a:ext cx="1595816" cy="1132221"/>
              </a:xfrm>
              <a:custGeom>
                <a:avLst/>
                <a:gdLst/>
                <a:ahLst/>
                <a:cxnLst>
                  <a:cxn ang="0">
                    <a:pos x="wd2" y="hd2"/>
                  </a:cxn>
                  <a:cxn ang="5400000">
                    <a:pos x="wd2" y="hd2"/>
                  </a:cxn>
                  <a:cxn ang="10800000">
                    <a:pos x="wd2" y="hd2"/>
                  </a:cxn>
                  <a:cxn ang="16200000">
                    <a:pos x="wd2" y="hd2"/>
                  </a:cxn>
                </a:cxnLst>
                <a:rect l="0" t="0" r="r" b="b"/>
                <a:pathLst>
                  <a:path w="21600" h="21594" extrusionOk="0">
                    <a:moveTo>
                      <a:pt x="0" y="21198"/>
                    </a:moveTo>
                    <a:lnTo>
                      <a:pt x="0" y="5704"/>
                    </a:lnTo>
                    <a:cubicBezTo>
                      <a:pt x="2988" y="2033"/>
                      <a:pt x="6817" y="7"/>
                      <a:pt x="10781" y="0"/>
                    </a:cubicBezTo>
                    <a:cubicBezTo>
                      <a:pt x="14758" y="-6"/>
                      <a:pt x="18602" y="2021"/>
                      <a:pt x="21600" y="5704"/>
                    </a:cubicBezTo>
                    <a:lnTo>
                      <a:pt x="21600" y="21594"/>
                    </a:lnTo>
                    <a:cubicBezTo>
                      <a:pt x="18461" y="18535"/>
                      <a:pt x="14740" y="16881"/>
                      <a:pt x="10924" y="16847"/>
                    </a:cubicBezTo>
                    <a:cubicBezTo>
                      <a:pt x="7024" y="16812"/>
                      <a:pt x="3210" y="18469"/>
                      <a:pt x="2" y="21594"/>
                    </a:cubicBezTo>
                    <a:lnTo>
                      <a:pt x="0" y="21198"/>
                    </a:ln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83" name="Shape 383"/>
              <p:cNvSpPr/>
              <p:nvPr/>
            </p:nvSpPr>
            <p:spPr>
              <a:xfrm>
                <a:off x="1579557" y="285955"/>
                <a:ext cx="368851" cy="367663"/>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solidFill>
                <a:srgbClr val="FFFFFF"/>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grpSp>
        <p:nvGrpSpPr>
          <p:cNvPr id="390" name="Group 390"/>
          <p:cNvGrpSpPr/>
          <p:nvPr/>
        </p:nvGrpSpPr>
        <p:grpSpPr>
          <a:xfrm>
            <a:off x="9712480" y="4058614"/>
            <a:ext cx="13501219" cy="3163950"/>
            <a:chOff x="0" y="0"/>
            <a:chExt cx="13501217" cy="3163948"/>
          </a:xfrm>
        </p:grpSpPr>
        <p:sp>
          <p:nvSpPr>
            <p:cNvPr id="386" name="Shape 386"/>
            <p:cNvSpPr/>
            <p:nvPr/>
          </p:nvSpPr>
          <p:spPr>
            <a:xfrm>
              <a:off x="0" y="0"/>
              <a:ext cx="13501217" cy="2730603"/>
            </a:xfrm>
            <a:prstGeom prst="roundRect">
              <a:avLst>
                <a:gd name="adj" fmla="val 6976"/>
              </a:avLst>
            </a:prstGeom>
            <a:solidFill>
              <a:srgbClr val="EEEEEE"/>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87" name="Shape 387"/>
            <p:cNvSpPr/>
            <p:nvPr/>
          </p:nvSpPr>
          <p:spPr>
            <a:xfrm>
              <a:off x="3184514" y="826693"/>
              <a:ext cx="9985017" cy="1077217"/>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defTabSz="587022">
                <a:defRPr sz="6500">
                  <a:solidFill>
                    <a:srgbClr val="323333"/>
                  </a:solidFill>
                  <a:latin typeface="linecons"/>
                  <a:ea typeface="linecons"/>
                  <a:cs typeface="linecons"/>
                  <a:sym typeface="linecons"/>
                </a:defRPr>
              </a:pPr>
              <a:r>
                <a:rPr dirty="0">
                  <a:solidFill>
                    <a:schemeClr val="accent1"/>
                  </a:solidFill>
                </a:rPr>
                <a:t></a:t>
              </a:r>
              <a:r>
                <a:rPr dirty="0">
                  <a:solidFill>
                    <a:srgbClr val="53C3CB"/>
                  </a:solidFill>
                </a:rPr>
                <a:t> </a:t>
              </a:r>
              <a:r>
                <a:rPr dirty="0">
                  <a:solidFill>
                    <a:schemeClr val="accent2"/>
                  </a:solidFill>
                </a:rPr>
                <a:t> </a:t>
              </a:r>
              <a:r>
                <a:rPr dirty="0">
                  <a:solidFill>
                    <a:srgbClr val="0E3AAB"/>
                  </a:solidFill>
                </a:rPr>
                <a:t> </a:t>
              </a:r>
              <a:r>
                <a:rPr dirty="0">
                  <a:solidFill>
                    <a:schemeClr val="accent3"/>
                  </a:solidFill>
                </a:rPr>
                <a:t></a:t>
              </a:r>
              <a:r>
                <a:rPr dirty="0">
                  <a:solidFill>
                    <a:srgbClr val="0E3AAB"/>
                  </a:solidFill>
                </a:rPr>
                <a:t> </a:t>
              </a:r>
              <a:r>
                <a:rPr dirty="0">
                  <a:solidFill>
                    <a:schemeClr val="accent3"/>
                  </a:solidFill>
                </a:rPr>
                <a:t></a:t>
              </a:r>
              <a:r>
                <a:rPr dirty="0">
                  <a:solidFill>
                    <a:srgbClr val="0E3AAB"/>
                  </a:solidFill>
                </a:rPr>
                <a:t> </a:t>
              </a:r>
              <a:r>
                <a:rPr dirty="0">
                  <a:solidFill>
                    <a:schemeClr val="accent4"/>
                  </a:solidFill>
                </a:rPr>
                <a:t></a:t>
              </a:r>
              <a:r>
                <a:rPr dirty="0">
                  <a:solidFill>
                    <a:srgbClr val="5EC9B9"/>
                  </a:solidFill>
                </a:rPr>
                <a:t> </a:t>
              </a:r>
              <a:r>
                <a:rPr dirty="0">
                  <a:solidFill>
                    <a:srgbClr val="FFFFFF"/>
                  </a:solidFill>
                </a:rPr>
                <a:t>  </a:t>
              </a:r>
            </a:p>
          </p:txBody>
        </p:sp>
        <p:sp>
          <p:nvSpPr>
            <p:cNvPr id="388" name="Shape 388"/>
            <p:cNvSpPr/>
            <p:nvPr/>
          </p:nvSpPr>
          <p:spPr>
            <a:xfrm>
              <a:off x="894496" y="838251"/>
              <a:ext cx="1890142"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57%</a:t>
              </a:r>
            </a:p>
          </p:txBody>
        </p:sp>
        <p:sp>
          <p:nvSpPr>
            <p:cNvPr id="389" name="Shape 389"/>
            <p:cNvSpPr/>
            <p:nvPr/>
          </p:nvSpPr>
          <p:spPr>
            <a:xfrm rot="10800000">
              <a:off x="6199279" y="2385913"/>
              <a:ext cx="1270001" cy="77803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EEEEE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71"/>
                                        </p:tgtEl>
                                        <p:attrNameLst>
                                          <p:attrName>style.visibility</p:attrName>
                                        </p:attrNameLst>
                                      </p:cBhvr>
                                      <p:to>
                                        <p:strVal val="visible"/>
                                      </p:to>
                                    </p:set>
                                    <p:anim calcmode="lin" valueType="num">
                                      <p:cBhvr additive="base">
                                        <p:cTn id="7" dur="500" fill="hold"/>
                                        <p:tgtEl>
                                          <p:spTgt spid="371"/>
                                        </p:tgtEl>
                                        <p:attrNameLst>
                                          <p:attrName>ppt_x</p:attrName>
                                        </p:attrNameLst>
                                      </p:cBhvr>
                                      <p:tavLst>
                                        <p:tav tm="0">
                                          <p:val>
                                            <p:strVal val="0-#ppt_w/2"/>
                                          </p:val>
                                        </p:tav>
                                        <p:tav tm="100000">
                                          <p:val>
                                            <p:strVal val="#ppt_x"/>
                                          </p:val>
                                        </p:tav>
                                      </p:tavLst>
                                    </p:anim>
                                    <p:anim calcmode="lin" valueType="num">
                                      <p:cBhvr additive="base">
                                        <p:cTn id="8" dur="500" fill="hold"/>
                                        <p:tgtEl>
                                          <p:spTgt spid="37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3">
                                            <p:bg/>
                                          </p:spTgt>
                                        </p:tgtEl>
                                        <p:attrNameLst>
                                          <p:attrName>style.visibility</p:attrName>
                                        </p:attrNameLst>
                                      </p:cBhvr>
                                      <p:to>
                                        <p:strVal val="visible"/>
                                      </p:to>
                                    </p:set>
                                    <p:animEffect transition="in" filter="fade">
                                      <p:cBhvr>
                                        <p:cTn id="13" dur="500"/>
                                        <p:tgtEl>
                                          <p:spTgt spid="373">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73">
                                            <p:txEl>
                                              <p:pRg st="0" end="0"/>
                                            </p:txEl>
                                          </p:spTgt>
                                        </p:tgtEl>
                                        <p:attrNameLst>
                                          <p:attrName>style.visibility</p:attrName>
                                        </p:attrNameLst>
                                      </p:cBhvr>
                                      <p:to>
                                        <p:strVal val="visible"/>
                                      </p:to>
                                    </p:set>
                                    <p:animEffect transition="in" filter="fade">
                                      <p:cBhvr>
                                        <p:cTn id="18" dur="500"/>
                                        <p:tgtEl>
                                          <p:spTgt spid="37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385"/>
                                        </p:tgtEl>
                                        <p:attrNameLst>
                                          <p:attrName>style.visibility</p:attrName>
                                        </p:attrNameLst>
                                      </p:cBhvr>
                                      <p:to>
                                        <p:strVal val="visible"/>
                                      </p:to>
                                    </p:set>
                                    <p:anim calcmode="lin" valueType="num">
                                      <p:cBhvr additive="base">
                                        <p:cTn id="23" dur="500" fill="hold"/>
                                        <p:tgtEl>
                                          <p:spTgt spid="385"/>
                                        </p:tgtEl>
                                        <p:attrNameLst>
                                          <p:attrName>ppt_x</p:attrName>
                                        </p:attrNameLst>
                                      </p:cBhvr>
                                      <p:tavLst>
                                        <p:tav tm="0">
                                          <p:val>
                                            <p:strVal val="1+#ppt_w/2"/>
                                          </p:val>
                                        </p:tav>
                                        <p:tav tm="100000">
                                          <p:val>
                                            <p:strVal val="#ppt_x"/>
                                          </p:val>
                                        </p:tav>
                                      </p:tavLst>
                                    </p:anim>
                                    <p:anim calcmode="lin" valueType="num">
                                      <p:cBhvr additive="base">
                                        <p:cTn id="24" dur="500" fill="hold"/>
                                        <p:tgtEl>
                                          <p:spTgt spid="38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90"/>
                                        </p:tgtEl>
                                        <p:attrNameLst>
                                          <p:attrName>style.visibility</p:attrName>
                                        </p:attrNameLst>
                                      </p:cBhvr>
                                      <p:to>
                                        <p:strVal val="visible"/>
                                      </p:to>
                                    </p:set>
                                    <p:animEffect transition="in" filter="fade">
                                      <p:cBhvr>
                                        <p:cTn id="29" dur="500"/>
                                        <p:tgtEl>
                                          <p:spTgt spid="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4" name="Group 394"/>
          <p:cNvGrpSpPr/>
          <p:nvPr/>
        </p:nvGrpSpPr>
        <p:grpSpPr>
          <a:xfrm>
            <a:off x="11819528" y="1519609"/>
            <a:ext cx="11450852" cy="2446293"/>
            <a:chOff x="0" y="0"/>
            <a:chExt cx="11450851" cy="2446291"/>
          </a:xfrm>
        </p:grpSpPr>
        <p:sp>
          <p:nvSpPr>
            <p:cNvPr id="392" name="Shape 392"/>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393" name="Shape 393"/>
            <p:cNvSpPr/>
            <p:nvPr/>
          </p:nvSpPr>
          <p:spPr>
            <a:xfrm>
              <a:off x="12700" y="269458"/>
              <a:ext cx="11438152"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395" name="Shape 395"/>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12</a:t>
            </a:fld>
            <a:endParaRPr/>
          </a:p>
        </p:txBody>
      </p:sp>
      <p:sp>
        <p:nvSpPr>
          <p:cNvPr id="396" name="Shape 396"/>
          <p:cNvSpPr>
            <a:spLocks noGrp="1"/>
          </p:cNvSpPr>
          <p:nvPr>
            <p:ph type="body" sz="quarter" idx="1"/>
          </p:nvPr>
        </p:nvSpPr>
        <p:spPr>
          <a:xfrm>
            <a:off x="11790642" y="5429373"/>
            <a:ext cx="11508624" cy="5401690"/>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grpSp>
        <p:nvGrpSpPr>
          <p:cNvPr id="2" name="Group 1"/>
          <p:cNvGrpSpPr/>
          <p:nvPr/>
        </p:nvGrpSpPr>
        <p:grpSpPr>
          <a:xfrm>
            <a:off x="2050149" y="2594121"/>
            <a:ext cx="7797834" cy="7796259"/>
            <a:chOff x="2050149" y="2594121"/>
            <a:chExt cx="7797834" cy="7796259"/>
          </a:xfrm>
        </p:grpSpPr>
        <p:grpSp>
          <p:nvGrpSpPr>
            <p:cNvPr id="405" name="Group 405"/>
            <p:cNvGrpSpPr/>
            <p:nvPr/>
          </p:nvGrpSpPr>
          <p:grpSpPr>
            <a:xfrm>
              <a:off x="2050149" y="2594121"/>
              <a:ext cx="7797834" cy="7796259"/>
              <a:chOff x="0" y="0"/>
              <a:chExt cx="7797833" cy="7796257"/>
            </a:xfrm>
          </p:grpSpPr>
          <p:sp>
            <p:nvSpPr>
              <p:cNvPr id="397" name="Shape 397"/>
              <p:cNvSpPr/>
              <p:nvPr/>
            </p:nvSpPr>
            <p:spPr>
              <a:xfrm>
                <a:off x="0" y="24246"/>
                <a:ext cx="4579056" cy="3839569"/>
              </a:xfrm>
              <a:custGeom>
                <a:avLst/>
                <a:gdLst/>
                <a:ahLst/>
                <a:cxnLst>
                  <a:cxn ang="0">
                    <a:pos x="wd2" y="hd2"/>
                  </a:cxn>
                  <a:cxn ang="5400000">
                    <a:pos x="wd2" y="hd2"/>
                  </a:cxn>
                  <a:cxn ang="10800000">
                    <a:pos x="wd2" y="hd2"/>
                  </a:cxn>
                  <a:cxn ang="16200000">
                    <a:pos x="wd2" y="hd2"/>
                  </a:cxn>
                </a:cxnLst>
                <a:rect l="0" t="0" r="r" b="b"/>
                <a:pathLst>
                  <a:path w="21600" h="21600" extrusionOk="0">
                    <a:moveTo>
                      <a:pt x="16384" y="0"/>
                    </a:moveTo>
                    <a:cubicBezTo>
                      <a:pt x="17328" y="235"/>
                      <a:pt x="18210" y="745"/>
                      <a:pt x="18950" y="1483"/>
                    </a:cubicBezTo>
                    <a:cubicBezTo>
                      <a:pt x="19757" y="2287"/>
                      <a:pt x="20359" y="3312"/>
                      <a:pt x="20794" y="4418"/>
                    </a:cubicBezTo>
                    <a:cubicBezTo>
                      <a:pt x="21251" y="5582"/>
                      <a:pt x="21529" y="6851"/>
                      <a:pt x="21600" y="8167"/>
                    </a:cubicBezTo>
                    <a:lnTo>
                      <a:pt x="14259" y="8167"/>
                    </a:lnTo>
                    <a:lnTo>
                      <a:pt x="14259" y="16943"/>
                    </a:lnTo>
                    <a:lnTo>
                      <a:pt x="7124" y="16943"/>
                    </a:lnTo>
                    <a:cubicBezTo>
                      <a:pt x="6379" y="16977"/>
                      <a:pt x="5643" y="17109"/>
                      <a:pt x="4928" y="17336"/>
                    </a:cubicBezTo>
                    <a:cubicBezTo>
                      <a:pt x="4210" y="17563"/>
                      <a:pt x="3512" y="17887"/>
                      <a:pt x="2859" y="18325"/>
                    </a:cubicBezTo>
                    <a:cubicBezTo>
                      <a:pt x="1689" y="19110"/>
                      <a:pt x="705" y="20237"/>
                      <a:pt x="0" y="21600"/>
                    </a:cubicBezTo>
                    <a:cubicBezTo>
                      <a:pt x="8" y="17889"/>
                      <a:pt x="815" y="14243"/>
                      <a:pt x="2345" y="11012"/>
                    </a:cubicBezTo>
                    <a:cubicBezTo>
                      <a:pt x="3488" y="8598"/>
                      <a:pt x="5012" y="6470"/>
                      <a:pt x="6831" y="4744"/>
                    </a:cubicBezTo>
                    <a:cubicBezTo>
                      <a:pt x="8264" y="3358"/>
                      <a:pt x="9865" y="2238"/>
                      <a:pt x="11579" y="1423"/>
                    </a:cubicBezTo>
                    <a:cubicBezTo>
                      <a:pt x="13119" y="691"/>
                      <a:pt x="14735" y="212"/>
                      <a:pt x="16384" y="0"/>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98" name="Shape 398"/>
              <p:cNvSpPr/>
              <p:nvPr/>
            </p:nvSpPr>
            <p:spPr>
              <a:xfrm>
                <a:off x="21260" y="3217033"/>
                <a:ext cx="3838035" cy="4579225"/>
              </a:xfrm>
              <a:custGeom>
                <a:avLst/>
                <a:gdLst/>
                <a:ahLst/>
                <a:cxnLst>
                  <a:cxn ang="0">
                    <a:pos x="wd2" y="hd2"/>
                  </a:cxn>
                  <a:cxn ang="5400000">
                    <a:pos x="wd2" y="hd2"/>
                  </a:cxn>
                  <a:cxn ang="10800000">
                    <a:pos x="wd2" y="hd2"/>
                  </a:cxn>
                  <a:cxn ang="16200000">
                    <a:pos x="wd2" y="hd2"/>
                  </a:cxn>
                </a:cxnLst>
                <a:rect l="0" t="0" r="r" b="b"/>
                <a:pathLst>
                  <a:path w="21600" h="21600" extrusionOk="0">
                    <a:moveTo>
                      <a:pt x="8195" y="0"/>
                    </a:moveTo>
                    <a:cubicBezTo>
                      <a:pt x="6854" y="45"/>
                      <a:pt x="5560" y="310"/>
                      <a:pt x="4373" y="761"/>
                    </a:cubicBezTo>
                    <a:cubicBezTo>
                      <a:pt x="3170" y="1218"/>
                      <a:pt x="2057" y="1876"/>
                      <a:pt x="1231" y="2786"/>
                    </a:cubicBezTo>
                    <a:cubicBezTo>
                      <a:pt x="599" y="3483"/>
                      <a:pt x="177" y="4297"/>
                      <a:pt x="0" y="5159"/>
                    </a:cubicBezTo>
                    <a:cubicBezTo>
                      <a:pt x="266" y="7227"/>
                      <a:pt x="948" y="9242"/>
                      <a:pt x="2016" y="11119"/>
                    </a:cubicBezTo>
                    <a:cubicBezTo>
                      <a:pt x="3068" y="12966"/>
                      <a:pt x="4480" y="14653"/>
                      <a:pt x="6193" y="16112"/>
                    </a:cubicBezTo>
                    <a:cubicBezTo>
                      <a:pt x="8245" y="17868"/>
                      <a:pt x="10699" y="19259"/>
                      <a:pt x="13407" y="20203"/>
                    </a:cubicBezTo>
                    <a:cubicBezTo>
                      <a:pt x="16005" y="21107"/>
                      <a:pt x="18787" y="21582"/>
                      <a:pt x="21600" y="21600"/>
                    </a:cubicBezTo>
                    <a:cubicBezTo>
                      <a:pt x="20106" y="20761"/>
                      <a:pt x="18894" y="19614"/>
                      <a:pt x="18079" y="18270"/>
                    </a:cubicBezTo>
                    <a:cubicBezTo>
                      <a:pt x="17306" y="16993"/>
                      <a:pt x="16916" y="15577"/>
                      <a:pt x="16944" y="14145"/>
                    </a:cubicBezTo>
                    <a:lnTo>
                      <a:pt x="16944" y="7321"/>
                    </a:lnTo>
                    <a:lnTo>
                      <a:pt x="8168" y="7321"/>
                    </a:lnTo>
                    <a:lnTo>
                      <a:pt x="8195" y="0"/>
                    </a:ln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399" name="Shape 399"/>
              <p:cNvSpPr/>
              <p:nvPr/>
            </p:nvSpPr>
            <p:spPr>
              <a:xfrm>
                <a:off x="3208065" y="3942407"/>
                <a:ext cx="4589769" cy="3833670"/>
              </a:xfrm>
              <a:custGeom>
                <a:avLst/>
                <a:gdLst/>
                <a:ahLst/>
                <a:cxnLst>
                  <a:cxn ang="0">
                    <a:pos x="wd2" y="hd2"/>
                  </a:cxn>
                  <a:cxn ang="5400000">
                    <a:pos x="wd2" y="hd2"/>
                  </a:cxn>
                  <a:cxn ang="10800000">
                    <a:pos x="wd2" y="hd2"/>
                  </a:cxn>
                  <a:cxn ang="16200000">
                    <a:pos x="wd2" y="hd2"/>
                  </a:cxn>
                </a:cxnLst>
                <a:rect l="0" t="0" r="r" b="b"/>
                <a:pathLst>
                  <a:path w="21600" h="21600" extrusionOk="0">
                    <a:moveTo>
                      <a:pt x="5107" y="21600"/>
                    </a:moveTo>
                    <a:cubicBezTo>
                      <a:pt x="3793" y="21263"/>
                      <a:pt x="2613" y="20407"/>
                      <a:pt x="1755" y="19169"/>
                    </a:cubicBezTo>
                    <a:cubicBezTo>
                      <a:pt x="1214" y="18387"/>
                      <a:pt x="823" y="17488"/>
                      <a:pt x="539" y="16550"/>
                    </a:cubicBezTo>
                    <a:cubicBezTo>
                      <a:pt x="238" y="15554"/>
                      <a:pt x="54" y="14503"/>
                      <a:pt x="0" y="13427"/>
                    </a:cubicBezTo>
                    <a:lnTo>
                      <a:pt x="7329" y="13427"/>
                    </a:lnTo>
                    <a:lnTo>
                      <a:pt x="7329" y="4661"/>
                    </a:lnTo>
                    <a:lnTo>
                      <a:pt x="14250" y="4661"/>
                    </a:lnTo>
                    <a:cubicBezTo>
                      <a:pt x="15040" y="4634"/>
                      <a:pt x="15822" y="4497"/>
                      <a:pt x="16580" y="4255"/>
                    </a:cubicBezTo>
                    <a:cubicBezTo>
                      <a:pt x="17326" y="4018"/>
                      <a:pt x="18052" y="3678"/>
                      <a:pt x="18730" y="3220"/>
                    </a:cubicBezTo>
                    <a:cubicBezTo>
                      <a:pt x="19888" y="2437"/>
                      <a:pt x="20873" y="1333"/>
                      <a:pt x="21600" y="0"/>
                    </a:cubicBezTo>
                    <a:cubicBezTo>
                      <a:pt x="21567" y="3115"/>
                      <a:pt x="20981" y="6186"/>
                      <a:pt x="19880" y="9009"/>
                    </a:cubicBezTo>
                    <a:cubicBezTo>
                      <a:pt x="18626" y="12223"/>
                      <a:pt x="16742" y="15027"/>
                      <a:pt x="14388" y="17181"/>
                    </a:cubicBezTo>
                    <a:cubicBezTo>
                      <a:pt x="13078" y="18389"/>
                      <a:pt x="11637" y="19377"/>
                      <a:pt x="10104" y="20119"/>
                    </a:cubicBezTo>
                    <a:cubicBezTo>
                      <a:pt x="8505" y="20893"/>
                      <a:pt x="6822" y="21392"/>
                      <a:pt x="5107" y="21600"/>
                    </a:cubicBezTo>
                    <a:close/>
                  </a:path>
                </a:pathLst>
              </a:custGeom>
              <a:solidFill>
                <a:schemeClr val="accent4"/>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00" name="Shape 400"/>
              <p:cNvSpPr/>
              <p:nvPr/>
            </p:nvSpPr>
            <p:spPr>
              <a:xfrm>
                <a:off x="3924521" y="0"/>
                <a:ext cx="3842026" cy="4591969"/>
              </a:xfrm>
              <a:custGeom>
                <a:avLst/>
                <a:gdLst/>
                <a:ahLst/>
                <a:cxnLst>
                  <a:cxn ang="0">
                    <a:pos x="wd2" y="hd2"/>
                  </a:cxn>
                  <a:cxn ang="5400000">
                    <a:pos x="wd2" y="hd2"/>
                  </a:cxn>
                  <a:cxn ang="10800000">
                    <a:pos x="wd2" y="hd2"/>
                  </a:cxn>
                  <a:cxn ang="16200000">
                    <a:pos x="wd2" y="hd2"/>
                  </a:cxn>
                </a:cxnLst>
                <a:rect l="0" t="0" r="r" b="b"/>
                <a:pathLst>
                  <a:path w="21600" h="21600" extrusionOk="0">
                    <a:moveTo>
                      <a:pt x="13475" y="21600"/>
                    </a:moveTo>
                    <a:cubicBezTo>
                      <a:pt x="14736" y="21532"/>
                      <a:pt x="15954" y="21276"/>
                      <a:pt x="17078" y="20857"/>
                    </a:cubicBezTo>
                    <a:cubicBezTo>
                      <a:pt x="18186" y="20444"/>
                      <a:pt x="19221" y="19867"/>
                      <a:pt x="20036" y="19076"/>
                    </a:cubicBezTo>
                    <a:cubicBezTo>
                      <a:pt x="20865" y="18272"/>
                      <a:pt x="21407" y="17288"/>
                      <a:pt x="21600" y="16238"/>
                    </a:cubicBezTo>
                    <a:cubicBezTo>
                      <a:pt x="21339" y="14166"/>
                      <a:pt x="20646" y="12149"/>
                      <a:pt x="19552" y="10277"/>
                    </a:cubicBezTo>
                    <a:cubicBezTo>
                      <a:pt x="18572" y="8598"/>
                      <a:pt x="17282" y="7060"/>
                      <a:pt x="15729" y="5717"/>
                    </a:cubicBezTo>
                    <a:cubicBezTo>
                      <a:pt x="13732" y="3959"/>
                      <a:pt x="11339" y="2549"/>
                      <a:pt x="8687" y="1569"/>
                    </a:cubicBezTo>
                    <a:cubicBezTo>
                      <a:pt x="5949" y="556"/>
                      <a:pt x="2993" y="23"/>
                      <a:pt x="0" y="0"/>
                    </a:cubicBezTo>
                    <a:cubicBezTo>
                      <a:pt x="1376" y="771"/>
                      <a:pt x="2517" y="1801"/>
                      <a:pt x="3332" y="3007"/>
                    </a:cubicBezTo>
                    <a:cubicBezTo>
                      <a:pt x="4163" y="4237"/>
                      <a:pt x="4630" y="5614"/>
                      <a:pt x="4697" y="7025"/>
                    </a:cubicBezTo>
                    <a:lnTo>
                      <a:pt x="4697" y="14298"/>
                    </a:lnTo>
                    <a:lnTo>
                      <a:pt x="13469" y="14298"/>
                    </a:lnTo>
                    <a:lnTo>
                      <a:pt x="13475" y="21600"/>
                    </a:ln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01" name="Shape 401"/>
              <p:cNvSpPr/>
              <p:nvPr/>
            </p:nvSpPr>
            <p:spPr>
              <a:xfrm>
                <a:off x="5172749" y="1972407"/>
                <a:ext cx="660401" cy="64715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4500">
                    <a:solidFill>
                      <a:srgbClr val="FFFFFF"/>
                    </a:solidFill>
                    <a:latin typeface="linecons"/>
                    <a:ea typeface="linecons"/>
                    <a:cs typeface="linecons"/>
                    <a:sym typeface="linecons"/>
                  </a:defRPr>
                </a:lvl1pPr>
              </a:lstStyle>
              <a:p>
                <a:r>
                  <a:t></a:t>
                </a:r>
              </a:p>
            </p:txBody>
          </p:sp>
          <p:sp>
            <p:nvSpPr>
              <p:cNvPr id="402" name="Shape 402"/>
              <p:cNvSpPr/>
              <p:nvPr/>
            </p:nvSpPr>
            <p:spPr>
              <a:xfrm>
                <a:off x="1978926" y="5175135"/>
                <a:ext cx="660401" cy="64715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4500">
                    <a:solidFill>
                      <a:srgbClr val="FFFFFF"/>
                    </a:solidFill>
                    <a:latin typeface="linecons"/>
                    <a:ea typeface="linecons"/>
                    <a:cs typeface="linecons"/>
                    <a:sym typeface="linecons"/>
                  </a:defRPr>
                </a:lvl1pPr>
              </a:lstStyle>
              <a:p>
                <a:r>
                  <a:t></a:t>
                </a:r>
              </a:p>
            </p:txBody>
          </p:sp>
          <p:sp>
            <p:nvSpPr>
              <p:cNvPr id="403" name="Shape 403"/>
              <p:cNvSpPr/>
              <p:nvPr/>
            </p:nvSpPr>
            <p:spPr>
              <a:xfrm>
                <a:off x="5160049" y="5149735"/>
                <a:ext cx="660401" cy="64715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4500">
                    <a:solidFill>
                      <a:srgbClr val="FFFFFF"/>
                    </a:solidFill>
                    <a:latin typeface="linecons"/>
                    <a:ea typeface="linecons"/>
                    <a:cs typeface="linecons"/>
                    <a:sym typeface="linecons"/>
                  </a:defRPr>
                </a:lvl1pPr>
              </a:lstStyle>
              <a:p>
                <a:r>
                  <a:t></a:t>
                </a:r>
              </a:p>
            </p:txBody>
          </p:sp>
          <p:sp>
            <p:nvSpPr>
              <p:cNvPr id="404" name="Shape 404"/>
              <p:cNvSpPr/>
              <p:nvPr/>
            </p:nvSpPr>
            <p:spPr>
              <a:xfrm>
                <a:off x="2004326" y="1972407"/>
                <a:ext cx="660401" cy="64715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4500">
                    <a:solidFill>
                      <a:srgbClr val="FFFFFF"/>
                    </a:solidFill>
                    <a:latin typeface="linecons"/>
                    <a:ea typeface="linecons"/>
                    <a:cs typeface="linecons"/>
                    <a:sym typeface="linecons"/>
                  </a:defRPr>
                </a:lvl1pPr>
              </a:lstStyle>
              <a:p>
                <a:r>
                  <a:t></a:t>
                </a:r>
              </a:p>
            </p:txBody>
          </p:sp>
        </p:grpSp>
        <p:sp>
          <p:nvSpPr>
            <p:cNvPr id="406" name="Shape 406"/>
            <p:cNvSpPr/>
            <p:nvPr/>
          </p:nvSpPr>
          <p:spPr>
            <a:xfrm>
              <a:off x="4180108" y="5939020"/>
              <a:ext cx="3355405" cy="1079501"/>
            </a:xfrm>
            <a:prstGeom prst="rect">
              <a:avLst/>
            </a:prstGeom>
            <a:ln w="3175">
              <a:miter lim="400000"/>
            </a:ln>
            <a:extLst>
              <a:ext uri="{C572A759-6A51-4108-AA02-DFA0A04FC94B}">
                <ma14:wrappingTextBoxFlag xmlns:ma14="http://schemas.microsoft.com/office/mac/drawingml/2011/main" val="1"/>
              </a:ext>
            </a:extLst>
          </p:spPr>
          <p:txBody>
            <a:bodyPr wrap="none" lIns="38100" tIns="38100" rIns="38100" bIns="38100" anchor="ctr">
              <a:spAutoFit/>
            </a:bodyPr>
            <a:lstStyle>
              <a:lvl1pPr>
                <a:defRPr sz="6500">
                  <a:solidFill>
                    <a:srgbClr val="323333"/>
                  </a:solidFill>
                  <a:latin typeface="+mn-lt"/>
                  <a:ea typeface="+mn-ea"/>
                  <a:cs typeface="+mn-cs"/>
                  <a:sym typeface="Montserrat-Regular"/>
                </a:defRPr>
              </a:lvl1pPr>
            </a:lstStyle>
            <a:p>
              <a:r>
                <a:t>Medical</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94"/>
                                        </p:tgtEl>
                                        <p:attrNameLst>
                                          <p:attrName>style.visibility</p:attrName>
                                        </p:attrNameLst>
                                      </p:cBhvr>
                                      <p:to>
                                        <p:strVal val="visible"/>
                                      </p:to>
                                    </p:set>
                                    <p:anim calcmode="lin" valueType="num">
                                      <p:cBhvr additive="base">
                                        <p:cTn id="7" dur="500" fill="hold"/>
                                        <p:tgtEl>
                                          <p:spTgt spid="394"/>
                                        </p:tgtEl>
                                        <p:attrNameLst>
                                          <p:attrName>ppt_x</p:attrName>
                                        </p:attrNameLst>
                                      </p:cBhvr>
                                      <p:tavLst>
                                        <p:tav tm="0">
                                          <p:val>
                                            <p:strVal val="1+#ppt_w/2"/>
                                          </p:val>
                                        </p:tav>
                                        <p:tav tm="100000">
                                          <p:val>
                                            <p:strVal val="#ppt_x"/>
                                          </p:val>
                                        </p:tav>
                                      </p:tavLst>
                                    </p:anim>
                                    <p:anim calcmode="lin" valueType="num">
                                      <p:cBhvr additive="base">
                                        <p:cTn id="8" dur="500" fill="hold"/>
                                        <p:tgtEl>
                                          <p:spTgt spid="39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96">
                                            <p:bg/>
                                          </p:spTgt>
                                        </p:tgtEl>
                                        <p:attrNameLst>
                                          <p:attrName>style.visibility</p:attrName>
                                        </p:attrNameLst>
                                      </p:cBhvr>
                                      <p:to>
                                        <p:strVal val="visible"/>
                                      </p:to>
                                    </p:set>
                                    <p:animEffect transition="in" filter="fade">
                                      <p:cBhvr>
                                        <p:cTn id="13" dur="500"/>
                                        <p:tgtEl>
                                          <p:spTgt spid="396">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96">
                                            <p:txEl>
                                              <p:pRg st="0" end="0"/>
                                            </p:txEl>
                                          </p:spTgt>
                                        </p:tgtEl>
                                        <p:attrNameLst>
                                          <p:attrName>style.visibility</p:attrName>
                                        </p:attrNameLst>
                                      </p:cBhvr>
                                      <p:to>
                                        <p:strVal val="visible"/>
                                      </p:to>
                                    </p:set>
                                    <p:animEffect transition="in" filter="fade">
                                      <p:cBhvr>
                                        <p:cTn id="18" dur="500"/>
                                        <p:tgtEl>
                                          <p:spTgt spid="39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 calcmode="lin" valueType="num">
                                      <p:cBhvr>
                                        <p:cTn id="25" dur="500" fill="hold"/>
                                        <p:tgtEl>
                                          <p:spTgt spid="2"/>
                                        </p:tgtEl>
                                        <p:attrNameLst>
                                          <p:attrName>style.rotation</p:attrName>
                                        </p:attrNameLst>
                                      </p:cBhvr>
                                      <p:tavLst>
                                        <p:tav tm="0">
                                          <p:val>
                                            <p:fltVal val="360"/>
                                          </p:val>
                                        </p:tav>
                                        <p:tav tm="100000">
                                          <p:val>
                                            <p:fltVal val="0"/>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grpSp>
        <p:nvGrpSpPr>
          <p:cNvPr id="415" name="Group 415"/>
          <p:cNvGrpSpPr/>
          <p:nvPr/>
        </p:nvGrpSpPr>
        <p:grpSpPr>
          <a:xfrm>
            <a:off x="11676290" y="3164596"/>
            <a:ext cx="12780208" cy="6990250"/>
            <a:chOff x="0" y="0"/>
            <a:chExt cx="12780206" cy="6990248"/>
          </a:xfrm>
        </p:grpSpPr>
        <p:sp>
          <p:nvSpPr>
            <p:cNvPr id="409" name="Shape 409"/>
            <p:cNvSpPr/>
            <p:nvPr/>
          </p:nvSpPr>
          <p:spPr>
            <a:xfrm>
              <a:off x="0" y="0"/>
              <a:ext cx="12780207" cy="6990249"/>
            </a:xfrm>
            <a:prstGeom prst="rect">
              <a:avLst/>
            </a:prstGeom>
            <a:solidFill>
              <a:srgbClr val="FFFFFF">
                <a:alpha val="78624"/>
              </a:srgb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414" name="Group 414"/>
            <p:cNvGrpSpPr/>
            <p:nvPr/>
          </p:nvGrpSpPr>
          <p:grpSpPr>
            <a:xfrm>
              <a:off x="1599415" y="1788954"/>
              <a:ext cx="8668632" cy="3464317"/>
              <a:chOff x="0" y="0"/>
              <a:chExt cx="8668630" cy="3464316"/>
            </a:xfrm>
          </p:grpSpPr>
          <p:grpSp>
            <p:nvGrpSpPr>
              <p:cNvPr id="412" name="Group 412"/>
              <p:cNvGrpSpPr/>
              <p:nvPr/>
            </p:nvGrpSpPr>
            <p:grpSpPr>
              <a:xfrm>
                <a:off x="0" y="0"/>
                <a:ext cx="7992597" cy="3464317"/>
                <a:chOff x="0" y="0"/>
                <a:chExt cx="7992596" cy="3464316"/>
              </a:xfrm>
            </p:grpSpPr>
            <p:sp>
              <p:nvSpPr>
                <p:cNvPr id="410" name="Shape 410"/>
                <p:cNvSpPr/>
                <p:nvPr/>
              </p:nvSpPr>
              <p:spPr>
                <a:xfrm>
                  <a:off x="0" y="0"/>
                  <a:ext cx="7992597" cy="3464317"/>
                </a:xfrm>
                <a:custGeom>
                  <a:avLst/>
                  <a:gdLst/>
                  <a:ahLst/>
                  <a:cxnLst>
                    <a:cxn ang="0">
                      <a:pos x="wd2" y="hd2"/>
                    </a:cxn>
                    <a:cxn ang="5400000">
                      <a:pos x="wd2" y="hd2"/>
                    </a:cxn>
                    <a:cxn ang="10800000">
                      <a:pos x="wd2" y="hd2"/>
                    </a:cxn>
                    <a:cxn ang="16200000">
                      <a:pos x="wd2" y="hd2"/>
                    </a:cxn>
                  </a:cxnLst>
                  <a:rect l="0" t="0" r="r" b="b"/>
                  <a:pathLst>
                    <a:path w="21600" h="21600" extrusionOk="0">
                      <a:moveTo>
                        <a:pt x="21600" y="14722"/>
                      </a:moveTo>
                      <a:lnTo>
                        <a:pt x="21600" y="21600"/>
                      </a:lnTo>
                      <a:lnTo>
                        <a:pt x="0" y="21600"/>
                      </a:lnTo>
                      <a:lnTo>
                        <a:pt x="0" y="0"/>
                      </a:lnTo>
                      <a:lnTo>
                        <a:pt x="21588" y="0"/>
                      </a:lnTo>
                      <a:lnTo>
                        <a:pt x="21588" y="4580"/>
                      </a:lnTo>
                    </a:path>
                  </a:pathLst>
                </a:custGeom>
                <a:noFill/>
                <a:ln w="2540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79DED9"/>
                      </a:solidFill>
                      <a:latin typeface="Helvetica Light"/>
                      <a:ea typeface="Helvetica Light"/>
                      <a:cs typeface="Helvetica Light"/>
                      <a:sym typeface="Helvetica Light"/>
                    </a:defRPr>
                  </a:pPr>
                  <a:endParaRPr/>
                </a:p>
              </p:txBody>
            </p:sp>
            <p:sp>
              <p:nvSpPr>
                <p:cNvPr id="411" name="Shape 411"/>
                <p:cNvSpPr/>
                <p:nvPr/>
              </p:nvSpPr>
              <p:spPr>
                <a:xfrm>
                  <a:off x="1024801" y="2306476"/>
                  <a:ext cx="5306570" cy="3810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2000" b="1" cap="all" spc="400">
                      <a:solidFill>
                        <a:srgbClr val="818181"/>
                      </a:solidFill>
                      <a:latin typeface="Montserrat-SemiBold"/>
                      <a:ea typeface="Montserrat-SemiBold"/>
                      <a:cs typeface="Montserrat-SemiBold"/>
                      <a:sym typeface="Montserrat-SemiBold"/>
                    </a:defRPr>
                  </a:lvl1pPr>
                </a:lstStyle>
                <a:p>
                  <a:r>
                    <a:t>Premium KeyNote Template</a:t>
                  </a:r>
                </a:p>
              </p:txBody>
            </p:sp>
          </p:grpSp>
          <p:sp>
            <p:nvSpPr>
              <p:cNvPr id="413" name="Shape 413"/>
              <p:cNvSpPr/>
              <p:nvPr/>
            </p:nvSpPr>
            <p:spPr>
              <a:xfrm>
                <a:off x="80052" y="478046"/>
                <a:ext cx="8588579" cy="217683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r">
                  <a:defRPr sz="13000">
                    <a:solidFill>
                      <a:srgbClr val="323333"/>
                    </a:solidFill>
                    <a:latin typeface="+mn-lt"/>
                    <a:ea typeface="+mn-ea"/>
                    <a:cs typeface="+mn-cs"/>
                    <a:sym typeface="Montserrat-Regular"/>
                  </a:defRPr>
                </a:lvl1pPr>
              </a:lstStyle>
              <a:p>
                <a:r>
                  <a:t>MEDICAL</a:t>
                </a: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15"/>
                                        </p:tgtEl>
                                        <p:attrNameLst>
                                          <p:attrName>style.visibility</p:attrName>
                                        </p:attrNameLst>
                                      </p:cBhvr>
                                      <p:to>
                                        <p:strVal val="visible"/>
                                      </p:to>
                                    </p:set>
                                    <p:anim calcmode="lin" valueType="num">
                                      <p:cBhvr additive="base">
                                        <p:cTn id="7" dur="500" fill="hold"/>
                                        <p:tgtEl>
                                          <p:spTgt spid="415"/>
                                        </p:tgtEl>
                                        <p:attrNameLst>
                                          <p:attrName>ppt_x</p:attrName>
                                        </p:attrNameLst>
                                      </p:cBhvr>
                                      <p:tavLst>
                                        <p:tav tm="0">
                                          <p:val>
                                            <p:strVal val="1+#ppt_w/2"/>
                                          </p:val>
                                        </p:tav>
                                        <p:tav tm="100000">
                                          <p:val>
                                            <p:strVal val="#ppt_x"/>
                                          </p:val>
                                        </p:tav>
                                      </p:tavLst>
                                    </p:anim>
                                    <p:anim calcmode="lin" valueType="num">
                                      <p:cBhvr additive="base">
                                        <p:cTn id="8" dur="500" fill="hold"/>
                                        <p:tgtEl>
                                          <p:spTgt spid="4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 name="Group 419"/>
          <p:cNvGrpSpPr/>
          <p:nvPr/>
        </p:nvGrpSpPr>
        <p:grpSpPr>
          <a:xfrm>
            <a:off x="1359935" y="1510604"/>
            <a:ext cx="10879150" cy="2446293"/>
            <a:chOff x="0" y="0"/>
            <a:chExt cx="10879148" cy="2446291"/>
          </a:xfrm>
        </p:grpSpPr>
        <p:sp>
          <p:nvSpPr>
            <p:cNvPr id="417" name="Shape 417"/>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418" name="Shape 418"/>
            <p:cNvSpPr/>
            <p:nvPr/>
          </p:nvSpPr>
          <p:spPr>
            <a:xfrm>
              <a:off x="12700" y="269458"/>
              <a:ext cx="10866449"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420" name="Shape 42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14</a:t>
            </a:fld>
            <a:endParaRPr/>
          </a:p>
        </p:txBody>
      </p:sp>
      <p:sp>
        <p:nvSpPr>
          <p:cNvPr id="421" name="Shape 421"/>
          <p:cNvSpPr>
            <a:spLocks noGrp="1"/>
          </p:cNvSpPr>
          <p:nvPr>
            <p:ph type="body" sz="quarter" idx="1"/>
          </p:nvPr>
        </p:nvSpPr>
        <p:spPr>
          <a:xfrm>
            <a:off x="1337399" y="5015383"/>
            <a:ext cx="10070414" cy="6091566"/>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grpSp>
        <p:nvGrpSpPr>
          <p:cNvPr id="472" name="Group 472"/>
          <p:cNvGrpSpPr/>
          <p:nvPr/>
        </p:nvGrpSpPr>
        <p:grpSpPr>
          <a:xfrm>
            <a:off x="12627643" y="2861635"/>
            <a:ext cx="10808611" cy="1700775"/>
            <a:chOff x="0" y="0"/>
            <a:chExt cx="10808609" cy="1700774"/>
          </a:xfrm>
        </p:grpSpPr>
        <p:sp>
          <p:nvSpPr>
            <p:cNvPr id="422" name="Shape 422"/>
            <p:cNvSpPr/>
            <p:nvPr/>
          </p:nvSpPr>
          <p:spPr>
            <a:xfrm>
              <a:off x="0" y="838861"/>
              <a:ext cx="1608799" cy="23052"/>
            </a:xfrm>
            <a:prstGeom prst="rect">
              <a:avLst/>
            </a:prstGeom>
            <a:solidFill>
              <a:srgbClr val="323333"/>
            </a:solidFill>
            <a:ln w="12700" cap="flat">
              <a:solidFill>
                <a:srgbClr val="323333"/>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23" name="Shape 423"/>
            <p:cNvSpPr/>
            <p:nvPr/>
          </p:nvSpPr>
          <p:spPr>
            <a:xfrm>
              <a:off x="1562032" y="821200"/>
              <a:ext cx="381563" cy="58374"/>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24" name="Shape 424"/>
            <p:cNvSpPr/>
            <p:nvPr/>
          </p:nvSpPr>
          <p:spPr>
            <a:xfrm>
              <a:off x="1655164" y="776684"/>
              <a:ext cx="381564" cy="147407"/>
            </a:xfrm>
            <a:prstGeom prst="rect">
              <a:avLst/>
            </a:prstGeom>
            <a:solidFill>
              <a:srgbClr val="AAAAAA"/>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428" name="Group 428"/>
            <p:cNvGrpSpPr/>
            <p:nvPr/>
          </p:nvGrpSpPr>
          <p:grpSpPr>
            <a:xfrm>
              <a:off x="6174578" y="64392"/>
              <a:ext cx="2199450" cy="1571990"/>
              <a:chOff x="0" y="0"/>
              <a:chExt cx="2199448" cy="1571988"/>
            </a:xfrm>
          </p:grpSpPr>
          <p:sp>
            <p:nvSpPr>
              <p:cNvPr id="425" name="Shape 425"/>
              <p:cNvSpPr/>
              <p:nvPr/>
            </p:nvSpPr>
            <p:spPr>
              <a:xfrm>
                <a:off x="0" y="81276"/>
                <a:ext cx="125115" cy="1409436"/>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26" name="Shape 426"/>
              <p:cNvSpPr/>
              <p:nvPr/>
            </p:nvSpPr>
            <p:spPr>
              <a:xfrm>
                <a:off x="58042" y="712291"/>
                <a:ext cx="2097353" cy="147407"/>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27" name="Shape 427"/>
              <p:cNvSpPr/>
              <p:nvPr/>
            </p:nvSpPr>
            <p:spPr>
              <a:xfrm>
                <a:off x="2074333" y="0"/>
                <a:ext cx="125116" cy="1571989"/>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
          <p:nvSpPr>
            <p:cNvPr id="429" name="Shape 429"/>
            <p:cNvSpPr/>
            <p:nvPr/>
          </p:nvSpPr>
          <p:spPr>
            <a:xfrm>
              <a:off x="2138208" y="146066"/>
              <a:ext cx="4044655" cy="1408642"/>
            </a:xfrm>
            <a:custGeom>
              <a:avLst/>
              <a:gdLst/>
              <a:ahLst/>
              <a:cxnLst>
                <a:cxn ang="0">
                  <a:pos x="wd2" y="hd2"/>
                </a:cxn>
                <a:cxn ang="5400000">
                  <a:pos x="wd2" y="hd2"/>
                </a:cxn>
                <a:cxn ang="10800000">
                  <a:pos x="wd2" y="hd2"/>
                </a:cxn>
                <a:cxn ang="16200000">
                  <a:pos x="wd2" y="hd2"/>
                </a:cxn>
              </a:cxnLst>
              <a:rect l="0" t="0" r="r" b="b"/>
              <a:pathLst>
                <a:path w="21600" h="21600" extrusionOk="0">
                  <a:moveTo>
                    <a:pt x="13" y="8669"/>
                  </a:moveTo>
                  <a:lnTo>
                    <a:pt x="1731" y="8669"/>
                  </a:lnTo>
                  <a:lnTo>
                    <a:pt x="2992" y="0"/>
                  </a:lnTo>
                  <a:lnTo>
                    <a:pt x="21600" y="0"/>
                  </a:lnTo>
                  <a:lnTo>
                    <a:pt x="21600" y="21600"/>
                  </a:lnTo>
                  <a:lnTo>
                    <a:pt x="2934" y="21600"/>
                  </a:lnTo>
                  <a:lnTo>
                    <a:pt x="1717" y="12889"/>
                  </a:lnTo>
                  <a:lnTo>
                    <a:pt x="0" y="12889"/>
                  </a:lnTo>
                  <a:lnTo>
                    <a:pt x="13" y="8669"/>
                  </a:ln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30" name="Shape 430"/>
            <p:cNvSpPr/>
            <p:nvPr/>
          </p:nvSpPr>
          <p:spPr>
            <a:xfrm>
              <a:off x="2138208" y="146066"/>
              <a:ext cx="5568655" cy="1408642"/>
            </a:xfrm>
            <a:custGeom>
              <a:avLst/>
              <a:gdLst/>
              <a:ahLst/>
              <a:cxnLst>
                <a:cxn ang="0">
                  <a:pos x="wd2" y="hd2"/>
                </a:cxn>
                <a:cxn ang="5400000">
                  <a:pos x="wd2" y="hd2"/>
                </a:cxn>
                <a:cxn ang="10800000">
                  <a:pos x="wd2" y="hd2"/>
                </a:cxn>
                <a:cxn ang="16200000">
                  <a:pos x="wd2" y="hd2"/>
                </a:cxn>
              </a:cxnLst>
              <a:rect l="0" t="0" r="r" b="b"/>
              <a:pathLst>
                <a:path w="21600" h="21600" extrusionOk="0">
                  <a:moveTo>
                    <a:pt x="10" y="8669"/>
                  </a:moveTo>
                  <a:lnTo>
                    <a:pt x="1257" y="8669"/>
                  </a:lnTo>
                  <a:lnTo>
                    <a:pt x="2173" y="0"/>
                  </a:lnTo>
                  <a:lnTo>
                    <a:pt x="21600" y="0"/>
                  </a:lnTo>
                  <a:lnTo>
                    <a:pt x="21600" y="21600"/>
                  </a:lnTo>
                  <a:lnTo>
                    <a:pt x="2131" y="21600"/>
                  </a:lnTo>
                  <a:lnTo>
                    <a:pt x="1247" y="12889"/>
                  </a:lnTo>
                  <a:lnTo>
                    <a:pt x="0" y="12889"/>
                  </a:lnTo>
                  <a:lnTo>
                    <a:pt x="10" y="8669"/>
                  </a:lnTo>
                  <a:close/>
                </a:path>
              </a:pathLst>
            </a:custGeom>
            <a:noFill/>
            <a:ln w="762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31" name="Shape 431"/>
            <p:cNvSpPr/>
            <p:nvPr/>
          </p:nvSpPr>
          <p:spPr>
            <a:xfrm>
              <a:off x="1807564" y="705296"/>
              <a:ext cx="381564" cy="281352"/>
            </a:xfrm>
            <a:prstGeom prst="rect">
              <a:avLst/>
            </a:prstGeom>
            <a:solidFill>
              <a:srgbClr val="B6B6B6"/>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32" name="Shape 432"/>
            <p:cNvSpPr/>
            <p:nvPr/>
          </p:nvSpPr>
          <p:spPr>
            <a:xfrm>
              <a:off x="2007985" y="662979"/>
              <a:ext cx="181144" cy="374817"/>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469" name="Group 469"/>
            <p:cNvGrpSpPr/>
            <p:nvPr/>
          </p:nvGrpSpPr>
          <p:grpSpPr>
            <a:xfrm>
              <a:off x="2789714" y="269130"/>
              <a:ext cx="4307005" cy="294053"/>
              <a:chOff x="0" y="0"/>
              <a:chExt cx="4307003" cy="294052"/>
            </a:xfrm>
          </p:grpSpPr>
          <p:sp>
            <p:nvSpPr>
              <p:cNvPr id="433" name="Shape 433"/>
              <p:cNvSpPr/>
              <p:nvPr/>
            </p:nvSpPr>
            <p:spPr>
              <a:xfrm flipV="1">
                <a:off x="2218681"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34" name="Shape 434"/>
              <p:cNvSpPr/>
              <p:nvPr/>
            </p:nvSpPr>
            <p:spPr>
              <a:xfrm flipV="1">
                <a:off x="23405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35" name="Shape 435"/>
              <p:cNvSpPr/>
              <p:nvPr/>
            </p:nvSpPr>
            <p:spPr>
              <a:xfrm flipV="1">
                <a:off x="24623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36" name="Shape 436"/>
              <p:cNvSpPr/>
              <p:nvPr/>
            </p:nvSpPr>
            <p:spPr>
              <a:xfrm flipV="1">
                <a:off x="258420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37" name="Shape 437"/>
              <p:cNvSpPr/>
              <p:nvPr/>
            </p:nvSpPr>
            <p:spPr>
              <a:xfrm flipV="1">
                <a:off x="270604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38" name="Shape 438"/>
              <p:cNvSpPr/>
              <p:nvPr/>
            </p:nvSpPr>
            <p:spPr>
              <a:xfrm flipV="1">
                <a:off x="282788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39" name="Shape 439"/>
              <p:cNvSpPr/>
              <p:nvPr/>
            </p:nvSpPr>
            <p:spPr>
              <a:xfrm flipV="1">
                <a:off x="1479120" y="-1"/>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0" name="Shape 440"/>
              <p:cNvSpPr/>
              <p:nvPr/>
            </p:nvSpPr>
            <p:spPr>
              <a:xfrm flipV="1">
                <a:off x="1600959"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1" name="Shape 441"/>
              <p:cNvSpPr/>
              <p:nvPr/>
            </p:nvSpPr>
            <p:spPr>
              <a:xfrm flipV="1">
                <a:off x="1722800"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2" name="Shape 442"/>
              <p:cNvSpPr/>
              <p:nvPr/>
            </p:nvSpPr>
            <p:spPr>
              <a:xfrm flipV="1">
                <a:off x="1844640"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3" name="Shape 443"/>
              <p:cNvSpPr/>
              <p:nvPr/>
            </p:nvSpPr>
            <p:spPr>
              <a:xfrm flipV="1">
                <a:off x="1966481"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4" name="Shape 444"/>
              <p:cNvSpPr/>
              <p:nvPr/>
            </p:nvSpPr>
            <p:spPr>
              <a:xfrm flipV="1">
                <a:off x="2088322"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5" name="Shape 445"/>
              <p:cNvSpPr/>
              <p:nvPr/>
            </p:nvSpPr>
            <p:spPr>
              <a:xfrm flipV="1">
                <a:off x="739559"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6" name="Shape 446"/>
              <p:cNvSpPr/>
              <p:nvPr/>
            </p:nvSpPr>
            <p:spPr>
              <a:xfrm flipV="1">
                <a:off x="861398"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7" name="Shape 447"/>
              <p:cNvSpPr/>
              <p:nvPr/>
            </p:nvSpPr>
            <p:spPr>
              <a:xfrm flipV="1">
                <a:off x="98323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8" name="Shape 448"/>
              <p:cNvSpPr/>
              <p:nvPr/>
            </p:nvSpPr>
            <p:spPr>
              <a:xfrm flipV="1">
                <a:off x="110507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49" name="Shape 449"/>
              <p:cNvSpPr/>
              <p:nvPr/>
            </p:nvSpPr>
            <p:spPr>
              <a:xfrm flipV="1">
                <a:off x="12269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0" name="Shape 450"/>
              <p:cNvSpPr/>
              <p:nvPr/>
            </p:nvSpPr>
            <p:spPr>
              <a:xfrm flipV="1">
                <a:off x="13487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1" name="Shape 451"/>
              <p:cNvSpPr/>
              <p:nvPr/>
            </p:nvSpPr>
            <p:spPr>
              <a:xfrm flipV="1">
                <a:off x="-1" y="0"/>
                <a:ext cx="2"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2" name="Shape 452"/>
              <p:cNvSpPr/>
              <p:nvPr/>
            </p:nvSpPr>
            <p:spPr>
              <a:xfrm flipV="1">
                <a:off x="12183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3" name="Shape 453"/>
              <p:cNvSpPr/>
              <p:nvPr/>
            </p:nvSpPr>
            <p:spPr>
              <a:xfrm flipV="1">
                <a:off x="24367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4" name="Shape 454"/>
              <p:cNvSpPr/>
              <p:nvPr/>
            </p:nvSpPr>
            <p:spPr>
              <a:xfrm flipV="1">
                <a:off x="3655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5" name="Shape 455"/>
              <p:cNvSpPr/>
              <p:nvPr/>
            </p:nvSpPr>
            <p:spPr>
              <a:xfrm flipV="1">
                <a:off x="48736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6" name="Shape 456"/>
              <p:cNvSpPr/>
              <p:nvPr/>
            </p:nvSpPr>
            <p:spPr>
              <a:xfrm flipV="1">
                <a:off x="60920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7" name="Shape 457"/>
              <p:cNvSpPr/>
              <p:nvPr/>
            </p:nvSpPr>
            <p:spPr>
              <a:xfrm flipV="1">
                <a:off x="2958241"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8" name="Shape 458"/>
              <p:cNvSpPr/>
              <p:nvPr/>
            </p:nvSpPr>
            <p:spPr>
              <a:xfrm flipV="1">
                <a:off x="308008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59" name="Shape 459"/>
              <p:cNvSpPr/>
              <p:nvPr/>
            </p:nvSpPr>
            <p:spPr>
              <a:xfrm flipV="1">
                <a:off x="32019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0" name="Shape 460"/>
              <p:cNvSpPr/>
              <p:nvPr/>
            </p:nvSpPr>
            <p:spPr>
              <a:xfrm flipV="1">
                <a:off x="33237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1" name="Shape 461"/>
              <p:cNvSpPr/>
              <p:nvPr/>
            </p:nvSpPr>
            <p:spPr>
              <a:xfrm flipV="1">
                <a:off x="344560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2" name="Shape 462"/>
              <p:cNvSpPr/>
              <p:nvPr/>
            </p:nvSpPr>
            <p:spPr>
              <a:xfrm flipV="1">
                <a:off x="356744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3" name="Shape 463"/>
              <p:cNvSpPr/>
              <p:nvPr/>
            </p:nvSpPr>
            <p:spPr>
              <a:xfrm flipV="1">
                <a:off x="3697802"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4" name="Shape 464"/>
              <p:cNvSpPr/>
              <p:nvPr/>
            </p:nvSpPr>
            <p:spPr>
              <a:xfrm flipV="1">
                <a:off x="381964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5" name="Shape 465"/>
              <p:cNvSpPr/>
              <p:nvPr/>
            </p:nvSpPr>
            <p:spPr>
              <a:xfrm flipV="1">
                <a:off x="394148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6" name="Shape 466"/>
              <p:cNvSpPr/>
              <p:nvPr/>
            </p:nvSpPr>
            <p:spPr>
              <a:xfrm flipV="1">
                <a:off x="406332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7" name="Shape 467"/>
              <p:cNvSpPr/>
              <p:nvPr/>
            </p:nvSpPr>
            <p:spPr>
              <a:xfrm flipV="1">
                <a:off x="418516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68" name="Shape 468"/>
              <p:cNvSpPr/>
              <p:nvPr/>
            </p:nvSpPr>
            <p:spPr>
              <a:xfrm flipV="1">
                <a:off x="430700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sp>
          <p:nvSpPr>
            <p:cNvPr id="470" name="Shape 470"/>
            <p:cNvSpPr/>
            <p:nvPr/>
          </p:nvSpPr>
          <p:spPr>
            <a:xfrm>
              <a:off x="8878844" y="310637"/>
              <a:ext cx="1929766"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87%</a:t>
              </a:r>
            </a:p>
          </p:txBody>
        </p:sp>
        <p:sp>
          <p:nvSpPr>
            <p:cNvPr id="471" name="Shape 471"/>
            <p:cNvSpPr/>
            <p:nvPr/>
          </p:nvSpPr>
          <p:spPr>
            <a:xfrm>
              <a:off x="7635078" y="0"/>
              <a:ext cx="125116" cy="1700775"/>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523" name="Group 523"/>
          <p:cNvGrpSpPr/>
          <p:nvPr/>
        </p:nvGrpSpPr>
        <p:grpSpPr>
          <a:xfrm>
            <a:off x="12627643" y="5831311"/>
            <a:ext cx="10768162" cy="1700775"/>
            <a:chOff x="0" y="0"/>
            <a:chExt cx="10768160" cy="1700774"/>
          </a:xfrm>
        </p:grpSpPr>
        <p:sp>
          <p:nvSpPr>
            <p:cNvPr id="473" name="Shape 473"/>
            <p:cNvSpPr/>
            <p:nvPr/>
          </p:nvSpPr>
          <p:spPr>
            <a:xfrm>
              <a:off x="0" y="838861"/>
              <a:ext cx="1608799" cy="23053"/>
            </a:xfrm>
            <a:prstGeom prst="rect">
              <a:avLst/>
            </a:prstGeom>
            <a:solidFill>
              <a:srgbClr val="323333"/>
            </a:solidFill>
            <a:ln w="12700" cap="flat">
              <a:solidFill>
                <a:srgbClr val="323333"/>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74" name="Shape 474"/>
            <p:cNvSpPr/>
            <p:nvPr/>
          </p:nvSpPr>
          <p:spPr>
            <a:xfrm>
              <a:off x="1562032" y="821200"/>
              <a:ext cx="381563" cy="58375"/>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75" name="Shape 475"/>
            <p:cNvSpPr/>
            <p:nvPr/>
          </p:nvSpPr>
          <p:spPr>
            <a:xfrm>
              <a:off x="1655164" y="776684"/>
              <a:ext cx="381564" cy="147407"/>
            </a:xfrm>
            <a:prstGeom prst="rect">
              <a:avLst/>
            </a:prstGeom>
            <a:solidFill>
              <a:srgbClr val="AAAAAA"/>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479" name="Group 479"/>
            <p:cNvGrpSpPr/>
            <p:nvPr/>
          </p:nvGrpSpPr>
          <p:grpSpPr>
            <a:xfrm>
              <a:off x="4650578" y="64392"/>
              <a:ext cx="3723450" cy="1571990"/>
              <a:chOff x="-1524000" y="0"/>
              <a:chExt cx="3723448" cy="1571988"/>
            </a:xfrm>
          </p:grpSpPr>
          <p:sp>
            <p:nvSpPr>
              <p:cNvPr id="476" name="Shape 476"/>
              <p:cNvSpPr/>
              <p:nvPr/>
            </p:nvSpPr>
            <p:spPr>
              <a:xfrm>
                <a:off x="-1524000" y="81276"/>
                <a:ext cx="125115" cy="1409436"/>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77" name="Shape 477"/>
              <p:cNvSpPr/>
              <p:nvPr/>
            </p:nvSpPr>
            <p:spPr>
              <a:xfrm>
                <a:off x="-1404045" y="712291"/>
                <a:ext cx="3559440" cy="147407"/>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78" name="Shape 478"/>
              <p:cNvSpPr/>
              <p:nvPr/>
            </p:nvSpPr>
            <p:spPr>
              <a:xfrm>
                <a:off x="2074333" y="0"/>
                <a:ext cx="125116" cy="1571989"/>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
          <p:nvSpPr>
            <p:cNvPr id="480" name="Shape 480"/>
            <p:cNvSpPr/>
            <p:nvPr/>
          </p:nvSpPr>
          <p:spPr>
            <a:xfrm>
              <a:off x="2138208" y="146066"/>
              <a:ext cx="2520655" cy="1408642"/>
            </a:xfrm>
            <a:custGeom>
              <a:avLst/>
              <a:gdLst/>
              <a:ahLst/>
              <a:cxnLst>
                <a:cxn ang="0">
                  <a:pos x="wd2" y="hd2"/>
                </a:cxn>
                <a:cxn ang="5400000">
                  <a:pos x="wd2" y="hd2"/>
                </a:cxn>
                <a:cxn ang="10800000">
                  <a:pos x="wd2" y="hd2"/>
                </a:cxn>
                <a:cxn ang="16200000">
                  <a:pos x="wd2" y="hd2"/>
                </a:cxn>
              </a:cxnLst>
              <a:rect l="0" t="0" r="r" b="b"/>
              <a:pathLst>
                <a:path w="21600" h="21600" extrusionOk="0">
                  <a:moveTo>
                    <a:pt x="21" y="8669"/>
                  </a:moveTo>
                  <a:lnTo>
                    <a:pt x="2777" y="8669"/>
                  </a:lnTo>
                  <a:lnTo>
                    <a:pt x="4801" y="0"/>
                  </a:lnTo>
                  <a:lnTo>
                    <a:pt x="21600" y="0"/>
                  </a:lnTo>
                  <a:lnTo>
                    <a:pt x="21600" y="21600"/>
                  </a:lnTo>
                  <a:lnTo>
                    <a:pt x="4708" y="21600"/>
                  </a:lnTo>
                  <a:lnTo>
                    <a:pt x="2755" y="12889"/>
                  </a:lnTo>
                  <a:lnTo>
                    <a:pt x="0" y="12889"/>
                  </a:lnTo>
                  <a:lnTo>
                    <a:pt x="21" y="8669"/>
                  </a:ln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81" name="Shape 481"/>
            <p:cNvSpPr/>
            <p:nvPr/>
          </p:nvSpPr>
          <p:spPr>
            <a:xfrm>
              <a:off x="2138208" y="146066"/>
              <a:ext cx="5568655" cy="1408642"/>
            </a:xfrm>
            <a:custGeom>
              <a:avLst/>
              <a:gdLst/>
              <a:ahLst/>
              <a:cxnLst>
                <a:cxn ang="0">
                  <a:pos x="wd2" y="hd2"/>
                </a:cxn>
                <a:cxn ang="5400000">
                  <a:pos x="wd2" y="hd2"/>
                </a:cxn>
                <a:cxn ang="10800000">
                  <a:pos x="wd2" y="hd2"/>
                </a:cxn>
                <a:cxn ang="16200000">
                  <a:pos x="wd2" y="hd2"/>
                </a:cxn>
              </a:cxnLst>
              <a:rect l="0" t="0" r="r" b="b"/>
              <a:pathLst>
                <a:path w="21600" h="21600" extrusionOk="0">
                  <a:moveTo>
                    <a:pt x="10" y="8669"/>
                  </a:moveTo>
                  <a:lnTo>
                    <a:pt x="1257" y="8669"/>
                  </a:lnTo>
                  <a:lnTo>
                    <a:pt x="2173" y="0"/>
                  </a:lnTo>
                  <a:lnTo>
                    <a:pt x="21600" y="0"/>
                  </a:lnTo>
                  <a:lnTo>
                    <a:pt x="21600" y="21600"/>
                  </a:lnTo>
                  <a:lnTo>
                    <a:pt x="2131" y="21600"/>
                  </a:lnTo>
                  <a:lnTo>
                    <a:pt x="1247" y="12889"/>
                  </a:lnTo>
                  <a:lnTo>
                    <a:pt x="0" y="12889"/>
                  </a:lnTo>
                  <a:lnTo>
                    <a:pt x="10" y="8669"/>
                  </a:lnTo>
                  <a:close/>
                </a:path>
              </a:pathLst>
            </a:custGeom>
            <a:noFill/>
            <a:ln w="762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82" name="Shape 482"/>
            <p:cNvSpPr/>
            <p:nvPr/>
          </p:nvSpPr>
          <p:spPr>
            <a:xfrm>
              <a:off x="1807564" y="705296"/>
              <a:ext cx="381564" cy="281353"/>
            </a:xfrm>
            <a:prstGeom prst="rect">
              <a:avLst/>
            </a:prstGeom>
            <a:solidFill>
              <a:srgbClr val="B6B6B6"/>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483" name="Shape 483"/>
            <p:cNvSpPr/>
            <p:nvPr/>
          </p:nvSpPr>
          <p:spPr>
            <a:xfrm>
              <a:off x="2007985" y="662979"/>
              <a:ext cx="181144" cy="374817"/>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520" name="Group 520"/>
            <p:cNvGrpSpPr/>
            <p:nvPr/>
          </p:nvGrpSpPr>
          <p:grpSpPr>
            <a:xfrm>
              <a:off x="2789714" y="269130"/>
              <a:ext cx="4307005" cy="294053"/>
              <a:chOff x="0" y="0"/>
              <a:chExt cx="4307003" cy="294052"/>
            </a:xfrm>
          </p:grpSpPr>
          <p:sp>
            <p:nvSpPr>
              <p:cNvPr id="484" name="Shape 484"/>
              <p:cNvSpPr/>
              <p:nvPr/>
            </p:nvSpPr>
            <p:spPr>
              <a:xfrm flipV="1">
                <a:off x="2218681"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85" name="Shape 485"/>
              <p:cNvSpPr/>
              <p:nvPr/>
            </p:nvSpPr>
            <p:spPr>
              <a:xfrm flipV="1">
                <a:off x="23405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86" name="Shape 486"/>
              <p:cNvSpPr/>
              <p:nvPr/>
            </p:nvSpPr>
            <p:spPr>
              <a:xfrm flipV="1">
                <a:off x="24623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87" name="Shape 487"/>
              <p:cNvSpPr/>
              <p:nvPr/>
            </p:nvSpPr>
            <p:spPr>
              <a:xfrm flipV="1">
                <a:off x="258420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88" name="Shape 488"/>
              <p:cNvSpPr/>
              <p:nvPr/>
            </p:nvSpPr>
            <p:spPr>
              <a:xfrm flipV="1">
                <a:off x="270604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89" name="Shape 489"/>
              <p:cNvSpPr/>
              <p:nvPr/>
            </p:nvSpPr>
            <p:spPr>
              <a:xfrm flipV="1">
                <a:off x="282788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0" name="Shape 490"/>
              <p:cNvSpPr/>
              <p:nvPr/>
            </p:nvSpPr>
            <p:spPr>
              <a:xfrm flipV="1">
                <a:off x="1479120" y="-1"/>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1" name="Shape 491"/>
              <p:cNvSpPr/>
              <p:nvPr/>
            </p:nvSpPr>
            <p:spPr>
              <a:xfrm flipV="1">
                <a:off x="1600959"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2" name="Shape 492"/>
              <p:cNvSpPr/>
              <p:nvPr/>
            </p:nvSpPr>
            <p:spPr>
              <a:xfrm flipV="1">
                <a:off x="1722800"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3" name="Shape 493"/>
              <p:cNvSpPr/>
              <p:nvPr/>
            </p:nvSpPr>
            <p:spPr>
              <a:xfrm flipV="1">
                <a:off x="1844640"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4" name="Shape 494"/>
              <p:cNvSpPr/>
              <p:nvPr/>
            </p:nvSpPr>
            <p:spPr>
              <a:xfrm flipV="1">
                <a:off x="1966481"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5" name="Shape 495"/>
              <p:cNvSpPr/>
              <p:nvPr/>
            </p:nvSpPr>
            <p:spPr>
              <a:xfrm flipV="1">
                <a:off x="2088322"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6" name="Shape 496"/>
              <p:cNvSpPr/>
              <p:nvPr/>
            </p:nvSpPr>
            <p:spPr>
              <a:xfrm flipV="1">
                <a:off x="739559"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7" name="Shape 497"/>
              <p:cNvSpPr/>
              <p:nvPr/>
            </p:nvSpPr>
            <p:spPr>
              <a:xfrm flipV="1">
                <a:off x="861398"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8" name="Shape 498"/>
              <p:cNvSpPr/>
              <p:nvPr/>
            </p:nvSpPr>
            <p:spPr>
              <a:xfrm flipV="1">
                <a:off x="98323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499" name="Shape 499"/>
              <p:cNvSpPr/>
              <p:nvPr/>
            </p:nvSpPr>
            <p:spPr>
              <a:xfrm flipV="1">
                <a:off x="110507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0" name="Shape 500"/>
              <p:cNvSpPr/>
              <p:nvPr/>
            </p:nvSpPr>
            <p:spPr>
              <a:xfrm flipV="1">
                <a:off x="12269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1" name="Shape 501"/>
              <p:cNvSpPr/>
              <p:nvPr/>
            </p:nvSpPr>
            <p:spPr>
              <a:xfrm flipV="1">
                <a:off x="13487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2" name="Shape 502"/>
              <p:cNvSpPr/>
              <p:nvPr/>
            </p:nvSpPr>
            <p:spPr>
              <a:xfrm flipV="1">
                <a:off x="-1" y="0"/>
                <a:ext cx="2"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3" name="Shape 503"/>
              <p:cNvSpPr/>
              <p:nvPr/>
            </p:nvSpPr>
            <p:spPr>
              <a:xfrm flipV="1">
                <a:off x="12183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4" name="Shape 504"/>
              <p:cNvSpPr/>
              <p:nvPr/>
            </p:nvSpPr>
            <p:spPr>
              <a:xfrm flipV="1">
                <a:off x="24367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5" name="Shape 505"/>
              <p:cNvSpPr/>
              <p:nvPr/>
            </p:nvSpPr>
            <p:spPr>
              <a:xfrm flipV="1">
                <a:off x="3655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6" name="Shape 506"/>
              <p:cNvSpPr/>
              <p:nvPr/>
            </p:nvSpPr>
            <p:spPr>
              <a:xfrm flipV="1">
                <a:off x="48736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7" name="Shape 507"/>
              <p:cNvSpPr/>
              <p:nvPr/>
            </p:nvSpPr>
            <p:spPr>
              <a:xfrm flipV="1">
                <a:off x="60920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8" name="Shape 508"/>
              <p:cNvSpPr/>
              <p:nvPr/>
            </p:nvSpPr>
            <p:spPr>
              <a:xfrm flipV="1">
                <a:off x="2958241"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09" name="Shape 509"/>
              <p:cNvSpPr/>
              <p:nvPr/>
            </p:nvSpPr>
            <p:spPr>
              <a:xfrm flipV="1">
                <a:off x="308008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0" name="Shape 510"/>
              <p:cNvSpPr/>
              <p:nvPr/>
            </p:nvSpPr>
            <p:spPr>
              <a:xfrm flipV="1">
                <a:off x="32019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1" name="Shape 511"/>
              <p:cNvSpPr/>
              <p:nvPr/>
            </p:nvSpPr>
            <p:spPr>
              <a:xfrm flipV="1">
                <a:off x="33237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2" name="Shape 512"/>
              <p:cNvSpPr/>
              <p:nvPr/>
            </p:nvSpPr>
            <p:spPr>
              <a:xfrm flipV="1">
                <a:off x="344560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3" name="Shape 513"/>
              <p:cNvSpPr/>
              <p:nvPr/>
            </p:nvSpPr>
            <p:spPr>
              <a:xfrm flipV="1">
                <a:off x="356744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4" name="Shape 514"/>
              <p:cNvSpPr/>
              <p:nvPr/>
            </p:nvSpPr>
            <p:spPr>
              <a:xfrm flipV="1">
                <a:off x="3697802"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5" name="Shape 515"/>
              <p:cNvSpPr/>
              <p:nvPr/>
            </p:nvSpPr>
            <p:spPr>
              <a:xfrm flipV="1">
                <a:off x="381964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6" name="Shape 516"/>
              <p:cNvSpPr/>
              <p:nvPr/>
            </p:nvSpPr>
            <p:spPr>
              <a:xfrm flipV="1">
                <a:off x="394148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7" name="Shape 517"/>
              <p:cNvSpPr/>
              <p:nvPr/>
            </p:nvSpPr>
            <p:spPr>
              <a:xfrm flipV="1">
                <a:off x="406332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8" name="Shape 518"/>
              <p:cNvSpPr/>
              <p:nvPr/>
            </p:nvSpPr>
            <p:spPr>
              <a:xfrm flipV="1">
                <a:off x="418516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19" name="Shape 519"/>
              <p:cNvSpPr/>
              <p:nvPr/>
            </p:nvSpPr>
            <p:spPr>
              <a:xfrm flipV="1">
                <a:off x="430700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sp>
          <p:nvSpPr>
            <p:cNvPr id="521" name="Shape 521"/>
            <p:cNvSpPr/>
            <p:nvPr/>
          </p:nvSpPr>
          <p:spPr>
            <a:xfrm>
              <a:off x="8878844" y="310637"/>
              <a:ext cx="1889317"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34%</a:t>
              </a:r>
            </a:p>
          </p:txBody>
        </p:sp>
        <p:sp>
          <p:nvSpPr>
            <p:cNvPr id="522" name="Shape 522"/>
            <p:cNvSpPr/>
            <p:nvPr/>
          </p:nvSpPr>
          <p:spPr>
            <a:xfrm>
              <a:off x="7635078" y="0"/>
              <a:ext cx="125116" cy="1700775"/>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574" name="Group 574"/>
          <p:cNvGrpSpPr/>
          <p:nvPr/>
        </p:nvGrpSpPr>
        <p:grpSpPr>
          <a:xfrm>
            <a:off x="12627643" y="8800987"/>
            <a:ext cx="10624525" cy="1700776"/>
            <a:chOff x="0" y="0"/>
            <a:chExt cx="10624523" cy="1700774"/>
          </a:xfrm>
        </p:grpSpPr>
        <p:sp>
          <p:nvSpPr>
            <p:cNvPr id="524" name="Shape 524"/>
            <p:cNvSpPr/>
            <p:nvPr/>
          </p:nvSpPr>
          <p:spPr>
            <a:xfrm>
              <a:off x="0" y="838861"/>
              <a:ext cx="1608799" cy="23052"/>
            </a:xfrm>
            <a:prstGeom prst="rect">
              <a:avLst/>
            </a:prstGeom>
            <a:solidFill>
              <a:srgbClr val="323333"/>
            </a:solidFill>
            <a:ln w="12700" cap="flat">
              <a:solidFill>
                <a:srgbClr val="323333"/>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25" name="Shape 525"/>
            <p:cNvSpPr/>
            <p:nvPr/>
          </p:nvSpPr>
          <p:spPr>
            <a:xfrm>
              <a:off x="1562032" y="821200"/>
              <a:ext cx="381563" cy="58374"/>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26" name="Shape 526"/>
            <p:cNvSpPr/>
            <p:nvPr/>
          </p:nvSpPr>
          <p:spPr>
            <a:xfrm>
              <a:off x="1655164" y="776684"/>
              <a:ext cx="381564" cy="147407"/>
            </a:xfrm>
            <a:prstGeom prst="rect">
              <a:avLst/>
            </a:prstGeom>
            <a:solidFill>
              <a:srgbClr val="AAAAAA"/>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530" name="Group 530"/>
            <p:cNvGrpSpPr/>
            <p:nvPr/>
          </p:nvGrpSpPr>
          <p:grpSpPr>
            <a:xfrm>
              <a:off x="3132928" y="64392"/>
              <a:ext cx="5241100" cy="1571990"/>
              <a:chOff x="-3041650" y="0"/>
              <a:chExt cx="5241098" cy="1571988"/>
            </a:xfrm>
          </p:grpSpPr>
          <p:sp>
            <p:nvSpPr>
              <p:cNvPr id="527" name="Shape 527"/>
              <p:cNvSpPr/>
              <p:nvPr/>
            </p:nvSpPr>
            <p:spPr>
              <a:xfrm>
                <a:off x="-3041650" y="81276"/>
                <a:ext cx="125115" cy="1409436"/>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28" name="Shape 528"/>
              <p:cNvSpPr/>
              <p:nvPr/>
            </p:nvSpPr>
            <p:spPr>
              <a:xfrm>
                <a:off x="-2923778" y="712291"/>
                <a:ext cx="5079173" cy="147407"/>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29" name="Shape 529"/>
              <p:cNvSpPr/>
              <p:nvPr/>
            </p:nvSpPr>
            <p:spPr>
              <a:xfrm>
                <a:off x="2074333" y="0"/>
                <a:ext cx="125116" cy="1571989"/>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
          <p:nvSpPr>
            <p:cNvPr id="531" name="Shape 531"/>
            <p:cNvSpPr/>
            <p:nvPr/>
          </p:nvSpPr>
          <p:spPr>
            <a:xfrm>
              <a:off x="2138208" y="146066"/>
              <a:ext cx="1021413" cy="1408642"/>
            </a:xfrm>
            <a:custGeom>
              <a:avLst/>
              <a:gdLst/>
              <a:ahLst/>
              <a:cxnLst>
                <a:cxn ang="0">
                  <a:pos x="wd2" y="hd2"/>
                </a:cxn>
                <a:cxn ang="5400000">
                  <a:pos x="wd2" y="hd2"/>
                </a:cxn>
                <a:cxn ang="10800000">
                  <a:pos x="wd2" y="hd2"/>
                </a:cxn>
                <a:cxn ang="16200000">
                  <a:pos x="wd2" y="hd2"/>
                </a:cxn>
              </a:cxnLst>
              <a:rect l="0" t="0" r="r" b="b"/>
              <a:pathLst>
                <a:path w="21600" h="21600" extrusionOk="0">
                  <a:moveTo>
                    <a:pt x="53" y="8669"/>
                  </a:moveTo>
                  <a:lnTo>
                    <a:pt x="6854" y="8669"/>
                  </a:lnTo>
                  <a:lnTo>
                    <a:pt x="11848" y="0"/>
                  </a:lnTo>
                  <a:lnTo>
                    <a:pt x="21600" y="0"/>
                  </a:lnTo>
                  <a:lnTo>
                    <a:pt x="21600" y="21600"/>
                  </a:lnTo>
                  <a:lnTo>
                    <a:pt x="11618" y="21600"/>
                  </a:lnTo>
                  <a:lnTo>
                    <a:pt x="6799" y="12889"/>
                  </a:lnTo>
                  <a:lnTo>
                    <a:pt x="0" y="12889"/>
                  </a:lnTo>
                  <a:lnTo>
                    <a:pt x="53" y="8669"/>
                  </a:ln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32" name="Shape 532"/>
            <p:cNvSpPr/>
            <p:nvPr/>
          </p:nvSpPr>
          <p:spPr>
            <a:xfrm>
              <a:off x="2138208" y="146066"/>
              <a:ext cx="5568655" cy="1408642"/>
            </a:xfrm>
            <a:custGeom>
              <a:avLst/>
              <a:gdLst/>
              <a:ahLst/>
              <a:cxnLst>
                <a:cxn ang="0">
                  <a:pos x="wd2" y="hd2"/>
                </a:cxn>
                <a:cxn ang="5400000">
                  <a:pos x="wd2" y="hd2"/>
                </a:cxn>
                <a:cxn ang="10800000">
                  <a:pos x="wd2" y="hd2"/>
                </a:cxn>
                <a:cxn ang="16200000">
                  <a:pos x="wd2" y="hd2"/>
                </a:cxn>
              </a:cxnLst>
              <a:rect l="0" t="0" r="r" b="b"/>
              <a:pathLst>
                <a:path w="21600" h="21600" extrusionOk="0">
                  <a:moveTo>
                    <a:pt x="10" y="8669"/>
                  </a:moveTo>
                  <a:lnTo>
                    <a:pt x="1257" y="8669"/>
                  </a:lnTo>
                  <a:lnTo>
                    <a:pt x="2173" y="0"/>
                  </a:lnTo>
                  <a:lnTo>
                    <a:pt x="21600" y="0"/>
                  </a:lnTo>
                  <a:lnTo>
                    <a:pt x="21600" y="21600"/>
                  </a:lnTo>
                  <a:lnTo>
                    <a:pt x="2131" y="21600"/>
                  </a:lnTo>
                  <a:lnTo>
                    <a:pt x="1247" y="12889"/>
                  </a:lnTo>
                  <a:lnTo>
                    <a:pt x="0" y="12889"/>
                  </a:lnTo>
                  <a:lnTo>
                    <a:pt x="10" y="8669"/>
                  </a:lnTo>
                  <a:close/>
                </a:path>
              </a:pathLst>
            </a:custGeom>
            <a:noFill/>
            <a:ln w="762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33" name="Shape 533"/>
            <p:cNvSpPr/>
            <p:nvPr/>
          </p:nvSpPr>
          <p:spPr>
            <a:xfrm>
              <a:off x="1807564" y="705296"/>
              <a:ext cx="381564" cy="281352"/>
            </a:xfrm>
            <a:prstGeom prst="rect">
              <a:avLst/>
            </a:prstGeom>
            <a:solidFill>
              <a:srgbClr val="B6B6B6"/>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34" name="Shape 534"/>
            <p:cNvSpPr/>
            <p:nvPr/>
          </p:nvSpPr>
          <p:spPr>
            <a:xfrm>
              <a:off x="2007985" y="662979"/>
              <a:ext cx="181144" cy="374817"/>
            </a:xfrm>
            <a:prstGeom prst="rect">
              <a:avLst/>
            </a:prstGeom>
            <a:solidFill>
              <a:srgbClr val="C9C9C9"/>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571" name="Group 571"/>
            <p:cNvGrpSpPr/>
            <p:nvPr/>
          </p:nvGrpSpPr>
          <p:grpSpPr>
            <a:xfrm>
              <a:off x="2789714" y="269130"/>
              <a:ext cx="4307005" cy="294053"/>
              <a:chOff x="0" y="0"/>
              <a:chExt cx="4307003" cy="294052"/>
            </a:xfrm>
          </p:grpSpPr>
          <p:sp>
            <p:nvSpPr>
              <p:cNvPr id="535" name="Shape 535"/>
              <p:cNvSpPr/>
              <p:nvPr/>
            </p:nvSpPr>
            <p:spPr>
              <a:xfrm flipV="1">
                <a:off x="2218681"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36" name="Shape 536"/>
              <p:cNvSpPr/>
              <p:nvPr/>
            </p:nvSpPr>
            <p:spPr>
              <a:xfrm flipV="1">
                <a:off x="23405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37" name="Shape 537"/>
              <p:cNvSpPr/>
              <p:nvPr/>
            </p:nvSpPr>
            <p:spPr>
              <a:xfrm flipV="1">
                <a:off x="24623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38" name="Shape 538"/>
              <p:cNvSpPr/>
              <p:nvPr/>
            </p:nvSpPr>
            <p:spPr>
              <a:xfrm flipV="1">
                <a:off x="258420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39" name="Shape 539"/>
              <p:cNvSpPr/>
              <p:nvPr/>
            </p:nvSpPr>
            <p:spPr>
              <a:xfrm flipV="1">
                <a:off x="270604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0" name="Shape 540"/>
              <p:cNvSpPr/>
              <p:nvPr/>
            </p:nvSpPr>
            <p:spPr>
              <a:xfrm flipV="1">
                <a:off x="282788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1" name="Shape 541"/>
              <p:cNvSpPr/>
              <p:nvPr/>
            </p:nvSpPr>
            <p:spPr>
              <a:xfrm flipV="1">
                <a:off x="1479120" y="-1"/>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2" name="Shape 542"/>
              <p:cNvSpPr/>
              <p:nvPr/>
            </p:nvSpPr>
            <p:spPr>
              <a:xfrm flipV="1">
                <a:off x="1600959"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3" name="Shape 543"/>
              <p:cNvSpPr/>
              <p:nvPr/>
            </p:nvSpPr>
            <p:spPr>
              <a:xfrm flipV="1">
                <a:off x="1722800"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4" name="Shape 544"/>
              <p:cNvSpPr/>
              <p:nvPr/>
            </p:nvSpPr>
            <p:spPr>
              <a:xfrm flipV="1">
                <a:off x="1844640"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5" name="Shape 545"/>
              <p:cNvSpPr/>
              <p:nvPr/>
            </p:nvSpPr>
            <p:spPr>
              <a:xfrm flipV="1">
                <a:off x="1966481"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6" name="Shape 546"/>
              <p:cNvSpPr/>
              <p:nvPr/>
            </p:nvSpPr>
            <p:spPr>
              <a:xfrm flipV="1">
                <a:off x="2088322" y="0"/>
                <a:ext cx="1" cy="160106"/>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7" name="Shape 547"/>
              <p:cNvSpPr/>
              <p:nvPr/>
            </p:nvSpPr>
            <p:spPr>
              <a:xfrm flipV="1">
                <a:off x="739559"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8" name="Shape 548"/>
              <p:cNvSpPr/>
              <p:nvPr/>
            </p:nvSpPr>
            <p:spPr>
              <a:xfrm flipV="1">
                <a:off x="861398"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49" name="Shape 549"/>
              <p:cNvSpPr/>
              <p:nvPr/>
            </p:nvSpPr>
            <p:spPr>
              <a:xfrm flipV="1">
                <a:off x="98323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0" name="Shape 550"/>
              <p:cNvSpPr/>
              <p:nvPr/>
            </p:nvSpPr>
            <p:spPr>
              <a:xfrm flipV="1">
                <a:off x="110507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1" name="Shape 551"/>
              <p:cNvSpPr/>
              <p:nvPr/>
            </p:nvSpPr>
            <p:spPr>
              <a:xfrm flipV="1">
                <a:off x="12269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2" name="Shape 552"/>
              <p:cNvSpPr/>
              <p:nvPr/>
            </p:nvSpPr>
            <p:spPr>
              <a:xfrm flipV="1">
                <a:off x="13487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3" name="Shape 553"/>
              <p:cNvSpPr/>
              <p:nvPr/>
            </p:nvSpPr>
            <p:spPr>
              <a:xfrm flipV="1">
                <a:off x="-1" y="0"/>
                <a:ext cx="2"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4" name="Shape 554"/>
              <p:cNvSpPr/>
              <p:nvPr/>
            </p:nvSpPr>
            <p:spPr>
              <a:xfrm flipV="1">
                <a:off x="12183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5" name="Shape 555"/>
              <p:cNvSpPr/>
              <p:nvPr/>
            </p:nvSpPr>
            <p:spPr>
              <a:xfrm flipV="1">
                <a:off x="243679"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6" name="Shape 556"/>
              <p:cNvSpPr/>
              <p:nvPr/>
            </p:nvSpPr>
            <p:spPr>
              <a:xfrm flipV="1">
                <a:off x="3655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7" name="Shape 557"/>
              <p:cNvSpPr/>
              <p:nvPr/>
            </p:nvSpPr>
            <p:spPr>
              <a:xfrm flipV="1">
                <a:off x="48736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8" name="Shape 558"/>
              <p:cNvSpPr/>
              <p:nvPr/>
            </p:nvSpPr>
            <p:spPr>
              <a:xfrm flipV="1">
                <a:off x="60920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59" name="Shape 559"/>
              <p:cNvSpPr/>
              <p:nvPr/>
            </p:nvSpPr>
            <p:spPr>
              <a:xfrm flipV="1">
                <a:off x="2958241"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0" name="Shape 560"/>
              <p:cNvSpPr/>
              <p:nvPr/>
            </p:nvSpPr>
            <p:spPr>
              <a:xfrm flipV="1">
                <a:off x="308008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1" name="Shape 561"/>
              <p:cNvSpPr/>
              <p:nvPr/>
            </p:nvSpPr>
            <p:spPr>
              <a:xfrm flipV="1">
                <a:off x="3201920"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2" name="Shape 562"/>
              <p:cNvSpPr/>
              <p:nvPr/>
            </p:nvSpPr>
            <p:spPr>
              <a:xfrm flipV="1">
                <a:off x="332376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3" name="Shape 563"/>
              <p:cNvSpPr/>
              <p:nvPr/>
            </p:nvSpPr>
            <p:spPr>
              <a:xfrm flipV="1">
                <a:off x="344560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4" name="Shape 564"/>
              <p:cNvSpPr/>
              <p:nvPr/>
            </p:nvSpPr>
            <p:spPr>
              <a:xfrm flipV="1">
                <a:off x="356744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5" name="Shape 565"/>
              <p:cNvSpPr/>
              <p:nvPr/>
            </p:nvSpPr>
            <p:spPr>
              <a:xfrm flipV="1">
                <a:off x="3697802" y="0"/>
                <a:ext cx="1" cy="294053"/>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6" name="Shape 566"/>
              <p:cNvSpPr/>
              <p:nvPr/>
            </p:nvSpPr>
            <p:spPr>
              <a:xfrm flipV="1">
                <a:off x="3819641"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7" name="Shape 567"/>
              <p:cNvSpPr/>
              <p:nvPr/>
            </p:nvSpPr>
            <p:spPr>
              <a:xfrm flipV="1">
                <a:off x="394148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8" name="Shape 568"/>
              <p:cNvSpPr/>
              <p:nvPr/>
            </p:nvSpPr>
            <p:spPr>
              <a:xfrm flipV="1">
                <a:off x="4063322"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69" name="Shape 569"/>
              <p:cNvSpPr/>
              <p:nvPr/>
            </p:nvSpPr>
            <p:spPr>
              <a:xfrm flipV="1">
                <a:off x="418516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70" name="Shape 570"/>
              <p:cNvSpPr/>
              <p:nvPr/>
            </p:nvSpPr>
            <p:spPr>
              <a:xfrm flipV="1">
                <a:off x="4307003" y="0"/>
                <a:ext cx="1" cy="160107"/>
              </a:xfrm>
              <a:prstGeom prst="line">
                <a:avLst/>
              </a:prstGeom>
              <a:noFill/>
              <a:ln w="25400" cap="flat">
                <a:solidFill>
                  <a:srgbClr val="32333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sp>
          <p:nvSpPr>
            <p:cNvPr id="572" name="Shape 572"/>
            <p:cNvSpPr/>
            <p:nvPr/>
          </p:nvSpPr>
          <p:spPr>
            <a:xfrm>
              <a:off x="8878844" y="310636"/>
              <a:ext cx="1745680"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12%</a:t>
              </a:r>
            </a:p>
          </p:txBody>
        </p:sp>
        <p:sp>
          <p:nvSpPr>
            <p:cNvPr id="573" name="Shape 573"/>
            <p:cNvSpPr/>
            <p:nvPr/>
          </p:nvSpPr>
          <p:spPr>
            <a:xfrm>
              <a:off x="7635078" y="0"/>
              <a:ext cx="125116" cy="1700775"/>
            </a:xfrm>
            <a:prstGeom prst="rect">
              <a:avLst/>
            </a:prstGeom>
            <a:solidFill>
              <a:srgbClr val="E5E5E5"/>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9"/>
                                        </p:tgtEl>
                                        <p:attrNameLst>
                                          <p:attrName>style.visibility</p:attrName>
                                        </p:attrNameLst>
                                      </p:cBhvr>
                                      <p:to>
                                        <p:strVal val="visible"/>
                                      </p:to>
                                    </p:set>
                                    <p:anim calcmode="lin" valueType="num">
                                      <p:cBhvr additive="base">
                                        <p:cTn id="7" dur="500" fill="hold"/>
                                        <p:tgtEl>
                                          <p:spTgt spid="419"/>
                                        </p:tgtEl>
                                        <p:attrNameLst>
                                          <p:attrName>ppt_x</p:attrName>
                                        </p:attrNameLst>
                                      </p:cBhvr>
                                      <p:tavLst>
                                        <p:tav tm="0">
                                          <p:val>
                                            <p:strVal val="0-#ppt_w/2"/>
                                          </p:val>
                                        </p:tav>
                                        <p:tav tm="100000">
                                          <p:val>
                                            <p:strVal val="#ppt_x"/>
                                          </p:val>
                                        </p:tav>
                                      </p:tavLst>
                                    </p:anim>
                                    <p:anim calcmode="lin" valueType="num">
                                      <p:cBhvr additive="base">
                                        <p:cTn id="8" dur="500" fill="hold"/>
                                        <p:tgtEl>
                                          <p:spTgt spid="4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21">
                                            <p:bg/>
                                          </p:spTgt>
                                        </p:tgtEl>
                                        <p:attrNameLst>
                                          <p:attrName>style.visibility</p:attrName>
                                        </p:attrNameLst>
                                      </p:cBhvr>
                                      <p:to>
                                        <p:strVal val="visible"/>
                                      </p:to>
                                    </p:set>
                                    <p:animEffect transition="in" filter="fade">
                                      <p:cBhvr>
                                        <p:cTn id="13" dur="500"/>
                                        <p:tgtEl>
                                          <p:spTgt spid="421">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21">
                                            <p:txEl>
                                              <p:pRg st="0" end="0"/>
                                            </p:txEl>
                                          </p:spTgt>
                                        </p:tgtEl>
                                        <p:attrNameLst>
                                          <p:attrName>style.visibility</p:attrName>
                                        </p:attrNameLst>
                                      </p:cBhvr>
                                      <p:to>
                                        <p:strVal val="visible"/>
                                      </p:to>
                                    </p:set>
                                    <p:animEffect transition="in" filter="fade">
                                      <p:cBhvr>
                                        <p:cTn id="18" dur="500"/>
                                        <p:tgtEl>
                                          <p:spTgt spid="421">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72"/>
                                        </p:tgtEl>
                                        <p:attrNameLst>
                                          <p:attrName>style.visibility</p:attrName>
                                        </p:attrNameLst>
                                      </p:cBhvr>
                                      <p:to>
                                        <p:strVal val="visible"/>
                                      </p:to>
                                    </p:set>
                                    <p:anim calcmode="lin" valueType="num">
                                      <p:cBhvr additive="base">
                                        <p:cTn id="23" dur="500" fill="hold"/>
                                        <p:tgtEl>
                                          <p:spTgt spid="472"/>
                                        </p:tgtEl>
                                        <p:attrNameLst>
                                          <p:attrName>ppt_x</p:attrName>
                                        </p:attrNameLst>
                                      </p:cBhvr>
                                      <p:tavLst>
                                        <p:tav tm="0">
                                          <p:val>
                                            <p:strVal val="1+#ppt_w/2"/>
                                          </p:val>
                                        </p:tav>
                                        <p:tav tm="100000">
                                          <p:val>
                                            <p:strVal val="#ppt_x"/>
                                          </p:val>
                                        </p:tav>
                                      </p:tavLst>
                                    </p:anim>
                                    <p:anim calcmode="lin" valueType="num">
                                      <p:cBhvr additive="base">
                                        <p:cTn id="24" dur="500" fill="hold"/>
                                        <p:tgtEl>
                                          <p:spTgt spid="47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523"/>
                                        </p:tgtEl>
                                        <p:attrNameLst>
                                          <p:attrName>style.visibility</p:attrName>
                                        </p:attrNameLst>
                                      </p:cBhvr>
                                      <p:to>
                                        <p:strVal val="visible"/>
                                      </p:to>
                                    </p:set>
                                    <p:anim calcmode="lin" valueType="num">
                                      <p:cBhvr additive="base">
                                        <p:cTn id="29" dur="500" fill="hold"/>
                                        <p:tgtEl>
                                          <p:spTgt spid="523"/>
                                        </p:tgtEl>
                                        <p:attrNameLst>
                                          <p:attrName>ppt_x</p:attrName>
                                        </p:attrNameLst>
                                      </p:cBhvr>
                                      <p:tavLst>
                                        <p:tav tm="0">
                                          <p:val>
                                            <p:strVal val="1+#ppt_w/2"/>
                                          </p:val>
                                        </p:tav>
                                        <p:tav tm="100000">
                                          <p:val>
                                            <p:strVal val="#ppt_x"/>
                                          </p:val>
                                        </p:tav>
                                      </p:tavLst>
                                    </p:anim>
                                    <p:anim calcmode="lin" valueType="num">
                                      <p:cBhvr additive="base">
                                        <p:cTn id="30" dur="500" fill="hold"/>
                                        <p:tgtEl>
                                          <p:spTgt spid="52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574"/>
                                        </p:tgtEl>
                                        <p:attrNameLst>
                                          <p:attrName>style.visibility</p:attrName>
                                        </p:attrNameLst>
                                      </p:cBhvr>
                                      <p:to>
                                        <p:strVal val="visible"/>
                                      </p:to>
                                    </p:set>
                                    <p:anim calcmode="lin" valueType="num">
                                      <p:cBhvr additive="base">
                                        <p:cTn id="35" dur="500" fill="hold"/>
                                        <p:tgtEl>
                                          <p:spTgt spid="574"/>
                                        </p:tgtEl>
                                        <p:attrNameLst>
                                          <p:attrName>ppt_x</p:attrName>
                                        </p:attrNameLst>
                                      </p:cBhvr>
                                      <p:tavLst>
                                        <p:tav tm="0">
                                          <p:val>
                                            <p:strVal val="1+#ppt_w/2"/>
                                          </p:val>
                                        </p:tav>
                                        <p:tav tm="100000">
                                          <p:val>
                                            <p:strVal val="#ppt_x"/>
                                          </p:val>
                                        </p:tav>
                                      </p:tavLst>
                                    </p:anim>
                                    <p:anim calcmode="lin" valueType="num">
                                      <p:cBhvr additive="base">
                                        <p:cTn id="36" dur="500" fill="hold"/>
                                        <p:tgtEl>
                                          <p:spTgt spid="5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8" name="Group 578"/>
          <p:cNvGrpSpPr/>
          <p:nvPr/>
        </p:nvGrpSpPr>
        <p:grpSpPr>
          <a:xfrm>
            <a:off x="11819528" y="1519609"/>
            <a:ext cx="11450852" cy="2446293"/>
            <a:chOff x="0" y="0"/>
            <a:chExt cx="11450851" cy="2446291"/>
          </a:xfrm>
        </p:grpSpPr>
        <p:sp>
          <p:nvSpPr>
            <p:cNvPr id="576" name="Shape 576"/>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577" name="Shape 577"/>
            <p:cNvSpPr/>
            <p:nvPr/>
          </p:nvSpPr>
          <p:spPr>
            <a:xfrm>
              <a:off x="12700" y="269458"/>
              <a:ext cx="11438152"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579" name="Shape 579"/>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15</a:t>
            </a:fld>
            <a:endParaRPr/>
          </a:p>
        </p:txBody>
      </p:sp>
      <p:sp>
        <p:nvSpPr>
          <p:cNvPr id="580" name="Shape 580"/>
          <p:cNvSpPr>
            <a:spLocks noGrp="1"/>
          </p:cNvSpPr>
          <p:nvPr>
            <p:ph type="body" sz="quarter" idx="1"/>
          </p:nvPr>
        </p:nvSpPr>
        <p:spPr>
          <a:xfrm>
            <a:off x="11790642" y="5429373"/>
            <a:ext cx="11508624" cy="5401690"/>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grpSp>
        <p:nvGrpSpPr>
          <p:cNvPr id="2" name="Group 1"/>
          <p:cNvGrpSpPr/>
          <p:nvPr/>
        </p:nvGrpSpPr>
        <p:grpSpPr>
          <a:xfrm>
            <a:off x="1913537" y="2248924"/>
            <a:ext cx="8045539" cy="8045539"/>
            <a:chOff x="1913537" y="2248924"/>
            <a:chExt cx="8045539" cy="8045539"/>
          </a:xfrm>
        </p:grpSpPr>
        <p:grpSp>
          <p:nvGrpSpPr>
            <p:cNvPr id="587" name="Group 587"/>
            <p:cNvGrpSpPr/>
            <p:nvPr/>
          </p:nvGrpSpPr>
          <p:grpSpPr>
            <a:xfrm>
              <a:off x="1913537" y="2248924"/>
              <a:ext cx="8045539" cy="8045539"/>
              <a:chOff x="0" y="0"/>
              <a:chExt cx="8045537" cy="8045537"/>
            </a:xfrm>
          </p:grpSpPr>
          <p:sp>
            <p:nvSpPr>
              <p:cNvPr id="581" name="Shape 581"/>
              <p:cNvSpPr/>
              <p:nvPr/>
            </p:nvSpPr>
            <p:spPr>
              <a:xfrm>
                <a:off x="5204" y="3397285"/>
                <a:ext cx="8035570" cy="3190202"/>
              </a:xfrm>
              <a:custGeom>
                <a:avLst/>
                <a:gdLst/>
                <a:ahLst/>
                <a:cxnLst>
                  <a:cxn ang="0">
                    <a:pos x="wd2" y="hd2"/>
                  </a:cxn>
                  <a:cxn ang="5400000">
                    <a:pos x="wd2" y="hd2"/>
                  </a:cxn>
                  <a:cxn ang="10800000">
                    <a:pos x="wd2" y="hd2"/>
                  </a:cxn>
                  <a:cxn ang="16200000">
                    <a:pos x="wd2" y="hd2"/>
                  </a:cxn>
                </a:cxnLst>
                <a:rect l="0" t="0" r="r" b="b"/>
                <a:pathLst>
                  <a:path w="21600" h="20802" extrusionOk="0">
                    <a:moveTo>
                      <a:pt x="0" y="5327"/>
                    </a:moveTo>
                    <a:cubicBezTo>
                      <a:pt x="172" y="4991"/>
                      <a:pt x="348" y="4666"/>
                      <a:pt x="528" y="4354"/>
                    </a:cubicBezTo>
                    <a:cubicBezTo>
                      <a:pt x="852" y="3791"/>
                      <a:pt x="1188" y="3268"/>
                      <a:pt x="1533" y="2783"/>
                    </a:cubicBezTo>
                    <a:cubicBezTo>
                      <a:pt x="2121" y="1959"/>
                      <a:pt x="2745" y="1248"/>
                      <a:pt x="3377" y="723"/>
                    </a:cubicBezTo>
                    <a:cubicBezTo>
                      <a:pt x="4019" y="190"/>
                      <a:pt x="4681" y="-157"/>
                      <a:pt x="5363" y="70"/>
                    </a:cubicBezTo>
                    <a:cubicBezTo>
                      <a:pt x="5716" y="188"/>
                      <a:pt x="6058" y="464"/>
                      <a:pt x="6371" y="884"/>
                    </a:cubicBezTo>
                    <a:lnTo>
                      <a:pt x="15219" y="1014"/>
                    </a:lnTo>
                    <a:cubicBezTo>
                      <a:pt x="15435" y="709"/>
                      <a:pt x="15666" y="473"/>
                      <a:pt x="15907" y="315"/>
                    </a:cubicBezTo>
                    <a:cubicBezTo>
                      <a:pt x="17106" y="-474"/>
                      <a:pt x="18298" y="540"/>
                      <a:pt x="19353" y="1818"/>
                    </a:cubicBezTo>
                    <a:cubicBezTo>
                      <a:pt x="19858" y="2432"/>
                      <a:pt x="20352" y="3125"/>
                      <a:pt x="20819" y="3939"/>
                    </a:cubicBezTo>
                    <a:cubicBezTo>
                      <a:pt x="21043" y="4330"/>
                      <a:pt x="21260" y="4747"/>
                      <a:pt x="21464" y="5207"/>
                    </a:cubicBezTo>
                    <a:cubicBezTo>
                      <a:pt x="21510" y="5311"/>
                      <a:pt x="21555" y="5418"/>
                      <a:pt x="21600" y="5527"/>
                    </a:cubicBezTo>
                    <a:cubicBezTo>
                      <a:pt x="21580" y="6370"/>
                      <a:pt x="21542" y="7211"/>
                      <a:pt x="21489" y="8046"/>
                    </a:cubicBezTo>
                    <a:cubicBezTo>
                      <a:pt x="21435" y="8878"/>
                      <a:pt x="21365" y="9703"/>
                      <a:pt x="21279" y="10519"/>
                    </a:cubicBezTo>
                    <a:cubicBezTo>
                      <a:pt x="21099" y="10136"/>
                      <a:pt x="20915" y="9763"/>
                      <a:pt x="20728" y="9399"/>
                    </a:cubicBezTo>
                    <a:cubicBezTo>
                      <a:pt x="20268" y="8506"/>
                      <a:pt x="19790" y="7672"/>
                      <a:pt x="19297" y="6889"/>
                    </a:cubicBezTo>
                    <a:cubicBezTo>
                      <a:pt x="18701" y="5943"/>
                      <a:pt x="18084" y="5069"/>
                      <a:pt x="17413" y="4500"/>
                    </a:cubicBezTo>
                    <a:cubicBezTo>
                      <a:pt x="16773" y="3956"/>
                      <a:pt x="16042" y="3784"/>
                      <a:pt x="15575" y="4915"/>
                    </a:cubicBezTo>
                    <a:cubicBezTo>
                      <a:pt x="15327" y="5514"/>
                      <a:pt x="15225" y="6381"/>
                      <a:pt x="15304" y="7207"/>
                    </a:cubicBezTo>
                    <a:cubicBezTo>
                      <a:pt x="15381" y="8815"/>
                      <a:pt x="15372" y="10439"/>
                      <a:pt x="15278" y="12041"/>
                    </a:cubicBezTo>
                    <a:cubicBezTo>
                      <a:pt x="15088" y="15296"/>
                      <a:pt x="14502" y="18506"/>
                      <a:pt x="13348" y="20095"/>
                    </a:cubicBezTo>
                    <a:cubicBezTo>
                      <a:pt x="12839" y="20794"/>
                      <a:pt x="12214" y="21126"/>
                      <a:pt x="11683" y="20372"/>
                    </a:cubicBezTo>
                    <a:cubicBezTo>
                      <a:pt x="11351" y="19899"/>
                      <a:pt x="11158" y="19097"/>
                      <a:pt x="11071" y="18201"/>
                    </a:cubicBezTo>
                    <a:cubicBezTo>
                      <a:pt x="10980" y="17263"/>
                      <a:pt x="11006" y="16242"/>
                      <a:pt x="11035" y="15256"/>
                    </a:cubicBezTo>
                    <a:cubicBezTo>
                      <a:pt x="11072" y="13990"/>
                      <a:pt x="11100" y="12723"/>
                      <a:pt x="11107" y="11455"/>
                    </a:cubicBezTo>
                    <a:cubicBezTo>
                      <a:pt x="11116" y="9668"/>
                      <a:pt x="11082" y="7882"/>
                      <a:pt x="11005" y="6105"/>
                    </a:cubicBezTo>
                    <a:cubicBezTo>
                      <a:pt x="11004" y="5924"/>
                      <a:pt x="10951" y="5770"/>
                      <a:pt x="10878" y="5735"/>
                    </a:cubicBezTo>
                    <a:cubicBezTo>
                      <a:pt x="10786" y="5690"/>
                      <a:pt x="10697" y="5843"/>
                      <a:pt x="10684" y="6069"/>
                    </a:cubicBezTo>
                    <a:cubicBezTo>
                      <a:pt x="10462" y="8332"/>
                      <a:pt x="10387" y="10664"/>
                      <a:pt x="10462" y="12982"/>
                    </a:cubicBezTo>
                    <a:cubicBezTo>
                      <a:pt x="10495" y="14013"/>
                      <a:pt x="10558" y="15039"/>
                      <a:pt x="10565" y="16073"/>
                    </a:cubicBezTo>
                    <a:cubicBezTo>
                      <a:pt x="10576" y="17966"/>
                      <a:pt x="10333" y="19941"/>
                      <a:pt x="9630" y="20575"/>
                    </a:cubicBezTo>
                    <a:cubicBezTo>
                      <a:pt x="9299" y="20873"/>
                      <a:pt x="8938" y="20757"/>
                      <a:pt x="8607" y="20466"/>
                    </a:cubicBezTo>
                    <a:cubicBezTo>
                      <a:pt x="7372" y="19379"/>
                      <a:pt x="6675" y="16379"/>
                      <a:pt x="6401" y="13223"/>
                    </a:cubicBezTo>
                    <a:cubicBezTo>
                      <a:pt x="6258" y="11576"/>
                      <a:pt x="6192" y="9754"/>
                      <a:pt x="6229" y="8103"/>
                    </a:cubicBezTo>
                    <a:cubicBezTo>
                      <a:pt x="6259" y="6794"/>
                      <a:pt x="6315" y="5548"/>
                      <a:pt x="5888" y="4670"/>
                    </a:cubicBezTo>
                    <a:cubicBezTo>
                      <a:pt x="5568" y="4015"/>
                      <a:pt x="5119" y="4054"/>
                      <a:pt x="4706" y="4270"/>
                    </a:cubicBezTo>
                    <a:cubicBezTo>
                      <a:pt x="4188" y="4542"/>
                      <a:pt x="3636" y="5029"/>
                      <a:pt x="3141" y="5619"/>
                    </a:cubicBezTo>
                    <a:cubicBezTo>
                      <a:pt x="2482" y="6404"/>
                      <a:pt x="1860" y="7344"/>
                      <a:pt x="1266" y="8376"/>
                    </a:cubicBezTo>
                    <a:cubicBezTo>
                      <a:pt x="968" y="8893"/>
                      <a:pt x="677" y="9434"/>
                      <a:pt x="414" y="10053"/>
                    </a:cubicBezTo>
                    <a:cubicBezTo>
                      <a:pt x="376" y="10142"/>
                      <a:pt x="338" y="10234"/>
                      <a:pt x="301" y="10327"/>
                    </a:cubicBezTo>
                    <a:cubicBezTo>
                      <a:pt x="215" y="9503"/>
                      <a:pt x="147" y="8668"/>
                      <a:pt x="96" y="7827"/>
                    </a:cubicBezTo>
                    <a:cubicBezTo>
                      <a:pt x="47" y="6998"/>
                      <a:pt x="15" y="6164"/>
                      <a:pt x="0" y="5327"/>
                    </a:cubicBezTo>
                    <a:close/>
                  </a:path>
                </a:pathLst>
              </a:custGeom>
              <a:solidFill>
                <a:srgbClr val="CFCFCF"/>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82" name="Shape 582"/>
              <p:cNvSpPr/>
              <p:nvPr/>
            </p:nvSpPr>
            <p:spPr>
              <a:xfrm>
                <a:off x="1937006" y="896103"/>
                <a:ext cx="4187775" cy="5579469"/>
              </a:xfrm>
              <a:custGeom>
                <a:avLst/>
                <a:gdLst/>
                <a:ahLst/>
                <a:cxnLst>
                  <a:cxn ang="0">
                    <a:pos x="wd2" y="hd2"/>
                  </a:cxn>
                  <a:cxn ang="5400000">
                    <a:pos x="wd2" y="hd2"/>
                  </a:cxn>
                  <a:cxn ang="10800000">
                    <a:pos x="wd2" y="hd2"/>
                  </a:cxn>
                  <a:cxn ang="16200000">
                    <a:pos x="wd2" y="hd2"/>
                  </a:cxn>
                </a:cxnLst>
                <a:rect l="0" t="0" r="r" b="b"/>
                <a:pathLst>
                  <a:path w="21417" h="21035" extrusionOk="0">
                    <a:moveTo>
                      <a:pt x="10708" y="11767"/>
                    </a:moveTo>
                    <a:cubicBezTo>
                      <a:pt x="10267" y="11760"/>
                      <a:pt x="9961" y="11905"/>
                      <a:pt x="9728" y="12121"/>
                    </a:cubicBezTo>
                    <a:cubicBezTo>
                      <a:pt x="9487" y="12344"/>
                      <a:pt x="9307" y="12648"/>
                      <a:pt x="9212" y="12996"/>
                    </a:cubicBezTo>
                    <a:cubicBezTo>
                      <a:pt x="9099" y="13410"/>
                      <a:pt x="9056" y="13885"/>
                      <a:pt x="9026" y="14387"/>
                    </a:cubicBezTo>
                    <a:cubicBezTo>
                      <a:pt x="8996" y="14902"/>
                      <a:pt x="8991" y="15438"/>
                      <a:pt x="9062" y="15983"/>
                    </a:cubicBezTo>
                    <a:cubicBezTo>
                      <a:pt x="9173" y="16835"/>
                      <a:pt x="9304" y="17768"/>
                      <a:pt x="9430" y="18582"/>
                    </a:cubicBezTo>
                    <a:cubicBezTo>
                      <a:pt x="9558" y="19415"/>
                      <a:pt x="9573" y="20207"/>
                      <a:pt x="8634" y="20712"/>
                    </a:cubicBezTo>
                    <a:cubicBezTo>
                      <a:pt x="8228" y="20930"/>
                      <a:pt x="7718" y="21003"/>
                      <a:pt x="7220" y="20951"/>
                    </a:cubicBezTo>
                    <a:cubicBezTo>
                      <a:pt x="6185" y="20841"/>
                      <a:pt x="5466" y="20338"/>
                      <a:pt x="4888" y="19717"/>
                    </a:cubicBezTo>
                    <a:cubicBezTo>
                      <a:pt x="4262" y="19043"/>
                      <a:pt x="3773" y="18226"/>
                      <a:pt x="3481" y="17387"/>
                    </a:cubicBezTo>
                    <a:cubicBezTo>
                      <a:pt x="3141" y="16408"/>
                      <a:pt x="3005" y="15405"/>
                      <a:pt x="2944" y="14395"/>
                    </a:cubicBezTo>
                    <a:cubicBezTo>
                      <a:pt x="2884" y="13392"/>
                      <a:pt x="2900" y="12387"/>
                      <a:pt x="2661" y="11398"/>
                    </a:cubicBezTo>
                    <a:cubicBezTo>
                      <a:pt x="2446" y="10511"/>
                      <a:pt x="2029" y="9661"/>
                      <a:pt x="1576" y="8824"/>
                    </a:cubicBezTo>
                    <a:cubicBezTo>
                      <a:pt x="1111" y="7965"/>
                      <a:pt x="607" y="7115"/>
                      <a:pt x="301" y="6218"/>
                    </a:cubicBezTo>
                    <a:cubicBezTo>
                      <a:pt x="-65" y="5148"/>
                      <a:pt x="-104" y="4019"/>
                      <a:pt x="223" y="3016"/>
                    </a:cubicBezTo>
                    <a:cubicBezTo>
                      <a:pt x="547" y="2021"/>
                      <a:pt x="1240" y="1139"/>
                      <a:pt x="2445" y="567"/>
                    </a:cubicBezTo>
                    <a:cubicBezTo>
                      <a:pt x="4308" y="-319"/>
                      <a:pt x="6659" y="-33"/>
                      <a:pt x="8767" y="522"/>
                    </a:cubicBezTo>
                    <a:cubicBezTo>
                      <a:pt x="9380" y="684"/>
                      <a:pt x="9994" y="866"/>
                      <a:pt x="10645" y="880"/>
                    </a:cubicBezTo>
                    <a:cubicBezTo>
                      <a:pt x="11341" y="894"/>
                      <a:pt x="12004" y="715"/>
                      <a:pt x="12660" y="551"/>
                    </a:cubicBezTo>
                    <a:cubicBezTo>
                      <a:pt x="14153" y="175"/>
                      <a:pt x="15731" y="-136"/>
                      <a:pt x="17272" y="101"/>
                    </a:cubicBezTo>
                    <a:cubicBezTo>
                      <a:pt x="18135" y="233"/>
                      <a:pt x="18951" y="536"/>
                      <a:pt x="19613" y="1001"/>
                    </a:cubicBezTo>
                    <a:cubicBezTo>
                      <a:pt x="20687" y="1754"/>
                      <a:pt x="21197" y="2780"/>
                      <a:pt x="21359" y="3807"/>
                    </a:cubicBezTo>
                    <a:cubicBezTo>
                      <a:pt x="21496" y="4679"/>
                      <a:pt x="21389" y="5542"/>
                      <a:pt x="21069" y="6382"/>
                    </a:cubicBezTo>
                    <a:cubicBezTo>
                      <a:pt x="20745" y="7234"/>
                      <a:pt x="20205" y="8046"/>
                      <a:pt x="19734" y="8864"/>
                    </a:cubicBezTo>
                    <a:cubicBezTo>
                      <a:pt x="19413" y="9421"/>
                      <a:pt x="19121" y="9987"/>
                      <a:pt x="18916" y="10573"/>
                    </a:cubicBezTo>
                    <a:cubicBezTo>
                      <a:pt x="18600" y="11478"/>
                      <a:pt x="18497" y="12410"/>
                      <a:pt x="18453" y="13344"/>
                    </a:cubicBezTo>
                    <a:cubicBezTo>
                      <a:pt x="18407" y="14311"/>
                      <a:pt x="18424" y="15282"/>
                      <a:pt x="18225" y="16238"/>
                    </a:cubicBezTo>
                    <a:cubicBezTo>
                      <a:pt x="18066" y="17001"/>
                      <a:pt x="17771" y="17745"/>
                      <a:pt x="17352" y="18453"/>
                    </a:cubicBezTo>
                    <a:cubicBezTo>
                      <a:pt x="17088" y="18899"/>
                      <a:pt x="16775" y="19328"/>
                      <a:pt x="16411" y="19733"/>
                    </a:cubicBezTo>
                    <a:cubicBezTo>
                      <a:pt x="15559" y="20680"/>
                      <a:pt x="14183" y="21281"/>
                      <a:pt x="12931" y="20938"/>
                    </a:cubicBezTo>
                    <a:cubicBezTo>
                      <a:pt x="12357" y="20780"/>
                      <a:pt x="12109" y="20385"/>
                      <a:pt x="11956" y="20008"/>
                    </a:cubicBezTo>
                    <a:cubicBezTo>
                      <a:pt x="11800" y="19624"/>
                      <a:pt x="11769" y="19185"/>
                      <a:pt x="11793" y="18722"/>
                    </a:cubicBezTo>
                    <a:cubicBezTo>
                      <a:pt x="11837" y="17881"/>
                      <a:pt x="12147" y="16904"/>
                      <a:pt x="12185" y="15985"/>
                    </a:cubicBezTo>
                    <a:cubicBezTo>
                      <a:pt x="12225" y="15007"/>
                      <a:pt x="12406" y="14011"/>
                      <a:pt x="12196" y="13156"/>
                    </a:cubicBezTo>
                    <a:cubicBezTo>
                      <a:pt x="12104" y="12782"/>
                      <a:pt x="11939" y="12441"/>
                      <a:pt x="11695" y="12184"/>
                    </a:cubicBezTo>
                    <a:cubicBezTo>
                      <a:pt x="11469" y="11946"/>
                      <a:pt x="11159" y="11774"/>
                      <a:pt x="10708" y="11767"/>
                    </a:cubicBezTo>
                    <a:close/>
                  </a:path>
                </a:pathLst>
              </a:custGeom>
              <a:solidFill>
                <a:srgbClr val="E5E5E5"/>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83" name="Shape 583"/>
              <p:cNvSpPr/>
              <p:nvPr/>
            </p:nvSpPr>
            <p:spPr>
              <a:xfrm>
                <a:off x="2290747" y="1677456"/>
                <a:ext cx="3463963" cy="4690974"/>
              </a:xfrm>
              <a:custGeom>
                <a:avLst/>
                <a:gdLst/>
                <a:ahLst/>
                <a:cxnLst>
                  <a:cxn ang="0">
                    <a:pos x="wd2" y="hd2"/>
                  </a:cxn>
                  <a:cxn ang="5400000">
                    <a:pos x="wd2" y="hd2"/>
                  </a:cxn>
                  <a:cxn ang="10800000">
                    <a:pos x="wd2" y="hd2"/>
                  </a:cxn>
                  <a:cxn ang="16200000">
                    <a:pos x="wd2" y="hd2"/>
                  </a:cxn>
                </a:cxnLst>
                <a:rect l="0" t="0" r="r" b="b"/>
                <a:pathLst>
                  <a:path w="21423" h="21104" extrusionOk="0">
                    <a:moveTo>
                      <a:pt x="10570" y="10125"/>
                    </a:moveTo>
                    <a:cubicBezTo>
                      <a:pt x="11516" y="10100"/>
                      <a:pt x="12125" y="10480"/>
                      <a:pt x="12532" y="11029"/>
                    </a:cubicBezTo>
                    <a:cubicBezTo>
                      <a:pt x="12947" y="11586"/>
                      <a:pt x="13172" y="12316"/>
                      <a:pt x="13197" y="13027"/>
                    </a:cubicBezTo>
                    <a:cubicBezTo>
                      <a:pt x="13215" y="13537"/>
                      <a:pt x="13171" y="14043"/>
                      <a:pt x="13146" y="14547"/>
                    </a:cubicBezTo>
                    <a:cubicBezTo>
                      <a:pt x="13119" y="15083"/>
                      <a:pt x="13111" y="15619"/>
                      <a:pt x="13032" y="16152"/>
                    </a:cubicBezTo>
                    <a:cubicBezTo>
                      <a:pt x="12900" y="17045"/>
                      <a:pt x="12696" y="18003"/>
                      <a:pt x="12638" y="18846"/>
                    </a:cubicBezTo>
                    <a:cubicBezTo>
                      <a:pt x="12609" y="19266"/>
                      <a:pt x="12630" y="19667"/>
                      <a:pt x="12756" y="20031"/>
                    </a:cubicBezTo>
                    <a:cubicBezTo>
                      <a:pt x="12861" y="20333"/>
                      <a:pt x="13042" y="20617"/>
                      <a:pt x="13431" y="20833"/>
                    </a:cubicBezTo>
                    <a:cubicBezTo>
                      <a:pt x="13833" y="21057"/>
                      <a:pt x="14358" y="21113"/>
                      <a:pt x="14856" y="21042"/>
                    </a:cubicBezTo>
                    <a:cubicBezTo>
                      <a:pt x="16014" y="20878"/>
                      <a:pt x="16704" y="20225"/>
                      <a:pt x="17292" y="19501"/>
                    </a:cubicBezTo>
                    <a:cubicBezTo>
                      <a:pt x="17896" y="18759"/>
                      <a:pt x="18394" y="17974"/>
                      <a:pt x="18723" y="17146"/>
                    </a:cubicBezTo>
                    <a:cubicBezTo>
                      <a:pt x="19346" y="15573"/>
                      <a:pt x="19373" y="13940"/>
                      <a:pt x="19384" y="12326"/>
                    </a:cubicBezTo>
                    <a:cubicBezTo>
                      <a:pt x="19390" y="11520"/>
                      <a:pt x="19398" y="10707"/>
                      <a:pt x="19658" y="9925"/>
                    </a:cubicBezTo>
                    <a:cubicBezTo>
                      <a:pt x="19995" y="8909"/>
                      <a:pt x="20698" y="7922"/>
                      <a:pt x="21074" y="6940"/>
                    </a:cubicBezTo>
                    <a:cubicBezTo>
                      <a:pt x="21545" y="5709"/>
                      <a:pt x="21495" y="4451"/>
                      <a:pt x="21181" y="3326"/>
                    </a:cubicBezTo>
                    <a:cubicBezTo>
                      <a:pt x="20866" y="2193"/>
                      <a:pt x="20205" y="1095"/>
                      <a:pt x="18740" y="491"/>
                    </a:cubicBezTo>
                    <a:cubicBezTo>
                      <a:pt x="17196" y="-145"/>
                      <a:pt x="15336" y="123"/>
                      <a:pt x="13636" y="504"/>
                    </a:cubicBezTo>
                    <a:cubicBezTo>
                      <a:pt x="12605" y="735"/>
                      <a:pt x="11570" y="1006"/>
                      <a:pt x="10482" y="1000"/>
                    </a:cubicBezTo>
                    <a:cubicBezTo>
                      <a:pt x="9877" y="997"/>
                      <a:pt x="9283" y="907"/>
                      <a:pt x="8705" y="782"/>
                    </a:cubicBezTo>
                    <a:cubicBezTo>
                      <a:pt x="6938" y="400"/>
                      <a:pt x="5158" y="-300"/>
                      <a:pt x="3402" y="142"/>
                    </a:cubicBezTo>
                    <a:cubicBezTo>
                      <a:pt x="2396" y="395"/>
                      <a:pt x="1638" y="975"/>
                      <a:pt x="1104" y="1645"/>
                    </a:cubicBezTo>
                    <a:cubicBezTo>
                      <a:pt x="218" y="2758"/>
                      <a:pt x="-55" y="3987"/>
                      <a:pt x="9" y="5252"/>
                    </a:cubicBezTo>
                    <a:cubicBezTo>
                      <a:pt x="36" y="5791"/>
                      <a:pt x="123" y="6337"/>
                      <a:pt x="316" y="6872"/>
                    </a:cubicBezTo>
                    <a:cubicBezTo>
                      <a:pt x="520" y="7441"/>
                      <a:pt x="842" y="7988"/>
                      <a:pt x="1095" y="8541"/>
                    </a:cubicBezTo>
                    <a:cubicBezTo>
                      <a:pt x="1476" y="9377"/>
                      <a:pt x="1699" y="10246"/>
                      <a:pt x="1825" y="11122"/>
                    </a:cubicBezTo>
                    <a:cubicBezTo>
                      <a:pt x="1985" y="12227"/>
                      <a:pt x="2011" y="13343"/>
                      <a:pt x="2131" y="14449"/>
                    </a:cubicBezTo>
                    <a:cubicBezTo>
                      <a:pt x="2251" y="15560"/>
                      <a:pt x="2466" y="16658"/>
                      <a:pt x="2949" y="17719"/>
                    </a:cubicBezTo>
                    <a:cubicBezTo>
                      <a:pt x="3404" y="18718"/>
                      <a:pt x="4198" y="19572"/>
                      <a:pt x="4946" y="20234"/>
                    </a:cubicBezTo>
                    <a:cubicBezTo>
                      <a:pt x="5658" y="20864"/>
                      <a:pt x="6491" y="21300"/>
                      <a:pt x="7502" y="21016"/>
                    </a:cubicBezTo>
                    <a:cubicBezTo>
                      <a:pt x="8670" y="20688"/>
                      <a:pt x="8782" y="19709"/>
                      <a:pt x="8629" y="18763"/>
                    </a:cubicBezTo>
                    <a:cubicBezTo>
                      <a:pt x="8458" y="17712"/>
                      <a:pt x="8358" y="16436"/>
                      <a:pt x="8228" y="15250"/>
                    </a:cubicBezTo>
                    <a:cubicBezTo>
                      <a:pt x="8164" y="14663"/>
                      <a:pt x="8187" y="14073"/>
                      <a:pt x="8210" y="13501"/>
                    </a:cubicBezTo>
                    <a:cubicBezTo>
                      <a:pt x="8234" y="12915"/>
                      <a:pt x="8266" y="12343"/>
                      <a:pt x="8423" y="11813"/>
                    </a:cubicBezTo>
                    <a:cubicBezTo>
                      <a:pt x="8679" y="10955"/>
                      <a:pt x="9420" y="10156"/>
                      <a:pt x="10570" y="10125"/>
                    </a:cubicBezTo>
                    <a:close/>
                  </a:path>
                </a:pathLst>
              </a:custGeom>
              <a:solidFill>
                <a:srgbClr val="FFFFFF"/>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84" name="Shape 584"/>
              <p:cNvSpPr/>
              <p:nvPr/>
            </p:nvSpPr>
            <p:spPr>
              <a:xfrm>
                <a:off x="1959719" y="892066"/>
                <a:ext cx="4138463" cy="926202"/>
              </a:xfrm>
              <a:custGeom>
                <a:avLst/>
                <a:gdLst/>
                <a:ahLst/>
                <a:cxnLst>
                  <a:cxn ang="0">
                    <a:pos x="wd2" y="hd2"/>
                  </a:cxn>
                  <a:cxn ang="5400000">
                    <a:pos x="wd2" y="hd2"/>
                  </a:cxn>
                  <a:cxn ang="10800000">
                    <a:pos x="wd2" y="hd2"/>
                  </a:cxn>
                  <a:cxn ang="16200000">
                    <a:pos x="wd2" y="hd2"/>
                  </a:cxn>
                </a:cxnLst>
                <a:rect l="0" t="0" r="r" b="b"/>
                <a:pathLst>
                  <a:path w="21600" h="21173" extrusionOk="0">
                    <a:moveTo>
                      <a:pt x="0" y="20269"/>
                    </a:moveTo>
                    <a:cubicBezTo>
                      <a:pt x="568" y="17427"/>
                      <a:pt x="1241" y="15024"/>
                      <a:pt x="1991" y="13164"/>
                    </a:cubicBezTo>
                    <a:cubicBezTo>
                      <a:pt x="2981" y="10710"/>
                      <a:pt x="4053" y="9269"/>
                      <a:pt x="5176" y="9271"/>
                    </a:cubicBezTo>
                    <a:cubicBezTo>
                      <a:pt x="6293" y="9273"/>
                      <a:pt x="7403" y="10741"/>
                      <a:pt x="8491" y="12108"/>
                    </a:cubicBezTo>
                    <a:cubicBezTo>
                      <a:pt x="9291" y="13114"/>
                      <a:pt x="10099" y="14066"/>
                      <a:pt x="10931" y="14294"/>
                    </a:cubicBezTo>
                    <a:cubicBezTo>
                      <a:pt x="11680" y="14500"/>
                      <a:pt x="12429" y="14116"/>
                      <a:pt x="13160" y="13421"/>
                    </a:cubicBezTo>
                    <a:cubicBezTo>
                      <a:pt x="14210" y="12423"/>
                      <a:pt x="15256" y="10798"/>
                      <a:pt x="16315" y="10199"/>
                    </a:cubicBezTo>
                    <a:cubicBezTo>
                      <a:pt x="17293" y="9646"/>
                      <a:pt x="18260" y="9957"/>
                      <a:pt x="19185" y="11599"/>
                    </a:cubicBezTo>
                    <a:cubicBezTo>
                      <a:pt x="20222" y="13443"/>
                      <a:pt x="21078" y="16834"/>
                      <a:pt x="21600" y="21173"/>
                    </a:cubicBezTo>
                    <a:cubicBezTo>
                      <a:pt x="21505" y="17470"/>
                      <a:pt x="21228" y="13959"/>
                      <a:pt x="20799" y="10855"/>
                    </a:cubicBezTo>
                    <a:cubicBezTo>
                      <a:pt x="20393" y="7916"/>
                      <a:pt x="19848" y="5319"/>
                      <a:pt x="19167" y="3422"/>
                    </a:cubicBezTo>
                    <a:cubicBezTo>
                      <a:pt x="18107" y="472"/>
                      <a:pt x="16901" y="-427"/>
                      <a:pt x="15672" y="178"/>
                    </a:cubicBezTo>
                    <a:cubicBezTo>
                      <a:pt x="14498" y="756"/>
                      <a:pt x="13333" y="2736"/>
                      <a:pt x="12180" y="4240"/>
                    </a:cubicBezTo>
                    <a:cubicBezTo>
                      <a:pt x="11765" y="4780"/>
                      <a:pt x="11343" y="5256"/>
                      <a:pt x="10910" y="5282"/>
                    </a:cubicBezTo>
                    <a:cubicBezTo>
                      <a:pt x="10231" y="5322"/>
                      <a:pt x="9602" y="4290"/>
                      <a:pt x="8962" y="3332"/>
                    </a:cubicBezTo>
                    <a:cubicBezTo>
                      <a:pt x="8283" y="2314"/>
                      <a:pt x="7588" y="1385"/>
                      <a:pt x="6887" y="789"/>
                    </a:cubicBezTo>
                    <a:cubicBezTo>
                      <a:pt x="6303" y="291"/>
                      <a:pt x="5710" y="25"/>
                      <a:pt x="5118" y="110"/>
                    </a:cubicBezTo>
                    <a:cubicBezTo>
                      <a:pt x="4068" y="260"/>
                      <a:pt x="3012" y="1517"/>
                      <a:pt x="2129" y="4337"/>
                    </a:cubicBezTo>
                    <a:cubicBezTo>
                      <a:pt x="1547" y="6192"/>
                      <a:pt x="1087" y="8607"/>
                      <a:pt x="735" y="11271"/>
                    </a:cubicBezTo>
                    <a:cubicBezTo>
                      <a:pt x="372" y="14021"/>
                      <a:pt x="120" y="17063"/>
                      <a:pt x="0" y="20269"/>
                    </a:cubicBezTo>
                    <a:close/>
                  </a:path>
                </a:pathLst>
              </a:custGeom>
              <a:solidFill>
                <a:srgbClr val="DADADA"/>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85" name="Shape 585"/>
              <p:cNvSpPr/>
              <p:nvPr/>
            </p:nvSpPr>
            <p:spPr>
              <a:xfrm>
                <a:off x="2010022" y="2482535"/>
                <a:ext cx="4049015" cy="5269912"/>
              </a:xfrm>
              <a:custGeom>
                <a:avLst/>
                <a:gdLst/>
                <a:ahLst/>
                <a:cxnLst>
                  <a:cxn ang="0">
                    <a:pos x="wd2" y="hd2"/>
                  </a:cxn>
                  <a:cxn ang="5400000">
                    <a:pos x="wd2" y="hd2"/>
                  </a:cxn>
                  <a:cxn ang="10800000">
                    <a:pos x="wd2" y="hd2"/>
                  </a:cxn>
                  <a:cxn ang="16200000">
                    <a:pos x="wd2" y="hd2"/>
                  </a:cxn>
                </a:cxnLst>
                <a:rect l="0" t="0" r="r" b="b"/>
                <a:pathLst>
                  <a:path w="21600" h="21512" extrusionOk="0">
                    <a:moveTo>
                      <a:pt x="6138" y="459"/>
                    </a:moveTo>
                    <a:cubicBezTo>
                      <a:pt x="6320" y="275"/>
                      <a:pt x="6558" y="123"/>
                      <a:pt x="6851" y="65"/>
                    </a:cubicBezTo>
                    <a:cubicBezTo>
                      <a:pt x="7405" y="-43"/>
                      <a:pt x="7886" y="201"/>
                      <a:pt x="8389" y="391"/>
                    </a:cubicBezTo>
                    <a:cubicBezTo>
                      <a:pt x="9105" y="662"/>
                      <a:pt x="9912" y="808"/>
                      <a:pt x="10708" y="814"/>
                    </a:cubicBezTo>
                    <a:cubicBezTo>
                      <a:pt x="11408" y="820"/>
                      <a:pt x="12133" y="720"/>
                      <a:pt x="12760" y="465"/>
                    </a:cubicBezTo>
                    <a:cubicBezTo>
                      <a:pt x="13289" y="250"/>
                      <a:pt x="13753" y="-62"/>
                      <a:pt x="14361" y="11"/>
                    </a:cubicBezTo>
                    <a:cubicBezTo>
                      <a:pt x="14683" y="50"/>
                      <a:pt x="14954" y="203"/>
                      <a:pt x="15175" y="386"/>
                    </a:cubicBezTo>
                    <a:cubicBezTo>
                      <a:pt x="15514" y="666"/>
                      <a:pt x="15733" y="987"/>
                      <a:pt x="15908" y="1320"/>
                    </a:cubicBezTo>
                    <a:cubicBezTo>
                      <a:pt x="16082" y="1654"/>
                      <a:pt x="16213" y="2004"/>
                      <a:pt x="16332" y="2357"/>
                    </a:cubicBezTo>
                    <a:cubicBezTo>
                      <a:pt x="16584" y="3106"/>
                      <a:pt x="16807" y="3896"/>
                      <a:pt x="16911" y="4693"/>
                    </a:cubicBezTo>
                    <a:cubicBezTo>
                      <a:pt x="17001" y="5390"/>
                      <a:pt x="17020" y="6124"/>
                      <a:pt x="16961" y="6839"/>
                    </a:cubicBezTo>
                    <a:cubicBezTo>
                      <a:pt x="16879" y="7823"/>
                      <a:pt x="16677" y="8797"/>
                      <a:pt x="16410" y="9759"/>
                    </a:cubicBezTo>
                    <a:cubicBezTo>
                      <a:pt x="16057" y="11030"/>
                      <a:pt x="15588" y="12282"/>
                      <a:pt x="15041" y="13512"/>
                    </a:cubicBezTo>
                    <a:cubicBezTo>
                      <a:pt x="14798" y="14060"/>
                      <a:pt x="14539" y="14603"/>
                      <a:pt x="14349" y="15163"/>
                    </a:cubicBezTo>
                    <a:cubicBezTo>
                      <a:pt x="13901" y="16482"/>
                      <a:pt x="13843" y="17852"/>
                      <a:pt x="13871" y="19213"/>
                    </a:cubicBezTo>
                    <a:cubicBezTo>
                      <a:pt x="13875" y="19411"/>
                      <a:pt x="13882" y="19613"/>
                      <a:pt x="13986" y="19795"/>
                    </a:cubicBezTo>
                    <a:cubicBezTo>
                      <a:pt x="14142" y="20068"/>
                      <a:pt x="14486" y="20251"/>
                      <a:pt x="14875" y="20267"/>
                    </a:cubicBezTo>
                    <a:cubicBezTo>
                      <a:pt x="16028" y="20291"/>
                      <a:pt x="17181" y="20319"/>
                      <a:pt x="18333" y="20350"/>
                    </a:cubicBezTo>
                    <a:cubicBezTo>
                      <a:pt x="19422" y="20379"/>
                      <a:pt x="20511" y="20410"/>
                      <a:pt x="21600" y="20445"/>
                    </a:cubicBezTo>
                    <a:cubicBezTo>
                      <a:pt x="21261" y="20603"/>
                      <a:pt x="20915" y="20753"/>
                      <a:pt x="20563" y="20893"/>
                    </a:cubicBezTo>
                    <a:cubicBezTo>
                      <a:pt x="20196" y="21040"/>
                      <a:pt x="19822" y="21177"/>
                      <a:pt x="19442" y="21304"/>
                    </a:cubicBezTo>
                    <a:cubicBezTo>
                      <a:pt x="18586" y="21317"/>
                      <a:pt x="17729" y="21313"/>
                      <a:pt x="16873" y="21292"/>
                    </a:cubicBezTo>
                    <a:cubicBezTo>
                      <a:pt x="15973" y="21269"/>
                      <a:pt x="15075" y="21228"/>
                      <a:pt x="14175" y="21224"/>
                    </a:cubicBezTo>
                    <a:cubicBezTo>
                      <a:pt x="12437" y="21216"/>
                      <a:pt x="10706" y="21349"/>
                      <a:pt x="8971" y="21427"/>
                    </a:cubicBezTo>
                    <a:cubicBezTo>
                      <a:pt x="6829" y="21524"/>
                      <a:pt x="4682" y="21538"/>
                      <a:pt x="2538" y="21470"/>
                    </a:cubicBezTo>
                    <a:cubicBezTo>
                      <a:pt x="2091" y="21329"/>
                      <a:pt x="1650" y="21177"/>
                      <a:pt x="1217" y="21014"/>
                    </a:cubicBezTo>
                    <a:cubicBezTo>
                      <a:pt x="804" y="20859"/>
                      <a:pt x="399" y="20694"/>
                      <a:pt x="0" y="20520"/>
                    </a:cubicBezTo>
                    <a:cubicBezTo>
                      <a:pt x="1000" y="20589"/>
                      <a:pt x="2006" y="20610"/>
                      <a:pt x="3009" y="20582"/>
                    </a:cubicBezTo>
                    <a:cubicBezTo>
                      <a:pt x="3644" y="20564"/>
                      <a:pt x="4285" y="20525"/>
                      <a:pt x="4918" y="20529"/>
                    </a:cubicBezTo>
                    <a:cubicBezTo>
                      <a:pt x="5541" y="20533"/>
                      <a:pt x="6166" y="20576"/>
                      <a:pt x="6766" y="20437"/>
                    </a:cubicBezTo>
                    <a:cubicBezTo>
                      <a:pt x="7002" y="20383"/>
                      <a:pt x="7230" y="20298"/>
                      <a:pt x="7380" y="20149"/>
                    </a:cubicBezTo>
                    <a:cubicBezTo>
                      <a:pt x="7497" y="20034"/>
                      <a:pt x="7552" y="19893"/>
                      <a:pt x="7584" y="19752"/>
                    </a:cubicBezTo>
                    <a:cubicBezTo>
                      <a:pt x="7618" y="19601"/>
                      <a:pt x="7628" y="19447"/>
                      <a:pt x="7611" y="19291"/>
                    </a:cubicBezTo>
                    <a:lnTo>
                      <a:pt x="8516" y="19265"/>
                    </a:lnTo>
                    <a:cubicBezTo>
                      <a:pt x="8510" y="19464"/>
                      <a:pt x="8537" y="19658"/>
                      <a:pt x="8594" y="19845"/>
                    </a:cubicBezTo>
                    <a:cubicBezTo>
                      <a:pt x="8632" y="19972"/>
                      <a:pt x="8686" y="20100"/>
                      <a:pt x="8797" y="20203"/>
                    </a:cubicBezTo>
                    <a:cubicBezTo>
                      <a:pt x="9078" y="20462"/>
                      <a:pt x="9467" y="20462"/>
                      <a:pt x="9887" y="20417"/>
                    </a:cubicBezTo>
                    <a:cubicBezTo>
                      <a:pt x="10310" y="20371"/>
                      <a:pt x="10780" y="20291"/>
                      <a:pt x="11214" y="20284"/>
                    </a:cubicBezTo>
                    <a:cubicBezTo>
                      <a:pt x="11732" y="20275"/>
                      <a:pt x="12337" y="20382"/>
                      <a:pt x="12680" y="20052"/>
                    </a:cubicBezTo>
                    <a:cubicBezTo>
                      <a:pt x="12843" y="19896"/>
                      <a:pt x="12859" y="19687"/>
                      <a:pt x="12865" y="19487"/>
                    </a:cubicBezTo>
                    <a:cubicBezTo>
                      <a:pt x="12875" y="19130"/>
                      <a:pt x="12874" y="18774"/>
                      <a:pt x="12857" y="18417"/>
                    </a:cubicBezTo>
                    <a:cubicBezTo>
                      <a:pt x="12839" y="18015"/>
                      <a:pt x="12800" y="17612"/>
                      <a:pt x="12768" y="17210"/>
                    </a:cubicBezTo>
                    <a:cubicBezTo>
                      <a:pt x="12723" y="16650"/>
                      <a:pt x="12691" y="16090"/>
                      <a:pt x="12723" y="15530"/>
                    </a:cubicBezTo>
                    <a:cubicBezTo>
                      <a:pt x="12785" y="14448"/>
                      <a:pt x="13084" y="13383"/>
                      <a:pt x="13433" y="12330"/>
                    </a:cubicBezTo>
                    <a:cubicBezTo>
                      <a:pt x="13582" y="11883"/>
                      <a:pt x="13738" y="11432"/>
                      <a:pt x="13866" y="10977"/>
                    </a:cubicBezTo>
                    <a:cubicBezTo>
                      <a:pt x="13996" y="10516"/>
                      <a:pt x="14097" y="10052"/>
                      <a:pt x="14184" y="9594"/>
                    </a:cubicBezTo>
                    <a:cubicBezTo>
                      <a:pt x="14355" y="8694"/>
                      <a:pt x="14467" y="7802"/>
                      <a:pt x="14086" y="6927"/>
                    </a:cubicBezTo>
                    <a:cubicBezTo>
                      <a:pt x="13862" y="6415"/>
                      <a:pt x="13479" y="5956"/>
                      <a:pt x="12916" y="5658"/>
                    </a:cubicBezTo>
                    <a:cubicBezTo>
                      <a:pt x="12242" y="5302"/>
                      <a:pt x="11393" y="5213"/>
                      <a:pt x="10552" y="5249"/>
                    </a:cubicBezTo>
                    <a:cubicBezTo>
                      <a:pt x="9780" y="5283"/>
                      <a:pt x="9019" y="5421"/>
                      <a:pt x="8387" y="5721"/>
                    </a:cubicBezTo>
                    <a:cubicBezTo>
                      <a:pt x="7734" y="6031"/>
                      <a:pt x="7242" y="6501"/>
                      <a:pt x="6991" y="7076"/>
                    </a:cubicBezTo>
                    <a:cubicBezTo>
                      <a:pt x="6734" y="7665"/>
                      <a:pt x="6770" y="8261"/>
                      <a:pt x="6874" y="8857"/>
                    </a:cubicBezTo>
                    <a:cubicBezTo>
                      <a:pt x="6976" y="9436"/>
                      <a:pt x="7141" y="10024"/>
                      <a:pt x="7298" y="10608"/>
                    </a:cubicBezTo>
                    <a:cubicBezTo>
                      <a:pt x="7626" y="11828"/>
                      <a:pt x="7904" y="13110"/>
                      <a:pt x="8111" y="14348"/>
                    </a:cubicBezTo>
                    <a:cubicBezTo>
                      <a:pt x="8177" y="14744"/>
                      <a:pt x="8232" y="15142"/>
                      <a:pt x="8355" y="15531"/>
                    </a:cubicBezTo>
                    <a:cubicBezTo>
                      <a:pt x="8483" y="15935"/>
                      <a:pt x="8640" y="16333"/>
                      <a:pt x="8659" y="16749"/>
                    </a:cubicBezTo>
                    <a:cubicBezTo>
                      <a:pt x="8677" y="17158"/>
                      <a:pt x="8599" y="17565"/>
                      <a:pt x="8553" y="17973"/>
                    </a:cubicBezTo>
                    <a:cubicBezTo>
                      <a:pt x="8506" y="18402"/>
                      <a:pt x="8493" y="18834"/>
                      <a:pt x="8516" y="19265"/>
                    </a:cubicBezTo>
                    <a:lnTo>
                      <a:pt x="7628" y="19302"/>
                    </a:lnTo>
                    <a:cubicBezTo>
                      <a:pt x="7564" y="18734"/>
                      <a:pt x="7474" y="18168"/>
                      <a:pt x="7357" y="17605"/>
                    </a:cubicBezTo>
                    <a:cubicBezTo>
                      <a:pt x="7243" y="17053"/>
                      <a:pt x="7104" y="16505"/>
                      <a:pt x="6925" y="15964"/>
                    </a:cubicBezTo>
                    <a:cubicBezTo>
                      <a:pt x="6767" y="15487"/>
                      <a:pt x="6578" y="15016"/>
                      <a:pt x="6425" y="14538"/>
                    </a:cubicBezTo>
                    <a:cubicBezTo>
                      <a:pt x="6269" y="14053"/>
                      <a:pt x="6150" y="13561"/>
                      <a:pt x="6029" y="13069"/>
                    </a:cubicBezTo>
                    <a:cubicBezTo>
                      <a:pt x="5791" y="12106"/>
                      <a:pt x="5546" y="11144"/>
                      <a:pt x="5236" y="10193"/>
                    </a:cubicBezTo>
                    <a:cubicBezTo>
                      <a:pt x="5079" y="9712"/>
                      <a:pt x="4906" y="9234"/>
                      <a:pt x="4772" y="8749"/>
                    </a:cubicBezTo>
                    <a:cubicBezTo>
                      <a:pt x="4324" y="7128"/>
                      <a:pt x="4318" y="5455"/>
                      <a:pt x="4726" y="3828"/>
                    </a:cubicBezTo>
                    <a:cubicBezTo>
                      <a:pt x="4870" y="3256"/>
                      <a:pt x="5069" y="2679"/>
                      <a:pt x="5282" y="2116"/>
                    </a:cubicBezTo>
                    <a:cubicBezTo>
                      <a:pt x="5391" y="1826"/>
                      <a:pt x="5506" y="1535"/>
                      <a:pt x="5635" y="1251"/>
                    </a:cubicBezTo>
                    <a:cubicBezTo>
                      <a:pt x="5760" y="975"/>
                      <a:pt x="5899" y="701"/>
                      <a:pt x="6138" y="459"/>
                    </a:cubicBezTo>
                    <a:close/>
                  </a:path>
                </a:pathLst>
              </a:custGeom>
              <a:solidFill>
                <a:srgbClr val="F0F0F0"/>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586" name="Shape 586"/>
              <p:cNvSpPr/>
              <p:nvPr/>
            </p:nvSpPr>
            <p:spPr>
              <a:xfrm>
                <a:off x="0" y="0"/>
                <a:ext cx="8045538" cy="8045538"/>
              </a:xfrm>
              <a:prstGeom prst="ellipse">
                <a:avLst/>
              </a:pr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602" name="Group 602"/>
            <p:cNvGrpSpPr/>
            <p:nvPr/>
          </p:nvGrpSpPr>
          <p:grpSpPr>
            <a:xfrm>
              <a:off x="2805632" y="2955941"/>
              <a:ext cx="5332254" cy="6567766"/>
              <a:chOff x="0" y="0"/>
              <a:chExt cx="5332253" cy="6567765"/>
            </a:xfrm>
          </p:grpSpPr>
          <p:sp>
            <p:nvSpPr>
              <p:cNvPr id="588" name="Shape 588"/>
              <p:cNvSpPr/>
              <p:nvPr/>
            </p:nvSpPr>
            <p:spPr>
              <a:xfrm>
                <a:off x="2067145" y="0"/>
                <a:ext cx="449977" cy="449976"/>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89" name="Shape 589"/>
              <p:cNvSpPr/>
              <p:nvPr/>
            </p:nvSpPr>
            <p:spPr>
              <a:xfrm>
                <a:off x="2158884" y="4718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rPr dirty="0"/>
                  <a:t>1</a:t>
                </a:r>
              </a:p>
            </p:txBody>
          </p:sp>
          <p:sp>
            <p:nvSpPr>
              <p:cNvPr id="590" name="Shape 590"/>
              <p:cNvSpPr/>
              <p:nvPr/>
            </p:nvSpPr>
            <p:spPr>
              <a:xfrm>
                <a:off x="4882276" y="1200570"/>
                <a:ext cx="449977" cy="449977"/>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91" name="Shape 591"/>
              <p:cNvSpPr/>
              <p:nvPr/>
            </p:nvSpPr>
            <p:spPr>
              <a:xfrm>
                <a:off x="4974015" y="124775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3</a:t>
                </a:r>
              </a:p>
            </p:txBody>
          </p:sp>
          <p:sp>
            <p:nvSpPr>
              <p:cNvPr id="592" name="Shape 592"/>
              <p:cNvSpPr/>
              <p:nvPr/>
            </p:nvSpPr>
            <p:spPr>
              <a:xfrm>
                <a:off x="1653156" y="1521412"/>
                <a:ext cx="449976" cy="44997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93" name="Shape 593"/>
              <p:cNvSpPr/>
              <p:nvPr/>
            </p:nvSpPr>
            <p:spPr>
              <a:xfrm>
                <a:off x="1744894" y="1568600"/>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2</a:t>
                </a:r>
              </a:p>
            </p:txBody>
          </p:sp>
          <p:sp>
            <p:nvSpPr>
              <p:cNvPr id="594" name="Shape 594"/>
              <p:cNvSpPr/>
              <p:nvPr/>
            </p:nvSpPr>
            <p:spPr>
              <a:xfrm>
                <a:off x="2067145" y="2623660"/>
                <a:ext cx="449977" cy="449977"/>
              </a:xfrm>
              <a:prstGeom prst="ellipse">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95" name="Shape 595"/>
              <p:cNvSpPr/>
              <p:nvPr/>
            </p:nvSpPr>
            <p:spPr>
              <a:xfrm>
                <a:off x="2158884" y="267084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4</a:t>
                </a:r>
              </a:p>
            </p:txBody>
          </p:sp>
          <p:sp>
            <p:nvSpPr>
              <p:cNvPr id="596" name="Shape 596"/>
              <p:cNvSpPr/>
              <p:nvPr/>
            </p:nvSpPr>
            <p:spPr>
              <a:xfrm>
                <a:off x="3267716" y="3705209"/>
                <a:ext cx="449977" cy="449976"/>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97" name="Shape 597"/>
              <p:cNvSpPr/>
              <p:nvPr/>
            </p:nvSpPr>
            <p:spPr>
              <a:xfrm>
                <a:off x="3359455" y="3752397"/>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rPr dirty="0"/>
                  <a:t>5</a:t>
                </a:r>
              </a:p>
            </p:txBody>
          </p:sp>
          <p:sp>
            <p:nvSpPr>
              <p:cNvPr id="598" name="Shape 598"/>
              <p:cNvSpPr/>
              <p:nvPr/>
            </p:nvSpPr>
            <p:spPr>
              <a:xfrm>
                <a:off x="0" y="4107134"/>
                <a:ext cx="449976" cy="44997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599" name="Shape 599"/>
              <p:cNvSpPr/>
              <p:nvPr/>
            </p:nvSpPr>
            <p:spPr>
              <a:xfrm>
                <a:off x="91738" y="4154322"/>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FFFFFF"/>
                    </a:solidFill>
                    <a:latin typeface="+mn-lt"/>
                    <a:ea typeface="+mn-ea"/>
                    <a:cs typeface="+mn-cs"/>
                    <a:sym typeface="Montserrat-Regular"/>
                  </a:defRPr>
                </a:lvl1pPr>
              </a:lstStyle>
              <a:p>
                <a:r>
                  <a:t>6</a:t>
                </a:r>
              </a:p>
            </p:txBody>
          </p:sp>
          <p:sp>
            <p:nvSpPr>
              <p:cNvPr id="600" name="Shape 600"/>
              <p:cNvSpPr/>
              <p:nvPr/>
            </p:nvSpPr>
            <p:spPr>
              <a:xfrm>
                <a:off x="3873608" y="6117788"/>
                <a:ext cx="449976" cy="449977"/>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01" name="Shape 601"/>
              <p:cNvSpPr/>
              <p:nvPr/>
            </p:nvSpPr>
            <p:spPr>
              <a:xfrm>
                <a:off x="3965346" y="6164976"/>
                <a:ext cx="320818"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FFFFFF"/>
                    </a:solidFill>
                    <a:latin typeface="+mn-lt"/>
                    <a:ea typeface="+mn-ea"/>
                    <a:cs typeface="+mn-cs"/>
                    <a:sym typeface="Montserrat-Regular"/>
                  </a:defRPr>
                </a:lvl1pPr>
              </a:lstStyle>
              <a:p>
                <a:r>
                  <a:t>7</a:t>
                </a: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78"/>
                                        </p:tgtEl>
                                        <p:attrNameLst>
                                          <p:attrName>style.visibility</p:attrName>
                                        </p:attrNameLst>
                                      </p:cBhvr>
                                      <p:to>
                                        <p:strVal val="visible"/>
                                      </p:to>
                                    </p:set>
                                    <p:anim calcmode="lin" valueType="num">
                                      <p:cBhvr additive="base">
                                        <p:cTn id="7" dur="500" fill="hold"/>
                                        <p:tgtEl>
                                          <p:spTgt spid="578"/>
                                        </p:tgtEl>
                                        <p:attrNameLst>
                                          <p:attrName>ppt_x</p:attrName>
                                        </p:attrNameLst>
                                      </p:cBhvr>
                                      <p:tavLst>
                                        <p:tav tm="0">
                                          <p:val>
                                            <p:strVal val="1+#ppt_w/2"/>
                                          </p:val>
                                        </p:tav>
                                        <p:tav tm="100000">
                                          <p:val>
                                            <p:strVal val="#ppt_x"/>
                                          </p:val>
                                        </p:tav>
                                      </p:tavLst>
                                    </p:anim>
                                    <p:anim calcmode="lin" valueType="num">
                                      <p:cBhvr additive="base">
                                        <p:cTn id="8" dur="500" fill="hold"/>
                                        <p:tgtEl>
                                          <p:spTgt spid="57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80">
                                            <p:bg/>
                                          </p:spTgt>
                                        </p:tgtEl>
                                        <p:attrNameLst>
                                          <p:attrName>style.visibility</p:attrName>
                                        </p:attrNameLst>
                                      </p:cBhvr>
                                      <p:to>
                                        <p:strVal val="visible"/>
                                      </p:to>
                                    </p:set>
                                    <p:animEffect transition="in" filter="fade">
                                      <p:cBhvr>
                                        <p:cTn id="13" dur="500"/>
                                        <p:tgtEl>
                                          <p:spTgt spid="580">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80">
                                            <p:txEl>
                                              <p:pRg st="0" end="0"/>
                                            </p:txEl>
                                          </p:spTgt>
                                        </p:tgtEl>
                                        <p:attrNameLst>
                                          <p:attrName>style.visibility</p:attrName>
                                        </p:attrNameLst>
                                      </p:cBhvr>
                                      <p:to>
                                        <p:strVal val="visible"/>
                                      </p:to>
                                    </p:set>
                                    <p:animEffect transition="in" filter="fade">
                                      <p:cBhvr>
                                        <p:cTn id="18" dur="500"/>
                                        <p:tgtEl>
                                          <p:spTgt spid="5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6" name="Group 606"/>
          <p:cNvGrpSpPr/>
          <p:nvPr/>
        </p:nvGrpSpPr>
        <p:grpSpPr>
          <a:xfrm>
            <a:off x="1366285" y="1510604"/>
            <a:ext cx="10879149" cy="2446293"/>
            <a:chOff x="0" y="0"/>
            <a:chExt cx="10879148" cy="2446291"/>
          </a:xfrm>
        </p:grpSpPr>
        <p:sp>
          <p:nvSpPr>
            <p:cNvPr id="604" name="Shape 604"/>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605" name="Shape 605"/>
            <p:cNvSpPr/>
            <p:nvPr/>
          </p:nvSpPr>
          <p:spPr>
            <a:xfrm>
              <a:off x="12700" y="269458"/>
              <a:ext cx="10866449"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FFFFFF"/>
                  </a:solidFill>
                  <a:latin typeface="+mn-lt"/>
                  <a:ea typeface="+mn-ea"/>
                  <a:cs typeface="+mn-cs"/>
                  <a:sym typeface="Montserrat-Regular"/>
                </a:defRPr>
              </a:lvl1pPr>
            </a:lstStyle>
            <a:p>
              <a:r>
                <a:t>Title text demo</a:t>
              </a:r>
            </a:p>
          </p:txBody>
        </p:sp>
      </p:grpSp>
      <p:sp>
        <p:nvSpPr>
          <p:cNvPr id="607" name="Shape 60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16</a:t>
            </a:fld>
            <a:endParaRPr/>
          </a:p>
        </p:txBody>
      </p:sp>
      <p:sp>
        <p:nvSpPr>
          <p:cNvPr id="608" name="Shape 608"/>
          <p:cNvSpPr>
            <a:spLocks noGrp="1"/>
          </p:cNvSpPr>
          <p:nvPr>
            <p:ph type="body" sz="quarter" idx="1"/>
          </p:nvPr>
        </p:nvSpPr>
        <p:spPr>
          <a:xfrm>
            <a:off x="1337399" y="5015383"/>
            <a:ext cx="10360881" cy="6091566"/>
          </a:xfrm>
          <a:prstGeom prst="rect">
            <a:avLst/>
          </a:prstGeom>
        </p:spPr>
        <p:txBody>
          <a:body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grpSp>
        <p:nvGrpSpPr>
          <p:cNvPr id="2" name="Group 1"/>
          <p:cNvGrpSpPr/>
          <p:nvPr/>
        </p:nvGrpSpPr>
        <p:grpSpPr>
          <a:xfrm>
            <a:off x="14503089" y="2098458"/>
            <a:ext cx="7606470" cy="8970489"/>
            <a:chOff x="14503089" y="2098458"/>
            <a:chExt cx="7606470" cy="8970489"/>
          </a:xfrm>
        </p:grpSpPr>
        <p:grpSp>
          <p:nvGrpSpPr>
            <p:cNvPr id="627" name="Group 627"/>
            <p:cNvGrpSpPr/>
            <p:nvPr/>
          </p:nvGrpSpPr>
          <p:grpSpPr>
            <a:xfrm>
              <a:off x="15064325" y="2098458"/>
              <a:ext cx="6470175" cy="8970489"/>
              <a:chOff x="0" y="0"/>
              <a:chExt cx="6470174" cy="8970487"/>
            </a:xfrm>
          </p:grpSpPr>
          <p:sp>
            <p:nvSpPr>
              <p:cNvPr id="609" name="Shape 609"/>
              <p:cNvSpPr/>
              <p:nvPr/>
            </p:nvSpPr>
            <p:spPr>
              <a:xfrm>
                <a:off x="1639726" y="-1"/>
                <a:ext cx="2184133" cy="3679683"/>
              </a:xfrm>
              <a:custGeom>
                <a:avLst/>
                <a:gdLst/>
                <a:ahLst/>
                <a:cxnLst>
                  <a:cxn ang="0">
                    <a:pos x="wd2" y="hd2"/>
                  </a:cxn>
                  <a:cxn ang="5400000">
                    <a:pos x="wd2" y="hd2"/>
                  </a:cxn>
                  <a:cxn ang="10800000">
                    <a:pos x="wd2" y="hd2"/>
                  </a:cxn>
                  <a:cxn ang="16200000">
                    <a:pos x="wd2" y="hd2"/>
                  </a:cxn>
                </a:cxnLst>
                <a:rect l="0" t="0" r="r" b="b"/>
                <a:pathLst>
                  <a:path w="21448" h="21596" extrusionOk="0">
                    <a:moveTo>
                      <a:pt x="0" y="3070"/>
                    </a:moveTo>
                    <a:lnTo>
                      <a:pt x="4358" y="6820"/>
                    </a:lnTo>
                    <a:cubicBezTo>
                      <a:pt x="4706" y="6600"/>
                      <a:pt x="5199" y="6484"/>
                      <a:pt x="5704" y="6503"/>
                    </a:cubicBezTo>
                    <a:cubicBezTo>
                      <a:pt x="7131" y="6558"/>
                      <a:pt x="7967" y="7460"/>
                      <a:pt x="7773" y="8377"/>
                    </a:cubicBezTo>
                    <a:cubicBezTo>
                      <a:pt x="7685" y="8793"/>
                      <a:pt x="7409" y="9187"/>
                      <a:pt x="6971" y="9514"/>
                    </a:cubicBezTo>
                    <a:cubicBezTo>
                      <a:pt x="6617" y="9779"/>
                      <a:pt x="6173" y="9989"/>
                      <a:pt x="5755" y="10215"/>
                    </a:cubicBezTo>
                    <a:cubicBezTo>
                      <a:pt x="5324" y="10449"/>
                      <a:pt x="4921" y="10700"/>
                      <a:pt x="4536" y="10959"/>
                    </a:cubicBezTo>
                    <a:cubicBezTo>
                      <a:pt x="3818" y="11443"/>
                      <a:pt x="3155" y="11960"/>
                      <a:pt x="2636" y="12532"/>
                    </a:cubicBezTo>
                    <a:cubicBezTo>
                      <a:pt x="2165" y="13051"/>
                      <a:pt x="1821" y="13607"/>
                      <a:pt x="1557" y="14176"/>
                    </a:cubicBezTo>
                    <a:cubicBezTo>
                      <a:pt x="1230" y="14878"/>
                      <a:pt x="1027" y="15588"/>
                      <a:pt x="878" y="16293"/>
                    </a:cubicBezTo>
                    <a:cubicBezTo>
                      <a:pt x="735" y="16974"/>
                      <a:pt x="636" y="17687"/>
                      <a:pt x="1065" y="18347"/>
                    </a:cubicBezTo>
                    <a:cubicBezTo>
                      <a:pt x="1439" y="18922"/>
                      <a:pt x="2176" y="19373"/>
                      <a:pt x="2973" y="19764"/>
                    </a:cubicBezTo>
                    <a:cubicBezTo>
                      <a:pt x="3824" y="20183"/>
                      <a:pt x="4752" y="20541"/>
                      <a:pt x="5726" y="20848"/>
                    </a:cubicBezTo>
                    <a:cubicBezTo>
                      <a:pt x="6678" y="21148"/>
                      <a:pt x="7671" y="21398"/>
                      <a:pt x="8695" y="21596"/>
                    </a:cubicBezTo>
                    <a:cubicBezTo>
                      <a:pt x="8972" y="21476"/>
                      <a:pt x="9270" y="21375"/>
                      <a:pt x="9584" y="21294"/>
                    </a:cubicBezTo>
                    <a:cubicBezTo>
                      <a:pt x="9944" y="21202"/>
                      <a:pt x="10322" y="21137"/>
                      <a:pt x="10709" y="21101"/>
                    </a:cubicBezTo>
                    <a:cubicBezTo>
                      <a:pt x="10667" y="20907"/>
                      <a:pt x="10667" y="20713"/>
                      <a:pt x="10705" y="20524"/>
                    </a:cubicBezTo>
                    <a:cubicBezTo>
                      <a:pt x="10741" y="20344"/>
                      <a:pt x="10815" y="20161"/>
                      <a:pt x="11005" y="20014"/>
                    </a:cubicBezTo>
                    <a:cubicBezTo>
                      <a:pt x="11162" y="19893"/>
                      <a:pt x="11379" y="19810"/>
                      <a:pt x="11601" y="19742"/>
                    </a:cubicBezTo>
                    <a:cubicBezTo>
                      <a:pt x="11830" y="19670"/>
                      <a:pt x="12072" y="19610"/>
                      <a:pt x="12325" y="19563"/>
                    </a:cubicBezTo>
                    <a:cubicBezTo>
                      <a:pt x="12434" y="18547"/>
                      <a:pt x="12699" y="17546"/>
                      <a:pt x="13113" y="16573"/>
                    </a:cubicBezTo>
                    <a:cubicBezTo>
                      <a:pt x="13517" y="15622"/>
                      <a:pt x="14068" y="14684"/>
                      <a:pt x="14917" y="13827"/>
                    </a:cubicBezTo>
                    <a:cubicBezTo>
                      <a:pt x="15665" y="13072"/>
                      <a:pt x="16621" y="12405"/>
                      <a:pt x="17773" y="11884"/>
                    </a:cubicBezTo>
                    <a:cubicBezTo>
                      <a:pt x="18840" y="11401"/>
                      <a:pt x="20068" y="11047"/>
                      <a:pt x="21389" y="10850"/>
                    </a:cubicBezTo>
                    <a:cubicBezTo>
                      <a:pt x="21600" y="9712"/>
                      <a:pt x="21239" y="8561"/>
                      <a:pt x="20352" y="7545"/>
                    </a:cubicBezTo>
                    <a:cubicBezTo>
                      <a:pt x="19892" y="7019"/>
                      <a:pt x="19300" y="6542"/>
                      <a:pt x="18680" y="6084"/>
                    </a:cubicBezTo>
                    <a:cubicBezTo>
                      <a:pt x="18030" y="5604"/>
                      <a:pt x="17341" y="5140"/>
                      <a:pt x="16615" y="4695"/>
                    </a:cubicBezTo>
                    <a:cubicBezTo>
                      <a:pt x="16475" y="4001"/>
                      <a:pt x="16387" y="3302"/>
                      <a:pt x="16352" y="2603"/>
                    </a:cubicBezTo>
                    <a:cubicBezTo>
                      <a:pt x="16316" y="1905"/>
                      <a:pt x="16333" y="1207"/>
                      <a:pt x="16402" y="511"/>
                    </a:cubicBezTo>
                    <a:cubicBezTo>
                      <a:pt x="16193" y="416"/>
                      <a:pt x="15961" y="341"/>
                      <a:pt x="15715" y="288"/>
                    </a:cubicBezTo>
                    <a:cubicBezTo>
                      <a:pt x="15421" y="224"/>
                      <a:pt x="15109" y="193"/>
                      <a:pt x="14796" y="195"/>
                    </a:cubicBezTo>
                    <a:cubicBezTo>
                      <a:pt x="14691" y="211"/>
                      <a:pt x="14595" y="243"/>
                      <a:pt x="14518" y="289"/>
                    </a:cubicBezTo>
                    <a:cubicBezTo>
                      <a:pt x="14399" y="359"/>
                      <a:pt x="14331" y="454"/>
                      <a:pt x="14330" y="554"/>
                    </a:cubicBezTo>
                    <a:lnTo>
                      <a:pt x="13646" y="3983"/>
                    </a:lnTo>
                    <a:cubicBezTo>
                      <a:pt x="13644" y="4118"/>
                      <a:pt x="13605" y="4249"/>
                      <a:pt x="13532" y="4373"/>
                    </a:cubicBezTo>
                    <a:cubicBezTo>
                      <a:pt x="13460" y="4496"/>
                      <a:pt x="13343" y="4616"/>
                      <a:pt x="13138" y="4655"/>
                    </a:cubicBezTo>
                    <a:cubicBezTo>
                      <a:pt x="13006" y="4680"/>
                      <a:pt x="12865" y="4664"/>
                      <a:pt x="12740" y="4629"/>
                    </a:cubicBezTo>
                    <a:cubicBezTo>
                      <a:pt x="12236" y="4490"/>
                      <a:pt x="12084" y="4137"/>
                      <a:pt x="11924" y="3818"/>
                    </a:cubicBezTo>
                    <a:cubicBezTo>
                      <a:pt x="11808" y="3586"/>
                      <a:pt x="11663" y="3359"/>
                      <a:pt x="11566" y="3124"/>
                    </a:cubicBezTo>
                    <a:cubicBezTo>
                      <a:pt x="11471" y="2896"/>
                      <a:pt x="11423" y="2662"/>
                      <a:pt x="11421" y="2428"/>
                    </a:cubicBezTo>
                    <a:lnTo>
                      <a:pt x="11290" y="317"/>
                    </a:lnTo>
                    <a:cubicBezTo>
                      <a:pt x="11331" y="219"/>
                      <a:pt x="11264" y="116"/>
                      <a:pt x="11123" y="59"/>
                    </a:cubicBezTo>
                    <a:cubicBezTo>
                      <a:pt x="11052" y="31"/>
                      <a:pt x="10970" y="18"/>
                      <a:pt x="10889" y="10"/>
                    </a:cubicBezTo>
                    <a:cubicBezTo>
                      <a:pt x="10755" y="-3"/>
                      <a:pt x="10617" y="-4"/>
                      <a:pt x="10479" y="9"/>
                    </a:cubicBezTo>
                    <a:lnTo>
                      <a:pt x="8788" y="176"/>
                    </a:lnTo>
                    <a:cubicBezTo>
                      <a:pt x="8652" y="468"/>
                      <a:pt x="8557" y="767"/>
                      <a:pt x="8506" y="1069"/>
                    </a:cubicBezTo>
                    <a:cubicBezTo>
                      <a:pt x="8417" y="1585"/>
                      <a:pt x="8454" y="2104"/>
                      <a:pt x="8508" y="2621"/>
                    </a:cubicBezTo>
                    <a:cubicBezTo>
                      <a:pt x="8604" y="3540"/>
                      <a:pt x="8751" y="4457"/>
                      <a:pt x="8951" y="5370"/>
                    </a:cubicBezTo>
                    <a:cubicBezTo>
                      <a:pt x="8977" y="5519"/>
                      <a:pt x="8828" y="5659"/>
                      <a:pt x="8592" y="5709"/>
                    </a:cubicBezTo>
                    <a:cubicBezTo>
                      <a:pt x="8498" y="5729"/>
                      <a:pt x="8399" y="5732"/>
                      <a:pt x="8303" y="5726"/>
                    </a:cubicBezTo>
                    <a:cubicBezTo>
                      <a:pt x="8070" y="5711"/>
                      <a:pt x="7853" y="5641"/>
                      <a:pt x="7705" y="5525"/>
                    </a:cubicBezTo>
                    <a:lnTo>
                      <a:pt x="3086" y="2689"/>
                    </a:lnTo>
                    <a:cubicBezTo>
                      <a:pt x="2845" y="2580"/>
                      <a:pt x="2569" y="2501"/>
                      <a:pt x="2275" y="2459"/>
                    </a:cubicBezTo>
                    <a:cubicBezTo>
                      <a:pt x="1639" y="2368"/>
                      <a:pt x="963" y="2448"/>
                      <a:pt x="467" y="2702"/>
                    </a:cubicBezTo>
                    <a:cubicBezTo>
                      <a:pt x="269" y="2803"/>
                      <a:pt x="110" y="2928"/>
                      <a:pt x="0" y="307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0" name="Shape 610"/>
              <p:cNvSpPr/>
              <p:nvPr/>
            </p:nvSpPr>
            <p:spPr>
              <a:xfrm>
                <a:off x="2886482" y="1775151"/>
                <a:ext cx="2005291" cy="2088394"/>
              </a:xfrm>
              <a:custGeom>
                <a:avLst/>
                <a:gdLst/>
                <a:ahLst/>
                <a:cxnLst>
                  <a:cxn ang="0">
                    <a:pos x="wd2" y="hd2"/>
                  </a:cxn>
                  <a:cxn ang="5400000">
                    <a:pos x="wd2" y="hd2"/>
                  </a:cxn>
                  <a:cxn ang="10800000">
                    <a:pos x="wd2" y="hd2"/>
                  </a:cxn>
                  <a:cxn ang="16200000">
                    <a:pos x="wd2" y="hd2"/>
                  </a:cxn>
                </a:cxnLst>
                <a:rect l="0" t="0" r="r" b="b"/>
                <a:pathLst>
                  <a:path w="21523" h="21582" extrusionOk="0">
                    <a:moveTo>
                      <a:pt x="21428" y="3328"/>
                    </a:moveTo>
                    <a:cubicBezTo>
                      <a:pt x="21600" y="2789"/>
                      <a:pt x="21536" y="2206"/>
                      <a:pt x="21251" y="1714"/>
                    </a:cubicBezTo>
                    <a:cubicBezTo>
                      <a:pt x="20846" y="1015"/>
                      <a:pt x="20083" y="613"/>
                      <a:pt x="19287" y="373"/>
                    </a:cubicBezTo>
                    <a:cubicBezTo>
                      <a:pt x="18027" y="-7"/>
                      <a:pt x="16694" y="-18"/>
                      <a:pt x="15375" y="8"/>
                    </a:cubicBezTo>
                    <a:cubicBezTo>
                      <a:pt x="14043" y="34"/>
                      <a:pt x="12709" y="97"/>
                      <a:pt x="11394" y="312"/>
                    </a:cubicBezTo>
                    <a:cubicBezTo>
                      <a:pt x="10406" y="473"/>
                      <a:pt x="9433" y="721"/>
                      <a:pt x="8505" y="1085"/>
                    </a:cubicBezTo>
                    <a:cubicBezTo>
                      <a:pt x="6942" y="1698"/>
                      <a:pt x="5532" y="2627"/>
                      <a:pt x="4393" y="3826"/>
                    </a:cubicBezTo>
                    <a:cubicBezTo>
                      <a:pt x="3359" y="4913"/>
                      <a:pt x="2579" y="6180"/>
                      <a:pt x="1976" y="7511"/>
                    </a:cubicBezTo>
                    <a:cubicBezTo>
                      <a:pt x="1338" y="8919"/>
                      <a:pt x="895" y="10410"/>
                      <a:pt x="556" y="11933"/>
                    </a:cubicBezTo>
                    <a:cubicBezTo>
                      <a:pt x="407" y="12601"/>
                      <a:pt x="279" y="13274"/>
                      <a:pt x="184" y="13951"/>
                    </a:cubicBezTo>
                    <a:cubicBezTo>
                      <a:pt x="83" y="14681"/>
                      <a:pt x="21" y="15415"/>
                      <a:pt x="0" y="16152"/>
                    </a:cubicBezTo>
                    <a:cubicBezTo>
                      <a:pt x="473" y="16092"/>
                      <a:pt x="954" y="16116"/>
                      <a:pt x="1419" y="16220"/>
                    </a:cubicBezTo>
                    <a:cubicBezTo>
                      <a:pt x="2519" y="16468"/>
                      <a:pt x="3445" y="17137"/>
                      <a:pt x="4270" y="17886"/>
                    </a:cubicBezTo>
                    <a:cubicBezTo>
                      <a:pt x="5455" y="18963"/>
                      <a:pt x="6459" y="20209"/>
                      <a:pt x="7248" y="21582"/>
                    </a:cubicBezTo>
                    <a:cubicBezTo>
                      <a:pt x="8623" y="21489"/>
                      <a:pt x="9969" y="21154"/>
                      <a:pt x="11218" y="20593"/>
                    </a:cubicBezTo>
                    <a:cubicBezTo>
                      <a:pt x="12505" y="20017"/>
                      <a:pt x="13667" y="19211"/>
                      <a:pt x="14643" y="18220"/>
                    </a:cubicBezTo>
                    <a:cubicBezTo>
                      <a:pt x="14738" y="17044"/>
                      <a:pt x="14762" y="15864"/>
                      <a:pt x="14715" y="14686"/>
                    </a:cubicBezTo>
                    <a:cubicBezTo>
                      <a:pt x="14684" y="13924"/>
                      <a:pt x="14625" y="13162"/>
                      <a:pt x="14647" y="12399"/>
                    </a:cubicBezTo>
                    <a:cubicBezTo>
                      <a:pt x="14669" y="11632"/>
                      <a:pt x="14774" y="10870"/>
                      <a:pt x="14907" y="10113"/>
                    </a:cubicBezTo>
                    <a:cubicBezTo>
                      <a:pt x="14990" y="9639"/>
                      <a:pt x="15095" y="9146"/>
                      <a:pt x="15458" y="8815"/>
                    </a:cubicBezTo>
                    <a:cubicBezTo>
                      <a:pt x="15695" y="8598"/>
                      <a:pt x="16002" y="8487"/>
                      <a:pt x="16309" y="8421"/>
                    </a:cubicBezTo>
                    <a:cubicBezTo>
                      <a:pt x="16579" y="8364"/>
                      <a:pt x="16859" y="8339"/>
                      <a:pt x="17144" y="8352"/>
                    </a:cubicBezTo>
                    <a:lnTo>
                      <a:pt x="20024" y="8620"/>
                    </a:lnTo>
                    <a:lnTo>
                      <a:pt x="21428" y="3328"/>
                    </a:ln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1" name="Shape 611"/>
              <p:cNvSpPr/>
              <p:nvPr/>
            </p:nvSpPr>
            <p:spPr>
              <a:xfrm>
                <a:off x="1083113" y="1036014"/>
                <a:ext cx="1232788" cy="2717681"/>
              </a:xfrm>
              <a:custGeom>
                <a:avLst/>
                <a:gdLst/>
                <a:ahLst/>
                <a:cxnLst>
                  <a:cxn ang="0">
                    <a:pos x="wd2" y="hd2"/>
                  </a:cxn>
                  <a:cxn ang="5400000">
                    <a:pos x="wd2" y="hd2"/>
                  </a:cxn>
                  <a:cxn ang="10800000">
                    <a:pos x="wd2" y="hd2"/>
                  </a:cxn>
                  <a:cxn ang="16200000">
                    <a:pos x="wd2" y="hd2"/>
                  </a:cxn>
                </a:cxnLst>
                <a:rect l="0" t="0" r="r" b="b"/>
                <a:pathLst>
                  <a:path w="21585" h="21531" extrusionOk="0">
                    <a:moveTo>
                      <a:pt x="17843" y="845"/>
                    </a:moveTo>
                    <a:lnTo>
                      <a:pt x="13526" y="1795"/>
                    </a:lnTo>
                    <a:lnTo>
                      <a:pt x="12098" y="636"/>
                    </a:lnTo>
                    <a:cubicBezTo>
                      <a:pt x="11819" y="333"/>
                      <a:pt x="11237" y="108"/>
                      <a:pt x="10531" y="31"/>
                    </a:cubicBezTo>
                    <a:cubicBezTo>
                      <a:pt x="9620" y="-69"/>
                      <a:pt x="8704" y="90"/>
                      <a:pt x="7856" y="270"/>
                    </a:cubicBezTo>
                    <a:cubicBezTo>
                      <a:pt x="6284" y="604"/>
                      <a:pt x="4794" y="1013"/>
                      <a:pt x="3412" y="1489"/>
                    </a:cubicBezTo>
                    <a:cubicBezTo>
                      <a:pt x="3762" y="1942"/>
                      <a:pt x="3976" y="2416"/>
                      <a:pt x="4047" y="2895"/>
                    </a:cubicBezTo>
                    <a:cubicBezTo>
                      <a:pt x="4119" y="3380"/>
                      <a:pt x="4043" y="3868"/>
                      <a:pt x="3823" y="4344"/>
                    </a:cubicBezTo>
                    <a:cubicBezTo>
                      <a:pt x="3039" y="5378"/>
                      <a:pt x="2357" y="6427"/>
                      <a:pt x="1780" y="7488"/>
                    </a:cubicBezTo>
                    <a:cubicBezTo>
                      <a:pt x="1195" y="8562"/>
                      <a:pt x="718" y="9648"/>
                      <a:pt x="460" y="10747"/>
                    </a:cubicBezTo>
                    <a:cubicBezTo>
                      <a:pt x="249" y="11649"/>
                      <a:pt x="185" y="12555"/>
                      <a:pt x="124" y="13461"/>
                    </a:cubicBezTo>
                    <a:cubicBezTo>
                      <a:pt x="65" y="14339"/>
                      <a:pt x="8" y="15218"/>
                      <a:pt x="1" y="16096"/>
                    </a:cubicBezTo>
                    <a:cubicBezTo>
                      <a:pt x="-15" y="17911"/>
                      <a:pt x="179" y="19725"/>
                      <a:pt x="582" y="21531"/>
                    </a:cubicBezTo>
                    <a:cubicBezTo>
                      <a:pt x="2231" y="20905"/>
                      <a:pt x="3646" y="20162"/>
                      <a:pt x="4773" y="19331"/>
                    </a:cubicBezTo>
                    <a:cubicBezTo>
                      <a:pt x="6696" y="17914"/>
                      <a:pt x="7727" y="16286"/>
                      <a:pt x="7755" y="14624"/>
                    </a:cubicBezTo>
                    <a:lnTo>
                      <a:pt x="11327" y="14459"/>
                    </a:lnTo>
                    <a:cubicBezTo>
                      <a:pt x="11514" y="13571"/>
                      <a:pt x="11821" y="12692"/>
                      <a:pt x="12243" y="11826"/>
                    </a:cubicBezTo>
                    <a:cubicBezTo>
                      <a:pt x="12669" y="10954"/>
                      <a:pt x="13215" y="10089"/>
                      <a:pt x="14052" y="9273"/>
                    </a:cubicBezTo>
                    <a:cubicBezTo>
                      <a:pt x="14870" y="8475"/>
                      <a:pt x="15946" y="7742"/>
                      <a:pt x="17145" y="7058"/>
                    </a:cubicBezTo>
                    <a:cubicBezTo>
                      <a:pt x="18472" y="6301"/>
                      <a:pt x="19958" y="5599"/>
                      <a:pt x="21585" y="4961"/>
                    </a:cubicBezTo>
                    <a:cubicBezTo>
                      <a:pt x="20317" y="5197"/>
                      <a:pt x="18916" y="5127"/>
                      <a:pt x="17814" y="4807"/>
                    </a:cubicBezTo>
                    <a:cubicBezTo>
                      <a:pt x="16678" y="4478"/>
                      <a:pt x="15953" y="3915"/>
                      <a:pt x="15733" y="3276"/>
                    </a:cubicBezTo>
                    <a:cubicBezTo>
                      <a:pt x="15414" y="2353"/>
                      <a:pt x="16220" y="1424"/>
                      <a:pt x="17843" y="84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2" name="Shape 612"/>
              <p:cNvSpPr/>
              <p:nvPr/>
            </p:nvSpPr>
            <p:spPr>
              <a:xfrm>
                <a:off x="1961654" y="1092645"/>
                <a:ext cx="489245" cy="600419"/>
              </a:xfrm>
              <a:custGeom>
                <a:avLst/>
                <a:gdLst/>
                <a:ahLst/>
                <a:cxnLst>
                  <a:cxn ang="0">
                    <a:pos x="wd2" y="hd2"/>
                  </a:cxn>
                  <a:cxn ang="5400000">
                    <a:pos x="wd2" y="hd2"/>
                  </a:cxn>
                  <a:cxn ang="10800000">
                    <a:pos x="wd2" y="hd2"/>
                  </a:cxn>
                  <a:cxn ang="16200000">
                    <a:pos x="wd2" y="hd2"/>
                  </a:cxn>
                </a:cxnLst>
                <a:rect l="0" t="0" r="r" b="b"/>
                <a:pathLst>
                  <a:path w="21432" h="20999" extrusionOk="0">
                    <a:moveTo>
                      <a:pt x="5394" y="1793"/>
                    </a:moveTo>
                    <a:cubicBezTo>
                      <a:pt x="3943" y="2736"/>
                      <a:pt x="2731" y="3891"/>
                      <a:pt x="1828" y="5199"/>
                    </a:cubicBezTo>
                    <a:cubicBezTo>
                      <a:pt x="632" y="6932"/>
                      <a:pt x="13" y="8880"/>
                      <a:pt x="0" y="10858"/>
                    </a:cubicBezTo>
                    <a:cubicBezTo>
                      <a:pt x="-12" y="12828"/>
                      <a:pt x="580" y="14781"/>
                      <a:pt x="1893" y="16448"/>
                    </a:cubicBezTo>
                    <a:cubicBezTo>
                      <a:pt x="3153" y="18048"/>
                      <a:pt x="5003" y="19288"/>
                      <a:pt x="7139" y="20102"/>
                    </a:cubicBezTo>
                    <a:cubicBezTo>
                      <a:pt x="9741" y="21094"/>
                      <a:pt x="12764" y="21407"/>
                      <a:pt x="15268" y="20301"/>
                    </a:cubicBezTo>
                    <a:cubicBezTo>
                      <a:pt x="17217" y="19440"/>
                      <a:pt x="18421" y="17873"/>
                      <a:pt x="19374" y="16267"/>
                    </a:cubicBezTo>
                    <a:cubicBezTo>
                      <a:pt x="20397" y="14544"/>
                      <a:pt x="21190" y="12726"/>
                      <a:pt x="21385" y="10824"/>
                    </a:cubicBezTo>
                    <a:cubicBezTo>
                      <a:pt x="21588" y="8850"/>
                      <a:pt x="21135" y="6866"/>
                      <a:pt x="20050" y="5084"/>
                    </a:cubicBezTo>
                    <a:cubicBezTo>
                      <a:pt x="19028" y="3405"/>
                      <a:pt x="17472" y="1957"/>
                      <a:pt x="15452" y="1015"/>
                    </a:cubicBezTo>
                    <a:cubicBezTo>
                      <a:pt x="13704" y="200"/>
                      <a:pt x="11674" y="-193"/>
                      <a:pt x="9682" y="94"/>
                    </a:cubicBezTo>
                    <a:cubicBezTo>
                      <a:pt x="8085" y="324"/>
                      <a:pt x="6651" y="976"/>
                      <a:pt x="5394" y="179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3" name="Shape 613"/>
              <p:cNvSpPr/>
              <p:nvPr/>
            </p:nvSpPr>
            <p:spPr>
              <a:xfrm>
                <a:off x="516154" y="2013962"/>
                <a:ext cx="665479" cy="807337"/>
              </a:xfrm>
              <a:custGeom>
                <a:avLst/>
                <a:gdLst/>
                <a:ahLst/>
                <a:cxnLst>
                  <a:cxn ang="0">
                    <a:pos x="wd2" y="hd2"/>
                  </a:cxn>
                  <a:cxn ang="5400000">
                    <a:pos x="wd2" y="hd2"/>
                  </a:cxn>
                  <a:cxn ang="10800000">
                    <a:pos x="wd2" y="hd2"/>
                  </a:cxn>
                  <a:cxn ang="16200000">
                    <a:pos x="wd2" y="hd2"/>
                  </a:cxn>
                </a:cxnLst>
                <a:rect l="0" t="0" r="r" b="b"/>
                <a:pathLst>
                  <a:path w="21471" h="21447" extrusionOk="0">
                    <a:moveTo>
                      <a:pt x="21471" y="0"/>
                    </a:moveTo>
                    <a:cubicBezTo>
                      <a:pt x="19240" y="202"/>
                      <a:pt x="17024" y="476"/>
                      <a:pt x="14828" y="818"/>
                    </a:cubicBezTo>
                    <a:cubicBezTo>
                      <a:pt x="12388" y="1198"/>
                      <a:pt x="9956" y="1666"/>
                      <a:pt x="7643" y="2436"/>
                    </a:cubicBezTo>
                    <a:cubicBezTo>
                      <a:pt x="6270" y="2894"/>
                      <a:pt x="4936" y="3464"/>
                      <a:pt x="3898" y="4337"/>
                    </a:cubicBezTo>
                    <a:cubicBezTo>
                      <a:pt x="3287" y="4852"/>
                      <a:pt x="2802" y="5456"/>
                      <a:pt x="2382" y="6087"/>
                    </a:cubicBezTo>
                    <a:cubicBezTo>
                      <a:pt x="925" y="8280"/>
                      <a:pt x="268" y="10752"/>
                      <a:pt x="59" y="13244"/>
                    </a:cubicBezTo>
                    <a:cubicBezTo>
                      <a:pt x="-129" y="15480"/>
                      <a:pt x="68" y="17795"/>
                      <a:pt x="1579" y="19660"/>
                    </a:cubicBezTo>
                    <a:cubicBezTo>
                      <a:pt x="2192" y="20417"/>
                      <a:pt x="3020" y="21064"/>
                      <a:pt x="4080" y="21321"/>
                    </a:cubicBezTo>
                    <a:cubicBezTo>
                      <a:pt x="5233" y="21600"/>
                      <a:pt x="6440" y="21365"/>
                      <a:pt x="7598" y="21110"/>
                    </a:cubicBezTo>
                    <a:cubicBezTo>
                      <a:pt x="11396" y="20274"/>
                      <a:pt x="15127" y="19241"/>
                      <a:pt x="18768" y="18018"/>
                    </a:cubicBezTo>
                    <a:cubicBezTo>
                      <a:pt x="18746" y="14892"/>
                      <a:pt x="18976" y="11767"/>
                      <a:pt x="19456" y="8666"/>
                    </a:cubicBezTo>
                    <a:cubicBezTo>
                      <a:pt x="19908" y="5746"/>
                      <a:pt x="20581" y="2851"/>
                      <a:pt x="21471" y="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4" name="Shape 614"/>
              <p:cNvSpPr/>
              <p:nvPr/>
            </p:nvSpPr>
            <p:spPr>
              <a:xfrm>
                <a:off x="559176" y="2825533"/>
                <a:ext cx="541817" cy="791437"/>
              </a:xfrm>
              <a:custGeom>
                <a:avLst/>
                <a:gdLst/>
                <a:ahLst/>
                <a:cxnLst>
                  <a:cxn ang="0">
                    <a:pos x="wd2" y="hd2"/>
                  </a:cxn>
                  <a:cxn ang="5400000">
                    <a:pos x="wd2" y="hd2"/>
                  </a:cxn>
                  <a:cxn ang="10800000">
                    <a:pos x="wd2" y="hd2"/>
                  </a:cxn>
                  <a:cxn ang="16200000">
                    <a:pos x="wd2" y="hd2"/>
                  </a:cxn>
                </a:cxnLst>
                <a:rect l="0" t="0" r="r" b="b"/>
                <a:pathLst>
                  <a:path w="21493" h="21429" extrusionOk="0">
                    <a:moveTo>
                      <a:pt x="21167" y="0"/>
                    </a:moveTo>
                    <a:cubicBezTo>
                      <a:pt x="17253" y="362"/>
                      <a:pt x="13391" y="949"/>
                      <a:pt x="9622" y="1756"/>
                    </a:cubicBezTo>
                    <a:cubicBezTo>
                      <a:pt x="8334" y="2031"/>
                      <a:pt x="7047" y="2336"/>
                      <a:pt x="5920" y="2845"/>
                    </a:cubicBezTo>
                    <a:cubicBezTo>
                      <a:pt x="4550" y="3463"/>
                      <a:pt x="3487" y="4351"/>
                      <a:pt x="2871" y="5390"/>
                    </a:cubicBezTo>
                    <a:cubicBezTo>
                      <a:pt x="1299" y="7500"/>
                      <a:pt x="348" y="9798"/>
                      <a:pt x="72" y="12157"/>
                    </a:cubicBezTo>
                    <a:cubicBezTo>
                      <a:pt x="-107" y="13680"/>
                      <a:pt x="38" y="15245"/>
                      <a:pt x="611" y="16674"/>
                    </a:cubicBezTo>
                    <a:cubicBezTo>
                      <a:pt x="1162" y="18045"/>
                      <a:pt x="2105" y="19278"/>
                      <a:pt x="3502" y="20371"/>
                    </a:cubicBezTo>
                    <a:cubicBezTo>
                      <a:pt x="4014" y="20772"/>
                      <a:pt x="4593" y="21147"/>
                      <a:pt x="5332" y="21319"/>
                    </a:cubicBezTo>
                    <a:cubicBezTo>
                      <a:pt x="6537" y="21600"/>
                      <a:pt x="7803" y="21288"/>
                      <a:pt x="8993" y="20979"/>
                    </a:cubicBezTo>
                    <a:cubicBezTo>
                      <a:pt x="13121" y="19905"/>
                      <a:pt x="17289" y="18904"/>
                      <a:pt x="21493" y="17977"/>
                    </a:cubicBezTo>
                    <a:cubicBezTo>
                      <a:pt x="21287" y="15007"/>
                      <a:pt x="21157" y="12035"/>
                      <a:pt x="21102" y="9062"/>
                    </a:cubicBezTo>
                    <a:cubicBezTo>
                      <a:pt x="21046" y="6041"/>
                      <a:pt x="21068" y="3020"/>
                      <a:pt x="21167" y="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5" name="Shape 615"/>
              <p:cNvSpPr/>
              <p:nvPr/>
            </p:nvSpPr>
            <p:spPr>
              <a:xfrm>
                <a:off x="713749" y="2858318"/>
                <a:ext cx="1812360" cy="3095713"/>
              </a:xfrm>
              <a:custGeom>
                <a:avLst/>
                <a:gdLst/>
                <a:ahLst/>
                <a:cxnLst>
                  <a:cxn ang="0">
                    <a:pos x="wd2" y="hd2"/>
                  </a:cxn>
                  <a:cxn ang="5400000">
                    <a:pos x="wd2" y="hd2"/>
                  </a:cxn>
                  <a:cxn ang="10800000">
                    <a:pos x="wd2" y="hd2"/>
                  </a:cxn>
                  <a:cxn ang="16200000">
                    <a:pos x="wd2" y="hd2"/>
                  </a:cxn>
                </a:cxnLst>
                <a:rect l="0" t="0" r="r" b="b"/>
                <a:pathLst>
                  <a:path w="21596" h="21600" extrusionOk="0">
                    <a:moveTo>
                      <a:pt x="12112" y="0"/>
                    </a:moveTo>
                    <a:cubicBezTo>
                      <a:pt x="12039" y="339"/>
                      <a:pt x="12039" y="679"/>
                      <a:pt x="12105" y="1012"/>
                    </a:cubicBezTo>
                    <a:cubicBezTo>
                      <a:pt x="12167" y="1318"/>
                      <a:pt x="12285" y="1620"/>
                      <a:pt x="12487" y="1905"/>
                    </a:cubicBezTo>
                    <a:cubicBezTo>
                      <a:pt x="12938" y="2540"/>
                      <a:pt x="13767" y="3052"/>
                      <a:pt x="14693" y="3496"/>
                    </a:cubicBezTo>
                    <a:cubicBezTo>
                      <a:pt x="15740" y="3997"/>
                      <a:pt x="16890" y="4408"/>
                      <a:pt x="18070" y="4772"/>
                    </a:cubicBezTo>
                    <a:cubicBezTo>
                      <a:pt x="19205" y="5121"/>
                      <a:pt x="20381" y="5432"/>
                      <a:pt x="21596" y="5701"/>
                    </a:cubicBezTo>
                    <a:cubicBezTo>
                      <a:pt x="21110" y="6016"/>
                      <a:pt x="20746" y="6388"/>
                      <a:pt x="20528" y="6793"/>
                    </a:cubicBezTo>
                    <a:cubicBezTo>
                      <a:pt x="20181" y="7438"/>
                      <a:pt x="20222" y="8124"/>
                      <a:pt x="20235" y="8799"/>
                    </a:cubicBezTo>
                    <a:cubicBezTo>
                      <a:pt x="20253" y="9706"/>
                      <a:pt x="20203" y="10642"/>
                      <a:pt x="19421" y="11427"/>
                    </a:cubicBezTo>
                    <a:cubicBezTo>
                      <a:pt x="18964" y="11886"/>
                      <a:pt x="18299" y="12249"/>
                      <a:pt x="17557" y="12532"/>
                    </a:cubicBezTo>
                    <a:cubicBezTo>
                      <a:pt x="16802" y="12819"/>
                      <a:pt x="15959" y="13024"/>
                      <a:pt x="15144" y="13273"/>
                    </a:cubicBezTo>
                    <a:cubicBezTo>
                      <a:pt x="13867" y="13663"/>
                      <a:pt x="12678" y="14161"/>
                      <a:pt x="11829" y="14843"/>
                    </a:cubicBezTo>
                    <a:cubicBezTo>
                      <a:pt x="10803" y="15667"/>
                      <a:pt x="10375" y="16675"/>
                      <a:pt x="9904" y="17654"/>
                    </a:cubicBezTo>
                    <a:cubicBezTo>
                      <a:pt x="9484" y="18526"/>
                      <a:pt x="8998" y="19400"/>
                      <a:pt x="7955" y="20048"/>
                    </a:cubicBezTo>
                    <a:cubicBezTo>
                      <a:pt x="7185" y="20526"/>
                      <a:pt x="6190" y="20837"/>
                      <a:pt x="5168" y="21077"/>
                    </a:cubicBezTo>
                    <a:cubicBezTo>
                      <a:pt x="4143" y="21318"/>
                      <a:pt x="3062" y="21495"/>
                      <a:pt x="1937" y="21600"/>
                    </a:cubicBezTo>
                    <a:cubicBezTo>
                      <a:pt x="653" y="19670"/>
                      <a:pt x="-4" y="17616"/>
                      <a:pt x="0" y="15544"/>
                    </a:cubicBezTo>
                    <a:cubicBezTo>
                      <a:pt x="5" y="13237"/>
                      <a:pt x="827" y="10960"/>
                      <a:pt x="2307" y="8822"/>
                    </a:cubicBezTo>
                    <a:cubicBezTo>
                      <a:pt x="2634" y="8350"/>
                      <a:pt x="2992" y="7885"/>
                      <a:pt x="3405" y="7437"/>
                    </a:cubicBezTo>
                    <a:cubicBezTo>
                      <a:pt x="3835" y="6970"/>
                      <a:pt x="4324" y="6520"/>
                      <a:pt x="4931" y="6127"/>
                    </a:cubicBezTo>
                    <a:cubicBezTo>
                      <a:pt x="5214" y="5943"/>
                      <a:pt x="5522" y="5772"/>
                      <a:pt x="5812" y="5592"/>
                    </a:cubicBezTo>
                    <a:cubicBezTo>
                      <a:pt x="6160" y="5376"/>
                      <a:pt x="6483" y="5148"/>
                      <a:pt x="6789" y="4911"/>
                    </a:cubicBezTo>
                    <a:cubicBezTo>
                      <a:pt x="7362" y="4469"/>
                      <a:pt x="7874" y="4001"/>
                      <a:pt x="8297" y="3504"/>
                    </a:cubicBezTo>
                    <a:cubicBezTo>
                      <a:pt x="9190" y="2454"/>
                      <a:pt x="9667" y="1300"/>
                      <a:pt x="9692" y="128"/>
                    </a:cubicBezTo>
                    <a:lnTo>
                      <a:pt x="12112" y="0"/>
                    </a:ln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6" name="Shape 616"/>
              <p:cNvSpPr/>
              <p:nvPr/>
            </p:nvSpPr>
            <p:spPr>
              <a:xfrm>
                <a:off x="79522" y="4066252"/>
                <a:ext cx="830643" cy="637947"/>
              </a:xfrm>
              <a:custGeom>
                <a:avLst/>
                <a:gdLst/>
                <a:ahLst/>
                <a:cxnLst>
                  <a:cxn ang="0">
                    <a:pos x="wd2" y="hd2"/>
                  </a:cxn>
                  <a:cxn ang="5400000">
                    <a:pos x="wd2" y="hd2"/>
                  </a:cxn>
                  <a:cxn ang="10800000">
                    <a:pos x="wd2" y="hd2"/>
                  </a:cxn>
                  <a:cxn ang="16200000">
                    <a:pos x="wd2" y="hd2"/>
                  </a:cxn>
                </a:cxnLst>
                <a:rect l="0" t="0" r="r" b="b"/>
                <a:pathLst>
                  <a:path w="21450" h="21486" extrusionOk="0">
                    <a:moveTo>
                      <a:pt x="2839" y="412"/>
                    </a:moveTo>
                    <a:cubicBezTo>
                      <a:pt x="1439" y="3185"/>
                      <a:pt x="528" y="6328"/>
                      <a:pt x="170" y="9615"/>
                    </a:cubicBezTo>
                    <a:cubicBezTo>
                      <a:pt x="-150" y="12560"/>
                      <a:pt x="-18" y="15559"/>
                      <a:pt x="559" y="18438"/>
                    </a:cubicBezTo>
                    <a:cubicBezTo>
                      <a:pt x="693" y="18995"/>
                      <a:pt x="981" y="19468"/>
                      <a:pt x="1366" y="19766"/>
                    </a:cubicBezTo>
                    <a:cubicBezTo>
                      <a:pt x="1727" y="20046"/>
                      <a:pt x="2146" y="20150"/>
                      <a:pt x="2562" y="20224"/>
                    </a:cubicBezTo>
                    <a:cubicBezTo>
                      <a:pt x="5091" y="20673"/>
                      <a:pt x="7644" y="20102"/>
                      <a:pt x="10194" y="20079"/>
                    </a:cubicBezTo>
                    <a:cubicBezTo>
                      <a:pt x="12617" y="20058"/>
                      <a:pt x="15027" y="20533"/>
                      <a:pt x="17337" y="21486"/>
                    </a:cubicBezTo>
                    <a:cubicBezTo>
                      <a:pt x="17747" y="18130"/>
                      <a:pt x="18296" y="14806"/>
                      <a:pt x="18983" y="11528"/>
                    </a:cubicBezTo>
                    <a:cubicBezTo>
                      <a:pt x="19670" y="8246"/>
                      <a:pt x="20493" y="5015"/>
                      <a:pt x="21450" y="1850"/>
                    </a:cubicBezTo>
                    <a:cubicBezTo>
                      <a:pt x="18460" y="963"/>
                      <a:pt x="15420" y="392"/>
                      <a:pt x="12360" y="144"/>
                    </a:cubicBezTo>
                    <a:cubicBezTo>
                      <a:pt x="9186" y="-114"/>
                      <a:pt x="6002" y="-24"/>
                      <a:pt x="2839" y="412"/>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7" name="Shape 617"/>
              <p:cNvSpPr/>
              <p:nvPr/>
            </p:nvSpPr>
            <p:spPr>
              <a:xfrm>
                <a:off x="0" y="4773635"/>
                <a:ext cx="743441" cy="637460"/>
              </a:xfrm>
              <a:custGeom>
                <a:avLst/>
                <a:gdLst/>
                <a:ahLst/>
                <a:cxnLst>
                  <a:cxn ang="0">
                    <a:pos x="wd2" y="hd2"/>
                  </a:cxn>
                  <a:cxn ang="5400000">
                    <a:pos x="wd2" y="hd2"/>
                  </a:cxn>
                  <a:cxn ang="10800000">
                    <a:pos x="wd2" y="hd2"/>
                  </a:cxn>
                  <a:cxn ang="16200000">
                    <a:pos x="wd2" y="hd2"/>
                  </a:cxn>
                </a:cxnLst>
                <a:rect l="0" t="0" r="r" b="b"/>
                <a:pathLst>
                  <a:path w="21565" h="21453" extrusionOk="0">
                    <a:moveTo>
                      <a:pt x="21565" y="138"/>
                    </a:moveTo>
                    <a:cubicBezTo>
                      <a:pt x="18137" y="-102"/>
                      <a:pt x="14700" y="-29"/>
                      <a:pt x="11282" y="355"/>
                    </a:cubicBezTo>
                    <a:cubicBezTo>
                      <a:pt x="9708" y="532"/>
                      <a:pt x="8108" y="798"/>
                      <a:pt x="6575" y="1141"/>
                    </a:cubicBezTo>
                    <a:cubicBezTo>
                      <a:pt x="5035" y="1485"/>
                      <a:pt x="3545" y="1926"/>
                      <a:pt x="2180" y="2866"/>
                    </a:cubicBezTo>
                    <a:cubicBezTo>
                      <a:pt x="1642" y="3237"/>
                      <a:pt x="1138" y="3683"/>
                      <a:pt x="766" y="4268"/>
                    </a:cubicBezTo>
                    <a:cubicBezTo>
                      <a:pt x="245" y="5088"/>
                      <a:pt x="27" y="6100"/>
                      <a:pt x="2" y="7118"/>
                    </a:cubicBezTo>
                    <a:cubicBezTo>
                      <a:pt x="-35" y="8648"/>
                      <a:pt x="344" y="10111"/>
                      <a:pt x="749" y="11546"/>
                    </a:cubicBezTo>
                    <a:cubicBezTo>
                      <a:pt x="1103" y="12800"/>
                      <a:pt x="1484" y="14069"/>
                      <a:pt x="2025" y="15248"/>
                    </a:cubicBezTo>
                    <a:cubicBezTo>
                      <a:pt x="3178" y="17762"/>
                      <a:pt x="5000" y="19778"/>
                      <a:pt x="7219" y="20995"/>
                    </a:cubicBezTo>
                    <a:cubicBezTo>
                      <a:pt x="7649" y="21267"/>
                      <a:pt x="8126" y="21421"/>
                      <a:pt x="8615" y="21448"/>
                    </a:cubicBezTo>
                    <a:cubicBezTo>
                      <a:pt x="9533" y="21498"/>
                      <a:pt x="10375" y="21117"/>
                      <a:pt x="11230" y="20793"/>
                    </a:cubicBezTo>
                    <a:cubicBezTo>
                      <a:pt x="12601" y="20273"/>
                      <a:pt x="14034" y="19886"/>
                      <a:pt x="15430" y="19494"/>
                    </a:cubicBezTo>
                    <a:cubicBezTo>
                      <a:pt x="17319" y="18965"/>
                      <a:pt x="19213" y="18410"/>
                      <a:pt x="21115" y="17829"/>
                    </a:cubicBezTo>
                    <a:cubicBezTo>
                      <a:pt x="20959" y="14854"/>
                      <a:pt x="20920" y="11872"/>
                      <a:pt x="20997" y="8893"/>
                    </a:cubicBezTo>
                    <a:cubicBezTo>
                      <a:pt x="21074" y="5966"/>
                      <a:pt x="21263" y="3045"/>
                      <a:pt x="21565" y="13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8" name="Shape 618"/>
              <p:cNvSpPr/>
              <p:nvPr/>
            </p:nvSpPr>
            <p:spPr>
              <a:xfrm>
                <a:off x="4242439" y="2888135"/>
                <a:ext cx="1211256" cy="1363006"/>
              </a:xfrm>
              <a:custGeom>
                <a:avLst/>
                <a:gdLst/>
                <a:ahLst/>
                <a:cxnLst>
                  <a:cxn ang="0">
                    <a:pos x="wd2" y="hd2"/>
                  </a:cxn>
                  <a:cxn ang="5400000">
                    <a:pos x="wd2" y="hd2"/>
                  </a:cxn>
                  <a:cxn ang="10800000">
                    <a:pos x="wd2" y="hd2"/>
                  </a:cxn>
                  <a:cxn ang="16200000">
                    <a:pos x="wd2" y="hd2"/>
                  </a:cxn>
                </a:cxnLst>
                <a:rect l="0" t="0" r="r" b="b"/>
                <a:pathLst>
                  <a:path w="21557" h="21581" extrusionOk="0">
                    <a:moveTo>
                      <a:pt x="21557" y="18215"/>
                    </a:moveTo>
                    <a:cubicBezTo>
                      <a:pt x="19864" y="15048"/>
                      <a:pt x="17748" y="12104"/>
                      <a:pt x="15272" y="9436"/>
                    </a:cubicBezTo>
                    <a:cubicBezTo>
                      <a:pt x="12776" y="6747"/>
                      <a:pt x="9889" y="4309"/>
                      <a:pt x="6481" y="2482"/>
                    </a:cubicBezTo>
                    <a:cubicBezTo>
                      <a:pt x="4504" y="1422"/>
                      <a:pt x="2385" y="588"/>
                      <a:pt x="174" y="0"/>
                    </a:cubicBezTo>
                    <a:cubicBezTo>
                      <a:pt x="67" y="891"/>
                      <a:pt x="12" y="1787"/>
                      <a:pt x="8" y="2684"/>
                    </a:cubicBezTo>
                    <a:cubicBezTo>
                      <a:pt x="3" y="3976"/>
                      <a:pt x="106" y="5266"/>
                      <a:pt x="136" y="6557"/>
                    </a:cubicBezTo>
                    <a:cubicBezTo>
                      <a:pt x="165" y="7839"/>
                      <a:pt x="122" y="9121"/>
                      <a:pt x="8" y="10400"/>
                    </a:cubicBezTo>
                    <a:cubicBezTo>
                      <a:pt x="-43" y="11166"/>
                      <a:pt x="152" y="11930"/>
                      <a:pt x="569" y="12602"/>
                    </a:cubicBezTo>
                    <a:cubicBezTo>
                      <a:pt x="1475" y="14061"/>
                      <a:pt x="3133" y="14813"/>
                      <a:pt x="4642" y="15752"/>
                    </a:cubicBezTo>
                    <a:cubicBezTo>
                      <a:pt x="7022" y="17233"/>
                      <a:pt x="9046" y="19301"/>
                      <a:pt x="11566" y="20661"/>
                    </a:cubicBezTo>
                    <a:cubicBezTo>
                      <a:pt x="12527" y="21179"/>
                      <a:pt x="13580" y="21600"/>
                      <a:pt x="14705" y="21580"/>
                    </a:cubicBezTo>
                    <a:cubicBezTo>
                      <a:pt x="15736" y="21562"/>
                      <a:pt x="16695" y="21174"/>
                      <a:pt x="17596" y="20731"/>
                    </a:cubicBezTo>
                    <a:cubicBezTo>
                      <a:pt x="19021" y="20031"/>
                      <a:pt x="20350" y="19187"/>
                      <a:pt x="21557" y="1821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19" name="Shape 619"/>
              <p:cNvSpPr/>
              <p:nvPr/>
            </p:nvSpPr>
            <p:spPr>
              <a:xfrm>
                <a:off x="877538" y="3322768"/>
                <a:ext cx="2724725" cy="3153236"/>
              </a:xfrm>
              <a:custGeom>
                <a:avLst/>
                <a:gdLst/>
                <a:ahLst/>
                <a:cxnLst>
                  <a:cxn ang="0">
                    <a:pos x="wd2" y="hd2"/>
                  </a:cxn>
                  <a:cxn ang="5400000">
                    <a:pos x="wd2" y="hd2"/>
                  </a:cxn>
                  <a:cxn ang="10800000">
                    <a:pos x="wd2" y="hd2"/>
                  </a:cxn>
                  <a:cxn ang="16200000">
                    <a:pos x="wd2" y="hd2"/>
                  </a:cxn>
                </a:cxnLst>
                <a:rect l="0" t="0" r="r" b="b"/>
                <a:pathLst>
                  <a:path w="21588" h="21578" extrusionOk="0">
                    <a:moveTo>
                      <a:pt x="21331" y="3628"/>
                    </a:moveTo>
                    <a:cubicBezTo>
                      <a:pt x="20771" y="2817"/>
                      <a:pt x="20116" y="2077"/>
                      <a:pt x="19385" y="1413"/>
                    </a:cubicBezTo>
                    <a:cubicBezTo>
                      <a:pt x="18750" y="836"/>
                      <a:pt x="18023" y="289"/>
                      <a:pt x="17098" y="80"/>
                    </a:cubicBezTo>
                    <a:cubicBezTo>
                      <a:pt x="16735" y="-1"/>
                      <a:pt x="16357" y="-22"/>
                      <a:pt x="15985" y="23"/>
                    </a:cubicBezTo>
                    <a:cubicBezTo>
                      <a:pt x="15602" y="70"/>
                      <a:pt x="15226" y="191"/>
                      <a:pt x="14972" y="442"/>
                    </a:cubicBezTo>
                    <a:cubicBezTo>
                      <a:pt x="14790" y="621"/>
                      <a:pt x="14692" y="845"/>
                      <a:pt x="14633" y="1070"/>
                    </a:cubicBezTo>
                    <a:cubicBezTo>
                      <a:pt x="14569" y="1310"/>
                      <a:pt x="14548" y="1561"/>
                      <a:pt x="14573" y="1813"/>
                    </a:cubicBezTo>
                    <a:cubicBezTo>
                      <a:pt x="14174" y="1844"/>
                      <a:pt x="13789" y="1957"/>
                      <a:pt x="13450" y="2141"/>
                    </a:cubicBezTo>
                    <a:cubicBezTo>
                      <a:pt x="12804" y="2492"/>
                      <a:pt x="12383" y="3039"/>
                      <a:pt x="12194" y="3637"/>
                    </a:cubicBezTo>
                    <a:cubicBezTo>
                      <a:pt x="12060" y="4061"/>
                      <a:pt x="12045" y="4507"/>
                      <a:pt x="12046" y="4952"/>
                    </a:cubicBezTo>
                    <a:cubicBezTo>
                      <a:pt x="12047" y="5394"/>
                      <a:pt x="12063" y="5841"/>
                      <a:pt x="12029" y="6296"/>
                    </a:cubicBezTo>
                    <a:cubicBezTo>
                      <a:pt x="11976" y="7009"/>
                      <a:pt x="11792" y="7726"/>
                      <a:pt x="11288" y="8294"/>
                    </a:cubicBezTo>
                    <a:cubicBezTo>
                      <a:pt x="10644" y="9019"/>
                      <a:pt x="9617" y="9354"/>
                      <a:pt x="8682" y="9772"/>
                    </a:cubicBezTo>
                    <a:cubicBezTo>
                      <a:pt x="7910" y="10117"/>
                      <a:pt x="7183" y="10532"/>
                      <a:pt x="6648" y="11105"/>
                    </a:cubicBezTo>
                    <a:cubicBezTo>
                      <a:pt x="6188" y="11596"/>
                      <a:pt x="5891" y="12178"/>
                      <a:pt x="5665" y="12775"/>
                    </a:cubicBezTo>
                    <a:cubicBezTo>
                      <a:pt x="5439" y="13371"/>
                      <a:pt x="5282" y="13991"/>
                      <a:pt x="5053" y="14600"/>
                    </a:cubicBezTo>
                    <a:cubicBezTo>
                      <a:pt x="4768" y="15355"/>
                      <a:pt x="4368" y="16089"/>
                      <a:pt x="3682" y="16618"/>
                    </a:cubicBezTo>
                    <a:cubicBezTo>
                      <a:pt x="3147" y="17032"/>
                      <a:pt x="2488" y="17283"/>
                      <a:pt x="1827" y="17493"/>
                    </a:cubicBezTo>
                    <a:cubicBezTo>
                      <a:pt x="1234" y="17681"/>
                      <a:pt x="624" y="17841"/>
                      <a:pt x="0" y="17971"/>
                    </a:cubicBezTo>
                    <a:cubicBezTo>
                      <a:pt x="252" y="18591"/>
                      <a:pt x="543" y="19200"/>
                      <a:pt x="871" y="19793"/>
                    </a:cubicBezTo>
                    <a:cubicBezTo>
                      <a:pt x="1211" y="20406"/>
                      <a:pt x="1590" y="21002"/>
                      <a:pt x="2007" y="21578"/>
                    </a:cubicBezTo>
                    <a:cubicBezTo>
                      <a:pt x="3043" y="21553"/>
                      <a:pt x="4038" y="21228"/>
                      <a:pt x="4833" y="20654"/>
                    </a:cubicBezTo>
                    <a:cubicBezTo>
                      <a:pt x="5784" y="19968"/>
                      <a:pt x="6363" y="18997"/>
                      <a:pt x="6807" y="17999"/>
                    </a:cubicBezTo>
                    <a:cubicBezTo>
                      <a:pt x="7468" y="16512"/>
                      <a:pt x="7868" y="14922"/>
                      <a:pt x="8888" y="13590"/>
                    </a:cubicBezTo>
                    <a:cubicBezTo>
                      <a:pt x="9606" y="12653"/>
                      <a:pt x="10590" y="11899"/>
                      <a:pt x="11683" y="11290"/>
                    </a:cubicBezTo>
                    <a:cubicBezTo>
                      <a:pt x="12352" y="10918"/>
                      <a:pt x="13073" y="10589"/>
                      <a:pt x="13566" y="10047"/>
                    </a:cubicBezTo>
                    <a:cubicBezTo>
                      <a:pt x="14419" y="9108"/>
                      <a:pt x="14369" y="7818"/>
                      <a:pt x="14933" y="6750"/>
                    </a:cubicBezTo>
                    <a:cubicBezTo>
                      <a:pt x="15095" y="6445"/>
                      <a:pt x="15306" y="6159"/>
                      <a:pt x="15592" y="5932"/>
                    </a:cubicBezTo>
                    <a:cubicBezTo>
                      <a:pt x="16384" y="5304"/>
                      <a:pt x="17501" y="5238"/>
                      <a:pt x="18567" y="5228"/>
                    </a:cubicBezTo>
                    <a:cubicBezTo>
                      <a:pt x="19532" y="5220"/>
                      <a:pt x="20497" y="5238"/>
                      <a:pt x="21461" y="5282"/>
                    </a:cubicBezTo>
                    <a:cubicBezTo>
                      <a:pt x="21558" y="5027"/>
                      <a:pt x="21600" y="4760"/>
                      <a:pt x="21586" y="4493"/>
                    </a:cubicBezTo>
                    <a:cubicBezTo>
                      <a:pt x="21570" y="4192"/>
                      <a:pt x="21483" y="3898"/>
                      <a:pt x="21331" y="362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20" name="Shape 620"/>
              <p:cNvSpPr/>
              <p:nvPr/>
            </p:nvSpPr>
            <p:spPr>
              <a:xfrm>
                <a:off x="3185266" y="3532712"/>
                <a:ext cx="2587106" cy="4432785"/>
              </a:xfrm>
              <a:custGeom>
                <a:avLst/>
                <a:gdLst/>
                <a:ahLst/>
                <a:cxnLst>
                  <a:cxn ang="0">
                    <a:pos x="wd2" y="hd2"/>
                  </a:cxn>
                  <a:cxn ang="5400000">
                    <a:pos x="wd2" y="hd2"/>
                  </a:cxn>
                  <a:cxn ang="10800000">
                    <a:pos x="wd2" y="hd2"/>
                  </a:cxn>
                  <a:cxn ang="16200000">
                    <a:pos x="wd2" y="hd2"/>
                  </a:cxn>
                </a:cxnLst>
                <a:rect l="0" t="0" r="r" b="b"/>
                <a:pathLst>
                  <a:path w="21600" h="21563" extrusionOk="0">
                    <a:moveTo>
                      <a:pt x="3267" y="2739"/>
                    </a:moveTo>
                    <a:cubicBezTo>
                      <a:pt x="3976" y="2810"/>
                      <a:pt x="4660" y="2940"/>
                      <a:pt x="5300" y="3125"/>
                    </a:cubicBezTo>
                    <a:cubicBezTo>
                      <a:pt x="5887" y="3295"/>
                      <a:pt x="6434" y="3510"/>
                      <a:pt x="6959" y="3742"/>
                    </a:cubicBezTo>
                    <a:cubicBezTo>
                      <a:pt x="8431" y="4394"/>
                      <a:pt x="9735" y="5198"/>
                      <a:pt x="10192" y="6227"/>
                    </a:cubicBezTo>
                    <a:cubicBezTo>
                      <a:pt x="10393" y="6680"/>
                      <a:pt x="10413" y="7155"/>
                      <a:pt x="10264" y="7619"/>
                    </a:cubicBezTo>
                    <a:cubicBezTo>
                      <a:pt x="10172" y="7905"/>
                      <a:pt x="10015" y="8184"/>
                      <a:pt x="9725" y="8418"/>
                    </a:cubicBezTo>
                    <a:cubicBezTo>
                      <a:pt x="9237" y="8810"/>
                      <a:pt x="8399" y="9045"/>
                      <a:pt x="8082" y="9506"/>
                    </a:cubicBezTo>
                    <a:cubicBezTo>
                      <a:pt x="7655" y="10128"/>
                      <a:pt x="8348" y="10756"/>
                      <a:pt x="8907" y="11347"/>
                    </a:cubicBezTo>
                    <a:cubicBezTo>
                      <a:pt x="9437" y="11908"/>
                      <a:pt x="9833" y="12518"/>
                      <a:pt x="9832" y="13159"/>
                    </a:cubicBezTo>
                    <a:cubicBezTo>
                      <a:pt x="9832" y="13670"/>
                      <a:pt x="9575" y="14164"/>
                      <a:pt x="9470" y="14668"/>
                    </a:cubicBezTo>
                    <a:cubicBezTo>
                      <a:pt x="9378" y="15107"/>
                      <a:pt x="9399" y="15551"/>
                      <a:pt x="9460" y="15993"/>
                    </a:cubicBezTo>
                    <a:cubicBezTo>
                      <a:pt x="9568" y="16773"/>
                      <a:pt x="9765" y="17585"/>
                      <a:pt x="9147" y="18281"/>
                    </a:cubicBezTo>
                    <a:cubicBezTo>
                      <a:pt x="8314" y="19219"/>
                      <a:pt x="6500" y="19565"/>
                      <a:pt x="4810" y="19819"/>
                    </a:cubicBezTo>
                    <a:cubicBezTo>
                      <a:pt x="3249" y="20054"/>
                      <a:pt x="1650" y="20257"/>
                      <a:pt x="0" y="20424"/>
                    </a:cubicBezTo>
                    <a:cubicBezTo>
                      <a:pt x="2707" y="20851"/>
                      <a:pt x="5465" y="21159"/>
                      <a:pt x="8250" y="21347"/>
                    </a:cubicBezTo>
                    <a:cubicBezTo>
                      <a:pt x="11043" y="21534"/>
                      <a:pt x="13856" y="21600"/>
                      <a:pt x="16666" y="21543"/>
                    </a:cubicBezTo>
                    <a:cubicBezTo>
                      <a:pt x="15687" y="21239"/>
                      <a:pt x="14873" y="20783"/>
                      <a:pt x="14312" y="20226"/>
                    </a:cubicBezTo>
                    <a:cubicBezTo>
                      <a:pt x="13887" y="19804"/>
                      <a:pt x="13622" y="19337"/>
                      <a:pt x="13389" y="18867"/>
                    </a:cubicBezTo>
                    <a:cubicBezTo>
                      <a:pt x="13150" y="18389"/>
                      <a:pt x="12941" y="17900"/>
                      <a:pt x="12963" y="17401"/>
                    </a:cubicBezTo>
                    <a:cubicBezTo>
                      <a:pt x="12990" y="16776"/>
                      <a:pt x="13380" y="16177"/>
                      <a:pt x="13476" y="15554"/>
                    </a:cubicBezTo>
                    <a:cubicBezTo>
                      <a:pt x="13562" y="14991"/>
                      <a:pt x="13408" y="14425"/>
                      <a:pt x="13045" y="13901"/>
                    </a:cubicBezTo>
                    <a:cubicBezTo>
                      <a:pt x="12286" y="12804"/>
                      <a:pt x="10691" y="11741"/>
                      <a:pt x="11582" y="10663"/>
                    </a:cubicBezTo>
                    <a:cubicBezTo>
                      <a:pt x="11848" y="10341"/>
                      <a:pt x="12320" y="10097"/>
                      <a:pt x="12587" y="9782"/>
                    </a:cubicBezTo>
                    <a:cubicBezTo>
                      <a:pt x="12907" y="9405"/>
                      <a:pt x="12909" y="8972"/>
                      <a:pt x="13026" y="8556"/>
                    </a:cubicBezTo>
                    <a:cubicBezTo>
                      <a:pt x="13192" y="7962"/>
                      <a:pt x="13600" y="7399"/>
                      <a:pt x="14223" y="6919"/>
                    </a:cubicBezTo>
                    <a:cubicBezTo>
                      <a:pt x="14847" y="6438"/>
                      <a:pt x="15673" y="6054"/>
                      <a:pt x="16649" y="5855"/>
                    </a:cubicBezTo>
                    <a:cubicBezTo>
                      <a:pt x="17393" y="5704"/>
                      <a:pt x="18187" y="5669"/>
                      <a:pt x="18974" y="5662"/>
                    </a:cubicBezTo>
                    <a:cubicBezTo>
                      <a:pt x="19852" y="5655"/>
                      <a:pt x="20729" y="5681"/>
                      <a:pt x="21600" y="5740"/>
                    </a:cubicBezTo>
                    <a:cubicBezTo>
                      <a:pt x="21237" y="5176"/>
                      <a:pt x="20835" y="4621"/>
                      <a:pt x="20394" y="4076"/>
                    </a:cubicBezTo>
                    <a:cubicBezTo>
                      <a:pt x="19944" y="3518"/>
                      <a:pt x="19454" y="2971"/>
                      <a:pt x="18926" y="2437"/>
                    </a:cubicBezTo>
                    <a:cubicBezTo>
                      <a:pt x="18539" y="2623"/>
                      <a:pt x="18133" y="2796"/>
                      <a:pt x="17710" y="2953"/>
                    </a:cubicBezTo>
                    <a:cubicBezTo>
                      <a:pt x="17323" y="3097"/>
                      <a:pt x="16922" y="3229"/>
                      <a:pt x="16492" y="3322"/>
                    </a:cubicBezTo>
                    <a:cubicBezTo>
                      <a:pt x="16185" y="3389"/>
                      <a:pt x="15863" y="3436"/>
                      <a:pt x="15536" y="3427"/>
                    </a:cubicBezTo>
                    <a:cubicBezTo>
                      <a:pt x="14995" y="3413"/>
                      <a:pt x="14511" y="3255"/>
                      <a:pt x="14067" y="3076"/>
                    </a:cubicBezTo>
                    <a:cubicBezTo>
                      <a:pt x="13492" y="2844"/>
                      <a:pt x="12967" y="2573"/>
                      <a:pt x="12439" y="2306"/>
                    </a:cubicBezTo>
                    <a:cubicBezTo>
                      <a:pt x="11935" y="2051"/>
                      <a:pt x="11426" y="1797"/>
                      <a:pt x="10875" y="1576"/>
                    </a:cubicBezTo>
                    <a:cubicBezTo>
                      <a:pt x="10616" y="1472"/>
                      <a:pt x="10350" y="1377"/>
                      <a:pt x="10097" y="1272"/>
                    </a:cubicBezTo>
                    <a:cubicBezTo>
                      <a:pt x="9791" y="1146"/>
                      <a:pt x="9497" y="1005"/>
                      <a:pt x="9278" y="823"/>
                    </a:cubicBezTo>
                    <a:cubicBezTo>
                      <a:pt x="8989" y="584"/>
                      <a:pt x="8855" y="292"/>
                      <a:pt x="8899" y="0"/>
                    </a:cubicBezTo>
                    <a:cubicBezTo>
                      <a:pt x="8516" y="227"/>
                      <a:pt x="8098" y="433"/>
                      <a:pt x="7649" y="615"/>
                    </a:cubicBezTo>
                    <a:cubicBezTo>
                      <a:pt x="7239" y="781"/>
                      <a:pt x="6805" y="926"/>
                      <a:pt x="6355" y="1052"/>
                    </a:cubicBezTo>
                    <a:cubicBezTo>
                      <a:pt x="5852" y="1192"/>
                      <a:pt x="5329" y="1307"/>
                      <a:pt x="4795" y="1398"/>
                    </a:cubicBezTo>
                    <a:cubicBezTo>
                      <a:pt x="4255" y="1491"/>
                      <a:pt x="3702" y="1560"/>
                      <a:pt x="3141" y="1604"/>
                    </a:cubicBezTo>
                    <a:cubicBezTo>
                      <a:pt x="3290" y="1777"/>
                      <a:pt x="3378" y="1966"/>
                      <a:pt x="3401" y="2160"/>
                    </a:cubicBezTo>
                    <a:cubicBezTo>
                      <a:pt x="3424" y="2356"/>
                      <a:pt x="3378" y="2553"/>
                      <a:pt x="3267" y="2739"/>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21" name="Shape 621"/>
              <p:cNvSpPr/>
              <p:nvPr/>
            </p:nvSpPr>
            <p:spPr>
              <a:xfrm>
                <a:off x="4527528" y="4683066"/>
                <a:ext cx="1556366" cy="3277564"/>
              </a:xfrm>
              <a:custGeom>
                <a:avLst/>
                <a:gdLst/>
                <a:ahLst/>
                <a:cxnLst>
                  <a:cxn ang="0">
                    <a:pos x="wd2" y="hd2"/>
                  </a:cxn>
                  <a:cxn ang="5400000">
                    <a:pos x="wd2" y="hd2"/>
                  </a:cxn>
                  <a:cxn ang="10800000">
                    <a:pos x="wd2" y="hd2"/>
                  </a:cxn>
                  <a:cxn ang="16200000">
                    <a:pos x="wd2" y="hd2"/>
                  </a:cxn>
                </a:cxnLst>
                <a:rect l="0" t="0" r="r" b="b"/>
                <a:pathLst>
                  <a:path w="21445" h="21573" extrusionOk="0">
                    <a:moveTo>
                      <a:pt x="17155" y="126"/>
                    </a:moveTo>
                    <a:cubicBezTo>
                      <a:pt x="18618" y="1772"/>
                      <a:pt x="19719" y="3487"/>
                      <a:pt x="20439" y="5241"/>
                    </a:cubicBezTo>
                    <a:cubicBezTo>
                      <a:pt x="21177" y="7042"/>
                      <a:pt x="21511" y="8876"/>
                      <a:pt x="21434" y="10711"/>
                    </a:cubicBezTo>
                    <a:cubicBezTo>
                      <a:pt x="21383" y="12196"/>
                      <a:pt x="21301" y="13681"/>
                      <a:pt x="21189" y="15165"/>
                    </a:cubicBezTo>
                    <a:cubicBezTo>
                      <a:pt x="21132" y="15913"/>
                      <a:pt x="21063" y="16668"/>
                      <a:pt x="20892" y="17408"/>
                    </a:cubicBezTo>
                    <a:cubicBezTo>
                      <a:pt x="20804" y="17790"/>
                      <a:pt x="20687" y="18170"/>
                      <a:pt x="20541" y="18545"/>
                    </a:cubicBezTo>
                    <a:cubicBezTo>
                      <a:pt x="20400" y="18909"/>
                      <a:pt x="20230" y="19271"/>
                      <a:pt x="19940" y="19620"/>
                    </a:cubicBezTo>
                    <a:cubicBezTo>
                      <a:pt x="19616" y="20010"/>
                      <a:pt x="19147" y="20372"/>
                      <a:pt x="18492" y="20652"/>
                    </a:cubicBezTo>
                    <a:cubicBezTo>
                      <a:pt x="17730" y="20977"/>
                      <a:pt x="16772" y="21169"/>
                      <a:pt x="15784" y="21292"/>
                    </a:cubicBezTo>
                    <a:cubicBezTo>
                      <a:pt x="14679" y="21429"/>
                      <a:pt x="13539" y="21483"/>
                      <a:pt x="12399" y="21518"/>
                    </a:cubicBezTo>
                    <a:cubicBezTo>
                      <a:pt x="11188" y="21557"/>
                      <a:pt x="9975" y="21575"/>
                      <a:pt x="8762" y="21574"/>
                    </a:cubicBezTo>
                    <a:cubicBezTo>
                      <a:pt x="7629" y="21320"/>
                      <a:pt x="6636" y="20944"/>
                      <a:pt x="5859" y="20475"/>
                    </a:cubicBezTo>
                    <a:cubicBezTo>
                      <a:pt x="4704" y="19779"/>
                      <a:pt x="4095" y="18927"/>
                      <a:pt x="3525" y="18083"/>
                    </a:cubicBezTo>
                    <a:cubicBezTo>
                      <a:pt x="3123" y="17487"/>
                      <a:pt x="2731" y="16883"/>
                      <a:pt x="2698" y="16257"/>
                    </a:cubicBezTo>
                    <a:cubicBezTo>
                      <a:pt x="2645" y="15256"/>
                      <a:pt x="3512" y="14299"/>
                      <a:pt x="3593" y="13299"/>
                    </a:cubicBezTo>
                    <a:cubicBezTo>
                      <a:pt x="3676" y="12286"/>
                      <a:pt x="2962" y="11312"/>
                      <a:pt x="2069" y="10394"/>
                    </a:cubicBezTo>
                    <a:cubicBezTo>
                      <a:pt x="1631" y="9944"/>
                      <a:pt x="1146" y="9486"/>
                      <a:pt x="728" y="9036"/>
                    </a:cubicBezTo>
                    <a:cubicBezTo>
                      <a:pt x="282" y="8557"/>
                      <a:pt x="-89" y="8075"/>
                      <a:pt x="18" y="7546"/>
                    </a:cubicBezTo>
                    <a:cubicBezTo>
                      <a:pt x="97" y="7160"/>
                      <a:pt x="434" y="6804"/>
                      <a:pt x="884" y="6491"/>
                    </a:cubicBezTo>
                    <a:cubicBezTo>
                      <a:pt x="1338" y="6175"/>
                      <a:pt x="1921" y="5895"/>
                      <a:pt x="2250" y="5539"/>
                    </a:cubicBezTo>
                    <a:cubicBezTo>
                      <a:pt x="2627" y="5131"/>
                      <a:pt x="2624" y="4683"/>
                      <a:pt x="2732" y="4239"/>
                    </a:cubicBezTo>
                    <a:cubicBezTo>
                      <a:pt x="2850" y="3757"/>
                      <a:pt x="3105" y="3282"/>
                      <a:pt x="3479" y="2832"/>
                    </a:cubicBezTo>
                    <a:cubicBezTo>
                      <a:pt x="4269" y="1885"/>
                      <a:pt x="5567" y="1068"/>
                      <a:pt x="7449" y="580"/>
                    </a:cubicBezTo>
                    <a:cubicBezTo>
                      <a:pt x="8943" y="192"/>
                      <a:pt x="10626" y="63"/>
                      <a:pt x="12282" y="18"/>
                    </a:cubicBezTo>
                    <a:cubicBezTo>
                      <a:pt x="13894" y="-25"/>
                      <a:pt x="15526" y="10"/>
                      <a:pt x="17155" y="126"/>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22" name="Shape 622"/>
              <p:cNvSpPr/>
              <p:nvPr/>
            </p:nvSpPr>
            <p:spPr>
              <a:xfrm>
                <a:off x="5453945" y="3914890"/>
                <a:ext cx="948489" cy="676806"/>
              </a:xfrm>
              <a:custGeom>
                <a:avLst/>
                <a:gdLst/>
                <a:ahLst/>
                <a:cxnLst>
                  <a:cxn ang="0">
                    <a:pos x="wd2" y="hd2"/>
                  </a:cxn>
                  <a:cxn ang="5400000">
                    <a:pos x="wd2" y="hd2"/>
                  </a:cxn>
                  <a:cxn ang="10800000">
                    <a:pos x="wd2" y="hd2"/>
                  </a:cxn>
                  <a:cxn ang="16200000">
                    <a:pos x="wd2" y="hd2"/>
                  </a:cxn>
                </a:cxnLst>
                <a:rect l="0" t="0" r="r" b="b"/>
                <a:pathLst>
                  <a:path w="21422" h="21317" extrusionOk="0">
                    <a:moveTo>
                      <a:pt x="0" y="3895"/>
                    </a:moveTo>
                    <a:cubicBezTo>
                      <a:pt x="2502" y="2093"/>
                      <a:pt x="5203" y="892"/>
                      <a:pt x="7991" y="343"/>
                    </a:cubicBezTo>
                    <a:cubicBezTo>
                      <a:pt x="11170" y="-283"/>
                      <a:pt x="14406" y="-52"/>
                      <a:pt x="17523" y="1024"/>
                    </a:cubicBezTo>
                    <a:cubicBezTo>
                      <a:pt x="17856" y="1138"/>
                      <a:pt x="18164" y="1366"/>
                      <a:pt x="18418" y="1687"/>
                    </a:cubicBezTo>
                    <a:cubicBezTo>
                      <a:pt x="18684" y="2024"/>
                      <a:pt x="18881" y="2449"/>
                      <a:pt x="19068" y="2876"/>
                    </a:cubicBezTo>
                    <a:cubicBezTo>
                      <a:pt x="20081" y="5190"/>
                      <a:pt x="20875" y="7692"/>
                      <a:pt x="21227" y="10360"/>
                    </a:cubicBezTo>
                    <a:cubicBezTo>
                      <a:pt x="21600" y="13183"/>
                      <a:pt x="21461" y="16117"/>
                      <a:pt x="20599" y="18724"/>
                    </a:cubicBezTo>
                    <a:cubicBezTo>
                      <a:pt x="20455" y="19156"/>
                      <a:pt x="20287" y="19585"/>
                      <a:pt x="20011" y="19867"/>
                    </a:cubicBezTo>
                    <a:cubicBezTo>
                      <a:pt x="19460" y="20428"/>
                      <a:pt x="18733" y="20231"/>
                      <a:pt x="18057" y="20078"/>
                    </a:cubicBezTo>
                    <a:cubicBezTo>
                      <a:pt x="16247" y="19665"/>
                      <a:pt x="14405" y="19787"/>
                      <a:pt x="12580" y="20016"/>
                    </a:cubicBezTo>
                    <a:cubicBezTo>
                      <a:pt x="10367" y="20294"/>
                      <a:pt x="8166" y="20728"/>
                      <a:pt x="5985" y="21317"/>
                    </a:cubicBezTo>
                    <a:cubicBezTo>
                      <a:pt x="5151" y="18392"/>
                      <a:pt x="4247" y="15506"/>
                      <a:pt x="3275" y="12665"/>
                    </a:cubicBezTo>
                    <a:cubicBezTo>
                      <a:pt x="2257" y="9689"/>
                      <a:pt x="1165" y="6764"/>
                      <a:pt x="0" y="3895"/>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23" name="Shape 623"/>
              <p:cNvSpPr/>
              <p:nvPr/>
            </p:nvSpPr>
            <p:spPr>
              <a:xfrm>
                <a:off x="5742070" y="4643830"/>
                <a:ext cx="728105" cy="638360"/>
              </a:xfrm>
              <a:custGeom>
                <a:avLst/>
                <a:gdLst/>
                <a:ahLst/>
                <a:cxnLst>
                  <a:cxn ang="0">
                    <a:pos x="wd2" y="hd2"/>
                  </a:cxn>
                  <a:cxn ang="5400000">
                    <a:pos x="wd2" y="hd2"/>
                  </a:cxn>
                  <a:cxn ang="10800000">
                    <a:pos x="wd2" y="hd2"/>
                  </a:cxn>
                  <a:cxn ang="16200000">
                    <a:pos x="wd2" y="hd2"/>
                  </a:cxn>
                </a:cxnLst>
                <a:rect l="0" t="0" r="r" b="b"/>
                <a:pathLst>
                  <a:path w="21362" h="21463" extrusionOk="0">
                    <a:moveTo>
                      <a:pt x="0" y="108"/>
                    </a:moveTo>
                    <a:cubicBezTo>
                      <a:pt x="2971" y="-96"/>
                      <a:pt x="5952" y="-11"/>
                      <a:pt x="8911" y="363"/>
                    </a:cubicBezTo>
                    <a:cubicBezTo>
                      <a:pt x="11934" y="744"/>
                      <a:pt x="14925" y="1426"/>
                      <a:pt x="17822" y="2489"/>
                    </a:cubicBezTo>
                    <a:cubicBezTo>
                      <a:pt x="18874" y="2875"/>
                      <a:pt x="19948" y="3344"/>
                      <a:pt x="20612" y="4358"/>
                    </a:cubicBezTo>
                    <a:cubicBezTo>
                      <a:pt x="21035" y="5004"/>
                      <a:pt x="21231" y="5797"/>
                      <a:pt x="21313" y="6599"/>
                    </a:cubicBezTo>
                    <a:cubicBezTo>
                      <a:pt x="21600" y="9409"/>
                      <a:pt x="20568" y="12095"/>
                      <a:pt x="19288" y="14515"/>
                    </a:cubicBezTo>
                    <a:cubicBezTo>
                      <a:pt x="18056" y="16842"/>
                      <a:pt x="16592" y="18998"/>
                      <a:pt x="14925" y="20937"/>
                    </a:cubicBezTo>
                    <a:cubicBezTo>
                      <a:pt x="14678" y="21171"/>
                      <a:pt x="14386" y="21334"/>
                      <a:pt x="14074" y="21411"/>
                    </a:cubicBezTo>
                    <a:cubicBezTo>
                      <a:pt x="13698" y="21504"/>
                      <a:pt x="13307" y="21471"/>
                      <a:pt x="12947" y="21316"/>
                    </a:cubicBezTo>
                    <a:lnTo>
                      <a:pt x="6131" y="20036"/>
                    </a:lnTo>
                    <a:cubicBezTo>
                      <a:pt x="5402" y="16670"/>
                      <a:pt x="4536" y="13345"/>
                      <a:pt x="3534" y="10072"/>
                    </a:cubicBezTo>
                    <a:cubicBezTo>
                      <a:pt x="2498" y="6687"/>
                      <a:pt x="1319" y="3362"/>
                      <a:pt x="0" y="108"/>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24" name="Shape 624"/>
              <p:cNvSpPr/>
              <p:nvPr/>
            </p:nvSpPr>
            <p:spPr>
              <a:xfrm>
                <a:off x="1122496" y="4071086"/>
                <a:ext cx="3316871" cy="3666477"/>
              </a:xfrm>
              <a:custGeom>
                <a:avLst/>
                <a:gdLst/>
                <a:ahLst/>
                <a:cxnLst>
                  <a:cxn ang="0">
                    <a:pos x="wd2" y="hd2"/>
                  </a:cxn>
                  <a:cxn ang="5400000">
                    <a:pos x="wd2" y="hd2"/>
                  </a:cxn>
                  <a:cxn ang="10800000">
                    <a:pos x="wd2" y="hd2"/>
                  </a:cxn>
                  <a:cxn ang="16200000">
                    <a:pos x="wd2" y="hd2"/>
                  </a:cxn>
                </a:cxnLst>
                <a:rect l="0" t="0" r="r" b="b"/>
                <a:pathLst>
                  <a:path w="21567" h="21575" extrusionOk="0">
                    <a:moveTo>
                      <a:pt x="0" y="14083"/>
                    </a:moveTo>
                    <a:cubicBezTo>
                      <a:pt x="949" y="15446"/>
                      <a:pt x="2165" y="16641"/>
                      <a:pt x="3587" y="17610"/>
                    </a:cubicBezTo>
                    <a:cubicBezTo>
                      <a:pt x="5312" y="18785"/>
                      <a:pt x="7290" y="19597"/>
                      <a:pt x="9306" y="20292"/>
                    </a:cubicBezTo>
                    <a:cubicBezTo>
                      <a:pt x="10704" y="20773"/>
                      <a:pt x="12124" y="21202"/>
                      <a:pt x="13561" y="21575"/>
                    </a:cubicBezTo>
                    <a:cubicBezTo>
                      <a:pt x="14346" y="21478"/>
                      <a:pt x="15124" y="21348"/>
                      <a:pt x="15894" y="21183"/>
                    </a:cubicBezTo>
                    <a:cubicBezTo>
                      <a:pt x="16469" y="21061"/>
                      <a:pt x="17040" y="20920"/>
                      <a:pt x="17602" y="20766"/>
                    </a:cubicBezTo>
                    <a:cubicBezTo>
                      <a:pt x="18167" y="20612"/>
                      <a:pt x="18725" y="20444"/>
                      <a:pt x="19244" y="20186"/>
                    </a:cubicBezTo>
                    <a:cubicBezTo>
                      <a:pt x="19805" y="19906"/>
                      <a:pt x="20305" y="19523"/>
                      <a:pt x="20607" y="19012"/>
                    </a:cubicBezTo>
                    <a:cubicBezTo>
                      <a:pt x="20955" y="18423"/>
                      <a:pt x="21001" y="17741"/>
                      <a:pt x="20953" y="17076"/>
                    </a:cubicBezTo>
                    <a:cubicBezTo>
                      <a:pt x="20898" y="16309"/>
                      <a:pt x="20724" y="15543"/>
                      <a:pt x="20824" y="14777"/>
                    </a:cubicBezTo>
                    <a:cubicBezTo>
                      <a:pt x="20868" y="14435"/>
                      <a:pt x="20966" y="14104"/>
                      <a:pt x="21046" y="13772"/>
                    </a:cubicBezTo>
                    <a:cubicBezTo>
                      <a:pt x="21131" y="13420"/>
                      <a:pt x="21197" y="13063"/>
                      <a:pt x="21190" y="12703"/>
                    </a:cubicBezTo>
                    <a:cubicBezTo>
                      <a:pt x="21179" y="12084"/>
                      <a:pt x="20957" y="11485"/>
                      <a:pt x="20652" y="10920"/>
                    </a:cubicBezTo>
                    <a:cubicBezTo>
                      <a:pt x="20390" y="10433"/>
                      <a:pt x="20079" y="9987"/>
                      <a:pt x="19878" y="9504"/>
                    </a:cubicBezTo>
                    <a:cubicBezTo>
                      <a:pt x="19710" y="9099"/>
                      <a:pt x="19609" y="8638"/>
                      <a:pt x="19847" y="8231"/>
                    </a:cubicBezTo>
                    <a:cubicBezTo>
                      <a:pt x="19984" y="7998"/>
                      <a:pt x="20219" y="7836"/>
                      <a:pt x="20429" y="7660"/>
                    </a:cubicBezTo>
                    <a:cubicBezTo>
                      <a:pt x="20672" y="7457"/>
                      <a:pt x="20892" y="7230"/>
                      <a:pt x="21084" y="6981"/>
                    </a:cubicBezTo>
                    <a:cubicBezTo>
                      <a:pt x="21438" y="6402"/>
                      <a:pt x="21600" y="5749"/>
                      <a:pt x="21562" y="5099"/>
                    </a:cubicBezTo>
                    <a:cubicBezTo>
                      <a:pt x="21516" y="4330"/>
                      <a:pt x="21194" y="3595"/>
                      <a:pt x="20712" y="2945"/>
                    </a:cubicBezTo>
                    <a:cubicBezTo>
                      <a:pt x="20152" y="2189"/>
                      <a:pt x="19407" y="1579"/>
                      <a:pt x="18588" y="1083"/>
                    </a:cubicBezTo>
                    <a:cubicBezTo>
                      <a:pt x="17817" y="615"/>
                      <a:pt x="16964" y="238"/>
                      <a:pt x="16032" y="89"/>
                    </a:cubicBezTo>
                    <a:cubicBezTo>
                      <a:pt x="15320" y="-25"/>
                      <a:pt x="14601" y="1"/>
                      <a:pt x="13892" y="5"/>
                    </a:cubicBezTo>
                    <a:cubicBezTo>
                      <a:pt x="13509" y="8"/>
                      <a:pt x="13118" y="5"/>
                      <a:pt x="12734" y="43"/>
                    </a:cubicBezTo>
                    <a:cubicBezTo>
                      <a:pt x="12380" y="78"/>
                      <a:pt x="12033" y="148"/>
                      <a:pt x="11708" y="297"/>
                    </a:cubicBezTo>
                    <a:cubicBezTo>
                      <a:pt x="11226" y="518"/>
                      <a:pt x="10858" y="893"/>
                      <a:pt x="10620" y="1332"/>
                    </a:cubicBezTo>
                    <a:cubicBezTo>
                      <a:pt x="10357" y="1816"/>
                      <a:pt x="10265" y="2351"/>
                      <a:pt x="10114" y="2864"/>
                    </a:cubicBezTo>
                    <a:cubicBezTo>
                      <a:pt x="9977" y="3331"/>
                      <a:pt x="9787" y="3794"/>
                      <a:pt x="9449" y="4179"/>
                    </a:cubicBezTo>
                    <a:cubicBezTo>
                      <a:pt x="9036" y="4650"/>
                      <a:pt x="8450" y="4947"/>
                      <a:pt x="7897" y="5278"/>
                    </a:cubicBezTo>
                    <a:cubicBezTo>
                      <a:pt x="7324" y="5621"/>
                      <a:pt x="6783" y="6005"/>
                      <a:pt x="6320" y="6464"/>
                    </a:cubicBezTo>
                    <a:cubicBezTo>
                      <a:pt x="5816" y="6964"/>
                      <a:pt x="5418" y="7540"/>
                      <a:pt x="5098" y="8152"/>
                    </a:cubicBezTo>
                    <a:cubicBezTo>
                      <a:pt x="4701" y="8913"/>
                      <a:pt x="4430" y="9722"/>
                      <a:pt x="4124" y="10519"/>
                    </a:cubicBezTo>
                    <a:cubicBezTo>
                      <a:pt x="3729" y="11546"/>
                      <a:pt x="3258" y="12569"/>
                      <a:pt x="2360" y="13267"/>
                    </a:cubicBezTo>
                    <a:cubicBezTo>
                      <a:pt x="1706" y="13775"/>
                      <a:pt x="873" y="14067"/>
                      <a:pt x="0" y="14083"/>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25" name="Shape 625"/>
              <p:cNvSpPr/>
              <p:nvPr/>
            </p:nvSpPr>
            <p:spPr>
              <a:xfrm>
                <a:off x="1117893" y="6461821"/>
                <a:ext cx="1107662" cy="1607909"/>
              </a:xfrm>
              <a:custGeom>
                <a:avLst/>
                <a:gdLst/>
                <a:ahLst/>
                <a:cxnLst>
                  <a:cxn ang="0">
                    <a:pos x="wd2" y="hd2"/>
                  </a:cxn>
                  <a:cxn ang="5400000">
                    <a:pos x="wd2" y="hd2"/>
                  </a:cxn>
                  <a:cxn ang="10800000">
                    <a:pos x="wd2" y="hd2"/>
                  </a:cxn>
                  <a:cxn ang="16200000">
                    <a:pos x="wd2" y="hd2"/>
                  </a:cxn>
                </a:cxnLst>
                <a:rect l="0" t="0" r="r" b="b"/>
                <a:pathLst>
                  <a:path w="21600" h="21443" extrusionOk="0">
                    <a:moveTo>
                      <a:pt x="0" y="0"/>
                    </a:moveTo>
                    <a:lnTo>
                      <a:pt x="1191" y="17624"/>
                    </a:lnTo>
                    <a:cubicBezTo>
                      <a:pt x="3284" y="19863"/>
                      <a:pt x="6820" y="21278"/>
                      <a:pt x="10699" y="21430"/>
                    </a:cubicBezTo>
                    <a:cubicBezTo>
                      <a:pt x="15051" y="21600"/>
                      <a:pt x="19206" y="20171"/>
                      <a:pt x="21600" y="17679"/>
                    </a:cubicBezTo>
                    <a:lnTo>
                      <a:pt x="21586" y="12230"/>
                    </a:lnTo>
                    <a:cubicBezTo>
                      <a:pt x="17147" y="10936"/>
                      <a:pt x="13020" y="9191"/>
                      <a:pt x="9343" y="7053"/>
                    </a:cubicBezTo>
                    <a:cubicBezTo>
                      <a:pt x="7641" y="6064"/>
                      <a:pt x="6046" y="4995"/>
                      <a:pt x="4545" y="3869"/>
                    </a:cubicBezTo>
                    <a:cubicBezTo>
                      <a:pt x="2916" y="2647"/>
                      <a:pt x="1398" y="1355"/>
                      <a:pt x="0" y="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26" name="Shape 626"/>
              <p:cNvSpPr/>
              <p:nvPr/>
            </p:nvSpPr>
            <p:spPr>
              <a:xfrm>
                <a:off x="2586635" y="7523029"/>
                <a:ext cx="957312" cy="1447459"/>
              </a:xfrm>
              <a:custGeom>
                <a:avLst/>
                <a:gdLst/>
                <a:ahLst/>
                <a:cxnLst>
                  <a:cxn ang="0">
                    <a:pos x="wd2" y="hd2"/>
                  </a:cxn>
                  <a:cxn ang="5400000">
                    <a:pos x="wd2" y="hd2"/>
                  </a:cxn>
                  <a:cxn ang="10800000">
                    <a:pos x="wd2" y="hd2"/>
                  </a:cxn>
                  <a:cxn ang="16200000">
                    <a:pos x="wd2" y="hd2"/>
                  </a:cxn>
                </a:cxnLst>
                <a:rect l="0" t="0" r="r" b="b"/>
                <a:pathLst>
                  <a:path w="21600" h="21369" extrusionOk="0">
                    <a:moveTo>
                      <a:pt x="0" y="0"/>
                    </a:moveTo>
                    <a:lnTo>
                      <a:pt x="413" y="17119"/>
                    </a:lnTo>
                    <a:cubicBezTo>
                      <a:pt x="2259" y="19524"/>
                      <a:pt x="5889" y="21126"/>
                      <a:pt x="9989" y="21344"/>
                    </a:cubicBezTo>
                    <a:cubicBezTo>
                      <a:pt x="14812" y="21600"/>
                      <a:pt x="19396" y="19929"/>
                      <a:pt x="21600" y="17110"/>
                    </a:cubicBezTo>
                    <a:lnTo>
                      <a:pt x="21563" y="4266"/>
                    </a:lnTo>
                    <a:cubicBezTo>
                      <a:pt x="17957" y="3739"/>
                      <a:pt x="14381" y="3127"/>
                      <a:pt x="10842" y="2430"/>
                    </a:cubicBezTo>
                    <a:cubicBezTo>
                      <a:pt x="7183" y="1709"/>
                      <a:pt x="3566" y="899"/>
                      <a:pt x="0" y="0"/>
                    </a:cubicBezTo>
                    <a:close/>
                  </a:path>
                </a:pathLst>
              </a:custGeom>
              <a:solidFill>
                <a:schemeClr val="accent3"/>
              </a:solidFill>
              <a:ln w="38100" cap="flat">
                <a:solidFill>
                  <a:srgbClr val="FFFFFF"/>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nvGrpSpPr>
            <p:cNvPr id="654" name="Group 654"/>
            <p:cNvGrpSpPr/>
            <p:nvPr/>
          </p:nvGrpSpPr>
          <p:grpSpPr>
            <a:xfrm>
              <a:off x="14503089" y="3117674"/>
              <a:ext cx="7606470" cy="7509453"/>
              <a:chOff x="0" y="0"/>
              <a:chExt cx="7606468" cy="7509452"/>
            </a:xfrm>
          </p:grpSpPr>
          <p:sp>
            <p:nvSpPr>
              <p:cNvPr id="628" name="Shape 628"/>
              <p:cNvSpPr/>
              <p:nvPr/>
            </p:nvSpPr>
            <p:spPr>
              <a:xfrm>
                <a:off x="4036401" y="0"/>
                <a:ext cx="449977" cy="449976"/>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29" name="Shape 629"/>
              <p:cNvSpPr/>
              <p:nvPr/>
            </p:nvSpPr>
            <p:spPr>
              <a:xfrm>
                <a:off x="4130477" y="4718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53C3CB"/>
                    </a:solidFill>
                    <a:latin typeface="+mn-lt"/>
                    <a:ea typeface="+mn-ea"/>
                    <a:cs typeface="+mn-cs"/>
                    <a:sym typeface="Montserrat-Regular"/>
                  </a:defRPr>
                </a:lvl1pPr>
              </a:lstStyle>
              <a:p>
                <a:r>
                  <a:rPr dirty="0">
                    <a:solidFill>
                      <a:schemeClr val="accent1"/>
                    </a:solidFill>
                  </a:rPr>
                  <a:t>1</a:t>
                </a:r>
              </a:p>
            </p:txBody>
          </p:sp>
          <p:sp>
            <p:nvSpPr>
              <p:cNvPr id="630" name="Shape 630"/>
              <p:cNvSpPr/>
              <p:nvPr/>
            </p:nvSpPr>
            <p:spPr>
              <a:xfrm>
                <a:off x="1655959" y="372590"/>
                <a:ext cx="449977"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31" name="Shape 631"/>
              <p:cNvSpPr/>
              <p:nvPr/>
            </p:nvSpPr>
            <p:spPr>
              <a:xfrm>
                <a:off x="1750035" y="419779"/>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2</a:t>
                </a:r>
              </a:p>
            </p:txBody>
          </p:sp>
          <p:sp>
            <p:nvSpPr>
              <p:cNvPr id="632" name="Shape 632"/>
              <p:cNvSpPr/>
              <p:nvPr/>
            </p:nvSpPr>
            <p:spPr>
              <a:xfrm>
                <a:off x="890079" y="1188720"/>
                <a:ext cx="449976" cy="449976"/>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33" name="Shape 633"/>
              <p:cNvSpPr/>
              <p:nvPr/>
            </p:nvSpPr>
            <p:spPr>
              <a:xfrm>
                <a:off x="984154" y="123590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0187AB"/>
                    </a:solidFill>
                    <a:latin typeface="+mn-lt"/>
                    <a:ea typeface="+mn-ea"/>
                    <a:cs typeface="+mn-cs"/>
                    <a:sym typeface="Montserrat-Regular"/>
                  </a:defRPr>
                </a:lvl1pPr>
              </a:lstStyle>
              <a:p>
                <a:r>
                  <a:rPr>
                    <a:solidFill>
                      <a:schemeClr val="accent3"/>
                    </a:solidFill>
                  </a:rPr>
                  <a:t>3</a:t>
                </a:r>
              </a:p>
            </p:txBody>
          </p:sp>
          <p:sp>
            <p:nvSpPr>
              <p:cNvPr id="634" name="Shape 634"/>
              <p:cNvSpPr/>
              <p:nvPr/>
            </p:nvSpPr>
            <p:spPr>
              <a:xfrm>
                <a:off x="4036401" y="1602709"/>
                <a:ext cx="449977"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35" name="Shape 635"/>
              <p:cNvSpPr/>
              <p:nvPr/>
            </p:nvSpPr>
            <p:spPr>
              <a:xfrm>
                <a:off x="4130477" y="164989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53C3CB"/>
                    </a:solidFill>
                    <a:latin typeface="+mn-lt"/>
                    <a:ea typeface="+mn-ea"/>
                    <a:cs typeface="+mn-cs"/>
                    <a:sym typeface="Montserrat-Regular"/>
                  </a:defRPr>
                </a:lvl1pPr>
              </a:lstStyle>
              <a:p>
                <a:r>
                  <a:rPr>
                    <a:solidFill>
                      <a:schemeClr val="accent1"/>
                    </a:solidFill>
                  </a:rPr>
                  <a:t>4</a:t>
                </a:r>
              </a:p>
            </p:txBody>
          </p:sp>
          <p:sp>
            <p:nvSpPr>
              <p:cNvPr id="636" name="Shape 636"/>
              <p:cNvSpPr/>
              <p:nvPr/>
            </p:nvSpPr>
            <p:spPr>
              <a:xfrm>
                <a:off x="0" y="3126739"/>
                <a:ext cx="449976"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37" name="Shape 637"/>
              <p:cNvSpPr/>
              <p:nvPr/>
            </p:nvSpPr>
            <p:spPr>
              <a:xfrm>
                <a:off x="94075" y="3173927"/>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a:solidFill>
                      <a:schemeClr val="accent3"/>
                    </a:solidFill>
                  </a:rPr>
                  <a:t>5</a:t>
                </a:r>
              </a:p>
            </p:txBody>
          </p:sp>
          <p:sp>
            <p:nvSpPr>
              <p:cNvPr id="638" name="Shape 638"/>
              <p:cNvSpPr/>
              <p:nvPr/>
            </p:nvSpPr>
            <p:spPr>
              <a:xfrm>
                <a:off x="1904353" y="2770730"/>
                <a:ext cx="449977"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39" name="Shape 639"/>
              <p:cNvSpPr/>
              <p:nvPr/>
            </p:nvSpPr>
            <p:spPr>
              <a:xfrm>
                <a:off x="1998429" y="281791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53C3CB"/>
                    </a:solidFill>
                    <a:latin typeface="+mn-lt"/>
                    <a:ea typeface="+mn-ea"/>
                    <a:cs typeface="+mn-cs"/>
                    <a:sym typeface="Montserrat-Regular"/>
                  </a:defRPr>
                </a:lvl1pPr>
              </a:lstStyle>
              <a:p>
                <a:r>
                  <a:rPr>
                    <a:solidFill>
                      <a:schemeClr val="accent1"/>
                    </a:solidFill>
                  </a:rPr>
                  <a:t>6</a:t>
                </a:r>
              </a:p>
            </p:txBody>
          </p:sp>
          <p:sp>
            <p:nvSpPr>
              <p:cNvPr id="640" name="Shape 640"/>
              <p:cNvSpPr/>
              <p:nvPr/>
            </p:nvSpPr>
            <p:spPr>
              <a:xfrm>
                <a:off x="3254787" y="2770730"/>
                <a:ext cx="449977"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41" name="Shape 641"/>
              <p:cNvSpPr/>
              <p:nvPr/>
            </p:nvSpPr>
            <p:spPr>
              <a:xfrm>
                <a:off x="3348863" y="2817918"/>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a:solidFill>
                      <a:schemeClr val="accent2"/>
                    </a:solidFill>
                  </a:rPr>
                  <a:t>7</a:t>
                </a:r>
              </a:p>
            </p:txBody>
          </p:sp>
          <p:sp>
            <p:nvSpPr>
              <p:cNvPr id="642" name="Shape 642"/>
              <p:cNvSpPr/>
              <p:nvPr/>
            </p:nvSpPr>
            <p:spPr>
              <a:xfrm>
                <a:off x="4967878" y="3241039"/>
                <a:ext cx="449976"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43" name="Shape 643"/>
              <p:cNvSpPr/>
              <p:nvPr/>
            </p:nvSpPr>
            <p:spPr>
              <a:xfrm>
                <a:off x="5061953" y="3288227"/>
                <a:ext cx="320818"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0187AB"/>
                    </a:solidFill>
                    <a:latin typeface="+mn-lt"/>
                    <a:ea typeface="+mn-ea"/>
                    <a:cs typeface="+mn-cs"/>
                    <a:sym typeface="Montserrat-Regular"/>
                  </a:defRPr>
                </a:lvl1pPr>
              </a:lstStyle>
              <a:p>
                <a:r>
                  <a:rPr>
                    <a:solidFill>
                      <a:schemeClr val="accent2"/>
                    </a:solidFill>
                  </a:rPr>
                  <a:t>8</a:t>
                </a:r>
              </a:p>
            </p:txBody>
          </p:sp>
          <p:sp>
            <p:nvSpPr>
              <p:cNvPr id="644" name="Shape 644"/>
              <p:cNvSpPr/>
              <p:nvPr/>
            </p:nvSpPr>
            <p:spPr>
              <a:xfrm>
                <a:off x="5464666" y="2318265"/>
                <a:ext cx="449977"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45" name="Shape 645"/>
              <p:cNvSpPr/>
              <p:nvPr/>
            </p:nvSpPr>
            <p:spPr>
              <a:xfrm>
                <a:off x="5558742" y="2365453"/>
                <a:ext cx="32081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a:solidFill>
                      <a:schemeClr val="accent4"/>
                    </a:solidFill>
                  </a:rPr>
                  <a:t>9</a:t>
                </a:r>
              </a:p>
            </p:txBody>
          </p:sp>
          <p:sp>
            <p:nvSpPr>
              <p:cNvPr id="646" name="Shape 646"/>
              <p:cNvSpPr/>
              <p:nvPr/>
            </p:nvSpPr>
            <p:spPr>
              <a:xfrm>
                <a:off x="7126994" y="3025139"/>
                <a:ext cx="449977"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47" name="Shape 647"/>
              <p:cNvSpPr/>
              <p:nvPr/>
            </p:nvSpPr>
            <p:spPr>
              <a:xfrm>
                <a:off x="7181890" y="3072327"/>
                <a:ext cx="424578"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dirty="0">
                    <a:solidFill>
                      <a:schemeClr val="accent4"/>
                    </a:solidFill>
                  </a:rPr>
                  <a:t>10</a:t>
                </a:r>
              </a:p>
            </p:txBody>
          </p:sp>
          <p:sp>
            <p:nvSpPr>
              <p:cNvPr id="648" name="Shape 648"/>
              <p:cNvSpPr/>
              <p:nvPr/>
            </p:nvSpPr>
            <p:spPr>
              <a:xfrm>
                <a:off x="3254787" y="4738094"/>
                <a:ext cx="449977"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49" name="Shape 649"/>
              <p:cNvSpPr/>
              <p:nvPr/>
            </p:nvSpPr>
            <p:spPr>
              <a:xfrm>
                <a:off x="3310882" y="4785282"/>
                <a:ext cx="396779"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53C3CB"/>
                    </a:solidFill>
                    <a:latin typeface="+mn-lt"/>
                    <a:ea typeface="+mn-ea"/>
                    <a:cs typeface="+mn-cs"/>
                    <a:sym typeface="Montserrat-Regular"/>
                  </a:defRPr>
                </a:lvl1pPr>
              </a:lstStyle>
              <a:p>
                <a:r>
                  <a:rPr>
                    <a:solidFill>
                      <a:schemeClr val="accent1"/>
                    </a:solidFill>
                  </a:rPr>
                  <a:t>11</a:t>
                </a:r>
              </a:p>
            </p:txBody>
          </p:sp>
          <p:sp>
            <p:nvSpPr>
              <p:cNvPr id="650" name="Shape 650"/>
              <p:cNvSpPr/>
              <p:nvPr/>
            </p:nvSpPr>
            <p:spPr>
              <a:xfrm>
                <a:off x="5857957" y="5094920"/>
                <a:ext cx="449976"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51" name="Shape 651"/>
              <p:cNvSpPr/>
              <p:nvPr/>
            </p:nvSpPr>
            <p:spPr>
              <a:xfrm>
                <a:off x="5896827" y="5142108"/>
                <a:ext cx="431228"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a:solidFill>
                      <a:schemeClr val="accent2"/>
                    </a:solidFill>
                  </a:rPr>
                  <a:t>13</a:t>
                </a:r>
              </a:p>
            </p:txBody>
          </p:sp>
          <p:sp>
            <p:nvSpPr>
              <p:cNvPr id="652" name="Shape 652"/>
              <p:cNvSpPr/>
              <p:nvPr/>
            </p:nvSpPr>
            <p:spPr>
              <a:xfrm>
                <a:off x="3972901" y="7059475"/>
                <a:ext cx="449977" cy="44997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53" name="Shape 653"/>
              <p:cNvSpPr/>
              <p:nvPr/>
            </p:nvSpPr>
            <p:spPr>
              <a:xfrm>
                <a:off x="4011772" y="7106663"/>
                <a:ext cx="431228"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0187AB"/>
                    </a:solidFill>
                    <a:latin typeface="+mn-lt"/>
                    <a:ea typeface="+mn-ea"/>
                    <a:cs typeface="+mn-cs"/>
                    <a:sym typeface="Montserrat-Regular"/>
                  </a:defRPr>
                </a:lvl1pPr>
              </a:lstStyle>
              <a:p>
                <a:r>
                  <a:rPr dirty="0">
                    <a:solidFill>
                      <a:schemeClr val="accent3"/>
                    </a:solidFill>
                  </a:rPr>
                  <a:t>14</a:t>
                </a: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06"/>
                                        </p:tgtEl>
                                        <p:attrNameLst>
                                          <p:attrName>style.visibility</p:attrName>
                                        </p:attrNameLst>
                                      </p:cBhvr>
                                      <p:to>
                                        <p:strVal val="visible"/>
                                      </p:to>
                                    </p:set>
                                    <p:anim calcmode="lin" valueType="num">
                                      <p:cBhvr additive="base">
                                        <p:cTn id="7" dur="500" fill="hold"/>
                                        <p:tgtEl>
                                          <p:spTgt spid="606"/>
                                        </p:tgtEl>
                                        <p:attrNameLst>
                                          <p:attrName>ppt_x</p:attrName>
                                        </p:attrNameLst>
                                      </p:cBhvr>
                                      <p:tavLst>
                                        <p:tav tm="0">
                                          <p:val>
                                            <p:strVal val="0-#ppt_w/2"/>
                                          </p:val>
                                        </p:tav>
                                        <p:tav tm="100000">
                                          <p:val>
                                            <p:strVal val="#ppt_x"/>
                                          </p:val>
                                        </p:tav>
                                      </p:tavLst>
                                    </p:anim>
                                    <p:anim calcmode="lin" valueType="num">
                                      <p:cBhvr additive="base">
                                        <p:cTn id="8" dur="500" fill="hold"/>
                                        <p:tgtEl>
                                          <p:spTgt spid="60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08">
                                            <p:bg/>
                                          </p:spTgt>
                                        </p:tgtEl>
                                        <p:attrNameLst>
                                          <p:attrName>style.visibility</p:attrName>
                                        </p:attrNameLst>
                                      </p:cBhvr>
                                      <p:to>
                                        <p:strVal val="visible"/>
                                      </p:to>
                                    </p:set>
                                    <p:animEffect transition="in" filter="fade">
                                      <p:cBhvr>
                                        <p:cTn id="13" dur="500"/>
                                        <p:tgtEl>
                                          <p:spTgt spid="608">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08">
                                            <p:txEl>
                                              <p:pRg st="0" end="0"/>
                                            </p:txEl>
                                          </p:spTgt>
                                        </p:tgtEl>
                                        <p:attrNameLst>
                                          <p:attrName>style.visibility</p:attrName>
                                        </p:attrNameLst>
                                      </p:cBhvr>
                                      <p:to>
                                        <p:strVal val="visible"/>
                                      </p:to>
                                    </p:set>
                                    <p:animEffect transition="in" filter="fade">
                                      <p:cBhvr>
                                        <p:cTn id="18" dur="500"/>
                                        <p:tgtEl>
                                          <p:spTgt spid="60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8"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8" name="Group 658"/>
          <p:cNvGrpSpPr/>
          <p:nvPr/>
        </p:nvGrpSpPr>
        <p:grpSpPr>
          <a:xfrm>
            <a:off x="1366285" y="1510604"/>
            <a:ext cx="10879149" cy="2446293"/>
            <a:chOff x="0" y="0"/>
            <a:chExt cx="10879148" cy="2446291"/>
          </a:xfrm>
        </p:grpSpPr>
        <p:sp>
          <p:nvSpPr>
            <p:cNvPr id="656" name="Shape 656"/>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657" name="Shape 657"/>
            <p:cNvSpPr/>
            <p:nvPr/>
          </p:nvSpPr>
          <p:spPr>
            <a:xfrm>
              <a:off x="12700" y="269458"/>
              <a:ext cx="10866449"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659" name="Shape 659"/>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17</a:t>
            </a:fld>
            <a:endParaRPr/>
          </a:p>
        </p:txBody>
      </p:sp>
      <p:sp>
        <p:nvSpPr>
          <p:cNvPr id="660" name="Shape 660"/>
          <p:cNvSpPr>
            <a:spLocks noGrp="1"/>
          </p:cNvSpPr>
          <p:nvPr>
            <p:ph type="body" sz="half" idx="1"/>
          </p:nvPr>
        </p:nvSpPr>
        <p:spPr>
          <a:xfrm>
            <a:off x="1337399" y="5015383"/>
            <a:ext cx="11670501" cy="6091566"/>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sp>
        <p:nvSpPr>
          <p:cNvPr id="661" name="Shape 661"/>
          <p:cNvSpPr/>
          <p:nvPr/>
        </p:nvSpPr>
        <p:spPr>
          <a:xfrm>
            <a:off x="15154879" y="908618"/>
            <a:ext cx="5428469" cy="12898178"/>
          </a:xfrm>
          <a:custGeom>
            <a:avLst/>
            <a:gdLst/>
            <a:ahLst/>
            <a:cxnLst>
              <a:cxn ang="0">
                <a:pos x="wd2" y="hd2"/>
              </a:cxn>
              <a:cxn ang="5400000">
                <a:pos x="wd2" y="hd2"/>
              </a:cxn>
              <a:cxn ang="10800000">
                <a:pos x="wd2" y="hd2"/>
              </a:cxn>
              <a:cxn ang="16200000">
                <a:pos x="wd2" y="hd2"/>
              </a:cxn>
            </a:cxnLst>
            <a:rect l="0" t="0" r="r" b="b"/>
            <a:pathLst>
              <a:path w="21472" h="21516" extrusionOk="0">
                <a:moveTo>
                  <a:pt x="14743" y="1491"/>
                </a:moveTo>
                <a:cubicBezTo>
                  <a:pt x="14951" y="1604"/>
                  <a:pt x="15105" y="1733"/>
                  <a:pt x="15198" y="1871"/>
                </a:cubicBezTo>
                <a:cubicBezTo>
                  <a:pt x="15296" y="2015"/>
                  <a:pt x="15324" y="2164"/>
                  <a:pt x="15327" y="2313"/>
                </a:cubicBezTo>
                <a:cubicBezTo>
                  <a:pt x="15331" y="2464"/>
                  <a:pt x="15309" y="2617"/>
                  <a:pt x="15260" y="2768"/>
                </a:cubicBezTo>
                <a:lnTo>
                  <a:pt x="15146" y="3049"/>
                </a:lnTo>
                <a:cubicBezTo>
                  <a:pt x="15258" y="3059"/>
                  <a:pt x="15373" y="3062"/>
                  <a:pt x="15486" y="3057"/>
                </a:cubicBezTo>
                <a:cubicBezTo>
                  <a:pt x="15590" y="3053"/>
                  <a:pt x="15690" y="3041"/>
                  <a:pt x="15786" y="3024"/>
                </a:cubicBezTo>
                <a:cubicBezTo>
                  <a:pt x="15716" y="3051"/>
                  <a:pt x="15635" y="3072"/>
                  <a:pt x="15547" y="3086"/>
                </a:cubicBezTo>
                <a:cubicBezTo>
                  <a:pt x="15435" y="3104"/>
                  <a:pt x="15314" y="3111"/>
                  <a:pt x="15194" y="3106"/>
                </a:cubicBezTo>
                <a:cubicBezTo>
                  <a:pt x="15294" y="3208"/>
                  <a:pt x="15417" y="3307"/>
                  <a:pt x="15561" y="3400"/>
                </a:cubicBezTo>
                <a:cubicBezTo>
                  <a:pt x="15716" y="3501"/>
                  <a:pt x="15895" y="3595"/>
                  <a:pt x="16095" y="3680"/>
                </a:cubicBezTo>
                <a:cubicBezTo>
                  <a:pt x="16183" y="3721"/>
                  <a:pt x="16220" y="3777"/>
                  <a:pt x="16196" y="3831"/>
                </a:cubicBezTo>
                <a:cubicBezTo>
                  <a:pt x="16172" y="3882"/>
                  <a:pt x="16097" y="3925"/>
                  <a:pt x="15990" y="3950"/>
                </a:cubicBezTo>
                <a:lnTo>
                  <a:pt x="15712" y="4004"/>
                </a:lnTo>
                <a:cubicBezTo>
                  <a:pt x="15641" y="4022"/>
                  <a:pt x="15589" y="4050"/>
                  <a:pt x="15564" y="4084"/>
                </a:cubicBezTo>
                <a:cubicBezTo>
                  <a:pt x="15547" y="4106"/>
                  <a:pt x="15544" y="4130"/>
                  <a:pt x="15554" y="4153"/>
                </a:cubicBezTo>
                <a:cubicBezTo>
                  <a:pt x="15569" y="4182"/>
                  <a:pt x="15595" y="4211"/>
                  <a:pt x="15630" y="4237"/>
                </a:cubicBezTo>
                <a:cubicBezTo>
                  <a:pt x="15669" y="4266"/>
                  <a:pt x="15720" y="4294"/>
                  <a:pt x="15741" y="4327"/>
                </a:cubicBezTo>
                <a:cubicBezTo>
                  <a:pt x="15769" y="4371"/>
                  <a:pt x="15739" y="4418"/>
                  <a:pt x="15664" y="4450"/>
                </a:cubicBezTo>
                <a:cubicBezTo>
                  <a:pt x="15612" y="4465"/>
                  <a:pt x="15557" y="4478"/>
                  <a:pt x="15498" y="4489"/>
                </a:cubicBezTo>
                <a:cubicBezTo>
                  <a:pt x="15398" y="4507"/>
                  <a:pt x="15290" y="4517"/>
                  <a:pt x="15180" y="4519"/>
                </a:cubicBezTo>
                <a:cubicBezTo>
                  <a:pt x="15254" y="4533"/>
                  <a:pt x="15319" y="4552"/>
                  <a:pt x="15373" y="4575"/>
                </a:cubicBezTo>
                <a:cubicBezTo>
                  <a:pt x="15440" y="4604"/>
                  <a:pt x="15490" y="4640"/>
                  <a:pt x="15509" y="4682"/>
                </a:cubicBezTo>
                <a:cubicBezTo>
                  <a:pt x="15527" y="4723"/>
                  <a:pt x="15508" y="4765"/>
                  <a:pt x="15433" y="4785"/>
                </a:cubicBezTo>
                <a:cubicBezTo>
                  <a:pt x="15400" y="4794"/>
                  <a:pt x="15361" y="4797"/>
                  <a:pt x="15323" y="4802"/>
                </a:cubicBezTo>
                <a:cubicBezTo>
                  <a:pt x="15268" y="4810"/>
                  <a:pt x="15216" y="4821"/>
                  <a:pt x="15170" y="4837"/>
                </a:cubicBezTo>
                <a:cubicBezTo>
                  <a:pt x="15111" y="4849"/>
                  <a:pt x="15063" y="4869"/>
                  <a:pt x="15034" y="4894"/>
                </a:cubicBezTo>
                <a:cubicBezTo>
                  <a:pt x="14967" y="4952"/>
                  <a:pt x="15010" y="5018"/>
                  <a:pt x="15037" y="5081"/>
                </a:cubicBezTo>
                <a:cubicBezTo>
                  <a:pt x="15087" y="5202"/>
                  <a:pt x="15058" y="5334"/>
                  <a:pt x="14843" y="5416"/>
                </a:cubicBezTo>
                <a:cubicBezTo>
                  <a:pt x="14632" y="5496"/>
                  <a:pt x="14345" y="5494"/>
                  <a:pt x="14065" y="5491"/>
                </a:cubicBezTo>
                <a:cubicBezTo>
                  <a:pt x="13806" y="5487"/>
                  <a:pt x="13531" y="5487"/>
                  <a:pt x="13273" y="5458"/>
                </a:cubicBezTo>
                <a:cubicBezTo>
                  <a:pt x="12905" y="5416"/>
                  <a:pt x="12549" y="5325"/>
                  <a:pt x="12177" y="5318"/>
                </a:cubicBezTo>
                <a:cubicBezTo>
                  <a:pt x="11793" y="5310"/>
                  <a:pt x="11457" y="5384"/>
                  <a:pt x="11214" y="5514"/>
                </a:cubicBezTo>
                <a:cubicBezTo>
                  <a:pt x="10928" y="5668"/>
                  <a:pt x="10851" y="5873"/>
                  <a:pt x="11009" y="6057"/>
                </a:cubicBezTo>
                <a:cubicBezTo>
                  <a:pt x="11224" y="6285"/>
                  <a:pt x="11494" y="6503"/>
                  <a:pt x="11815" y="6708"/>
                </a:cubicBezTo>
                <a:cubicBezTo>
                  <a:pt x="12147" y="6919"/>
                  <a:pt x="12531" y="7115"/>
                  <a:pt x="12962" y="7292"/>
                </a:cubicBezTo>
                <a:cubicBezTo>
                  <a:pt x="13504" y="7515"/>
                  <a:pt x="14113" y="7705"/>
                  <a:pt x="14720" y="7894"/>
                </a:cubicBezTo>
                <a:cubicBezTo>
                  <a:pt x="15289" y="8071"/>
                  <a:pt x="15859" y="8248"/>
                  <a:pt x="16430" y="8424"/>
                </a:cubicBezTo>
                <a:cubicBezTo>
                  <a:pt x="17048" y="8621"/>
                  <a:pt x="17402" y="8932"/>
                  <a:pt x="17383" y="9259"/>
                </a:cubicBezTo>
                <a:cubicBezTo>
                  <a:pt x="17360" y="9656"/>
                  <a:pt x="16589" y="9910"/>
                  <a:pt x="15941" y="10176"/>
                </a:cubicBezTo>
                <a:cubicBezTo>
                  <a:pt x="18310" y="10600"/>
                  <a:pt x="20137" y="11430"/>
                  <a:pt x="20962" y="12458"/>
                </a:cubicBezTo>
                <a:cubicBezTo>
                  <a:pt x="21494" y="13119"/>
                  <a:pt x="21582" y="13818"/>
                  <a:pt x="21354" y="14493"/>
                </a:cubicBezTo>
                <a:cubicBezTo>
                  <a:pt x="21166" y="15050"/>
                  <a:pt x="20767" y="15584"/>
                  <a:pt x="20112" y="16078"/>
                </a:cubicBezTo>
                <a:cubicBezTo>
                  <a:pt x="19411" y="16606"/>
                  <a:pt x="18433" y="17066"/>
                  <a:pt x="17825" y="17613"/>
                </a:cubicBezTo>
                <a:cubicBezTo>
                  <a:pt x="17126" y="18241"/>
                  <a:pt x="16955" y="18939"/>
                  <a:pt x="16762" y="19624"/>
                </a:cubicBezTo>
                <a:cubicBezTo>
                  <a:pt x="16585" y="20253"/>
                  <a:pt x="16384" y="20884"/>
                  <a:pt x="16158" y="21516"/>
                </a:cubicBezTo>
                <a:lnTo>
                  <a:pt x="11" y="21516"/>
                </a:lnTo>
                <a:cubicBezTo>
                  <a:pt x="989" y="20627"/>
                  <a:pt x="1938" y="19733"/>
                  <a:pt x="2858" y="18834"/>
                </a:cubicBezTo>
                <a:cubicBezTo>
                  <a:pt x="3495" y="18211"/>
                  <a:pt x="4121" y="17584"/>
                  <a:pt x="4652" y="16944"/>
                </a:cubicBezTo>
                <a:cubicBezTo>
                  <a:pt x="5170" y="16319"/>
                  <a:pt x="5599" y="15680"/>
                  <a:pt x="6273" y="15081"/>
                </a:cubicBezTo>
                <a:cubicBezTo>
                  <a:pt x="6628" y="14765"/>
                  <a:pt x="7047" y="14463"/>
                  <a:pt x="7528" y="14179"/>
                </a:cubicBezTo>
                <a:cubicBezTo>
                  <a:pt x="6365" y="13928"/>
                  <a:pt x="5232" y="13652"/>
                  <a:pt x="4134" y="13354"/>
                </a:cubicBezTo>
                <a:cubicBezTo>
                  <a:pt x="3050" y="13060"/>
                  <a:pt x="2001" y="12743"/>
                  <a:pt x="990" y="12406"/>
                </a:cubicBezTo>
                <a:cubicBezTo>
                  <a:pt x="596" y="12270"/>
                  <a:pt x="330" y="12079"/>
                  <a:pt x="241" y="11867"/>
                </a:cubicBezTo>
                <a:cubicBezTo>
                  <a:pt x="153" y="11660"/>
                  <a:pt x="241" y="11447"/>
                  <a:pt x="488" y="11264"/>
                </a:cubicBezTo>
                <a:cubicBezTo>
                  <a:pt x="1144" y="10859"/>
                  <a:pt x="1829" y="10462"/>
                  <a:pt x="2542" y="10074"/>
                </a:cubicBezTo>
                <a:cubicBezTo>
                  <a:pt x="3420" y="9597"/>
                  <a:pt x="4346" y="9129"/>
                  <a:pt x="5048" y="8604"/>
                </a:cubicBezTo>
                <a:cubicBezTo>
                  <a:pt x="5721" y="8101"/>
                  <a:pt x="6176" y="7555"/>
                  <a:pt x="6483" y="6991"/>
                </a:cubicBezTo>
                <a:cubicBezTo>
                  <a:pt x="6692" y="6606"/>
                  <a:pt x="6830" y="6217"/>
                  <a:pt x="6929" y="5825"/>
                </a:cubicBezTo>
                <a:cubicBezTo>
                  <a:pt x="7028" y="5433"/>
                  <a:pt x="7088" y="5039"/>
                  <a:pt x="7108" y="4643"/>
                </a:cubicBezTo>
                <a:cubicBezTo>
                  <a:pt x="6737" y="4678"/>
                  <a:pt x="6350" y="4658"/>
                  <a:pt x="6008" y="4589"/>
                </a:cubicBezTo>
                <a:cubicBezTo>
                  <a:pt x="5749" y="4537"/>
                  <a:pt x="5529" y="4459"/>
                  <a:pt x="5339" y="4372"/>
                </a:cubicBezTo>
                <a:cubicBezTo>
                  <a:pt x="5102" y="4264"/>
                  <a:pt x="4905" y="4139"/>
                  <a:pt x="4759" y="4002"/>
                </a:cubicBezTo>
                <a:cubicBezTo>
                  <a:pt x="4875" y="4199"/>
                  <a:pt x="4960" y="4397"/>
                  <a:pt x="5014" y="4596"/>
                </a:cubicBezTo>
                <a:cubicBezTo>
                  <a:pt x="5074" y="4818"/>
                  <a:pt x="5094" y="5052"/>
                  <a:pt x="4840" y="5253"/>
                </a:cubicBezTo>
                <a:cubicBezTo>
                  <a:pt x="4555" y="5479"/>
                  <a:pt x="3988" y="5606"/>
                  <a:pt x="3614" y="5804"/>
                </a:cubicBezTo>
                <a:cubicBezTo>
                  <a:pt x="3366" y="5935"/>
                  <a:pt x="3209" y="6093"/>
                  <a:pt x="3162" y="6260"/>
                </a:cubicBezTo>
                <a:cubicBezTo>
                  <a:pt x="3224" y="6412"/>
                  <a:pt x="3307" y="6563"/>
                  <a:pt x="3411" y="6710"/>
                </a:cubicBezTo>
                <a:cubicBezTo>
                  <a:pt x="3536" y="6886"/>
                  <a:pt x="3696" y="7064"/>
                  <a:pt x="3670" y="7251"/>
                </a:cubicBezTo>
                <a:cubicBezTo>
                  <a:pt x="3643" y="7448"/>
                  <a:pt x="3428" y="7622"/>
                  <a:pt x="3144" y="7765"/>
                </a:cubicBezTo>
                <a:cubicBezTo>
                  <a:pt x="2894" y="7892"/>
                  <a:pt x="2583" y="7998"/>
                  <a:pt x="2223" y="8076"/>
                </a:cubicBezTo>
                <a:cubicBezTo>
                  <a:pt x="2483" y="7948"/>
                  <a:pt x="2530" y="7765"/>
                  <a:pt x="2342" y="7617"/>
                </a:cubicBezTo>
                <a:cubicBezTo>
                  <a:pt x="1975" y="7326"/>
                  <a:pt x="980" y="7324"/>
                  <a:pt x="539" y="7060"/>
                </a:cubicBezTo>
                <a:cubicBezTo>
                  <a:pt x="291" y="6911"/>
                  <a:pt x="269" y="6730"/>
                  <a:pt x="344" y="6566"/>
                </a:cubicBezTo>
                <a:cubicBezTo>
                  <a:pt x="422" y="6395"/>
                  <a:pt x="606" y="6232"/>
                  <a:pt x="905" y="6093"/>
                </a:cubicBezTo>
                <a:cubicBezTo>
                  <a:pt x="683" y="5949"/>
                  <a:pt x="491" y="5799"/>
                  <a:pt x="328" y="5646"/>
                </a:cubicBezTo>
                <a:cubicBezTo>
                  <a:pt x="157" y="5483"/>
                  <a:pt x="13" y="5311"/>
                  <a:pt x="1" y="5129"/>
                </a:cubicBezTo>
                <a:cubicBezTo>
                  <a:pt x="-18" y="4841"/>
                  <a:pt x="297" y="4566"/>
                  <a:pt x="846" y="4394"/>
                </a:cubicBezTo>
                <a:cubicBezTo>
                  <a:pt x="892" y="4143"/>
                  <a:pt x="882" y="3895"/>
                  <a:pt x="821" y="3651"/>
                </a:cubicBezTo>
                <a:cubicBezTo>
                  <a:pt x="750" y="3370"/>
                  <a:pt x="614" y="3094"/>
                  <a:pt x="632" y="2815"/>
                </a:cubicBezTo>
                <a:cubicBezTo>
                  <a:pt x="660" y="2405"/>
                  <a:pt x="1022" y="1995"/>
                  <a:pt x="1789" y="1707"/>
                </a:cubicBezTo>
                <a:cubicBezTo>
                  <a:pt x="2677" y="1373"/>
                  <a:pt x="3944" y="1286"/>
                  <a:pt x="5039" y="1481"/>
                </a:cubicBezTo>
                <a:cubicBezTo>
                  <a:pt x="5891" y="676"/>
                  <a:pt x="7686" y="119"/>
                  <a:pt x="9763" y="16"/>
                </a:cubicBezTo>
                <a:cubicBezTo>
                  <a:pt x="11779" y="-84"/>
                  <a:pt x="13812" y="275"/>
                  <a:pt x="14705" y="1031"/>
                </a:cubicBezTo>
                <a:cubicBezTo>
                  <a:pt x="14829" y="1136"/>
                  <a:pt x="14925" y="1250"/>
                  <a:pt x="14872" y="1365"/>
                </a:cubicBezTo>
                <a:cubicBezTo>
                  <a:pt x="14851" y="1410"/>
                  <a:pt x="14807" y="1453"/>
                  <a:pt x="14743" y="1491"/>
                </a:cubicBezTo>
                <a:close/>
              </a:path>
            </a:pathLst>
          </a:custGeom>
          <a:solidFill>
            <a:srgbClr val="E5E5E5"/>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662" name="Shape 662"/>
          <p:cNvSpPr/>
          <p:nvPr/>
        </p:nvSpPr>
        <p:spPr>
          <a:xfrm>
            <a:off x="18989733" y="8658686"/>
            <a:ext cx="992880" cy="910667"/>
          </a:xfrm>
          <a:custGeom>
            <a:avLst/>
            <a:gdLst/>
            <a:ahLst/>
            <a:cxnLst>
              <a:cxn ang="0">
                <a:pos x="wd2" y="hd2"/>
              </a:cxn>
              <a:cxn ang="5400000">
                <a:pos x="wd2" y="hd2"/>
              </a:cxn>
              <a:cxn ang="10800000">
                <a:pos x="wd2" y="hd2"/>
              </a:cxn>
              <a:cxn ang="16200000">
                <a:pos x="wd2" y="hd2"/>
              </a:cxn>
            </a:cxnLst>
            <a:rect l="0" t="0" r="r" b="b"/>
            <a:pathLst>
              <a:path w="19578" h="20261" extrusionOk="0">
                <a:moveTo>
                  <a:pt x="10029" y="20261"/>
                </a:moveTo>
                <a:cubicBezTo>
                  <a:pt x="6324" y="18789"/>
                  <a:pt x="3490" y="16040"/>
                  <a:pt x="1628" y="12526"/>
                </a:cubicBezTo>
                <a:cubicBezTo>
                  <a:pt x="-61" y="9339"/>
                  <a:pt x="-933" y="5211"/>
                  <a:pt x="1524" y="2178"/>
                </a:cubicBezTo>
                <a:cubicBezTo>
                  <a:pt x="4002" y="-882"/>
                  <a:pt x="8544" y="72"/>
                  <a:pt x="9927" y="3913"/>
                </a:cubicBezTo>
                <a:cubicBezTo>
                  <a:pt x="10950" y="-29"/>
                  <a:pt x="15440" y="-1339"/>
                  <a:pt x="17987" y="1596"/>
                </a:cubicBezTo>
                <a:cubicBezTo>
                  <a:pt x="20667" y="4684"/>
                  <a:pt x="19545" y="9053"/>
                  <a:pt x="17681" y="12381"/>
                </a:cubicBezTo>
                <a:cubicBezTo>
                  <a:pt x="15846" y="15655"/>
                  <a:pt x="13317" y="18354"/>
                  <a:pt x="10029" y="20261"/>
                </a:cubicBezTo>
                <a:close/>
              </a:path>
            </a:pathLst>
          </a:custGeom>
          <a:solidFill>
            <a:schemeClr val="accent3"/>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663" name="Shape 663"/>
          <p:cNvSpPr/>
          <p:nvPr/>
        </p:nvSpPr>
        <p:spPr>
          <a:xfrm>
            <a:off x="16083826" y="7015781"/>
            <a:ext cx="1412966" cy="1908107"/>
          </a:xfrm>
          <a:custGeom>
            <a:avLst/>
            <a:gdLst/>
            <a:ahLst/>
            <a:cxnLst>
              <a:cxn ang="0">
                <a:pos x="wd2" y="hd2"/>
              </a:cxn>
              <a:cxn ang="5400000">
                <a:pos x="wd2" y="hd2"/>
              </a:cxn>
              <a:cxn ang="10800000">
                <a:pos x="wd2" y="hd2"/>
              </a:cxn>
              <a:cxn ang="16200000">
                <a:pos x="wd2" y="hd2"/>
              </a:cxn>
            </a:cxnLst>
            <a:rect l="0" t="0" r="r" b="b"/>
            <a:pathLst>
              <a:path w="21484" h="21600" extrusionOk="0">
                <a:moveTo>
                  <a:pt x="16794" y="0"/>
                </a:moveTo>
                <a:cubicBezTo>
                  <a:pt x="14218" y="1941"/>
                  <a:pt x="11506" y="3779"/>
                  <a:pt x="8669" y="5506"/>
                </a:cubicBezTo>
                <a:cubicBezTo>
                  <a:pt x="5891" y="7197"/>
                  <a:pt x="2998" y="8779"/>
                  <a:pt x="0" y="10246"/>
                </a:cubicBezTo>
                <a:cubicBezTo>
                  <a:pt x="2600" y="10727"/>
                  <a:pt x="5082" y="11507"/>
                  <a:pt x="7357" y="12560"/>
                </a:cubicBezTo>
                <a:cubicBezTo>
                  <a:pt x="9843" y="13709"/>
                  <a:pt x="12030" y="15158"/>
                  <a:pt x="14153" y="16637"/>
                </a:cubicBezTo>
                <a:cubicBezTo>
                  <a:pt x="16453" y="18240"/>
                  <a:pt x="18701" y="19894"/>
                  <a:pt x="20891" y="21600"/>
                </a:cubicBezTo>
                <a:cubicBezTo>
                  <a:pt x="21189" y="19756"/>
                  <a:pt x="21375" y="17904"/>
                  <a:pt x="21450" y="16048"/>
                </a:cubicBezTo>
                <a:cubicBezTo>
                  <a:pt x="21600" y="12319"/>
                  <a:pt x="21295" y="8563"/>
                  <a:pt x="19804" y="4999"/>
                </a:cubicBezTo>
                <a:cubicBezTo>
                  <a:pt x="19072" y="3249"/>
                  <a:pt x="18062" y="1571"/>
                  <a:pt x="16794" y="0"/>
                </a:cubicBezTo>
                <a:close/>
              </a:path>
            </a:pathLst>
          </a:custGeom>
          <a:solidFill>
            <a:srgbClr val="FFFFFF"/>
          </a:solidFill>
          <a:ln w="12700">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58"/>
                                        </p:tgtEl>
                                        <p:attrNameLst>
                                          <p:attrName>style.visibility</p:attrName>
                                        </p:attrNameLst>
                                      </p:cBhvr>
                                      <p:to>
                                        <p:strVal val="visible"/>
                                      </p:to>
                                    </p:set>
                                    <p:anim calcmode="lin" valueType="num">
                                      <p:cBhvr additive="base">
                                        <p:cTn id="7" dur="500" fill="hold"/>
                                        <p:tgtEl>
                                          <p:spTgt spid="658"/>
                                        </p:tgtEl>
                                        <p:attrNameLst>
                                          <p:attrName>ppt_x</p:attrName>
                                        </p:attrNameLst>
                                      </p:cBhvr>
                                      <p:tavLst>
                                        <p:tav tm="0">
                                          <p:val>
                                            <p:strVal val="0-#ppt_w/2"/>
                                          </p:val>
                                        </p:tav>
                                        <p:tav tm="100000">
                                          <p:val>
                                            <p:strVal val="#ppt_x"/>
                                          </p:val>
                                        </p:tav>
                                      </p:tavLst>
                                    </p:anim>
                                    <p:anim calcmode="lin" valueType="num">
                                      <p:cBhvr additive="base">
                                        <p:cTn id="8" dur="500" fill="hold"/>
                                        <p:tgtEl>
                                          <p:spTgt spid="6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60">
                                            <p:bg/>
                                          </p:spTgt>
                                        </p:tgtEl>
                                        <p:attrNameLst>
                                          <p:attrName>style.visibility</p:attrName>
                                        </p:attrNameLst>
                                      </p:cBhvr>
                                      <p:to>
                                        <p:strVal val="visible"/>
                                      </p:to>
                                    </p:set>
                                    <p:animEffect transition="in" filter="fade">
                                      <p:cBhvr>
                                        <p:cTn id="13" dur="500"/>
                                        <p:tgtEl>
                                          <p:spTgt spid="660">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60">
                                            <p:txEl>
                                              <p:pRg st="0" end="0"/>
                                            </p:txEl>
                                          </p:spTgt>
                                        </p:tgtEl>
                                        <p:attrNameLst>
                                          <p:attrName>style.visibility</p:attrName>
                                        </p:attrNameLst>
                                      </p:cBhvr>
                                      <p:to>
                                        <p:strVal val="visible"/>
                                      </p:to>
                                    </p:set>
                                    <p:animEffect transition="in" filter="fade">
                                      <p:cBhvr>
                                        <p:cTn id="18" dur="500"/>
                                        <p:tgtEl>
                                          <p:spTgt spid="66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mph" presetSubtype="0" repeatCount="3000" fill="hold" grpId="0" nodeType="clickEffect">
                                  <p:stCondLst>
                                    <p:cond delay="0"/>
                                  </p:stCondLst>
                                  <p:childTnLst>
                                    <p:animEffect transition="out" filter="fade">
                                      <p:cBhvr>
                                        <p:cTn id="22" dur="1000" tmFilter="0, 0; .2, .5; .8, .5; 1, 0"/>
                                        <p:tgtEl>
                                          <p:spTgt spid="662"/>
                                        </p:tgtEl>
                                      </p:cBhvr>
                                    </p:animEffect>
                                    <p:animScale>
                                      <p:cBhvr>
                                        <p:cTn id="23" dur="500" autoRev="1" fill="hold"/>
                                        <p:tgtEl>
                                          <p:spTgt spid="66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 grpId="0" build="p" animBg="1"/>
      <p:bldP spid="66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7" name="Group 667"/>
          <p:cNvGrpSpPr/>
          <p:nvPr/>
        </p:nvGrpSpPr>
        <p:grpSpPr>
          <a:xfrm>
            <a:off x="1366285" y="1510604"/>
            <a:ext cx="16817881" cy="2446293"/>
            <a:chOff x="0" y="0"/>
            <a:chExt cx="16817880" cy="2446291"/>
          </a:xfrm>
        </p:grpSpPr>
        <p:sp>
          <p:nvSpPr>
            <p:cNvPr id="665" name="Shape 665"/>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666" name="Shape 666"/>
            <p:cNvSpPr/>
            <p:nvPr/>
          </p:nvSpPr>
          <p:spPr>
            <a:xfrm>
              <a:off x="12700" y="269458"/>
              <a:ext cx="16805181"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668" name="Shape 668"/>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18</a:t>
            </a:fld>
            <a:endParaRPr/>
          </a:p>
        </p:txBody>
      </p:sp>
      <p:sp>
        <p:nvSpPr>
          <p:cNvPr id="669" name="Shape 669"/>
          <p:cNvSpPr>
            <a:spLocks noGrp="1"/>
          </p:cNvSpPr>
          <p:nvPr>
            <p:ph type="body" sz="quarter" idx="1"/>
          </p:nvPr>
        </p:nvSpPr>
        <p:spPr>
          <a:xfrm>
            <a:off x="1337399" y="3959709"/>
            <a:ext cx="6384610" cy="7357064"/>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a:t>
            </a:r>
          </a:p>
        </p:txBody>
      </p:sp>
      <p:grpSp>
        <p:nvGrpSpPr>
          <p:cNvPr id="676" name="Group 676"/>
          <p:cNvGrpSpPr/>
          <p:nvPr/>
        </p:nvGrpSpPr>
        <p:grpSpPr>
          <a:xfrm>
            <a:off x="9477733" y="4050193"/>
            <a:ext cx="13889343" cy="1893451"/>
            <a:chOff x="0" y="-1"/>
            <a:chExt cx="13889342" cy="1893449"/>
          </a:xfrm>
        </p:grpSpPr>
        <p:grpSp>
          <p:nvGrpSpPr>
            <p:cNvPr id="672" name="Group 672"/>
            <p:cNvGrpSpPr/>
            <p:nvPr/>
          </p:nvGrpSpPr>
          <p:grpSpPr>
            <a:xfrm>
              <a:off x="0" y="-1"/>
              <a:ext cx="1890142" cy="1893449"/>
              <a:chOff x="0" y="0"/>
              <a:chExt cx="1890141" cy="1893447"/>
            </a:xfrm>
          </p:grpSpPr>
          <p:sp>
            <p:nvSpPr>
              <p:cNvPr id="670" name="Shape 670"/>
              <p:cNvSpPr/>
              <p:nvPr/>
            </p:nvSpPr>
            <p:spPr>
              <a:xfrm>
                <a:off x="0" y="1197181"/>
                <a:ext cx="1890142" cy="696267"/>
              </a:xfrm>
              <a:custGeom>
                <a:avLst/>
                <a:gdLst/>
                <a:ahLst/>
                <a:cxnLst>
                  <a:cxn ang="0">
                    <a:pos x="wd2" y="hd2"/>
                  </a:cxn>
                  <a:cxn ang="5400000">
                    <a:pos x="wd2" y="hd2"/>
                  </a:cxn>
                  <a:cxn ang="10800000">
                    <a:pos x="wd2" y="hd2"/>
                  </a:cxn>
                  <a:cxn ang="16200000">
                    <a:pos x="wd2" y="hd2"/>
                  </a:cxn>
                </a:cxnLst>
                <a:rect l="0" t="0" r="r" b="b"/>
                <a:pathLst>
                  <a:path w="21557" h="21600" extrusionOk="0">
                    <a:moveTo>
                      <a:pt x="5896" y="17827"/>
                    </a:moveTo>
                    <a:lnTo>
                      <a:pt x="5106" y="17755"/>
                    </a:lnTo>
                    <a:lnTo>
                      <a:pt x="5124" y="12541"/>
                    </a:lnTo>
                    <a:cubicBezTo>
                      <a:pt x="5128" y="11209"/>
                      <a:pt x="5360" y="10010"/>
                      <a:pt x="5728" y="9242"/>
                    </a:cubicBezTo>
                    <a:cubicBezTo>
                      <a:pt x="6082" y="8503"/>
                      <a:pt x="6541" y="8206"/>
                      <a:pt x="7013" y="8311"/>
                    </a:cubicBezTo>
                    <a:cubicBezTo>
                      <a:pt x="7415" y="8401"/>
                      <a:pt x="7792" y="8779"/>
                      <a:pt x="8074" y="9483"/>
                    </a:cubicBezTo>
                    <a:cubicBezTo>
                      <a:pt x="8381" y="10248"/>
                      <a:pt x="8560" y="11355"/>
                      <a:pt x="8544" y="12541"/>
                    </a:cubicBezTo>
                    <a:lnTo>
                      <a:pt x="8544" y="17844"/>
                    </a:lnTo>
                    <a:lnTo>
                      <a:pt x="7844" y="17844"/>
                    </a:lnTo>
                    <a:cubicBezTo>
                      <a:pt x="7679" y="17841"/>
                      <a:pt x="7549" y="18223"/>
                      <a:pt x="7563" y="18670"/>
                    </a:cubicBezTo>
                    <a:cubicBezTo>
                      <a:pt x="7575" y="19064"/>
                      <a:pt x="7698" y="19365"/>
                      <a:pt x="7844" y="19354"/>
                    </a:cubicBezTo>
                    <a:lnTo>
                      <a:pt x="9068" y="19354"/>
                    </a:lnTo>
                    <a:lnTo>
                      <a:pt x="9041" y="12424"/>
                    </a:lnTo>
                    <a:cubicBezTo>
                      <a:pt x="9033" y="11134"/>
                      <a:pt x="8860" y="9892"/>
                      <a:pt x="8551" y="8911"/>
                    </a:cubicBezTo>
                    <a:cubicBezTo>
                      <a:pt x="8195" y="7779"/>
                      <a:pt x="7687" y="7081"/>
                      <a:pt x="7141" y="6973"/>
                    </a:cubicBezTo>
                    <a:lnTo>
                      <a:pt x="7141" y="1295"/>
                    </a:lnTo>
                    <a:lnTo>
                      <a:pt x="8098" y="207"/>
                    </a:lnTo>
                    <a:cubicBezTo>
                      <a:pt x="8496" y="2643"/>
                      <a:pt x="9321" y="4364"/>
                      <a:pt x="10289" y="4778"/>
                    </a:cubicBezTo>
                    <a:cubicBezTo>
                      <a:pt x="11631" y="5351"/>
                      <a:pt x="12945" y="3387"/>
                      <a:pt x="13486" y="0"/>
                    </a:cubicBezTo>
                    <a:lnTo>
                      <a:pt x="14575" y="1342"/>
                    </a:lnTo>
                    <a:lnTo>
                      <a:pt x="14575" y="9901"/>
                    </a:lnTo>
                    <a:cubicBezTo>
                      <a:pt x="14355" y="9988"/>
                      <a:pt x="14164" y="10284"/>
                      <a:pt x="14026" y="10709"/>
                    </a:cubicBezTo>
                    <a:cubicBezTo>
                      <a:pt x="13891" y="11122"/>
                      <a:pt x="13804" y="11664"/>
                      <a:pt x="13825" y="12246"/>
                    </a:cubicBezTo>
                    <a:cubicBezTo>
                      <a:pt x="13936" y="15348"/>
                      <a:pt x="15620" y="15184"/>
                      <a:pt x="15651" y="12067"/>
                    </a:cubicBezTo>
                    <a:cubicBezTo>
                      <a:pt x="15656" y="11530"/>
                      <a:pt x="15576" y="11042"/>
                      <a:pt x="15457" y="10657"/>
                    </a:cubicBezTo>
                    <a:cubicBezTo>
                      <a:pt x="15344" y="10293"/>
                      <a:pt x="15195" y="10012"/>
                      <a:pt x="15018" y="9859"/>
                    </a:cubicBezTo>
                    <a:lnTo>
                      <a:pt x="15050" y="1892"/>
                    </a:lnTo>
                    <a:lnTo>
                      <a:pt x="19405" y="9325"/>
                    </a:lnTo>
                    <a:cubicBezTo>
                      <a:pt x="20057" y="10377"/>
                      <a:pt x="20592" y="11896"/>
                      <a:pt x="20948" y="13719"/>
                    </a:cubicBezTo>
                    <a:cubicBezTo>
                      <a:pt x="21174" y="14879"/>
                      <a:pt x="21323" y="16127"/>
                      <a:pt x="21420" y="17396"/>
                    </a:cubicBezTo>
                    <a:cubicBezTo>
                      <a:pt x="21525" y="18770"/>
                      <a:pt x="21570" y="20181"/>
                      <a:pt x="21553" y="21600"/>
                    </a:cubicBezTo>
                    <a:lnTo>
                      <a:pt x="35" y="21600"/>
                    </a:lnTo>
                    <a:cubicBezTo>
                      <a:pt x="-30" y="20189"/>
                      <a:pt x="-4" y="18767"/>
                      <a:pt x="108" y="17395"/>
                    </a:cubicBezTo>
                    <a:cubicBezTo>
                      <a:pt x="212" y="16115"/>
                      <a:pt x="392" y="14883"/>
                      <a:pt x="636" y="13734"/>
                    </a:cubicBezTo>
                    <a:cubicBezTo>
                      <a:pt x="1089" y="11600"/>
                      <a:pt x="1735" y="9865"/>
                      <a:pt x="2475" y="8534"/>
                    </a:cubicBezTo>
                    <a:cubicBezTo>
                      <a:pt x="2832" y="7890"/>
                      <a:pt x="3213" y="7340"/>
                      <a:pt x="3587" y="6753"/>
                    </a:cubicBezTo>
                    <a:cubicBezTo>
                      <a:pt x="3934" y="6208"/>
                      <a:pt x="4275" y="5631"/>
                      <a:pt x="4612" y="5019"/>
                    </a:cubicBezTo>
                    <a:lnTo>
                      <a:pt x="6532" y="1866"/>
                    </a:lnTo>
                    <a:lnTo>
                      <a:pt x="6532" y="6995"/>
                    </a:lnTo>
                    <a:cubicBezTo>
                      <a:pt x="5987" y="7123"/>
                      <a:pt x="5483" y="7827"/>
                      <a:pt x="5127" y="8955"/>
                    </a:cubicBezTo>
                    <a:cubicBezTo>
                      <a:pt x="4806" y="9975"/>
                      <a:pt x="4628" y="11272"/>
                      <a:pt x="4626" y="12614"/>
                    </a:cubicBezTo>
                    <a:lnTo>
                      <a:pt x="4621" y="19278"/>
                    </a:lnTo>
                    <a:lnTo>
                      <a:pt x="5887" y="19351"/>
                    </a:lnTo>
                    <a:cubicBezTo>
                      <a:pt x="6006" y="19345"/>
                      <a:pt x="6109" y="19131"/>
                      <a:pt x="6142" y="18822"/>
                    </a:cubicBezTo>
                    <a:cubicBezTo>
                      <a:pt x="6192" y="18355"/>
                      <a:pt x="6074" y="17878"/>
                      <a:pt x="5896" y="17827"/>
                    </a:cubicBez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671" name="Shape 671"/>
              <p:cNvSpPr/>
              <p:nvPr/>
            </p:nvSpPr>
            <p:spPr>
              <a:xfrm>
                <a:off x="259412" y="-1"/>
                <a:ext cx="1379071" cy="1362821"/>
              </a:xfrm>
              <a:custGeom>
                <a:avLst/>
                <a:gdLst/>
                <a:ahLst/>
                <a:cxnLst>
                  <a:cxn ang="0">
                    <a:pos x="wd2" y="hd2"/>
                  </a:cxn>
                  <a:cxn ang="5400000">
                    <a:pos x="wd2" y="hd2"/>
                  </a:cxn>
                  <a:cxn ang="10800000">
                    <a:pos x="wd2" y="hd2"/>
                  </a:cxn>
                  <a:cxn ang="16200000">
                    <a:pos x="wd2" y="hd2"/>
                  </a:cxn>
                </a:cxnLst>
                <a:rect l="0" t="0" r="r" b="b"/>
                <a:pathLst>
                  <a:path w="21600" h="21500" extrusionOk="0">
                    <a:moveTo>
                      <a:pt x="14636" y="5381"/>
                    </a:moveTo>
                    <a:cubicBezTo>
                      <a:pt x="13702" y="6200"/>
                      <a:pt x="12582" y="6775"/>
                      <a:pt x="11375" y="7053"/>
                    </a:cubicBezTo>
                    <a:cubicBezTo>
                      <a:pt x="10542" y="7245"/>
                      <a:pt x="9689" y="7291"/>
                      <a:pt x="8841" y="7297"/>
                    </a:cubicBezTo>
                    <a:cubicBezTo>
                      <a:pt x="8099" y="7301"/>
                      <a:pt x="7354" y="7275"/>
                      <a:pt x="6608" y="7216"/>
                    </a:cubicBezTo>
                    <a:cubicBezTo>
                      <a:pt x="5836" y="8628"/>
                      <a:pt x="5511" y="10245"/>
                      <a:pt x="5677" y="11849"/>
                    </a:cubicBezTo>
                    <a:cubicBezTo>
                      <a:pt x="5858" y="13586"/>
                      <a:pt x="6603" y="15215"/>
                      <a:pt x="7798" y="16481"/>
                    </a:cubicBezTo>
                    <a:cubicBezTo>
                      <a:pt x="7785" y="16927"/>
                      <a:pt x="7717" y="17369"/>
                      <a:pt x="7597" y="17798"/>
                    </a:cubicBezTo>
                    <a:cubicBezTo>
                      <a:pt x="7476" y="18232"/>
                      <a:pt x="7303" y="18649"/>
                      <a:pt x="7081" y="19041"/>
                    </a:cubicBezTo>
                    <a:cubicBezTo>
                      <a:pt x="6481" y="19242"/>
                      <a:pt x="5895" y="19481"/>
                      <a:pt x="5326" y="19758"/>
                    </a:cubicBezTo>
                    <a:cubicBezTo>
                      <a:pt x="4766" y="20030"/>
                      <a:pt x="4225" y="20337"/>
                      <a:pt x="3685" y="20646"/>
                    </a:cubicBezTo>
                    <a:cubicBezTo>
                      <a:pt x="3192" y="20929"/>
                      <a:pt x="2700" y="21213"/>
                      <a:pt x="2209" y="21500"/>
                    </a:cubicBezTo>
                    <a:cubicBezTo>
                      <a:pt x="1723" y="21482"/>
                      <a:pt x="1248" y="21345"/>
                      <a:pt x="825" y="21103"/>
                    </a:cubicBezTo>
                    <a:cubicBezTo>
                      <a:pt x="511" y="20922"/>
                      <a:pt x="231" y="20685"/>
                      <a:pt x="0" y="20405"/>
                    </a:cubicBezTo>
                    <a:cubicBezTo>
                      <a:pt x="975" y="20609"/>
                      <a:pt x="1988" y="20319"/>
                      <a:pt x="2711" y="19628"/>
                    </a:cubicBezTo>
                    <a:cubicBezTo>
                      <a:pt x="3598" y="18781"/>
                      <a:pt x="3869" y="17649"/>
                      <a:pt x="3970" y="16449"/>
                    </a:cubicBezTo>
                    <a:cubicBezTo>
                      <a:pt x="4068" y="15280"/>
                      <a:pt x="4029" y="14005"/>
                      <a:pt x="3905" y="12789"/>
                    </a:cubicBezTo>
                    <a:cubicBezTo>
                      <a:pt x="3762" y="11379"/>
                      <a:pt x="3546" y="9974"/>
                      <a:pt x="3527" y="8556"/>
                    </a:cubicBezTo>
                    <a:cubicBezTo>
                      <a:pt x="3499" y="6508"/>
                      <a:pt x="3930" y="4488"/>
                      <a:pt x="4983" y="2934"/>
                    </a:cubicBezTo>
                    <a:cubicBezTo>
                      <a:pt x="6258" y="1052"/>
                      <a:pt x="8339" y="-60"/>
                      <a:pt x="10682" y="3"/>
                    </a:cubicBezTo>
                    <a:cubicBezTo>
                      <a:pt x="12643" y="55"/>
                      <a:pt x="14434" y="964"/>
                      <a:pt x="15611" y="2459"/>
                    </a:cubicBezTo>
                    <a:cubicBezTo>
                      <a:pt x="16988" y="4210"/>
                      <a:pt x="17349" y="6474"/>
                      <a:pt x="17479" y="8656"/>
                    </a:cubicBezTo>
                    <a:cubicBezTo>
                      <a:pt x="17553" y="9887"/>
                      <a:pt x="17561" y="11127"/>
                      <a:pt x="17547" y="12373"/>
                    </a:cubicBezTo>
                    <a:cubicBezTo>
                      <a:pt x="17533" y="13569"/>
                      <a:pt x="17525" y="14818"/>
                      <a:pt x="17609" y="15995"/>
                    </a:cubicBezTo>
                    <a:cubicBezTo>
                      <a:pt x="17687" y="17103"/>
                      <a:pt x="17861" y="18170"/>
                      <a:pt x="18537" y="19073"/>
                    </a:cubicBezTo>
                    <a:cubicBezTo>
                      <a:pt x="19255" y="20032"/>
                      <a:pt x="20412" y="20550"/>
                      <a:pt x="21600" y="20446"/>
                    </a:cubicBezTo>
                    <a:cubicBezTo>
                      <a:pt x="21355" y="20792"/>
                      <a:pt x="21024" y="21068"/>
                      <a:pt x="20640" y="21246"/>
                    </a:cubicBezTo>
                    <a:cubicBezTo>
                      <a:pt x="20088" y="21501"/>
                      <a:pt x="19462" y="21540"/>
                      <a:pt x="18882" y="21355"/>
                    </a:cubicBezTo>
                    <a:cubicBezTo>
                      <a:pt x="18162" y="20842"/>
                      <a:pt x="17411" y="20374"/>
                      <a:pt x="16634" y="19955"/>
                    </a:cubicBezTo>
                    <a:cubicBezTo>
                      <a:pt x="15935" y="19578"/>
                      <a:pt x="15217" y="19240"/>
                      <a:pt x="14481" y="18943"/>
                    </a:cubicBezTo>
                    <a:cubicBezTo>
                      <a:pt x="14223" y="18538"/>
                      <a:pt x="14023" y="18098"/>
                      <a:pt x="13889" y="17636"/>
                    </a:cubicBezTo>
                    <a:cubicBezTo>
                      <a:pt x="13777" y="17253"/>
                      <a:pt x="13711" y="16859"/>
                      <a:pt x="13692" y="16460"/>
                    </a:cubicBezTo>
                    <a:cubicBezTo>
                      <a:pt x="15114" y="15187"/>
                      <a:pt x="16040" y="13445"/>
                      <a:pt x="16303" y="11547"/>
                    </a:cubicBezTo>
                    <a:cubicBezTo>
                      <a:pt x="16608" y="9348"/>
                      <a:pt x="16005" y="7120"/>
                      <a:pt x="14636" y="5381"/>
                    </a:cubicBez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nvGrpSpPr>
            <p:cNvPr id="675" name="Group 675"/>
            <p:cNvGrpSpPr/>
            <p:nvPr/>
          </p:nvGrpSpPr>
          <p:grpSpPr>
            <a:xfrm>
              <a:off x="2183417" y="547168"/>
              <a:ext cx="11705925" cy="1080677"/>
              <a:chOff x="0" y="-1"/>
              <a:chExt cx="11705924" cy="1080676"/>
            </a:xfrm>
          </p:grpSpPr>
          <p:sp>
            <p:nvSpPr>
              <p:cNvPr id="673" name="Shape 673"/>
              <p:cNvSpPr/>
              <p:nvPr/>
            </p:nvSpPr>
            <p:spPr>
              <a:xfrm>
                <a:off x="0" y="49626"/>
                <a:ext cx="9358937" cy="103104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algn="r" defTabSz="587022">
                  <a:defRPr sz="6200">
                    <a:solidFill>
                      <a:srgbClr val="E5E5E5"/>
                    </a:solidFill>
                    <a:latin typeface="linecons"/>
                    <a:ea typeface="linecons"/>
                    <a:cs typeface="linecons"/>
                    <a:sym typeface="linecons"/>
                  </a:defRPr>
                </a:pPr>
                <a:r>
                  <a:rPr dirty="0">
                    <a:solidFill>
                      <a:schemeClr val="accent4"/>
                    </a:solidFill>
                  </a:rPr>
                  <a:t></a:t>
                </a:r>
                <a:r>
                  <a:rPr dirty="0">
                    <a:solidFill>
                      <a:srgbClr val="0E3AAB"/>
                    </a:solidFill>
                  </a:rPr>
                  <a:t> </a:t>
                </a:r>
                <a:r>
                  <a:rPr dirty="0">
                    <a:solidFill>
                      <a:schemeClr val="accent3"/>
                    </a:solidFill>
                  </a:rPr>
                  <a:t></a:t>
                </a:r>
                <a:r>
                  <a:rPr dirty="0">
                    <a:solidFill>
                      <a:srgbClr val="0E3AAB"/>
                    </a:solidFill>
                  </a:rPr>
                  <a:t> </a:t>
                </a:r>
                <a:r>
                  <a:rPr dirty="0">
                    <a:solidFill>
                      <a:schemeClr val="accent2"/>
                    </a:solidFill>
                  </a:rPr>
                  <a:t></a:t>
                </a:r>
                <a:r>
                  <a:rPr dirty="0">
                    <a:solidFill>
                      <a:srgbClr val="0E3AAB"/>
                    </a:solidFill>
                  </a:rPr>
                  <a:t> </a:t>
                </a:r>
                <a:r>
                  <a:rPr dirty="0">
                    <a:solidFill>
                      <a:schemeClr val="accent1"/>
                    </a:solidFill>
                  </a:rPr>
                  <a:t> </a:t>
                </a:r>
                <a:r>
                  <a:rPr dirty="0">
                    <a:solidFill>
                      <a:srgbClr val="0E3AAB"/>
                    </a:solidFill>
                  </a:rPr>
                  <a:t> </a:t>
                </a:r>
                <a:r>
                  <a:rPr dirty="0"/>
                  <a:t>   </a:t>
                </a:r>
              </a:p>
            </p:txBody>
          </p:sp>
          <p:sp>
            <p:nvSpPr>
              <p:cNvPr id="674" name="Shape 674"/>
              <p:cNvSpPr/>
              <p:nvPr/>
            </p:nvSpPr>
            <p:spPr>
              <a:xfrm>
                <a:off x="9815782" y="-1"/>
                <a:ext cx="1890142"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57%</a:t>
                </a:r>
              </a:p>
            </p:txBody>
          </p:sp>
        </p:grpSp>
      </p:grpSp>
      <p:grpSp>
        <p:nvGrpSpPr>
          <p:cNvPr id="684" name="Group 684"/>
          <p:cNvGrpSpPr/>
          <p:nvPr/>
        </p:nvGrpSpPr>
        <p:grpSpPr>
          <a:xfrm>
            <a:off x="9477733" y="6481566"/>
            <a:ext cx="13888516" cy="2081428"/>
            <a:chOff x="0" y="-1"/>
            <a:chExt cx="13888515" cy="2081426"/>
          </a:xfrm>
        </p:grpSpPr>
        <p:grpSp>
          <p:nvGrpSpPr>
            <p:cNvPr id="681" name="Group 681"/>
            <p:cNvGrpSpPr/>
            <p:nvPr/>
          </p:nvGrpSpPr>
          <p:grpSpPr>
            <a:xfrm>
              <a:off x="0" y="-1"/>
              <a:ext cx="1890142" cy="2081426"/>
              <a:chOff x="0" y="0"/>
              <a:chExt cx="1890141" cy="2081424"/>
            </a:xfrm>
          </p:grpSpPr>
          <p:sp>
            <p:nvSpPr>
              <p:cNvPr id="677" name="Shape 677"/>
              <p:cNvSpPr/>
              <p:nvPr/>
            </p:nvSpPr>
            <p:spPr>
              <a:xfrm>
                <a:off x="0" y="1385158"/>
                <a:ext cx="1890142" cy="696267"/>
              </a:xfrm>
              <a:custGeom>
                <a:avLst/>
                <a:gdLst/>
                <a:ahLst/>
                <a:cxnLst>
                  <a:cxn ang="0">
                    <a:pos x="wd2" y="hd2"/>
                  </a:cxn>
                  <a:cxn ang="5400000">
                    <a:pos x="wd2" y="hd2"/>
                  </a:cxn>
                  <a:cxn ang="10800000">
                    <a:pos x="wd2" y="hd2"/>
                  </a:cxn>
                  <a:cxn ang="16200000">
                    <a:pos x="wd2" y="hd2"/>
                  </a:cxn>
                </a:cxnLst>
                <a:rect l="0" t="0" r="r" b="b"/>
                <a:pathLst>
                  <a:path w="21557" h="21600" extrusionOk="0">
                    <a:moveTo>
                      <a:pt x="5896" y="17827"/>
                    </a:moveTo>
                    <a:lnTo>
                      <a:pt x="5106" y="17755"/>
                    </a:lnTo>
                    <a:lnTo>
                      <a:pt x="5124" y="12541"/>
                    </a:lnTo>
                    <a:cubicBezTo>
                      <a:pt x="5128" y="11209"/>
                      <a:pt x="5360" y="10010"/>
                      <a:pt x="5728" y="9242"/>
                    </a:cubicBezTo>
                    <a:cubicBezTo>
                      <a:pt x="6082" y="8503"/>
                      <a:pt x="6541" y="8206"/>
                      <a:pt x="7013" y="8311"/>
                    </a:cubicBezTo>
                    <a:cubicBezTo>
                      <a:pt x="7415" y="8401"/>
                      <a:pt x="7792" y="8779"/>
                      <a:pt x="8074" y="9483"/>
                    </a:cubicBezTo>
                    <a:cubicBezTo>
                      <a:pt x="8381" y="10248"/>
                      <a:pt x="8560" y="11355"/>
                      <a:pt x="8544" y="12541"/>
                    </a:cubicBezTo>
                    <a:lnTo>
                      <a:pt x="8544" y="17844"/>
                    </a:lnTo>
                    <a:lnTo>
                      <a:pt x="7844" y="17844"/>
                    </a:lnTo>
                    <a:cubicBezTo>
                      <a:pt x="7679" y="17841"/>
                      <a:pt x="7549" y="18223"/>
                      <a:pt x="7563" y="18670"/>
                    </a:cubicBezTo>
                    <a:cubicBezTo>
                      <a:pt x="7575" y="19064"/>
                      <a:pt x="7698" y="19365"/>
                      <a:pt x="7844" y="19354"/>
                    </a:cubicBezTo>
                    <a:lnTo>
                      <a:pt x="9068" y="19354"/>
                    </a:lnTo>
                    <a:lnTo>
                      <a:pt x="9041" y="12424"/>
                    </a:lnTo>
                    <a:cubicBezTo>
                      <a:pt x="9033" y="11134"/>
                      <a:pt x="8860" y="9892"/>
                      <a:pt x="8551" y="8911"/>
                    </a:cubicBezTo>
                    <a:cubicBezTo>
                      <a:pt x="8195" y="7779"/>
                      <a:pt x="7687" y="7081"/>
                      <a:pt x="7141" y="6973"/>
                    </a:cubicBezTo>
                    <a:lnTo>
                      <a:pt x="7141" y="1295"/>
                    </a:lnTo>
                    <a:lnTo>
                      <a:pt x="8098" y="207"/>
                    </a:lnTo>
                    <a:cubicBezTo>
                      <a:pt x="8496" y="2643"/>
                      <a:pt x="9321" y="4364"/>
                      <a:pt x="10289" y="4778"/>
                    </a:cubicBezTo>
                    <a:cubicBezTo>
                      <a:pt x="11631" y="5351"/>
                      <a:pt x="12945" y="3387"/>
                      <a:pt x="13486" y="0"/>
                    </a:cubicBezTo>
                    <a:lnTo>
                      <a:pt x="14575" y="1342"/>
                    </a:lnTo>
                    <a:lnTo>
                      <a:pt x="14575" y="9901"/>
                    </a:lnTo>
                    <a:cubicBezTo>
                      <a:pt x="14355" y="9988"/>
                      <a:pt x="14164" y="10284"/>
                      <a:pt x="14026" y="10709"/>
                    </a:cubicBezTo>
                    <a:cubicBezTo>
                      <a:pt x="13891" y="11122"/>
                      <a:pt x="13804" y="11664"/>
                      <a:pt x="13825" y="12246"/>
                    </a:cubicBezTo>
                    <a:cubicBezTo>
                      <a:pt x="13936" y="15348"/>
                      <a:pt x="15620" y="15184"/>
                      <a:pt x="15651" y="12067"/>
                    </a:cubicBezTo>
                    <a:cubicBezTo>
                      <a:pt x="15656" y="11530"/>
                      <a:pt x="15576" y="11042"/>
                      <a:pt x="15457" y="10657"/>
                    </a:cubicBezTo>
                    <a:cubicBezTo>
                      <a:pt x="15344" y="10293"/>
                      <a:pt x="15195" y="10012"/>
                      <a:pt x="15018" y="9859"/>
                    </a:cubicBezTo>
                    <a:lnTo>
                      <a:pt x="15050" y="1892"/>
                    </a:lnTo>
                    <a:lnTo>
                      <a:pt x="19405" y="9325"/>
                    </a:lnTo>
                    <a:cubicBezTo>
                      <a:pt x="20057" y="10377"/>
                      <a:pt x="20592" y="11896"/>
                      <a:pt x="20948" y="13719"/>
                    </a:cubicBezTo>
                    <a:cubicBezTo>
                      <a:pt x="21174" y="14879"/>
                      <a:pt x="21323" y="16127"/>
                      <a:pt x="21420" y="17396"/>
                    </a:cubicBezTo>
                    <a:cubicBezTo>
                      <a:pt x="21525" y="18770"/>
                      <a:pt x="21570" y="20181"/>
                      <a:pt x="21553" y="21600"/>
                    </a:cubicBezTo>
                    <a:lnTo>
                      <a:pt x="35" y="21600"/>
                    </a:lnTo>
                    <a:cubicBezTo>
                      <a:pt x="-30" y="20189"/>
                      <a:pt x="-4" y="18767"/>
                      <a:pt x="108" y="17395"/>
                    </a:cubicBezTo>
                    <a:cubicBezTo>
                      <a:pt x="212" y="16115"/>
                      <a:pt x="392" y="14883"/>
                      <a:pt x="636" y="13734"/>
                    </a:cubicBezTo>
                    <a:cubicBezTo>
                      <a:pt x="1089" y="11600"/>
                      <a:pt x="1735" y="9865"/>
                      <a:pt x="2475" y="8534"/>
                    </a:cubicBezTo>
                    <a:cubicBezTo>
                      <a:pt x="2832" y="7890"/>
                      <a:pt x="3213" y="7340"/>
                      <a:pt x="3587" y="6753"/>
                    </a:cubicBezTo>
                    <a:cubicBezTo>
                      <a:pt x="3934" y="6208"/>
                      <a:pt x="4275" y="5631"/>
                      <a:pt x="4612" y="5019"/>
                    </a:cubicBezTo>
                    <a:lnTo>
                      <a:pt x="6532" y="1866"/>
                    </a:lnTo>
                    <a:lnTo>
                      <a:pt x="6532" y="6995"/>
                    </a:lnTo>
                    <a:cubicBezTo>
                      <a:pt x="5987" y="7123"/>
                      <a:pt x="5483" y="7827"/>
                      <a:pt x="5127" y="8955"/>
                    </a:cubicBezTo>
                    <a:cubicBezTo>
                      <a:pt x="4806" y="9975"/>
                      <a:pt x="4628" y="11272"/>
                      <a:pt x="4626" y="12614"/>
                    </a:cubicBezTo>
                    <a:lnTo>
                      <a:pt x="4621" y="19278"/>
                    </a:lnTo>
                    <a:lnTo>
                      <a:pt x="5887" y="19351"/>
                    </a:lnTo>
                    <a:cubicBezTo>
                      <a:pt x="6006" y="19345"/>
                      <a:pt x="6109" y="19131"/>
                      <a:pt x="6142" y="18822"/>
                    </a:cubicBezTo>
                    <a:cubicBezTo>
                      <a:pt x="6192" y="18355"/>
                      <a:pt x="6074" y="17878"/>
                      <a:pt x="5896" y="17827"/>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678" name="Shape 678"/>
              <p:cNvSpPr/>
              <p:nvPr/>
            </p:nvSpPr>
            <p:spPr>
              <a:xfrm>
                <a:off x="259412" y="187977"/>
                <a:ext cx="1379072" cy="1362820"/>
              </a:xfrm>
              <a:custGeom>
                <a:avLst/>
                <a:gdLst/>
                <a:ahLst/>
                <a:cxnLst>
                  <a:cxn ang="0">
                    <a:pos x="wd2" y="hd2"/>
                  </a:cxn>
                  <a:cxn ang="5400000">
                    <a:pos x="wd2" y="hd2"/>
                  </a:cxn>
                  <a:cxn ang="10800000">
                    <a:pos x="wd2" y="hd2"/>
                  </a:cxn>
                  <a:cxn ang="16200000">
                    <a:pos x="wd2" y="hd2"/>
                  </a:cxn>
                </a:cxnLst>
                <a:rect l="0" t="0" r="r" b="b"/>
                <a:pathLst>
                  <a:path w="21600" h="21500" extrusionOk="0">
                    <a:moveTo>
                      <a:pt x="14636" y="5381"/>
                    </a:moveTo>
                    <a:cubicBezTo>
                      <a:pt x="13702" y="6200"/>
                      <a:pt x="12582" y="6775"/>
                      <a:pt x="11375" y="7053"/>
                    </a:cubicBezTo>
                    <a:cubicBezTo>
                      <a:pt x="10542" y="7245"/>
                      <a:pt x="9689" y="7291"/>
                      <a:pt x="8841" y="7297"/>
                    </a:cubicBezTo>
                    <a:cubicBezTo>
                      <a:pt x="8099" y="7301"/>
                      <a:pt x="7354" y="7275"/>
                      <a:pt x="6608" y="7216"/>
                    </a:cubicBezTo>
                    <a:cubicBezTo>
                      <a:pt x="5836" y="8628"/>
                      <a:pt x="5511" y="10245"/>
                      <a:pt x="5677" y="11849"/>
                    </a:cubicBezTo>
                    <a:cubicBezTo>
                      <a:pt x="5858" y="13586"/>
                      <a:pt x="6603" y="15215"/>
                      <a:pt x="7798" y="16481"/>
                    </a:cubicBezTo>
                    <a:cubicBezTo>
                      <a:pt x="7785" y="16927"/>
                      <a:pt x="7717" y="17369"/>
                      <a:pt x="7597" y="17798"/>
                    </a:cubicBezTo>
                    <a:cubicBezTo>
                      <a:pt x="7476" y="18232"/>
                      <a:pt x="7303" y="18649"/>
                      <a:pt x="7081" y="19041"/>
                    </a:cubicBezTo>
                    <a:cubicBezTo>
                      <a:pt x="6481" y="19242"/>
                      <a:pt x="5895" y="19481"/>
                      <a:pt x="5326" y="19758"/>
                    </a:cubicBezTo>
                    <a:cubicBezTo>
                      <a:pt x="4766" y="20030"/>
                      <a:pt x="4225" y="20337"/>
                      <a:pt x="3685" y="20646"/>
                    </a:cubicBezTo>
                    <a:cubicBezTo>
                      <a:pt x="3192" y="20929"/>
                      <a:pt x="2700" y="21213"/>
                      <a:pt x="2209" y="21500"/>
                    </a:cubicBezTo>
                    <a:cubicBezTo>
                      <a:pt x="1723" y="21482"/>
                      <a:pt x="1248" y="21345"/>
                      <a:pt x="825" y="21103"/>
                    </a:cubicBezTo>
                    <a:cubicBezTo>
                      <a:pt x="511" y="20922"/>
                      <a:pt x="231" y="20685"/>
                      <a:pt x="0" y="20405"/>
                    </a:cubicBezTo>
                    <a:cubicBezTo>
                      <a:pt x="975" y="20609"/>
                      <a:pt x="1988" y="20319"/>
                      <a:pt x="2711" y="19628"/>
                    </a:cubicBezTo>
                    <a:cubicBezTo>
                      <a:pt x="3598" y="18781"/>
                      <a:pt x="3869" y="17649"/>
                      <a:pt x="3970" y="16449"/>
                    </a:cubicBezTo>
                    <a:cubicBezTo>
                      <a:pt x="4068" y="15280"/>
                      <a:pt x="4029" y="14005"/>
                      <a:pt x="3905" y="12789"/>
                    </a:cubicBezTo>
                    <a:cubicBezTo>
                      <a:pt x="3762" y="11379"/>
                      <a:pt x="3546" y="9974"/>
                      <a:pt x="3527" y="8556"/>
                    </a:cubicBezTo>
                    <a:cubicBezTo>
                      <a:pt x="3499" y="6508"/>
                      <a:pt x="3930" y="4488"/>
                      <a:pt x="4983" y="2934"/>
                    </a:cubicBezTo>
                    <a:cubicBezTo>
                      <a:pt x="6258" y="1052"/>
                      <a:pt x="8339" y="-60"/>
                      <a:pt x="10682" y="3"/>
                    </a:cubicBezTo>
                    <a:cubicBezTo>
                      <a:pt x="12643" y="55"/>
                      <a:pt x="14434" y="964"/>
                      <a:pt x="15611" y="2459"/>
                    </a:cubicBezTo>
                    <a:cubicBezTo>
                      <a:pt x="16988" y="4210"/>
                      <a:pt x="17349" y="6474"/>
                      <a:pt x="17479" y="8656"/>
                    </a:cubicBezTo>
                    <a:cubicBezTo>
                      <a:pt x="17553" y="9887"/>
                      <a:pt x="17561" y="11127"/>
                      <a:pt x="17547" y="12373"/>
                    </a:cubicBezTo>
                    <a:cubicBezTo>
                      <a:pt x="17533" y="13569"/>
                      <a:pt x="17525" y="14818"/>
                      <a:pt x="17609" y="15995"/>
                    </a:cubicBezTo>
                    <a:cubicBezTo>
                      <a:pt x="17687" y="17103"/>
                      <a:pt x="17861" y="18170"/>
                      <a:pt x="18537" y="19073"/>
                    </a:cubicBezTo>
                    <a:cubicBezTo>
                      <a:pt x="19255" y="20032"/>
                      <a:pt x="20412" y="20550"/>
                      <a:pt x="21600" y="20446"/>
                    </a:cubicBezTo>
                    <a:cubicBezTo>
                      <a:pt x="21355" y="20792"/>
                      <a:pt x="21024" y="21068"/>
                      <a:pt x="20640" y="21246"/>
                    </a:cubicBezTo>
                    <a:cubicBezTo>
                      <a:pt x="20088" y="21501"/>
                      <a:pt x="19462" y="21540"/>
                      <a:pt x="18882" y="21355"/>
                    </a:cubicBezTo>
                    <a:cubicBezTo>
                      <a:pt x="18162" y="20842"/>
                      <a:pt x="17411" y="20374"/>
                      <a:pt x="16634" y="19955"/>
                    </a:cubicBezTo>
                    <a:cubicBezTo>
                      <a:pt x="15935" y="19578"/>
                      <a:pt x="15217" y="19240"/>
                      <a:pt x="14481" y="18943"/>
                    </a:cubicBezTo>
                    <a:cubicBezTo>
                      <a:pt x="14223" y="18538"/>
                      <a:pt x="14023" y="18098"/>
                      <a:pt x="13889" y="17636"/>
                    </a:cubicBezTo>
                    <a:cubicBezTo>
                      <a:pt x="13777" y="17253"/>
                      <a:pt x="13711" y="16859"/>
                      <a:pt x="13692" y="16460"/>
                    </a:cubicBezTo>
                    <a:cubicBezTo>
                      <a:pt x="15114" y="15187"/>
                      <a:pt x="16040" y="13445"/>
                      <a:pt x="16303" y="11547"/>
                    </a:cubicBezTo>
                    <a:cubicBezTo>
                      <a:pt x="16608" y="9348"/>
                      <a:pt x="16005" y="7120"/>
                      <a:pt x="14636" y="5381"/>
                    </a:cubicBez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679" name="Shape 679"/>
              <p:cNvSpPr/>
              <p:nvPr/>
            </p:nvSpPr>
            <p:spPr>
              <a:xfrm>
                <a:off x="507574" y="-1"/>
                <a:ext cx="838442" cy="594869"/>
              </a:xfrm>
              <a:custGeom>
                <a:avLst/>
                <a:gdLst/>
                <a:ahLst/>
                <a:cxnLst>
                  <a:cxn ang="0">
                    <a:pos x="wd2" y="hd2"/>
                  </a:cxn>
                  <a:cxn ang="5400000">
                    <a:pos x="wd2" y="hd2"/>
                  </a:cxn>
                  <a:cxn ang="10800000">
                    <a:pos x="wd2" y="hd2"/>
                  </a:cxn>
                  <a:cxn ang="16200000">
                    <a:pos x="wd2" y="hd2"/>
                  </a:cxn>
                </a:cxnLst>
                <a:rect l="0" t="0" r="r" b="b"/>
                <a:pathLst>
                  <a:path w="21600" h="21594" extrusionOk="0">
                    <a:moveTo>
                      <a:pt x="0" y="21198"/>
                    </a:moveTo>
                    <a:lnTo>
                      <a:pt x="0" y="5704"/>
                    </a:lnTo>
                    <a:cubicBezTo>
                      <a:pt x="2988" y="2033"/>
                      <a:pt x="6817" y="7"/>
                      <a:pt x="10781" y="0"/>
                    </a:cubicBezTo>
                    <a:cubicBezTo>
                      <a:pt x="14758" y="-6"/>
                      <a:pt x="18602" y="2021"/>
                      <a:pt x="21600" y="5704"/>
                    </a:cubicBezTo>
                    <a:lnTo>
                      <a:pt x="21600" y="21594"/>
                    </a:lnTo>
                    <a:cubicBezTo>
                      <a:pt x="18461" y="18535"/>
                      <a:pt x="14740" y="16881"/>
                      <a:pt x="10924" y="16847"/>
                    </a:cubicBezTo>
                    <a:cubicBezTo>
                      <a:pt x="7024" y="16812"/>
                      <a:pt x="3210" y="18469"/>
                      <a:pt x="2" y="21594"/>
                    </a:cubicBezTo>
                    <a:lnTo>
                      <a:pt x="0" y="21198"/>
                    </a:ln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680" name="Shape 680"/>
              <p:cNvSpPr/>
              <p:nvPr/>
            </p:nvSpPr>
            <p:spPr>
              <a:xfrm>
                <a:off x="829898" y="150240"/>
                <a:ext cx="193795" cy="193171"/>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solidFill>
                <a:srgbClr val="FFFFFF"/>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sp>
          <p:nvSpPr>
            <p:cNvPr id="682" name="Shape 682"/>
            <p:cNvSpPr/>
            <p:nvPr/>
          </p:nvSpPr>
          <p:spPr>
            <a:xfrm>
              <a:off x="2183417" y="633385"/>
              <a:ext cx="9358937" cy="10310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algn="r" defTabSz="587022">
                <a:defRPr sz="6200">
                  <a:solidFill>
                    <a:srgbClr val="E5E5E5"/>
                  </a:solidFill>
                  <a:latin typeface="linecons"/>
                  <a:ea typeface="linecons"/>
                  <a:cs typeface="linecons"/>
                  <a:sym typeface="linecons"/>
                </a:defRPr>
              </a:pPr>
              <a:r>
                <a:rPr dirty="0">
                  <a:solidFill>
                    <a:schemeClr val="accent4"/>
                  </a:solidFill>
                </a:rPr>
                <a:t></a:t>
              </a:r>
              <a:r>
                <a:rPr dirty="0">
                  <a:solidFill>
                    <a:srgbClr val="0E3AAB"/>
                  </a:solidFill>
                </a:rPr>
                <a:t> </a:t>
              </a:r>
              <a:r>
                <a:rPr dirty="0">
                  <a:solidFill>
                    <a:schemeClr val="accent3"/>
                  </a:solidFill>
                </a:rPr>
                <a:t></a:t>
              </a:r>
              <a:r>
                <a:rPr dirty="0">
                  <a:solidFill>
                    <a:srgbClr val="0E3AAB"/>
                  </a:solidFill>
                </a:rPr>
                <a:t> </a:t>
              </a:r>
              <a:r>
                <a:rPr dirty="0">
                  <a:solidFill>
                    <a:schemeClr val="accent1"/>
                  </a:solidFill>
                </a:rPr>
                <a:t></a:t>
              </a:r>
              <a:r>
                <a:rPr dirty="0">
                  <a:solidFill>
                    <a:srgbClr val="2062C6"/>
                  </a:solidFill>
                </a:rPr>
                <a:t> </a:t>
              </a:r>
              <a:r>
                <a:rPr dirty="0"/>
                <a:t>     </a:t>
              </a:r>
            </a:p>
          </p:txBody>
        </p:sp>
        <p:sp>
          <p:nvSpPr>
            <p:cNvPr id="683" name="Shape 683"/>
            <p:cNvSpPr/>
            <p:nvPr/>
          </p:nvSpPr>
          <p:spPr>
            <a:xfrm>
              <a:off x="11999199" y="583760"/>
              <a:ext cx="1889316"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34%</a:t>
              </a:r>
            </a:p>
          </p:txBody>
        </p:sp>
      </p:grpSp>
      <p:grpSp>
        <p:nvGrpSpPr>
          <p:cNvPr id="690" name="Group 690"/>
          <p:cNvGrpSpPr/>
          <p:nvPr/>
        </p:nvGrpSpPr>
        <p:grpSpPr>
          <a:xfrm>
            <a:off x="9477733" y="9094531"/>
            <a:ext cx="13895121" cy="1906221"/>
            <a:chOff x="0" y="0"/>
            <a:chExt cx="13895119" cy="1906219"/>
          </a:xfrm>
        </p:grpSpPr>
        <p:grpSp>
          <p:nvGrpSpPr>
            <p:cNvPr id="687" name="Group 687"/>
            <p:cNvGrpSpPr/>
            <p:nvPr/>
          </p:nvGrpSpPr>
          <p:grpSpPr>
            <a:xfrm>
              <a:off x="0" y="0"/>
              <a:ext cx="1890142" cy="1906219"/>
              <a:chOff x="0" y="0"/>
              <a:chExt cx="1890141" cy="1906218"/>
            </a:xfrm>
          </p:grpSpPr>
          <p:sp>
            <p:nvSpPr>
              <p:cNvPr id="685" name="Shape 685"/>
              <p:cNvSpPr/>
              <p:nvPr/>
            </p:nvSpPr>
            <p:spPr>
              <a:xfrm>
                <a:off x="0" y="1209952"/>
                <a:ext cx="1890142" cy="696267"/>
              </a:xfrm>
              <a:custGeom>
                <a:avLst/>
                <a:gdLst/>
                <a:ahLst/>
                <a:cxnLst>
                  <a:cxn ang="0">
                    <a:pos x="wd2" y="hd2"/>
                  </a:cxn>
                  <a:cxn ang="5400000">
                    <a:pos x="wd2" y="hd2"/>
                  </a:cxn>
                  <a:cxn ang="10800000">
                    <a:pos x="wd2" y="hd2"/>
                  </a:cxn>
                  <a:cxn ang="16200000">
                    <a:pos x="wd2" y="hd2"/>
                  </a:cxn>
                </a:cxnLst>
                <a:rect l="0" t="0" r="r" b="b"/>
                <a:pathLst>
                  <a:path w="21557" h="21600" extrusionOk="0">
                    <a:moveTo>
                      <a:pt x="5896" y="17827"/>
                    </a:moveTo>
                    <a:lnTo>
                      <a:pt x="5106" y="17755"/>
                    </a:lnTo>
                    <a:lnTo>
                      <a:pt x="5124" y="12541"/>
                    </a:lnTo>
                    <a:cubicBezTo>
                      <a:pt x="5128" y="11209"/>
                      <a:pt x="5360" y="10010"/>
                      <a:pt x="5728" y="9242"/>
                    </a:cubicBezTo>
                    <a:cubicBezTo>
                      <a:pt x="6082" y="8503"/>
                      <a:pt x="6541" y="8206"/>
                      <a:pt x="7013" y="8311"/>
                    </a:cubicBezTo>
                    <a:cubicBezTo>
                      <a:pt x="7415" y="8401"/>
                      <a:pt x="7792" y="8779"/>
                      <a:pt x="8074" y="9483"/>
                    </a:cubicBezTo>
                    <a:cubicBezTo>
                      <a:pt x="8381" y="10248"/>
                      <a:pt x="8560" y="11355"/>
                      <a:pt x="8544" y="12541"/>
                    </a:cubicBezTo>
                    <a:lnTo>
                      <a:pt x="8544" y="17844"/>
                    </a:lnTo>
                    <a:lnTo>
                      <a:pt x="7844" y="17844"/>
                    </a:lnTo>
                    <a:cubicBezTo>
                      <a:pt x="7679" y="17841"/>
                      <a:pt x="7549" y="18223"/>
                      <a:pt x="7563" y="18670"/>
                    </a:cubicBezTo>
                    <a:cubicBezTo>
                      <a:pt x="7575" y="19064"/>
                      <a:pt x="7698" y="19365"/>
                      <a:pt x="7844" y="19354"/>
                    </a:cubicBezTo>
                    <a:lnTo>
                      <a:pt x="9068" y="19354"/>
                    </a:lnTo>
                    <a:lnTo>
                      <a:pt x="9041" y="12424"/>
                    </a:lnTo>
                    <a:cubicBezTo>
                      <a:pt x="9033" y="11134"/>
                      <a:pt x="8860" y="9892"/>
                      <a:pt x="8551" y="8911"/>
                    </a:cubicBezTo>
                    <a:cubicBezTo>
                      <a:pt x="8195" y="7779"/>
                      <a:pt x="7687" y="7081"/>
                      <a:pt x="7141" y="6973"/>
                    </a:cubicBezTo>
                    <a:lnTo>
                      <a:pt x="7141" y="1295"/>
                    </a:lnTo>
                    <a:lnTo>
                      <a:pt x="8098" y="207"/>
                    </a:lnTo>
                    <a:cubicBezTo>
                      <a:pt x="8496" y="2643"/>
                      <a:pt x="9321" y="4364"/>
                      <a:pt x="10289" y="4778"/>
                    </a:cubicBezTo>
                    <a:cubicBezTo>
                      <a:pt x="11631" y="5351"/>
                      <a:pt x="12945" y="3387"/>
                      <a:pt x="13486" y="0"/>
                    </a:cubicBezTo>
                    <a:lnTo>
                      <a:pt x="14575" y="1342"/>
                    </a:lnTo>
                    <a:lnTo>
                      <a:pt x="14575" y="9901"/>
                    </a:lnTo>
                    <a:cubicBezTo>
                      <a:pt x="14355" y="9988"/>
                      <a:pt x="14164" y="10284"/>
                      <a:pt x="14026" y="10709"/>
                    </a:cubicBezTo>
                    <a:cubicBezTo>
                      <a:pt x="13891" y="11122"/>
                      <a:pt x="13804" y="11664"/>
                      <a:pt x="13825" y="12246"/>
                    </a:cubicBezTo>
                    <a:cubicBezTo>
                      <a:pt x="13936" y="15348"/>
                      <a:pt x="15620" y="15184"/>
                      <a:pt x="15651" y="12067"/>
                    </a:cubicBezTo>
                    <a:cubicBezTo>
                      <a:pt x="15656" y="11530"/>
                      <a:pt x="15576" y="11042"/>
                      <a:pt x="15457" y="10657"/>
                    </a:cubicBezTo>
                    <a:cubicBezTo>
                      <a:pt x="15344" y="10293"/>
                      <a:pt x="15195" y="10012"/>
                      <a:pt x="15018" y="9859"/>
                    </a:cubicBezTo>
                    <a:lnTo>
                      <a:pt x="15050" y="1892"/>
                    </a:lnTo>
                    <a:lnTo>
                      <a:pt x="19405" y="9325"/>
                    </a:lnTo>
                    <a:cubicBezTo>
                      <a:pt x="20057" y="10377"/>
                      <a:pt x="20592" y="11896"/>
                      <a:pt x="20948" y="13719"/>
                    </a:cubicBezTo>
                    <a:cubicBezTo>
                      <a:pt x="21174" y="14879"/>
                      <a:pt x="21323" y="16127"/>
                      <a:pt x="21420" y="17396"/>
                    </a:cubicBezTo>
                    <a:cubicBezTo>
                      <a:pt x="21525" y="18770"/>
                      <a:pt x="21570" y="20181"/>
                      <a:pt x="21553" y="21600"/>
                    </a:cubicBezTo>
                    <a:lnTo>
                      <a:pt x="35" y="21600"/>
                    </a:lnTo>
                    <a:cubicBezTo>
                      <a:pt x="-30" y="20189"/>
                      <a:pt x="-4" y="18767"/>
                      <a:pt x="108" y="17395"/>
                    </a:cubicBezTo>
                    <a:cubicBezTo>
                      <a:pt x="212" y="16115"/>
                      <a:pt x="392" y="14883"/>
                      <a:pt x="636" y="13734"/>
                    </a:cubicBezTo>
                    <a:cubicBezTo>
                      <a:pt x="1089" y="11600"/>
                      <a:pt x="1735" y="9865"/>
                      <a:pt x="2475" y="8534"/>
                    </a:cubicBezTo>
                    <a:cubicBezTo>
                      <a:pt x="2832" y="7890"/>
                      <a:pt x="3213" y="7340"/>
                      <a:pt x="3587" y="6753"/>
                    </a:cubicBezTo>
                    <a:cubicBezTo>
                      <a:pt x="3934" y="6208"/>
                      <a:pt x="4275" y="5631"/>
                      <a:pt x="4612" y="5019"/>
                    </a:cubicBezTo>
                    <a:lnTo>
                      <a:pt x="6532" y="1866"/>
                    </a:lnTo>
                    <a:lnTo>
                      <a:pt x="6532" y="6995"/>
                    </a:lnTo>
                    <a:cubicBezTo>
                      <a:pt x="5987" y="7123"/>
                      <a:pt x="5483" y="7827"/>
                      <a:pt x="5127" y="8955"/>
                    </a:cubicBezTo>
                    <a:cubicBezTo>
                      <a:pt x="4806" y="9975"/>
                      <a:pt x="4628" y="11272"/>
                      <a:pt x="4626" y="12614"/>
                    </a:cubicBezTo>
                    <a:lnTo>
                      <a:pt x="4621" y="19278"/>
                    </a:lnTo>
                    <a:lnTo>
                      <a:pt x="5887" y="19351"/>
                    </a:lnTo>
                    <a:cubicBezTo>
                      <a:pt x="6006" y="19345"/>
                      <a:pt x="6109" y="19131"/>
                      <a:pt x="6142" y="18822"/>
                    </a:cubicBezTo>
                    <a:cubicBezTo>
                      <a:pt x="6192" y="18355"/>
                      <a:pt x="6074" y="17878"/>
                      <a:pt x="5896" y="17827"/>
                    </a:cubicBez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686" name="Shape 686"/>
              <p:cNvSpPr/>
              <p:nvPr/>
            </p:nvSpPr>
            <p:spPr>
              <a:xfrm>
                <a:off x="504807" y="0"/>
                <a:ext cx="918546" cy="808585"/>
              </a:xfrm>
              <a:custGeom>
                <a:avLst/>
                <a:gdLst/>
                <a:ahLst/>
                <a:cxnLst>
                  <a:cxn ang="0">
                    <a:pos x="wd2" y="hd2"/>
                  </a:cxn>
                  <a:cxn ang="5400000">
                    <a:pos x="wd2" y="hd2"/>
                  </a:cxn>
                  <a:cxn ang="10800000">
                    <a:pos x="wd2" y="hd2"/>
                  </a:cxn>
                  <a:cxn ang="16200000">
                    <a:pos x="wd2" y="hd2"/>
                  </a:cxn>
                </a:cxnLst>
                <a:rect l="0" t="0" r="r" b="b"/>
                <a:pathLst>
                  <a:path w="21379" h="20771" extrusionOk="0">
                    <a:moveTo>
                      <a:pt x="1768" y="20771"/>
                    </a:moveTo>
                    <a:cubicBezTo>
                      <a:pt x="1770" y="19546"/>
                      <a:pt x="1873" y="18342"/>
                      <a:pt x="2067" y="17169"/>
                    </a:cubicBezTo>
                    <a:cubicBezTo>
                      <a:pt x="2348" y="15468"/>
                      <a:pt x="2841" y="13746"/>
                      <a:pt x="3956" y="12449"/>
                    </a:cubicBezTo>
                    <a:cubicBezTo>
                      <a:pt x="4694" y="11591"/>
                      <a:pt x="5656" y="11008"/>
                      <a:pt x="6708" y="10783"/>
                    </a:cubicBezTo>
                    <a:cubicBezTo>
                      <a:pt x="6483" y="11236"/>
                      <a:pt x="6207" y="11656"/>
                      <a:pt x="5885" y="12032"/>
                    </a:cubicBezTo>
                    <a:cubicBezTo>
                      <a:pt x="5517" y="12462"/>
                      <a:pt x="5093" y="12830"/>
                      <a:pt x="4627" y="13124"/>
                    </a:cubicBezTo>
                    <a:cubicBezTo>
                      <a:pt x="5236" y="13109"/>
                      <a:pt x="5841" y="13024"/>
                      <a:pt x="6433" y="12868"/>
                    </a:cubicBezTo>
                    <a:cubicBezTo>
                      <a:pt x="7640" y="12551"/>
                      <a:pt x="8760" y="11956"/>
                      <a:pt x="9841" y="11310"/>
                    </a:cubicBezTo>
                    <a:cubicBezTo>
                      <a:pt x="11021" y="10604"/>
                      <a:pt x="12171" y="9826"/>
                      <a:pt x="13287" y="8978"/>
                    </a:cubicBezTo>
                    <a:cubicBezTo>
                      <a:pt x="12627" y="9875"/>
                      <a:pt x="11857" y="10665"/>
                      <a:pt x="10999" y="11325"/>
                    </a:cubicBezTo>
                    <a:cubicBezTo>
                      <a:pt x="10182" y="11954"/>
                      <a:pt x="9292" y="12460"/>
                      <a:pt x="8353" y="12829"/>
                    </a:cubicBezTo>
                    <a:cubicBezTo>
                      <a:pt x="10209" y="13138"/>
                      <a:pt x="12100" y="12620"/>
                      <a:pt x="13608" y="11387"/>
                    </a:cubicBezTo>
                    <a:cubicBezTo>
                      <a:pt x="14143" y="10950"/>
                      <a:pt x="14616" y="10431"/>
                      <a:pt x="15141" y="9985"/>
                    </a:cubicBezTo>
                    <a:cubicBezTo>
                      <a:pt x="15806" y="9419"/>
                      <a:pt x="16550" y="8972"/>
                      <a:pt x="17345" y="8662"/>
                    </a:cubicBezTo>
                    <a:cubicBezTo>
                      <a:pt x="17322" y="9725"/>
                      <a:pt x="17453" y="10784"/>
                      <a:pt x="17732" y="11801"/>
                    </a:cubicBezTo>
                    <a:cubicBezTo>
                      <a:pt x="18032" y="12898"/>
                      <a:pt x="18503" y="13933"/>
                      <a:pt x="18744" y="15049"/>
                    </a:cubicBezTo>
                    <a:cubicBezTo>
                      <a:pt x="18979" y="16132"/>
                      <a:pt x="18990" y="17247"/>
                      <a:pt x="18911" y="18345"/>
                    </a:cubicBezTo>
                    <a:cubicBezTo>
                      <a:pt x="18853" y="19135"/>
                      <a:pt x="18748" y="19922"/>
                      <a:pt x="18596" y="20702"/>
                    </a:cubicBezTo>
                    <a:cubicBezTo>
                      <a:pt x="19009" y="19490"/>
                      <a:pt x="19417" y="18283"/>
                      <a:pt x="19819" y="17078"/>
                    </a:cubicBezTo>
                    <a:cubicBezTo>
                      <a:pt x="20637" y="14630"/>
                      <a:pt x="21456" y="12113"/>
                      <a:pt x="21374" y="9469"/>
                    </a:cubicBezTo>
                    <a:cubicBezTo>
                      <a:pt x="21335" y="8223"/>
                      <a:pt x="21089" y="6993"/>
                      <a:pt x="20612" y="5862"/>
                    </a:cubicBezTo>
                    <a:cubicBezTo>
                      <a:pt x="18591" y="1080"/>
                      <a:pt x="13487" y="-829"/>
                      <a:pt x="8691" y="330"/>
                    </a:cubicBezTo>
                    <a:cubicBezTo>
                      <a:pt x="4268" y="1398"/>
                      <a:pt x="550" y="4956"/>
                      <a:pt x="53" y="9835"/>
                    </a:cubicBezTo>
                    <a:cubicBezTo>
                      <a:pt x="-144" y="11768"/>
                      <a:pt x="245" y="13683"/>
                      <a:pt x="639" y="15558"/>
                    </a:cubicBezTo>
                    <a:cubicBezTo>
                      <a:pt x="1003" y="17288"/>
                      <a:pt x="1379" y="19025"/>
                      <a:pt x="1768" y="20771"/>
                    </a:cubicBez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sp>
          <p:nvSpPr>
            <p:cNvPr id="688" name="Shape 688"/>
            <p:cNvSpPr/>
            <p:nvPr/>
          </p:nvSpPr>
          <p:spPr>
            <a:xfrm>
              <a:off x="2183417" y="462985"/>
              <a:ext cx="9358937" cy="10310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algn="r" defTabSz="587022">
                <a:defRPr sz="6200">
                  <a:solidFill>
                    <a:srgbClr val="E5E5E5"/>
                  </a:solidFill>
                  <a:latin typeface="linecons"/>
                  <a:ea typeface="linecons"/>
                  <a:cs typeface="linecons"/>
                  <a:sym typeface="linecons"/>
                </a:defRPr>
              </a:pPr>
              <a:r>
                <a:rPr dirty="0">
                  <a:solidFill>
                    <a:schemeClr val="accent4"/>
                  </a:solidFill>
                </a:rPr>
                <a:t> </a:t>
              </a:r>
              <a:r>
                <a:rPr dirty="0">
                  <a:solidFill>
                    <a:srgbClr val="0E3AAB"/>
                  </a:solidFill>
                </a:rPr>
                <a:t> </a:t>
              </a:r>
              <a:r>
                <a:rPr dirty="0">
                  <a:solidFill>
                    <a:schemeClr val="accent3"/>
                  </a:solidFill>
                </a:rPr>
                <a:t></a:t>
              </a:r>
              <a:r>
                <a:rPr dirty="0">
                  <a:solidFill>
                    <a:srgbClr val="0187AB"/>
                  </a:solidFill>
                </a:rPr>
                <a:t> </a:t>
              </a:r>
              <a:r>
                <a:rPr dirty="0">
                  <a:solidFill>
                    <a:schemeClr val="accent2"/>
                  </a:solidFill>
                </a:rPr>
                <a:t></a:t>
              </a:r>
              <a:r>
                <a:rPr dirty="0">
                  <a:solidFill>
                    <a:srgbClr val="0E3AAB"/>
                  </a:solidFill>
                </a:rPr>
                <a:t> </a:t>
              </a:r>
              <a:r>
                <a:rPr dirty="0">
                  <a:solidFill>
                    <a:schemeClr val="accent1"/>
                  </a:solidFill>
                </a:rPr>
                <a:t> </a:t>
              </a:r>
              <a:r>
                <a:rPr dirty="0">
                  <a:solidFill>
                    <a:srgbClr val="2062C6"/>
                  </a:solidFill>
                </a:rPr>
                <a:t> </a:t>
              </a:r>
              <a:r>
                <a:rPr dirty="0"/>
                <a:t>  </a:t>
              </a:r>
            </a:p>
          </p:txBody>
        </p:sp>
        <p:sp>
          <p:nvSpPr>
            <p:cNvPr id="689" name="Shape 689"/>
            <p:cNvSpPr/>
            <p:nvPr/>
          </p:nvSpPr>
          <p:spPr>
            <a:xfrm>
              <a:off x="11999199" y="413359"/>
              <a:ext cx="1895920"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rPr dirty="0"/>
                <a:t>72%</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67"/>
                                        </p:tgtEl>
                                        <p:attrNameLst>
                                          <p:attrName>style.visibility</p:attrName>
                                        </p:attrNameLst>
                                      </p:cBhvr>
                                      <p:to>
                                        <p:strVal val="visible"/>
                                      </p:to>
                                    </p:set>
                                    <p:anim calcmode="lin" valueType="num">
                                      <p:cBhvr additive="base">
                                        <p:cTn id="7" dur="500" fill="hold"/>
                                        <p:tgtEl>
                                          <p:spTgt spid="667"/>
                                        </p:tgtEl>
                                        <p:attrNameLst>
                                          <p:attrName>ppt_x</p:attrName>
                                        </p:attrNameLst>
                                      </p:cBhvr>
                                      <p:tavLst>
                                        <p:tav tm="0">
                                          <p:val>
                                            <p:strVal val="0-#ppt_w/2"/>
                                          </p:val>
                                        </p:tav>
                                        <p:tav tm="100000">
                                          <p:val>
                                            <p:strVal val="#ppt_x"/>
                                          </p:val>
                                        </p:tav>
                                      </p:tavLst>
                                    </p:anim>
                                    <p:anim calcmode="lin" valueType="num">
                                      <p:cBhvr additive="base">
                                        <p:cTn id="8" dur="500" fill="hold"/>
                                        <p:tgtEl>
                                          <p:spTgt spid="6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69">
                                            <p:bg/>
                                          </p:spTgt>
                                        </p:tgtEl>
                                        <p:attrNameLst>
                                          <p:attrName>style.visibility</p:attrName>
                                        </p:attrNameLst>
                                      </p:cBhvr>
                                      <p:to>
                                        <p:strVal val="visible"/>
                                      </p:to>
                                    </p:set>
                                    <p:animEffect transition="in" filter="fade">
                                      <p:cBhvr>
                                        <p:cTn id="13" dur="500"/>
                                        <p:tgtEl>
                                          <p:spTgt spid="669">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69">
                                            <p:txEl>
                                              <p:pRg st="0" end="0"/>
                                            </p:txEl>
                                          </p:spTgt>
                                        </p:tgtEl>
                                        <p:attrNameLst>
                                          <p:attrName>style.visibility</p:attrName>
                                        </p:attrNameLst>
                                      </p:cBhvr>
                                      <p:to>
                                        <p:strVal val="visible"/>
                                      </p:to>
                                    </p:set>
                                    <p:animEffect transition="in" filter="fade">
                                      <p:cBhvr>
                                        <p:cTn id="18" dur="500"/>
                                        <p:tgtEl>
                                          <p:spTgt spid="66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76"/>
                                        </p:tgtEl>
                                        <p:attrNameLst>
                                          <p:attrName>style.visibility</p:attrName>
                                        </p:attrNameLst>
                                      </p:cBhvr>
                                      <p:to>
                                        <p:strVal val="visible"/>
                                      </p:to>
                                    </p:set>
                                    <p:anim calcmode="lin" valueType="num">
                                      <p:cBhvr additive="base">
                                        <p:cTn id="23" dur="500" fill="hold"/>
                                        <p:tgtEl>
                                          <p:spTgt spid="676"/>
                                        </p:tgtEl>
                                        <p:attrNameLst>
                                          <p:attrName>ppt_x</p:attrName>
                                        </p:attrNameLst>
                                      </p:cBhvr>
                                      <p:tavLst>
                                        <p:tav tm="0">
                                          <p:val>
                                            <p:strVal val="#ppt_x"/>
                                          </p:val>
                                        </p:tav>
                                        <p:tav tm="100000">
                                          <p:val>
                                            <p:strVal val="#ppt_x"/>
                                          </p:val>
                                        </p:tav>
                                      </p:tavLst>
                                    </p:anim>
                                    <p:anim calcmode="lin" valueType="num">
                                      <p:cBhvr additive="base">
                                        <p:cTn id="24" dur="500" fill="hold"/>
                                        <p:tgtEl>
                                          <p:spTgt spid="67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84"/>
                                        </p:tgtEl>
                                        <p:attrNameLst>
                                          <p:attrName>style.visibility</p:attrName>
                                        </p:attrNameLst>
                                      </p:cBhvr>
                                      <p:to>
                                        <p:strVal val="visible"/>
                                      </p:to>
                                    </p:set>
                                    <p:anim calcmode="lin" valueType="num">
                                      <p:cBhvr additive="base">
                                        <p:cTn id="29" dur="500" fill="hold"/>
                                        <p:tgtEl>
                                          <p:spTgt spid="684"/>
                                        </p:tgtEl>
                                        <p:attrNameLst>
                                          <p:attrName>ppt_x</p:attrName>
                                        </p:attrNameLst>
                                      </p:cBhvr>
                                      <p:tavLst>
                                        <p:tav tm="0">
                                          <p:val>
                                            <p:strVal val="#ppt_x"/>
                                          </p:val>
                                        </p:tav>
                                        <p:tav tm="100000">
                                          <p:val>
                                            <p:strVal val="#ppt_x"/>
                                          </p:val>
                                        </p:tav>
                                      </p:tavLst>
                                    </p:anim>
                                    <p:anim calcmode="lin" valueType="num">
                                      <p:cBhvr additive="base">
                                        <p:cTn id="30" dur="500" fill="hold"/>
                                        <p:tgtEl>
                                          <p:spTgt spid="68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90"/>
                                        </p:tgtEl>
                                        <p:attrNameLst>
                                          <p:attrName>style.visibility</p:attrName>
                                        </p:attrNameLst>
                                      </p:cBhvr>
                                      <p:to>
                                        <p:strVal val="visible"/>
                                      </p:to>
                                    </p:set>
                                    <p:anim calcmode="lin" valueType="num">
                                      <p:cBhvr additive="base">
                                        <p:cTn id="35" dur="500" fill="hold"/>
                                        <p:tgtEl>
                                          <p:spTgt spid="690"/>
                                        </p:tgtEl>
                                        <p:attrNameLst>
                                          <p:attrName>ppt_x</p:attrName>
                                        </p:attrNameLst>
                                      </p:cBhvr>
                                      <p:tavLst>
                                        <p:tav tm="0">
                                          <p:val>
                                            <p:strVal val="#ppt_x"/>
                                          </p:val>
                                        </p:tav>
                                        <p:tav tm="100000">
                                          <p:val>
                                            <p:strVal val="#ppt_x"/>
                                          </p:val>
                                        </p:tav>
                                      </p:tavLst>
                                    </p:anim>
                                    <p:anim calcmode="lin" valueType="num">
                                      <p:cBhvr additive="base">
                                        <p:cTn id="36" dur="500" fill="hold"/>
                                        <p:tgtEl>
                                          <p:spTgt spid="6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9"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4" name="Group 694"/>
          <p:cNvGrpSpPr/>
          <p:nvPr/>
        </p:nvGrpSpPr>
        <p:grpSpPr>
          <a:xfrm>
            <a:off x="11819528" y="1519609"/>
            <a:ext cx="11450852" cy="2446293"/>
            <a:chOff x="0" y="0"/>
            <a:chExt cx="11450851" cy="2446291"/>
          </a:xfrm>
        </p:grpSpPr>
        <p:sp>
          <p:nvSpPr>
            <p:cNvPr id="692" name="Shape 692"/>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693" name="Shape 693"/>
            <p:cNvSpPr/>
            <p:nvPr/>
          </p:nvSpPr>
          <p:spPr>
            <a:xfrm>
              <a:off x="12700" y="269458"/>
              <a:ext cx="11438152"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695" name="Shape 695"/>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19</a:t>
            </a:fld>
            <a:endParaRPr/>
          </a:p>
        </p:txBody>
      </p:sp>
      <p:sp>
        <p:nvSpPr>
          <p:cNvPr id="696" name="Shape 696"/>
          <p:cNvSpPr>
            <a:spLocks noGrp="1"/>
          </p:cNvSpPr>
          <p:nvPr>
            <p:ph type="body" sz="quarter" idx="1"/>
          </p:nvPr>
        </p:nvSpPr>
        <p:spPr>
          <a:xfrm>
            <a:off x="11790642" y="5429373"/>
            <a:ext cx="11508624" cy="5401690"/>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grpSp>
        <p:nvGrpSpPr>
          <p:cNvPr id="720" name="Group 720"/>
          <p:cNvGrpSpPr/>
          <p:nvPr/>
        </p:nvGrpSpPr>
        <p:grpSpPr>
          <a:xfrm>
            <a:off x="4957022" y="2703376"/>
            <a:ext cx="2223789" cy="8309249"/>
            <a:chOff x="0" y="0"/>
            <a:chExt cx="2223788" cy="8309247"/>
          </a:xfrm>
        </p:grpSpPr>
        <p:sp>
          <p:nvSpPr>
            <p:cNvPr id="697" name="Shape 697"/>
            <p:cNvSpPr/>
            <p:nvPr/>
          </p:nvSpPr>
          <p:spPr>
            <a:xfrm>
              <a:off x="359364" y="4593396"/>
              <a:ext cx="1505088" cy="214742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030"/>
                  </a:lnTo>
                  <a:lnTo>
                    <a:pt x="21600" y="14030"/>
                  </a:lnTo>
                  <a:cubicBezTo>
                    <a:pt x="21600" y="16121"/>
                    <a:pt x="20391" y="18013"/>
                    <a:pt x="18437" y="19383"/>
                  </a:cubicBezTo>
                  <a:cubicBezTo>
                    <a:pt x="16482" y="20753"/>
                    <a:pt x="13782" y="21600"/>
                    <a:pt x="10800" y="21600"/>
                  </a:cubicBezTo>
                  <a:lnTo>
                    <a:pt x="10800" y="21600"/>
                  </a:lnTo>
                  <a:lnTo>
                    <a:pt x="10800" y="21600"/>
                  </a:lnTo>
                  <a:cubicBezTo>
                    <a:pt x="7818" y="21600"/>
                    <a:pt x="5118" y="20753"/>
                    <a:pt x="3163" y="19383"/>
                  </a:cubicBezTo>
                  <a:cubicBezTo>
                    <a:pt x="1209" y="18013"/>
                    <a:pt x="0" y="16121"/>
                    <a:pt x="0" y="14030"/>
                  </a:cubicBezTo>
                  <a:lnTo>
                    <a:pt x="0" y="14030"/>
                  </a:lnTo>
                  <a:lnTo>
                    <a:pt x="0" y="0"/>
                  </a:lnTo>
                  <a:lnTo>
                    <a:pt x="21600" y="0"/>
                  </a:lnTo>
                  <a:close/>
                </a:path>
              </a:pathLst>
            </a:cu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698" name="Shape 698"/>
            <p:cNvSpPr/>
            <p:nvPr/>
          </p:nvSpPr>
          <p:spPr>
            <a:xfrm>
              <a:off x="0" y="-1"/>
              <a:ext cx="2223789" cy="6928899"/>
            </a:xfrm>
            <a:custGeom>
              <a:avLst/>
              <a:gdLst/>
              <a:ahLst/>
              <a:cxnLst>
                <a:cxn ang="0">
                  <a:pos x="wd2" y="hd2"/>
                </a:cxn>
                <a:cxn ang="5400000">
                  <a:pos x="wd2" y="hd2"/>
                </a:cxn>
                <a:cxn ang="10800000">
                  <a:pos x="wd2" y="hd2"/>
                </a:cxn>
                <a:cxn ang="16200000">
                  <a:pos x="wd2" y="hd2"/>
                </a:cxn>
              </a:cxnLst>
              <a:rect l="0" t="0" r="r" b="b"/>
              <a:pathLst>
                <a:path w="21544" h="21557" extrusionOk="0">
                  <a:moveTo>
                    <a:pt x="3463" y="3"/>
                  </a:moveTo>
                  <a:lnTo>
                    <a:pt x="1036" y="3"/>
                  </a:lnTo>
                  <a:cubicBezTo>
                    <a:pt x="771" y="-10"/>
                    <a:pt x="501" y="15"/>
                    <a:pt x="301" y="73"/>
                  </a:cubicBezTo>
                  <a:cubicBezTo>
                    <a:pt x="73" y="138"/>
                    <a:pt x="-36" y="236"/>
                    <a:pt x="10" y="333"/>
                  </a:cubicBezTo>
                  <a:lnTo>
                    <a:pt x="10" y="740"/>
                  </a:lnTo>
                  <a:cubicBezTo>
                    <a:pt x="-25" y="824"/>
                    <a:pt x="57" y="909"/>
                    <a:pt x="235" y="972"/>
                  </a:cubicBezTo>
                  <a:cubicBezTo>
                    <a:pt x="435" y="1043"/>
                    <a:pt x="730" y="1078"/>
                    <a:pt x="1026" y="1066"/>
                  </a:cubicBezTo>
                  <a:lnTo>
                    <a:pt x="1923" y="1066"/>
                  </a:lnTo>
                  <a:lnTo>
                    <a:pt x="1923" y="18801"/>
                  </a:lnTo>
                  <a:cubicBezTo>
                    <a:pt x="2089" y="20362"/>
                    <a:pt x="6133" y="21590"/>
                    <a:pt x="10996" y="21556"/>
                  </a:cubicBezTo>
                  <a:cubicBezTo>
                    <a:pt x="15703" y="21523"/>
                    <a:pt x="19504" y="20312"/>
                    <a:pt x="19641" y="18801"/>
                  </a:cubicBezTo>
                  <a:lnTo>
                    <a:pt x="19640" y="1054"/>
                  </a:lnTo>
                  <a:lnTo>
                    <a:pt x="20722" y="1054"/>
                  </a:lnTo>
                  <a:cubicBezTo>
                    <a:pt x="20959" y="1055"/>
                    <a:pt x="21186" y="1023"/>
                    <a:pt x="21342" y="965"/>
                  </a:cubicBezTo>
                  <a:cubicBezTo>
                    <a:pt x="21479" y="915"/>
                    <a:pt x="21549" y="850"/>
                    <a:pt x="21539" y="783"/>
                  </a:cubicBezTo>
                  <a:lnTo>
                    <a:pt x="21539" y="279"/>
                  </a:lnTo>
                  <a:cubicBezTo>
                    <a:pt x="21564" y="210"/>
                    <a:pt x="21497" y="141"/>
                    <a:pt x="21355" y="89"/>
                  </a:cubicBezTo>
                  <a:cubicBezTo>
                    <a:pt x="21208" y="35"/>
                    <a:pt x="20995" y="5"/>
                    <a:pt x="20772" y="6"/>
                  </a:cubicBezTo>
                  <a:lnTo>
                    <a:pt x="18045" y="6"/>
                  </a:lnTo>
                  <a:lnTo>
                    <a:pt x="18045" y="18764"/>
                  </a:lnTo>
                  <a:cubicBezTo>
                    <a:pt x="17881" y="20015"/>
                    <a:pt x="14680" y="21002"/>
                    <a:pt x="10782" y="21005"/>
                  </a:cubicBezTo>
                  <a:cubicBezTo>
                    <a:pt x="6871" y="21007"/>
                    <a:pt x="3652" y="20018"/>
                    <a:pt x="3486" y="18764"/>
                  </a:cubicBezTo>
                  <a:lnTo>
                    <a:pt x="3463" y="3"/>
                  </a:lnTo>
                  <a:close/>
                </a:path>
              </a:pathLst>
            </a:custGeom>
            <a:noFill/>
            <a:ln w="762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699" name="Shape 699"/>
            <p:cNvSpPr/>
            <p:nvPr/>
          </p:nvSpPr>
          <p:spPr>
            <a:xfrm>
              <a:off x="355569" y="1529"/>
              <a:ext cx="1506886" cy="340173"/>
            </a:xfrm>
            <a:prstGeom prst="rect">
              <a:avLst/>
            </a:prstGeom>
            <a:solidFill>
              <a:srgbClr val="F3F3F3">
                <a:alpha val="27701"/>
              </a:srgbClr>
            </a:solidFill>
            <a:ln w="76200" cap="flat">
              <a:solidFill>
                <a:srgbClr val="E5E5E5">
                  <a:alpha val="27701"/>
                </a:srgbClr>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0" name="Shape 700"/>
            <p:cNvSpPr/>
            <p:nvPr/>
          </p:nvSpPr>
          <p:spPr>
            <a:xfrm>
              <a:off x="177981" y="7229747"/>
              <a:ext cx="1867854"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6500">
                  <a:solidFill>
                    <a:srgbClr val="323333"/>
                  </a:solidFill>
                  <a:latin typeface="+mn-lt"/>
                  <a:ea typeface="+mn-ea"/>
                  <a:cs typeface="+mn-cs"/>
                  <a:sym typeface="Montserrat-Regular"/>
                </a:defRPr>
              </a:lvl1pPr>
            </a:lstStyle>
            <a:p>
              <a:r>
                <a:t>32%</a:t>
              </a:r>
            </a:p>
          </p:txBody>
        </p:sp>
        <p:grpSp>
          <p:nvGrpSpPr>
            <p:cNvPr id="719" name="Group 719"/>
            <p:cNvGrpSpPr/>
            <p:nvPr/>
          </p:nvGrpSpPr>
          <p:grpSpPr>
            <a:xfrm>
              <a:off x="514539" y="2985532"/>
              <a:ext cx="1191241" cy="2933437"/>
              <a:chOff x="0" y="0"/>
              <a:chExt cx="1191239" cy="2933436"/>
            </a:xfrm>
          </p:grpSpPr>
          <p:sp>
            <p:nvSpPr>
              <p:cNvPr id="701" name="Shape 701"/>
              <p:cNvSpPr/>
              <p:nvPr/>
            </p:nvSpPr>
            <p:spPr>
              <a:xfrm>
                <a:off x="109075" y="1911442"/>
                <a:ext cx="355601" cy="355601"/>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2" name="Shape 702"/>
              <p:cNvSpPr/>
              <p:nvPr/>
            </p:nvSpPr>
            <p:spPr>
              <a:xfrm>
                <a:off x="557149" y="2484700"/>
                <a:ext cx="80437" cy="80437"/>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3" name="Shape 703"/>
              <p:cNvSpPr/>
              <p:nvPr/>
            </p:nvSpPr>
            <p:spPr>
              <a:xfrm>
                <a:off x="927546" y="2289271"/>
                <a:ext cx="181144" cy="181144"/>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4" name="Shape 704"/>
              <p:cNvSpPr/>
              <p:nvPr/>
            </p:nvSpPr>
            <p:spPr>
              <a:xfrm>
                <a:off x="1010096" y="1725542"/>
                <a:ext cx="181144" cy="181144"/>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5" name="Shape 705"/>
              <p:cNvSpPr/>
              <p:nvPr/>
            </p:nvSpPr>
            <p:spPr>
              <a:xfrm>
                <a:off x="114746" y="2582792"/>
                <a:ext cx="181144" cy="181144"/>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6" name="Shape 706"/>
              <p:cNvSpPr/>
              <p:nvPr/>
            </p:nvSpPr>
            <p:spPr>
              <a:xfrm>
                <a:off x="0" y="1775896"/>
                <a:ext cx="80437" cy="80437"/>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7" name="Shape 707"/>
              <p:cNvSpPr/>
              <p:nvPr/>
            </p:nvSpPr>
            <p:spPr>
              <a:xfrm>
                <a:off x="506796" y="1725542"/>
                <a:ext cx="181144" cy="181144"/>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8" name="Shape 708"/>
              <p:cNvSpPr/>
              <p:nvPr/>
            </p:nvSpPr>
            <p:spPr>
              <a:xfrm>
                <a:off x="792078" y="1961795"/>
                <a:ext cx="80437" cy="80437"/>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09" name="Shape 709"/>
              <p:cNvSpPr/>
              <p:nvPr/>
            </p:nvSpPr>
            <p:spPr>
              <a:xfrm>
                <a:off x="792078" y="1530429"/>
                <a:ext cx="181144" cy="181144"/>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0" name="Shape 710"/>
              <p:cNvSpPr/>
              <p:nvPr/>
            </p:nvSpPr>
            <p:spPr>
              <a:xfrm>
                <a:off x="304632" y="678778"/>
                <a:ext cx="208045" cy="208045"/>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1" name="Shape 711"/>
              <p:cNvSpPr/>
              <p:nvPr/>
            </p:nvSpPr>
            <p:spPr>
              <a:xfrm>
                <a:off x="798254" y="783938"/>
                <a:ext cx="168791" cy="168791"/>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2" name="Shape 712"/>
              <p:cNvSpPr/>
              <p:nvPr/>
            </p:nvSpPr>
            <p:spPr>
              <a:xfrm>
                <a:off x="557149" y="1282700"/>
                <a:ext cx="80437" cy="80437"/>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3" name="Shape 713"/>
              <p:cNvSpPr/>
              <p:nvPr/>
            </p:nvSpPr>
            <p:spPr>
              <a:xfrm>
                <a:off x="0" y="1036258"/>
                <a:ext cx="80437" cy="80437"/>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4" name="Shape 714"/>
              <p:cNvSpPr/>
              <p:nvPr/>
            </p:nvSpPr>
            <p:spPr>
              <a:xfrm>
                <a:off x="120922" y="1333405"/>
                <a:ext cx="168792" cy="168791"/>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5" name="Shape 715"/>
              <p:cNvSpPr/>
              <p:nvPr/>
            </p:nvSpPr>
            <p:spPr>
              <a:xfrm>
                <a:off x="1060450" y="1282700"/>
                <a:ext cx="80437" cy="80437"/>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6" name="Shape 716"/>
              <p:cNvSpPr/>
              <p:nvPr/>
            </p:nvSpPr>
            <p:spPr>
              <a:xfrm>
                <a:off x="1025971" y="201507"/>
                <a:ext cx="149394" cy="149394"/>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7" name="Shape 717"/>
              <p:cNvSpPr/>
              <p:nvPr/>
            </p:nvSpPr>
            <p:spPr>
              <a:xfrm>
                <a:off x="1060450" y="2853000"/>
                <a:ext cx="80437" cy="80437"/>
              </a:xfrm>
              <a:prstGeom prst="ellipse">
                <a:avLst/>
              </a:prstGeom>
              <a:solidFill>
                <a:schemeClr val="accent2">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18" name="Shape 718"/>
              <p:cNvSpPr/>
              <p:nvPr/>
            </p:nvSpPr>
            <p:spPr>
              <a:xfrm>
                <a:off x="368436" y="0"/>
                <a:ext cx="80437" cy="80437"/>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grpSp>
        <p:nvGrpSpPr>
          <p:cNvPr id="744" name="Group 744"/>
          <p:cNvGrpSpPr/>
          <p:nvPr/>
        </p:nvGrpSpPr>
        <p:grpSpPr>
          <a:xfrm>
            <a:off x="8260693" y="2703375"/>
            <a:ext cx="2223790" cy="8309249"/>
            <a:chOff x="0" y="0"/>
            <a:chExt cx="2223788" cy="8309247"/>
          </a:xfrm>
        </p:grpSpPr>
        <p:sp>
          <p:nvSpPr>
            <p:cNvPr id="721" name="Shape 721"/>
            <p:cNvSpPr/>
            <p:nvPr/>
          </p:nvSpPr>
          <p:spPr>
            <a:xfrm>
              <a:off x="359364" y="2180395"/>
              <a:ext cx="1505088" cy="456042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8036"/>
                  </a:lnTo>
                  <a:lnTo>
                    <a:pt x="21600" y="18036"/>
                  </a:lnTo>
                  <a:cubicBezTo>
                    <a:pt x="21600" y="19020"/>
                    <a:pt x="20391" y="19911"/>
                    <a:pt x="18437" y="20556"/>
                  </a:cubicBezTo>
                  <a:cubicBezTo>
                    <a:pt x="16482" y="21201"/>
                    <a:pt x="13782" y="21600"/>
                    <a:pt x="10800" y="21600"/>
                  </a:cubicBezTo>
                  <a:lnTo>
                    <a:pt x="10800" y="21600"/>
                  </a:lnTo>
                  <a:lnTo>
                    <a:pt x="10800" y="21600"/>
                  </a:lnTo>
                  <a:cubicBezTo>
                    <a:pt x="7818" y="21600"/>
                    <a:pt x="5118" y="21201"/>
                    <a:pt x="3163" y="20556"/>
                  </a:cubicBezTo>
                  <a:cubicBezTo>
                    <a:pt x="1209" y="19911"/>
                    <a:pt x="0" y="19020"/>
                    <a:pt x="0" y="18036"/>
                  </a:cubicBezTo>
                  <a:lnTo>
                    <a:pt x="0" y="18036"/>
                  </a:lnTo>
                  <a:lnTo>
                    <a:pt x="0" y="0"/>
                  </a:lnTo>
                  <a:lnTo>
                    <a:pt x="21600" y="0"/>
                  </a:lnTo>
                  <a:close/>
                </a:path>
              </a:pathLst>
            </a:cu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22" name="Shape 722"/>
            <p:cNvSpPr/>
            <p:nvPr/>
          </p:nvSpPr>
          <p:spPr>
            <a:xfrm>
              <a:off x="0" y="-1"/>
              <a:ext cx="2223789" cy="6928899"/>
            </a:xfrm>
            <a:custGeom>
              <a:avLst/>
              <a:gdLst/>
              <a:ahLst/>
              <a:cxnLst>
                <a:cxn ang="0">
                  <a:pos x="wd2" y="hd2"/>
                </a:cxn>
                <a:cxn ang="5400000">
                  <a:pos x="wd2" y="hd2"/>
                </a:cxn>
                <a:cxn ang="10800000">
                  <a:pos x="wd2" y="hd2"/>
                </a:cxn>
                <a:cxn ang="16200000">
                  <a:pos x="wd2" y="hd2"/>
                </a:cxn>
              </a:cxnLst>
              <a:rect l="0" t="0" r="r" b="b"/>
              <a:pathLst>
                <a:path w="21544" h="21557" extrusionOk="0">
                  <a:moveTo>
                    <a:pt x="3463" y="3"/>
                  </a:moveTo>
                  <a:lnTo>
                    <a:pt x="1036" y="3"/>
                  </a:lnTo>
                  <a:cubicBezTo>
                    <a:pt x="771" y="-10"/>
                    <a:pt x="501" y="15"/>
                    <a:pt x="301" y="73"/>
                  </a:cubicBezTo>
                  <a:cubicBezTo>
                    <a:pt x="73" y="138"/>
                    <a:pt x="-36" y="236"/>
                    <a:pt x="10" y="333"/>
                  </a:cubicBezTo>
                  <a:lnTo>
                    <a:pt x="10" y="740"/>
                  </a:lnTo>
                  <a:cubicBezTo>
                    <a:pt x="-25" y="824"/>
                    <a:pt x="57" y="909"/>
                    <a:pt x="235" y="972"/>
                  </a:cubicBezTo>
                  <a:cubicBezTo>
                    <a:pt x="435" y="1043"/>
                    <a:pt x="730" y="1078"/>
                    <a:pt x="1026" y="1066"/>
                  </a:cubicBezTo>
                  <a:lnTo>
                    <a:pt x="1923" y="1066"/>
                  </a:lnTo>
                  <a:lnTo>
                    <a:pt x="1923" y="18801"/>
                  </a:lnTo>
                  <a:cubicBezTo>
                    <a:pt x="2089" y="20362"/>
                    <a:pt x="6133" y="21590"/>
                    <a:pt x="10996" y="21556"/>
                  </a:cubicBezTo>
                  <a:cubicBezTo>
                    <a:pt x="15703" y="21523"/>
                    <a:pt x="19504" y="20312"/>
                    <a:pt x="19641" y="18801"/>
                  </a:cubicBezTo>
                  <a:lnTo>
                    <a:pt x="19640" y="1054"/>
                  </a:lnTo>
                  <a:lnTo>
                    <a:pt x="20722" y="1054"/>
                  </a:lnTo>
                  <a:cubicBezTo>
                    <a:pt x="20959" y="1055"/>
                    <a:pt x="21186" y="1023"/>
                    <a:pt x="21342" y="965"/>
                  </a:cubicBezTo>
                  <a:cubicBezTo>
                    <a:pt x="21479" y="915"/>
                    <a:pt x="21549" y="850"/>
                    <a:pt x="21539" y="783"/>
                  </a:cubicBezTo>
                  <a:lnTo>
                    <a:pt x="21539" y="279"/>
                  </a:lnTo>
                  <a:cubicBezTo>
                    <a:pt x="21564" y="210"/>
                    <a:pt x="21497" y="141"/>
                    <a:pt x="21355" y="89"/>
                  </a:cubicBezTo>
                  <a:cubicBezTo>
                    <a:pt x="21208" y="35"/>
                    <a:pt x="20995" y="5"/>
                    <a:pt x="20772" y="6"/>
                  </a:cubicBezTo>
                  <a:lnTo>
                    <a:pt x="18045" y="6"/>
                  </a:lnTo>
                  <a:lnTo>
                    <a:pt x="18045" y="18764"/>
                  </a:lnTo>
                  <a:cubicBezTo>
                    <a:pt x="17881" y="20015"/>
                    <a:pt x="14680" y="21002"/>
                    <a:pt x="10782" y="21005"/>
                  </a:cubicBezTo>
                  <a:cubicBezTo>
                    <a:pt x="6871" y="21007"/>
                    <a:pt x="3652" y="20018"/>
                    <a:pt x="3486" y="18764"/>
                  </a:cubicBezTo>
                  <a:lnTo>
                    <a:pt x="3463" y="3"/>
                  </a:lnTo>
                  <a:close/>
                </a:path>
              </a:pathLst>
            </a:custGeom>
            <a:noFill/>
            <a:ln w="762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723" name="Shape 723"/>
            <p:cNvSpPr/>
            <p:nvPr/>
          </p:nvSpPr>
          <p:spPr>
            <a:xfrm>
              <a:off x="355569" y="1529"/>
              <a:ext cx="1506886" cy="340173"/>
            </a:xfrm>
            <a:prstGeom prst="rect">
              <a:avLst/>
            </a:prstGeom>
            <a:solidFill>
              <a:srgbClr val="F3F3F3">
                <a:alpha val="27701"/>
              </a:srgbClr>
            </a:solidFill>
            <a:ln w="76200" cap="flat">
              <a:solidFill>
                <a:srgbClr val="E5E5E5">
                  <a:alpha val="27701"/>
                </a:srgbClr>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24" name="Shape 724"/>
            <p:cNvSpPr/>
            <p:nvPr/>
          </p:nvSpPr>
          <p:spPr>
            <a:xfrm>
              <a:off x="243196" y="7229747"/>
              <a:ext cx="1737424"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6500">
                  <a:solidFill>
                    <a:srgbClr val="323333"/>
                  </a:solidFill>
                  <a:latin typeface="+mn-lt"/>
                  <a:ea typeface="+mn-ea"/>
                  <a:cs typeface="+mn-cs"/>
                  <a:sym typeface="Montserrat-Regular"/>
                </a:defRPr>
              </a:lvl1pPr>
            </a:lstStyle>
            <a:p>
              <a:r>
                <a:t>71%</a:t>
              </a:r>
            </a:p>
          </p:txBody>
        </p:sp>
        <p:grpSp>
          <p:nvGrpSpPr>
            <p:cNvPr id="743" name="Group 743"/>
            <p:cNvGrpSpPr/>
            <p:nvPr/>
          </p:nvGrpSpPr>
          <p:grpSpPr>
            <a:xfrm>
              <a:off x="514539" y="547132"/>
              <a:ext cx="1191241" cy="2933437"/>
              <a:chOff x="0" y="0"/>
              <a:chExt cx="1191239" cy="2933436"/>
            </a:xfrm>
          </p:grpSpPr>
          <p:sp>
            <p:nvSpPr>
              <p:cNvPr id="725" name="Shape 725"/>
              <p:cNvSpPr/>
              <p:nvPr/>
            </p:nvSpPr>
            <p:spPr>
              <a:xfrm>
                <a:off x="109075" y="1911442"/>
                <a:ext cx="355601" cy="355601"/>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26" name="Shape 726"/>
              <p:cNvSpPr/>
              <p:nvPr/>
            </p:nvSpPr>
            <p:spPr>
              <a:xfrm>
                <a:off x="557149" y="2484700"/>
                <a:ext cx="80437" cy="80437"/>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27" name="Shape 727"/>
              <p:cNvSpPr/>
              <p:nvPr/>
            </p:nvSpPr>
            <p:spPr>
              <a:xfrm>
                <a:off x="927546" y="2289271"/>
                <a:ext cx="181144" cy="181144"/>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28" name="Shape 728"/>
              <p:cNvSpPr/>
              <p:nvPr/>
            </p:nvSpPr>
            <p:spPr>
              <a:xfrm>
                <a:off x="1010096" y="1725542"/>
                <a:ext cx="181144" cy="181144"/>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29" name="Shape 729"/>
              <p:cNvSpPr/>
              <p:nvPr/>
            </p:nvSpPr>
            <p:spPr>
              <a:xfrm>
                <a:off x="114746" y="2582792"/>
                <a:ext cx="181144" cy="181144"/>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0" name="Shape 730"/>
              <p:cNvSpPr/>
              <p:nvPr/>
            </p:nvSpPr>
            <p:spPr>
              <a:xfrm>
                <a:off x="0" y="1775896"/>
                <a:ext cx="80437" cy="80437"/>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1" name="Shape 731"/>
              <p:cNvSpPr/>
              <p:nvPr/>
            </p:nvSpPr>
            <p:spPr>
              <a:xfrm>
                <a:off x="506796" y="1725542"/>
                <a:ext cx="181144" cy="181144"/>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2" name="Shape 732"/>
              <p:cNvSpPr/>
              <p:nvPr/>
            </p:nvSpPr>
            <p:spPr>
              <a:xfrm>
                <a:off x="792078" y="1961795"/>
                <a:ext cx="80437" cy="80437"/>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3" name="Shape 733"/>
              <p:cNvSpPr/>
              <p:nvPr/>
            </p:nvSpPr>
            <p:spPr>
              <a:xfrm>
                <a:off x="792078" y="1530429"/>
                <a:ext cx="181144" cy="181144"/>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4" name="Shape 734"/>
              <p:cNvSpPr/>
              <p:nvPr/>
            </p:nvSpPr>
            <p:spPr>
              <a:xfrm>
                <a:off x="304632" y="678778"/>
                <a:ext cx="208045" cy="208045"/>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5" name="Shape 735"/>
              <p:cNvSpPr/>
              <p:nvPr/>
            </p:nvSpPr>
            <p:spPr>
              <a:xfrm>
                <a:off x="798254" y="783938"/>
                <a:ext cx="168791" cy="168791"/>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6" name="Shape 736"/>
              <p:cNvSpPr/>
              <p:nvPr/>
            </p:nvSpPr>
            <p:spPr>
              <a:xfrm>
                <a:off x="557149" y="1282700"/>
                <a:ext cx="80437" cy="8043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7" name="Shape 737"/>
              <p:cNvSpPr/>
              <p:nvPr/>
            </p:nvSpPr>
            <p:spPr>
              <a:xfrm>
                <a:off x="0" y="1036258"/>
                <a:ext cx="80437" cy="8043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8" name="Shape 738"/>
              <p:cNvSpPr/>
              <p:nvPr/>
            </p:nvSpPr>
            <p:spPr>
              <a:xfrm>
                <a:off x="120922" y="1333405"/>
                <a:ext cx="168792" cy="168791"/>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39" name="Shape 739"/>
              <p:cNvSpPr/>
              <p:nvPr/>
            </p:nvSpPr>
            <p:spPr>
              <a:xfrm>
                <a:off x="1060450" y="1282700"/>
                <a:ext cx="80437" cy="8043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40" name="Shape 740"/>
              <p:cNvSpPr/>
              <p:nvPr/>
            </p:nvSpPr>
            <p:spPr>
              <a:xfrm>
                <a:off x="1025971" y="201507"/>
                <a:ext cx="149394" cy="149394"/>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41" name="Shape 741"/>
              <p:cNvSpPr/>
              <p:nvPr/>
            </p:nvSpPr>
            <p:spPr>
              <a:xfrm>
                <a:off x="1060450" y="2853000"/>
                <a:ext cx="80437" cy="80437"/>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42" name="Shape 742"/>
              <p:cNvSpPr/>
              <p:nvPr/>
            </p:nvSpPr>
            <p:spPr>
              <a:xfrm>
                <a:off x="368436" y="0"/>
                <a:ext cx="80437" cy="8043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grpSp>
        <p:nvGrpSpPr>
          <p:cNvPr id="769" name="Group 769"/>
          <p:cNvGrpSpPr/>
          <p:nvPr/>
        </p:nvGrpSpPr>
        <p:grpSpPr>
          <a:xfrm>
            <a:off x="1653351" y="2703375"/>
            <a:ext cx="2223790" cy="8309249"/>
            <a:chOff x="0" y="0"/>
            <a:chExt cx="2223788" cy="8309247"/>
          </a:xfrm>
        </p:grpSpPr>
        <p:sp>
          <p:nvSpPr>
            <p:cNvPr id="745" name="Shape 745"/>
            <p:cNvSpPr/>
            <p:nvPr/>
          </p:nvSpPr>
          <p:spPr>
            <a:xfrm>
              <a:off x="166837" y="7229747"/>
              <a:ext cx="1890142"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6500">
                  <a:solidFill>
                    <a:srgbClr val="323333"/>
                  </a:solidFill>
                  <a:latin typeface="+mn-lt"/>
                  <a:ea typeface="+mn-ea"/>
                  <a:cs typeface="+mn-cs"/>
                  <a:sym typeface="Montserrat-Regular"/>
                </a:defRPr>
              </a:lvl1pPr>
            </a:lstStyle>
            <a:p>
              <a:r>
                <a:t>57%</a:t>
              </a:r>
            </a:p>
          </p:txBody>
        </p:sp>
        <p:grpSp>
          <p:nvGrpSpPr>
            <p:cNvPr id="768" name="Group 768"/>
            <p:cNvGrpSpPr/>
            <p:nvPr/>
          </p:nvGrpSpPr>
          <p:grpSpPr>
            <a:xfrm>
              <a:off x="-1" y="-1"/>
              <a:ext cx="2223790" cy="6928899"/>
              <a:chOff x="0" y="0"/>
              <a:chExt cx="2223788" cy="6928897"/>
            </a:xfrm>
          </p:grpSpPr>
          <p:sp>
            <p:nvSpPr>
              <p:cNvPr id="746" name="Shape 746"/>
              <p:cNvSpPr/>
              <p:nvPr/>
            </p:nvSpPr>
            <p:spPr>
              <a:xfrm>
                <a:off x="359364" y="3323395"/>
                <a:ext cx="1505088" cy="341742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44"/>
                    </a:lnTo>
                    <a:lnTo>
                      <a:pt x="21600" y="16844"/>
                    </a:lnTo>
                    <a:cubicBezTo>
                      <a:pt x="21600" y="18157"/>
                      <a:pt x="20391" y="19346"/>
                      <a:pt x="18437" y="20207"/>
                    </a:cubicBezTo>
                    <a:cubicBezTo>
                      <a:pt x="16482" y="21068"/>
                      <a:pt x="13782" y="21600"/>
                      <a:pt x="10800" y="21600"/>
                    </a:cubicBezTo>
                    <a:lnTo>
                      <a:pt x="10800" y="21600"/>
                    </a:lnTo>
                    <a:lnTo>
                      <a:pt x="10800" y="21600"/>
                    </a:lnTo>
                    <a:cubicBezTo>
                      <a:pt x="7818" y="21600"/>
                      <a:pt x="5118" y="21068"/>
                      <a:pt x="3163" y="20207"/>
                    </a:cubicBezTo>
                    <a:cubicBezTo>
                      <a:pt x="1209" y="19346"/>
                      <a:pt x="0" y="18157"/>
                      <a:pt x="0" y="16844"/>
                    </a:cubicBezTo>
                    <a:lnTo>
                      <a:pt x="0" y="16844"/>
                    </a:lnTo>
                    <a:lnTo>
                      <a:pt x="0" y="0"/>
                    </a:lnTo>
                    <a:lnTo>
                      <a:pt x="21600" y="0"/>
                    </a:lnTo>
                    <a:close/>
                  </a:path>
                </a:pathLst>
              </a:cu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47" name="Shape 747"/>
              <p:cNvSpPr/>
              <p:nvPr/>
            </p:nvSpPr>
            <p:spPr>
              <a:xfrm>
                <a:off x="0" y="-1"/>
                <a:ext cx="2223789" cy="6928899"/>
              </a:xfrm>
              <a:custGeom>
                <a:avLst/>
                <a:gdLst/>
                <a:ahLst/>
                <a:cxnLst>
                  <a:cxn ang="0">
                    <a:pos x="wd2" y="hd2"/>
                  </a:cxn>
                  <a:cxn ang="5400000">
                    <a:pos x="wd2" y="hd2"/>
                  </a:cxn>
                  <a:cxn ang="10800000">
                    <a:pos x="wd2" y="hd2"/>
                  </a:cxn>
                  <a:cxn ang="16200000">
                    <a:pos x="wd2" y="hd2"/>
                  </a:cxn>
                </a:cxnLst>
                <a:rect l="0" t="0" r="r" b="b"/>
                <a:pathLst>
                  <a:path w="21544" h="21557" extrusionOk="0">
                    <a:moveTo>
                      <a:pt x="3463" y="3"/>
                    </a:moveTo>
                    <a:lnTo>
                      <a:pt x="1036" y="3"/>
                    </a:lnTo>
                    <a:cubicBezTo>
                      <a:pt x="771" y="-10"/>
                      <a:pt x="501" y="15"/>
                      <a:pt x="301" y="73"/>
                    </a:cubicBezTo>
                    <a:cubicBezTo>
                      <a:pt x="73" y="138"/>
                      <a:pt x="-36" y="236"/>
                      <a:pt x="10" y="333"/>
                    </a:cubicBezTo>
                    <a:lnTo>
                      <a:pt x="10" y="740"/>
                    </a:lnTo>
                    <a:cubicBezTo>
                      <a:pt x="-25" y="824"/>
                      <a:pt x="57" y="909"/>
                      <a:pt x="235" y="972"/>
                    </a:cubicBezTo>
                    <a:cubicBezTo>
                      <a:pt x="435" y="1043"/>
                      <a:pt x="730" y="1078"/>
                      <a:pt x="1026" y="1066"/>
                    </a:cubicBezTo>
                    <a:lnTo>
                      <a:pt x="1923" y="1066"/>
                    </a:lnTo>
                    <a:lnTo>
                      <a:pt x="1923" y="18801"/>
                    </a:lnTo>
                    <a:cubicBezTo>
                      <a:pt x="2089" y="20362"/>
                      <a:pt x="6133" y="21590"/>
                      <a:pt x="10996" y="21556"/>
                    </a:cubicBezTo>
                    <a:cubicBezTo>
                      <a:pt x="15703" y="21523"/>
                      <a:pt x="19504" y="20312"/>
                      <a:pt x="19641" y="18801"/>
                    </a:cubicBezTo>
                    <a:lnTo>
                      <a:pt x="19640" y="1054"/>
                    </a:lnTo>
                    <a:lnTo>
                      <a:pt x="20722" y="1054"/>
                    </a:lnTo>
                    <a:cubicBezTo>
                      <a:pt x="20959" y="1055"/>
                      <a:pt x="21186" y="1023"/>
                      <a:pt x="21342" y="965"/>
                    </a:cubicBezTo>
                    <a:cubicBezTo>
                      <a:pt x="21479" y="915"/>
                      <a:pt x="21549" y="850"/>
                      <a:pt x="21539" y="783"/>
                    </a:cubicBezTo>
                    <a:lnTo>
                      <a:pt x="21539" y="279"/>
                    </a:lnTo>
                    <a:cubicBezTo>
                      <a:pt x="21564" y="210"/>
                      <a:pt x="21497" y="141"/>
                      <a:pt x="21355" y="89"/>
                    </a:cubicBezTo>
                    <a:cubicBezTo>
                      <a:pt x="21208" y="35"/>
                      <a:pt x="20995" y="5"/>
                      <a:pt x="20772" y="6"/>
                    </a:cubicBezTo>
                    <a:lnTo>
                      <a:pt x="18045" y="6"/>
                    </a:lnTo>
                    <a:lnTo>
                      <a:pt x="18045" y="18764"/>
                    </a:lnTo>
                    <a:cubicBezTo>
                      <a:pt x="17881" y="20015"/>
                      <a:pt x="14680" y="21002"/>
                      <a:pt x="10782" y="21005"/>
                    </a:cubicBezTo>
                    <a:cubicBezTo>
                      <a:pt x="6871" y="21007"/>
                      <a:pt x="3652" y="20018"/>
                      <a:pt x="3486" y="18764"/>
                    </a:cubicBezTo>
                    <a:lnTo>
                      <a:pt x="3463" y="3"/>
                    </a:lnTo>
                    <a:close/>
                  </a:path>
                </a:pathLst>
              </a:custGeom>
              <a:noFill/>
              <a:ln w="762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748" name="Shape 748"/>
              <p:cNvSpPr/>
              <p:nvPr/>
            </p:nvSpPr>
            <p:spPr>
              <a:xfrm>
                <a:off x="355569" y="1529"/>
                <a:ext cx="1506886" cy="340173"/>
              </a:xfrm>
              <a:prstGeom prst="rect">
                <a:avLst/>
              </a:prstGeom>
              <a:solidFill>
                <a:srgbClr val="F3F3F3">
                  <a:alpha val="27701"/>
                </a:srgbClr>
              </a:solidFill>
              <a:ln w="76200" cap="flat">
                <a:solidFill>
                  <a:srgbClr val="E5E5E5">
                    <a:alpha val="27701"/>
                  </a:srgbClr>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767" name="Group 767"/>
              <p:cNvGrpSpPr/>
              <p:nvPr/>
            </p:nvGrpSpPr>
            <p:grpSpPr>
              <a:xfrm>
                <a:off x="514539" y="1715532"/>
                <a:ext cx="1191241" cy="2933437"/>
                <a:chOff x="0" y="0"/>
                <a:chExt cx="1191239" cy="2933436"/>
              </a:xfrm>
            </p:grpSpPr>
            <p:sp>
              <p:nvSpPr>
                <p:cNvPr id="749" name="Shape 749"/>
                <p:cNvSpPr/>
                <p:nvPr/>
              </p:nvSpPr>
              <p:spPr>
                <a:xfrm>
                  <a:off x="109075" y="1911442"/>
                  <a:ext cx="355601" cy="355601"/>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0" name="Shape 750"/>
                <p:cNvSpPr/>
                <p:nvPr/>
              </p:nvSpPr>
              <p:spPr>
                <a:xfrm>
                  <a:off x="557149" y="2484700"/>
                  <a:ext cx="80437" cy="80437"/>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1" name="Shape 751"/>
                <p:cNvSpPr/>
                <p:nvPr/>
              </p:nvSpPr>
              <p:spPr>
                <a:xfrm>
                  <a:off x="927546" y="2289271"/>
                  <a:ext cx="181144" cy="181144"/>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2" name="Shape 752"/>
                <p:cNvSpPr/>
                <p:nvPr/>
              </p:nvSpPr>
              <p:spPr>
                <a:xfrm>
                  <a:off x="1010096" y="1725542"/>
                  <a:ext cx="181144" cy="181144"/>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3" name="Shape 753"/>
                <p:cNvSpPr/>
                <p:nvPr/>
              </p:nvSpPr>
              <p:spPr>
                <a:xfrm>
                  <a:off x="114746" y="2582792"/>
                  <a:ext cx="181144" cy="181144"/>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4" name="Shape 754"/>
                <p:cNvSpPr/>
                <p:nvPr/>
              </p:nvSpPr>
              <p:spPr>
                <a:xfrm>
                  <a:off x="0" y="1775896"/>
                  <a:ext cx="80437" cy="80437"/>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5" name="Shape 755"/>
                <p:cNvSpPr/>
                <p:nvPr/>
              </p:nvSpPr>
              <p:spPr>
                <a:xfrm>
                  <a:off x="506796" y="1725542"/>
                  <a:ext cx="181144" cy="181144"/>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6" name="Shape 756"/>
                <p:cNvSpPr/>
                <p:nvPr/>
              </p:nvSpPr>
              <p:spPr>
                <a:xfrm>
                  <a:off x="792078" y="1961795"/>
                  <a:ext cx="80437" cy="80437"/>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7" name="Shape 757"/>
                <p:cNvSpPr/>
                <p:nvPr/>
              </p:nvSpPr>
              <p:spPr>
                <a:xfrm>
                  <a:off x="792078" y="1530429"/>
                  <a:ext cx="181144" cy="181144"/>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8" name="Shape 758"/>
                <p:cNvSpPr/>
                <p:nvPr/>
              </p:nvSpPr>
              <p:spPr>
                <a:xfrm>
                  <a:off x="304632" y="678778"/>
                  <a:ext cx="208045" cy="208045"/>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59" name="Shape 759"/>
                <p:cNvSpPr/>
                <p:nvPr/>
              </p:nvSpPr>
              <p:spPr>
                <a:xfrm>
                  <a:off x="798254" y="783938"/>
                  <a:ext cx="168791" cy="168791"/>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60" name="Shape 760"/>
                <p:cNvSpPr/>
                <p:nvPr/>
              </p:nvSpPr>
              <p:spPr>
                <a:xfrm>
                  <a:off x="557149" y="1282700"/>
                  <a:ext cx="80437" cy="80437"/>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61" name="Shape 761"/>
                <p:cNvSpPr/>
                <p:nvPr/>
              </p:nvSpPr>
              <p:spPr>
                <a:xfrm>
                  <a:off x="0" y="1036258"/>
                  <a:ext cx="80437" cy="80437"/>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62" name="Shape 762"/>
                <p:cNvSpPr/>
                <p:nvPr/>
              </p:nvSpPr>
              <p:spPr>
                <a:xfrm>
                  <a:off x="120922" y="1333405"/>
                  <a:ext cx="168792" cy="168791"/>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63" name="Shape 763"/>
                <p:cNvSpPr/>
                <p:nvPr/>
              </p:nvSpPr>
              <p:spPr>
                <a:xfrm>
                  <a:off x="1060450" y="1282700"/>
                  <a:ext cx="80437" cy="80437"/>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64" name="Shape 764"/>
                <p:cNvSpPr/>
                <p:nvPr/>
              </p:nvSpPr>
              <p:spPr>
                <a:xfrm>
                  <a:off x="1025971" y="201507"/>
                  <a:ext cx="149394" cy="149394"/>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65" name="Shape 765"/>
                <p:cNvSpPr/>
                <p:nvPr/>
              </p:nvSpPr>
              <p:spPr>
                <a:xfrm>
                  <a:off x="1060450" y="2853000"/>
                  <a:ext cx="80437" cy="80437"/>
                </a:xfrm>
                <a:prstGeom prst="ellipse">
                  <a:avLst/>
                </a:prstGeom>
                <a:solidFill>
                  <a:schemeClr val="accent1">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66" name="Shape 766"/>
                <p:cNvSpPr/>
                <p:nvPr/>
              </p:nvSpPr>
              <p:spPr>
                <a:xfrm>
                  <a:off x="368436" y="0"/>
                  <a:ext cx="80437" cy="80437"/>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94"/>
                                        </p:tgtEl>
                                        <p:attrNameLst>
                                          <p:attrName>style.visibility</p:attrName>
                                        </p:attrNameLst>
                                      </p:cBhvr>
                                      <p:to>
                                        <p:strVal val="visible"/>
                                      </p:to>
                                    </p:set>
                                    <p:anim calcmode="lin" valueType="num">
                                      <p:cBhvr additive="base">
                                        <p:cTn id="7" dur="500" fill="hold"/>
                                        <p:tgtEl>
                                          <p:spTgt spid="694"/>
                                        </p:tgtEl>
                                        <p:attrNameLst>
                                          <p:attrName>ppt_x</p:attrName>
                                        </p:attrNameLst>
                                      </p:cBhvr>
                                      <p:tavLst>
                                        <p:tav tm="0">
                                          <p:val>
                                            <p:strVal val="1+#ppt_w/2"/>
                                          </p:val>
                                        </p:tav>
                                        <p:tav tm="100000">
                                          <p:val>
                                            <p:strVal val="#ppt_x"/>
                                          </p:val>
                                        </p:tav>
                                      </p:tavLst>
                                    </p:anim>
                                    <p:anim calcmode="lin" valueType="num">
                                      <p:cBhvr additive="base">
                                        <p:cTn id="8" dur="500" fill="hold"/>
                                        <p:tgtEl>
                                          <p:spTgt spid="69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96">
                                            <p:bg/>
                                          </p:spTgt>
                                        </p:tgtEl>
                                        <p:attrNameLst>
                                          <p:attrName>style.visibility</p:attrName>
                                        </p:attrNameLst>
                                      </p:cBhvr>
                                      <p:to>
                                        <p:strVal val="visible"/>
                                      </p:to>
                                    </p:set>
                                    <p:animEffect transition="in" filter="fade">
                                      <p:cBhvr>
                                        <p:cTn id="13" dur="500"/>
                                        <p:tgtEl>
                                          <p:spTgt spid="696">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96">
                                            <p:txEl>
                                              <p:pRg st="0" end="0"/>
                                            </p:txEl>
                                          </p:spTgt>
                                        </p:tgtEl>
                                        <p:attrNameLst>
                                          <p:attrName>style.visibility</p:attrName>
                                        </p:attrNameLst>
                                      </p:cBhvr>
                                      <p:to>
                                        <p:strVal val="visible"/>
                                      </p:to>
                                    </p:set>
                                    <p:animEffect transition="in" filter="fade">
                                      <p:cBhvr>
                                        <p:cTn id="18" dur="500"/>
                                        <p:tgtEl>
                                          <p:spTgt spid="69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769"/>
                                        </p:tgtEl>
                                        <p:attrNameLst>
                                          <p:attrName>style.visibility</p:attrName>
                                        </p:attrNameLst>
                                      </p:cBhvr>
                                      <p:to>
                                        <p:strVal val="visible"/>
                                      </p:to>
                                    </p:set>
                                    <p:anim calcmode="lin" valueType="num">
                                      <p:cBhvr additive="base">
                                        <p:cTn id="23" dur="500" fill="hold"/>
                                        <p:tgtEl>
                                          <p:spTgt spid="769"/>
                                        </p:tgtEl>
                                        <p:attrNameLst>
                                          <p:attrName>ppt_x</p:attrName>
                                        </p:attrNameLst>
                                      </p:cBhvr>
                                      <p:tavLst>
                                        <p:tav tm="0">
                                          <p:val>
                                            <p:strVal val="#ppt_x"/>
                                          </p:val>
                                        </p:tav>
                                        <p:tav tm="100000">
                                          <p:val>
                                            <p:strVal val="#ppt_x"/>
                                          </p:val>
                                        </p:tav>
                                      </p:tavLst>
                                    </p:anim>
                                    <p:anim calcmode="lin" valueType="num">
                                      <p:cBhvr additive="base">
                                        <p:cTn id="24" dur="500" fill="hold"/>
                                        <p:tgtEl>
                                          <p:spTgt spid="76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720"/>
                                        </p:tgtEl>
                                        <p:attrNameLst>
                                          <p:attrName>style.visibility</p:attrName>
                                        </p:attrNameLst>
                                      </p:cBhvr>
                                      <p:to>
                                        <p:strVal val="visible"/>
                                      </p:to>
                                    </p:set>
                                    <p:anim calcmode="lin" valueType="num">
                                      <p:cBhvr additive="base">
                                        <p:cTn id="29" dur="500" fill="hold"/>
                                        <p:tgtEl>
                                          <p:spTgt spid="720"/>
                                        </p:tgtEl>
                                        <p:attrNameLst>
                                          <p:attrName>ppt_x</p:attrName>
                                        </p:attrNameLst>
                                      </p:cBhvr>
                                      <p:tavLst>
                                        <p:tav tm="0">
                                          <p:val>
                                            <p:strVal val="#ppt_x"/>
                                          </p:val>
                                        </p:tav>
                                        <p:tav tm="100000">
                                          <p:val>
                                            <p:strVal val="#ppt_x"/>
                                          </p:val>
                                        </p:tav>
                                      </p:tavLst>
                                    </p:anim>
                                    <p:anim calcmode="lin" valueType="num">
                                      <p:cBhvr additive="base">
                                        <p:cTn id="30" dur="500" fill="hold"/>
                                        <p:tgtEl>
                                          <p:spTgt spid="720"/>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744"/>
                                        </p:tgtEl>
                                        <p:attrNameLst>
                                          <p:attrName>style.visibility</p:attrName>
                                        </p:attrNameLst>
                                      </p:cBhvr>
                                      <p:to>
                                        <p:strVal val="visible"/>
                                      </p:to>
                                    </p:set>
                                    <p:anim calcmode="lin" valueType="num">
                                      <p:cBhvr additive="base">
                                        <p:cTn id="35" dur="500" fill="hold"/>
                                        <p:tgtEl>
                                          <p:spTgt spid="744"/>
                                        </p:tgtEl>
                                        <p:attrNameLst>
                                          <p:attrName>ppt_x</p:attrName>
                                        </p:attrNameLst>
                                      </p:cBhvr>
                                      <p:tavLst>
                                        <p:tav tm="0">
                                          <p:val>
                                            <p:strVal val="#ppt_x"/>
                                          </p:val>
                                        </p:tav>
                                        <p:tav tm="100000">
                                          <p:val>
                                            <p:strVal val="#ppt_x"/>
                                          </p:val>
                                        </p:tav>
                                      </p:tavLst>
                                    </p:anim>
                                    <p:anim calcmode="lin" valueType="num">
                                      <p:cBhvr additive="base">
                                        <p:cTn id="36" dur="500" fill="hold"/>
                                        <p:tgtEl>
                                          <p:spTgt spid="7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3" name="Group 773"/>
          <p:cNvGrpSpPr/>
          <p:nvPr/>
        </p:nvGrpSpPr>
        <p:grpSpPr>
          <a:xfrm>
            <a:off x="1366285" y="1518035"/>
            <a:ext cx="11156167" cy="2446293"/>
            <a:chOff x="0" y="0"/>
            <a:chExt cx="11156165" cy="2446291"/>
          </a:xfrm>
        </p:grpSpPr>
        <p:sp>
          <p:nvSpPr>
            <p:cNvPr id="771" name="Shape 771"/>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772" name="Shape 772"/>
            <p:cNvSpPr/>
            <p:nvPr/>
          </p:nvSpPr>
          <p:spPr>
            <a:xfrm>
              <a:off x="12700" y="269458"/>
              <a:ext cx="11143466"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774" name="Shape 77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20</a:t>
            </a:fld>
            <a:endParaRPr/>
          </a:p>
        </p:txBody>
      </p:sp>
      <p:sp>
        <p:nvSpPr>
          <p:cNvPr id="775" name="Shape 775"/>
          <p:cNvSpPr>
            <a:spLocks noGrp="1"/>
          </p:cNvSpPr>
          <p:nvPr>
            <p:ph type="body" sz="quarter" idx="1"/>
          </p:nvPr>
        </p:nvSpPr>
        <p:spPr>
          <a:xfrm>
            <a:off x="1337399" y="5470772"/>
            <a:ext cx="9794285" cy="5069851"/>
          </a:xfrm>
          <a:prstGeom prst="rect">
            <a:avLst/>
          </a:prstGeom>
        </p:spPr>
        <p:txBody>
          <a:bodyPr/>
          <a:lstStyle>
            <a:lvl1pPr algn="just"/>
          </a:lstStyle>
          <a:p>
            <a:r>
              <a:t>Lorem Ipsum is simply dummy text of the printing and typesetting industry. </a:t>
            </a:r>
            <a:r>
              <a:rPr dirty="0"/>
              <a:t>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a:t>
            </a:r>
          </a:p>
        </p:txBody>
      </p:sp>
      <p:grpSp>
        <p:nvGrpSpPr>
          <p:cNvPr id="784" name="Group 784"/>
          <p:cNvGrpSpPr/>
          <p:nvPr/>
        </p:nvGrpSpPr>
        <p:grpSpPr>
          <a:xfrm>
            <a:off x="15523452" y="2208273"/>
            <a:ext cx="3331699" cy="12093210"/>
            <a:chOff x="0" y="0"/>
            <a:chExt cx="3331697" cy="12093209"/>
          </a:xfrm>
        </p:grpSpPr>
        <p:sp>
          <p:nvSpPr>
            <p:cNvPr id="776" name="Shape 776"/>
            <p:cNvSpPr/>
            <p:nvPr/>
          </p:nvSpPr>
          <p:spPr>
            <a:xfrm>
              <a:off x="-1" y="179372"/>
              <a:ext cx="1662675" cy="3686934"/>
            </a:xfrm>
            <a:custGeom>
              <a:avLst/>
              <a:gdLst/>
              <a:ahLst/>
              <a:cxnLst>
                <a:cxn ang="0">
                  <a:pos x="wd2" y="hd2"/>
                </a:cxn>
                <a:cxn ang="5400000">
                  <a:pos x="wd2" y="hd2"/>
                </a:cxn>
                <a:cxn ang="10800000">
                  <a:pos x="wd2" y="hd2"/>
                </a:cxn>
                <a:cxn ang="16200000">
                  <a:pos x="wd2" y="hd2"/>
                </a:cxn>
              </a:cxnLst>
              <a:rect l="0" t="0" r="r" b="b"/>
              <a:pathLst>
                <a:path w="21536" h="21541" extrusionOk="0">
                  <a:moveTo>
                    <a:pt x="8590" y="221"/>
                  </a:moveTo>
                  <a:cubicBezTo>
                    <a:pt x="7211" y="-21"/>
                    <a:pt x="5747" y="-59"/>
                    <a:pt x="4380" y="83"/>
                  </a:cubicBezTo>
                  <a:cubicBezTo>
                    <a:pt x="3106" y="215"/>
                    <a:pt x="1884" y="507"/>
                    <a:pt x="1077" y="1011"/>
                  </a:cubicBezTo>
                  <a:cubicBezTo>
                    <a:pt x="633" y="1288"/>
                    <a:pt x="365" y="1607"/>
                    <a:pt x="199" y="1931"/>
                  </a:cubicBezTo>
                  <a:cubicBezTo>
                    <a:pt x="-26" y="2375"/>
                    <a:pt x="-64" y="2838"/>
                    <a:pt x="102" y="3298"/>
                  </a:cubicBezTo>
                  <a:cubicBezTo>
                    <a:pt x="1265" y="5952"/>
                    <a:pt x="2644" y="8586"/>
                    <a:pt x="4238" y="11194"/>
                  </a:cubicBezTo>
                  <a:cubicBezTo>
                    <a:pt x="5834" y="13805"/>
                    <a:pt x="7643" y="16389"/>
                    <a:pt x="9662" y="18939"/>
                  </a:cubicBezTo>
                  <a:cubicBezTo>
                    <a:pt x="10250" y="19708"/>
                    <a:pt x="11358" y="20375"/>
                    <a:pt x="12830" y="20845"/>
                  </a:cubicBezTo>
                  <a:cubicBezTo>
                    <a:pt x="14068" y="21240"/>
                    <a:pt x="15516" y="21480"/>
                    <a:pt x="17027" y="21541"/>
                  </a:cubicBezTo>
                  <a:lnTo>
                    <a:pt x="21536" y="21541"/>
                  </a:lnTo>
                </a:path>
              </a:pathLst>
            </a:custGeom>
            <a:noFill/>
            <a:ln w="762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777" name="Shape 777"/>
            <p:cNvSpPr/>
            <p:nvPr/>
          </p:nvSpPr>
          <p:spPr>
            <a:xfrm>
              <a:off x="495662" y="0"/>
              <a:ext cx="366912" cy="366911"/>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78" name="Shape 778"/>
            <p:cNvSpPr/>
            <p:nvPr/>
          </p:nvSpPr>
          <p:spPr>
            <a:xfrm>
              <a:off x="449774" y="2499171"/>
              <a:ext cx="1200587" cy="13810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361" y="14474"/>
                  </a:lnTo>
                  <a:cubicBezTo>
                    <a:pt x="6070" y="16349"/>
                    <a:pt x="7379" y="18009"/>
                    <a:pt x="9136" y="19259"/>
                  </a:cubicBezTo>
                  <a:cubicBezTo>
                    <a:pt x="11129" y="20677"/>
                    <a:pt x="13595" y="21498"/>
                    <a:pt x="16168" y="21600"/>
                  </a:cubicBezTo>
                  <a:lnTo>
                    <a:pt x="21600" y="21600"/>
                  </a:lnTo>
                </a:path>
              </a:pathLst>
            </a:custGeom>
            <a:noFill/>
            <a:ln w="1778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779" name="Shape 779"/>
            <p:cNvSpPr/>
            <p:nvPr/>
          </p:nvSpPr>
          <p:spPr>
            <a:xfrm>
              <a:off x="1279515" y="3690044"/>
              <a:ext cx="771204" cy="366912"/>
            </a:xfrm>
            <a:prstGeom prst="roundRect">
              <a:avLst>
                <a:gd name="adj" fmla="val 40069"/>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80" name="Shape 780"/>
            <p:cNvSpPr/>
            <p:nvPr/>
          </p:nvSpPr>
          <p:spPr>
            <a:xfrm>
              <a:off x="1669023" y="179372"/>
              <a:ext cx="1662675" cy="3686934"/>
            </a:xfrm>
            <a:custGeom>
              <a:avLst/>
              <a:gdLst/>
              <a:ahLst/>
              <a:cxnLst>
                <a:cxn ang="0">
                  <a:pos x="wd2" y="hd2"/>
                </a:cxn>
                <a:cxn ang="5400000">
                  <a:pos x="wd2" y="hd2"/>
                </a:cxn>
                <a:cxn ang="10800000">
                  <a:pos x="wd2" y="hd2"/>
                </a:cxn>
                <a:cxn ang="16200000">
                  <a:pos x="wd2" y="hd2"/>
                </a:cxn>
              </a:cxnLst>
              <a:rect l="0" t="0" r="r" b="b"/>
              <a:pathLst>
                <a:path w="21536" h="21541" extrusionOk="0">
                  <a:moveTo>
                    <a:pt x="12946" y="221"/>
                  </a:moveTo>
                  <a:cubicBezTo>
                    <a:pt x="14325" y="-21"/>
                    <a:pt x="15789" y="-59"/>
                    <a:pt x="17156" y="83"/>
                  </a:cubicBezTo>
                  <a:cubicBezTo>
                    <a:pt x="18430" y="215"/>
                    <a:pt x="19652" y="507"/>
                    <a:pt x="20459" y="1011"/>
                  </a:cubicBezTo>
                  <a:cubicBezTo>
                    <a:pt x="20903" y="1288"/>
                    <a:pt x="21171" y="1607"/>
                    <a:pt x="21337" y="1931"/>
                  </a:cubicBezTo>
                  <a:cubicBezTo>
                    <a:pt x="21562" y="2375"/>
                    <a:pt x="21600" y="2838"/>
                    <a:pt x="21434" y="3298"/>
                  </a:cubicBezTo>
                  <a:cubicBezTo>
                    <a:pt x="20271" y="5952"/>
                    <a:pt x="18892" y="8586"/>
                    <a:pt x="17298" y="11194"/>
                  </a:cubicBezTo>
                  <a:cubicBezTo>
                    <a:pt x="15702" y="13805"/>
                    <a:pt x="13893" y="16389"/>
                    <a:pt x="11874" y="18939"/>
                  </a:cubicBezTo>
                  <a:cubicBezTo>
                    <a:pt x="11286" y="19708"/>
                    <a:pt x="10178" y="20375"/>
                    <a:pt x="8706" y="20845"/>
                  </a:cubicBezTo>
                  <a:cubicBezTo>
                    <a:pt x="7468" y="21240"/>
                    <a:pt x="6020" y="21480"/>
                    <a:pt x="4509" y="21541"/>
                  </a:cubicBezTo>
                  <a:lnTo>
                    <a:pt x="0" y="21541"/>
                  </a:lnTo>
                </a:path>
              </a:pathLst>
            </a:custGeom>
            <a:noFill/>
            <a:ln w="762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781" name="Shape 781"/>
            <p:cNvSpPr/>
            <p:nvPr/>
          </p:nvSpPr>
          <p:spPr>
            <a:xfrm>
              <a:off x="1688461" y="2499168"/>
              <a:ext cx="1200286" cy="13810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239" y="14474"/>
                  </a:lnTo>
                  <a:cubicBezTo>
                    <a:pt x="15530" y="16349"/>
                    <a:pt x="14221" y="18009"/>
                    <a:pt x="12464" y="19259"/>
                  </a:cubicBezTo>
                  <a:cubicBezTo>
                    <a:pt x="10471" y="20677"/>
                    <a:pt x="8005" y="21498"/>
                    <a:pt x="5432" y="21600"/>
                  </a:cubicBezTo>
                  <a:lnTo>
                    <a:pt x="0" y="21600"/>
                  </a:lnTo>
                </a:path>
              </a:pathLst>
            </a:custGeom>
            <a:noFill/>
            <a:ln w="1778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782" name="Shape 782"/>
            <p:cNvSpPr/>
            <p:nvPr/>
          </p:nvSpPr>
          <p:spPr>
            <a:xfrm>
              <a:off x="2451462" y="0"/>
              <a:ext cx="366912" cy="366911"/>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783" name="Shape 783"/>
            <p:cNvSpPr/>
            <p:nvPr/>
          </p:nvSpPr>
          <p:spPr>
            <a:xfrm>
              <a:off x="1652454" y="4001591"/>
              <a:ext cx="1" cy="8091619"/>
            </a:xfrm>
            <a:prstGeom prst="line">
              <a:avLst/>
            </a:prstGeom>
            <a:noFill/>
            <a:ln w="1778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sp>
        <p:nvSpPr>
          <p:cNvPr id="785" name="Shape 785"/>
          <p:cNvSpPr/>
          <p:nvPr/>
        </p:nvSpPr>
        <p:spPr>
          <a:xfrm rot="13500000">
            <a:off x="15504515" y="8242513"/>
            <a:ext cx="286709" cy="28670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323333"/>
          </a:solidFill>
          <a:ln w="3175">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73"/>
                                        </p:tgtEl>
                                        <p:attrNameLst>
                                          <p:attrName>style.visibility</p:attrName>
                                        </p:attrNameLst>
                                      </p:cBhvr>
                                      <p:to>
                                        <p:strVal val="visible"/>
                                      </p:to>
                                    </p:set>
                                    <p:anim calcmode="lin" valueType="num">
                                      <p:cBhvr additive="base">
                                        <p:cTn id="7" dur="500" fill="hold"/>
                                        <p:tgtEl>
                                          <p:spTgt spid="773"/>
                                        </p:tgtEl>
                                        <p:attrNameLst>
                                          <p:attrName>ppt_x</p:attrName>
                                        </p:attrNameLst>
                                      </p:cBhvr>
                                      <p:tavLst>
                                        <p:tav tm="0">
                                          <p:val>
                                            <p:strVal val="0-#ppt_w/2"/>
                                          </p:val>
                                        </p:tav>
                                        <p:tav tm="100000">
                                          <p:val>
                                            <p:strVal val="#ppt_x"/>
                                          </p:val>
                                        </p:tav>
                                      </p:tavLst>
                                    </p:anim>
                                    <p:anim calcmode="lin" valueType="num">
                                      <p:cBhvr additive="base">
                                        <p:cTn id="8" dur="500" fill="hold"/>
                                        <p:tgtEl>
                                          <p:spTgt spid="77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75">
                                            <p:bg/>
                                          </p:spTgt>
                                        </p:tgtEl>
                                        <p:attrNameLst>
                                          <p:attrName>style.visibility</p:attrName>
                                        </p:attrNameLst>
                                      </p:cBhvr>
                                      <p:to>
                                        <p:strVal val="visible"/>
                                      </p:to>
                                    </p:set>
                                    <p:animEffect transition="in" filter="fade">
                                      <p:cBhvr>
                                        <p:cTn id="13" dur="500"/>
                                        <p:tgtEl>
                                          <p:spTgt spid="775">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75">
                                            <p:txEl>
                                              <p:pRg st="0" end="0"/>
                                            </p:txEl>
                                          </p:spTgt>
                                        </p:tgtEl>
                                        <p:attrNameLst>
                                          <p:attrName>style.visibility</p:attrName>
                                        </p:attrNameLst>
                                      </p:cBhvr>
                                      <p:to>
                                        <p:strVal val="visible"/>
                                      </p:to>
                                    </p:set>
                                    <p:animEffect transition="in" filter="fade">
                                      <p:cBhvr>
                                        <p:cTn id="18" dur="500"/>
                                        <p:tgtEl>
                                          <p:spTgt spid="77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5"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 name="Shape 791"/>
          <p:cNvSpPr/>
          <p:nvPr/>
        </p:nvSpPr>
        <p:spPr>
          <a:xfrm>
            <a:off x="8289298" y="2728282"/>
            <a:ext cx="780808" cy="778293"/>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noFill/>
          <a:ln w="635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2" name="Picture Placeholder 1"/>
          <p:cNvSpPr>
            <a:spLocks noGrp="1"/>
          </p:cNvSpPr>
          <p:nvPr>
            <p:ph type="pic" sz="quarter" idx="10"/>
          </p:nvPr>
        </p:nvSpPr>
        <p:spPr>
          <a:xfrm>
            <a:off x="6972120" y="3032952"/>
            <a:ext cx="1800350" cy="1799641"/>
          </a:xfrm>
        </p:spPr>
      </p:sp>
      <p:sp>
        <p:nvSpPr>
          <p:cNvPr id="787" name="Shape 78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21</a:t>
            </a:fld>
            <a:endParaRPr/>
          </a:p>
        </p:txBody>
      </p:sp>
      <p:sp>
        <p:nvSpPr>
          <p:cNvPr id="788" name="Shape 788"/>
          <p:cNvSpPr/>
          <p:nvPr/>
        </p:nvSpPr>
        <p:spPr>
          <a:xfrm>
            <a:off x="4195547" y="-206977"/>
            <a:ext cx="12980360" cy="1404012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5435"/>
                </a:lnTo>
                <a:lnTo>
                  <a:pt x="21600" y="8152"/>
                </a:lnTo>
                <a:lnTo>
                  <a:pt x="21600" y="9022"/>
                </a:lnTo>
                <a:cubicBezTo>
                  <a:pt x="21575" y="9341"/>
                  <a:pt x="21430" y="9642"/>
                  <a:pt x="21190" y="9873"/>
                </a:cubicBezTo>
                <a:cubicBezTo>
                  <a:pt x="20875" y="10176"/>
                  <a:pt x="20429" y="10331"/>
                  <a:pt x="19976" y="10295"/>
                </a:cubicBezTo>
                <a:lnTo>
                  <a:pt x="1564" y="10292"/>
                </a:lnTo>
                <a:cubicBezTo>
                  <a:pt x="1365" y="10276"/>
                  <a:pt x="1167" y="10294"/>
                  <a:pt x="980" y="10345"/>
                </a:cubicBezTo>
                <a:cubicBezTo>
                  <a:pt x="795" y="10395"/>
                  <a:pt x="618" y="10477"/>
                  <a:pt x="467" y="10594"/>
                </a:cubicBezTo>
                <a:cubicBezTo>
                  <a:pt x="181" y="10815"/>
                  <a:pt x="14" y="11142"/>
                  <a:pt x="9" y="11487"/>
                </a:cubicBezTo>
                <a:lnTo>
                  <a:pt x="0" y="21600"/>
                </a:lnTo>
              </a:path>
            </a:pathLst>
          </a:custGeom>
          <a:ln w="177800">
            <a:solidFill>
              <a:schemeClr val="accent3"/>
            </a:solidFill>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789" name="Shape 789"/>
          <p:cNvSpPr/>
          <p:nvPr/>
        </p:nvSpPr>
        <p:spPr>
          <a:xfrm rot="18900000">
            <a:off x="9522362" y="5288786"/>
            <a:ext cx="286708" cy="2867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323333"/>
          </a:solidFill>
          <a:ln w="3175">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sp>
        <p:nvSpPr>
          <p:cNvPr id="794" name="Shape 794"/>
          <p:cNvSpPr/>
          <p:nvPr/>
        </p:nvSpPr>
        <p:spPr>
          <a:xfrm>
            <a:off x="9407339" y="4244107"/>
            <a:ext cx="1394436"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doctor</a:t>
            </a:r>
          </a:p>
        </p:txBody>
      </p:sp>
      <p:sp>
        <p:nvSpPr>
          <p:cNvPr id="795" name="Shape 795"/>
          <p:cNvSpPr/>
          <p:nvPr/>
        </p:nvSpPr>
        <p:spPr>
          <a:xfrm>
            <a:off x="9409304" y="3475173"/>
            <a:ext cx="3851321" cy="6985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4000">
                <a:solidFill>
                  <a:srgbClr val="323333"/>
                </a:solidFill>
                <a:latin typeface="+mn-lt"/>
                <a:ea typeface="+mn-ea"/>
                <a:cs typeface="+mn-cs"/>
                <a:sym typeface="Montserrat-Regular"/>
              </a:defRPr>
            </a:lvl1pPr>
          </a:lstStyle>
          <a:p>
            <a:r>
              <a:t>Andy Freeman</a:t>
            </a:r>
          </a:p>
        </p:txBody>
      </p:sp>
      <p:sp>
        <p:nvSpPr>
          <p:cNvPr id="16" name="Shape 790"/>
          <p:cNvSpPr txBox="1">
            <a:spLocks/>
          </p:cNvSpPr>
          <p:nvPr/>
        </p:nvSpPr>
        <p:spPr>
          <a:xfrm>
            <a:off x="6938067" y="7964236"/>
            <a:ext cx="11541047" cy="2554081"/>
          </a:xfrm>
          <a:prstGeom prst="rect">
            <a:avLst/>
          </a:prstGeom>
        </p:spPr>
        <p:txBody>
          <a:bodyPr/>
          <a:lstStyle>
            <a:lvl1pPr marL="0" marR="0" indent="0" algn="just"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1pPr>
            <a:lvl2pPr marL="0" marR="0" indent="228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2pPr>
            <a:lvl3pPr marL="0" marR="0" indent="457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3pPr>
            <a:lvl4pPr marL="0" marR="0" indent="685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4pPr>
            <a:lvl5pPr marL="0" marR="0" indent="9144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5pPr>
            <a:lvl6pPr marL="0" marR="0" indent="11430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6pPr>
            <a:lvl7pPr marL="0" marR="0" indent="1371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7pPr>
            <a:lvl8pPr marL="0" marR="0" indent="1600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8pPr>
            <a:lvl9pPr marL="0" marR="0" indent="1828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9pPr>
          </a:lstStyle>
          <a:p>
            <a:pPr hangingPunct="1"/>
            <a:r>
              <a:rPr lang="en-US"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endParaRPr lang="en-US"/>
          </a:p>
        </p:txBody>
      </p:sp>
    </p:spTree>
    <p:extLst>
      <p:ext uri="{BB962C8B-B14F-4D97-AF65-F5344CB8AC3E}">
        <p14:creationId xmlns:p14="http://schemas.microsoft.com/office/powerpoint/2010/main" val="20492629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1"/>
                                        </p:tgtEl>
                                        <p:attrNameLst>
                                          <p:attrName>style.visibility</p:attrName>
                                        </p:attrNameLst>
                                      </p:cBhvr>
                                      <p:to>
                                        <p:strVal val="visible"/>
                                      </p:to>
                                    </p:set>
                                    <p:animEffect transition="in" filter="fade">
                                      <p:cBhvr>
                                        <p:cTn id="7" dur="500"/>
                                        <p:tgtEl>
                                          <p:spTgt spid="79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89"/>
                                        </p:tgtEl>
                                        <p:attrNameLst>
                                          <p:attrName>style.visibility</p:attrName>
                                        </p:attrNameLst>
                                      </p:cBhvr>
                                      <p:to>
                                        <p:strVal val="visible"/>
                                      </p:to>
                                    </p:set>
                                    <p:animEffect transition="in" filter="fade">
                                      <p:cBhvr>
                                        <p:cTn id="13" dur="500"/>
                                        <p:tgtEl>
                                          <p:spTgt spid="78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94"/>
                                        </p:tgtEl>
                                        <p:attrNameLst>
                                          <p:attrName>style.visibility</p:attrName>
                                        </p:attrNameLst>
                                      </p:cBhvr>
                                      <p:to>
                                        <p:strVal val="visible"/>
                                      </p:to>
                                    </p:set>
                                    <p:animEffect transition="in" filter="fade">
                                      <p:cBhvr>
                                        <p:cTn id="16" dur="500"/>
                                        <p:tgtEl>
                                          <p:spTgt spid="7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95"/>
                                        </p:tgtEl>
                                        <p:attrNameLst>
                                          <p:attrName>style.visibility</p:attrName>
                                        </p:attrNameLst>
                                      </p:cBhvr>
                                      <p:to>
                                        <p:strVal val="visible"/>
                                      </p:to>
                                    </p:set>
                                    <p:animEffect transition="in" filter="fade">
                                      <p:cBhvr>
                                        <p:cTn id="19" dur="500"/>
                                        <p:tgtEl>
                                          <p:spTgt spid="79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 grpId="0" animBg="1"/>
      <p:bldP spid="789" grpId="0" animBg="1"/>
      <p:bldP spid="794" grpId="0"/>
      <p:bldP spid="79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 name="Shape 798"/>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22</a:t>
            </a:fld>
            <a:endParaRPr/>
          </a:p>
        </p:txBody>
      </p:sp>
      <p:sp>
        <p:nvSpPr>
          <p:cNvPr id="799" name="Shape 799"/>
          <p:cNvSpPr/>
          <p:nvPr/>
        </p:nvSpPr>
        <p:spPr>
          <a:xfrm flipH="1">
            <a:off x="4195547" y="-133846"/>
            <a:ext cx="5681" cy="8605823"/>
          </a:xfrm>
          <a:prstGeom prst="line">
            <a:avLst/>
          </a:prstGeom>
          <a:ln w="177800">
            <a:solidFill>
              <a:schemeClr val="accent3"/>
            </a:solidFill>
            <a:miter lim="400000"/>
          </a:ln>
        </p:spPr>
        <p:txBody>
          <a:bodyPr lIns="38100" tIns="38100" rIns="38100" bIns="38100" anchor="ctr"/>
          <a:lstStyle/>
          <a:p>
            <a:pPr algn="ctr">
              <a:defRPr sz="3000">
                <a:solidFill>
                  <a:srgbClr val="000000"/>
                </a:solidFill>
                <a:latin typeface="Helvetica Light"/>
                <a:ea typeface="Helvetica Light"/>
                <a:cs typeface="Helvetica Light"/>
                <a:sym typeface="Helvetica Light"/>
              </a:defRPr>
            </a:pPr>
            <a:endParaRPr/>
          </a:p>
        </p:txBody>
      </p:sp>
      <p:sp>
        <p:nvSpPr>
          <p:cNvPr id="800" name="Shape 800"/>
          <p:cNvSpPr/>
          <p:nvPr/>
        </p:nvSpPr>
        <p:spPr>
          <a:xfrm>
            <a:off x="3010247" y="8383800"/>
            <a:ext cx="2376281" cy="2376281"/>
          </a:xfrm>
          <a:prstGeom prst="ellipse">
            <a:avLst/>
          </a:prstGeom>
          <a:ln w="177800">
            <a:solidFill>
              <a:schemeClr val="accent3"/>
            </a:solidFill>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sp>
        <p:nvSpPr>
          <p:cNvPr id="801" name="Shape 801"/>
          <p:cNvSpPr/>
          <p:nvPr/>
        </p:nvSpPr>
        <p:spPr>
          <a:xfrm>
            <a:off x="3854893" y="9174148"/>
            <a:ext cx="718145" cy="846386"/>
          </a:xfrm>
          <a:prstGeom prst="rect">
            <a:avLst/>
          </a:prstGeom>
          <a:ln w="3175">
            <a:miter lim="400000"/>
          </a:ln>
          <a:extLst>
            <a:ext uri="{C572A759-6A51-4108-AA02-DFA0A04FC94B}">
              <ma14:wrappingTextBoxFlag xmlns:ma14="http://schemas.microsoft.com/office/mac/drawingml/2011/main" val="1"/>
            </a:ext>
          </a:extLst>
        </p:spPr>
        <p:txBody>
          <a:bodyPr wrap="none" lIns="38100" tIns="38100" rIns="38100" bIns="38100" anchor="ctr">
            <a:spAutoFit/>
          </a:bodyPr>
          <a:lstStyle>
            <a:lvl1pPr algn="r" defTabSz="587022">
              <a:defRPr sz="5000">
                <a:solidFill>
                  <a:srgbClr val="1AA4BE"/>
                </a:solidFill>
                <a:latin typeface="linecons"/>
                <a:ea typeface="linecons"/>
                <a:cs typeface="linecons"/>
                <a:sym typeface="linecons"/>
              </a:defRPr>
            </a:lvl1pPr>
          </a:lstStyle>
          <a:p>
            <a:r>
              <a:rPr dirty="0">
                <a:solidFill>
                  <a:schemeClr val="accent1"/>
                </a:solidFill>
              </a:rPr>
              <a:t></a:t>
            </a:r>
          </a:p>
        </p:txBody>
      </p:sp>
      <p:sp>
        <p:nvSpPr>
          <p:cNvPr id="802" name="Shape 802"/>
          <p:cNvSpPr/>
          <p:nvPr/>
        </p:nvSpPr>
        <p:spPr>
          <a:xfrm>
            <a:off x="3316171" y="8702424"/>
            <a:ext cx="1764433" cy="1764433"/>
          </a:xfrm>
          <a:prstGeom prst="ellipse">
            <a:avLst/>
          </a:prstGeom>
          <a:ln w="76200">
            <a:solidFill>
              <a:schemeClr val="accent3"/>
            </a:solidFill>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sp>
        <p:nvSpPr>
          <p:cNvPr id="803" name="Shape 803"/>
          <p:cNvSpPr>
            <a:spLocks noGrp="1"/>
          </p:cNvSpPr>
          <p:nvPr>
            <p:ph type="body" sz="quarter" idx="1"/>
          </p:nvPr>
        </p:nvSpPr>
        <p:spPr>
          <a:xfrm>
            <a:off x="6938067" y="6266877"/>
            <a:ext cx="11541047" cy="2554081"/>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a:t>
            </a:r>
          </a:p>
        </p:txBody>
      </p:sp>
      <p:sp>
        <p:nvSpPr>
          <p:cNvPr id="804" name="Shape 804"/>
          <p:cNvSpPr/>
          <p:nvPr/>
        </p:nvSpPr>
        <p:spPr>
          <a:xfrm rot="2700000">
            <a:off x="5851458" y="3470775"/>
            <a:ext cx="286709" cy="2867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323333"/>
          </a:solidFill>
          <a:ln w="3175">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grpSp>
        <p:nvGrpSpPr>
          <p:cNvPr id="809" name="Group 809"/>
          <p:cNvGrpSpPr/>
          <p:nvPr/>
        </p:nvGrpSpPr>
        <p:grpSpPr>
          <a:xfrm>
            <a:off x="6181069" y="3226778"/>
            <a:ext cx="11875597" cy="2550014"/>
            <a:chOff x="-535256" y="-1"/>
            <a:chExt cx="11875595" cy="2550012"/>
          </a:xfrm>
        </p:grpSpPr>
        <p:sp>
          <p:nvSpPr>
            <p:cNvPr id="805" name="Shape 805"/>
            <p:cNvSpPr/>
            <p:nvPr/>
          </p:nvSpPr>
          <p:spPr>
            <a:xfrm>
              <a:off x="-535256" y="1518961"/>
              <a:ext cx="9358937" cy="103105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p>
              <a:pPr algn="r" defTabSz="587022">
                <a:defRPr sz="6200">
                  <a:solidFill>
                    <a:srgbClr val="E5E5E5"/>
                  </a:solidFill>
                  <a:latin typeface="linecons"/>
                  <a:ea typeface="linecons"/>
                  <a:cs typeface="linecons"/>
                  <a:sym typeface="linecons"/>
                </a:defRPr>
              </a:pPr>
              <a:r>
                <a:rPr dirty="0">
                  <a:solidFill>
                    <a:schemeClr val="accent4"/>
                  </a:solidFill>
                </a:rPr>
                <a:t></a:t>
              </a:r>
              <a:r>
                <a:rPr dirty="0">
                  <a:solidFill>
                    <a:srgbClr val="0E3AAB"/>
                  </a:solidFill>
                </a:rPr>
                <a:t> </a:t>
              </a:r>
              <a:r>
                <a:rPr dirty="0">
                  <a:solidFill>
                    <a:schemeClr val="accent3"/>
                  </a:solidFill>
                </a:rPr>
                <a:t></a:t>
              </a:r>
              <a:r>
                <a:rPr dirty="0">
                  <a:solidFill>
                    <a:srgbClr val="0E3AAB"/>
                  </a:solidFill>
                </a:rPr>
                <a:t> </a:t>
              </a:r>
              <a:r>
                <a:rPr dirty="0">
                  <a:solidFill>
                    <a:schemeClr val="accent2"/>
                  </a:solidFill>
                </a:rPr>
                <a:t></a:t>
              </a:r>
              <a:r>
                <a:rPr dirty="0">
                  <a:solidFill>
                    <a:srgbClr val="5EC9B9"/>
                  </a:solidFill>
                </a:rPr>
                <a:t> </a:t>
              </a:r>
              <a:r>
                <a:rPr dirty="0">
                  <a:solidFill>
                    <a:schemeClr val="accent1"/>
                  </a:solidFill>
                </a:rPr>
                <a:t> </a:t>
              </a:r>
              <a:r>
                <a:rPr dirty="0"/>
                <a:t>    </a:t>
              </a:r>
            </a:p>
          </p:txBody>
        </p:sp>
        <p:sp>
          <p:nvSpPr>
            <p:cNvPr id="806" name="Shape 806"/>
            <p:cNvSpPr/>
            <p:nvPr/>
          </p:nvSpPr>
          <p:spPr>
            <a:xfrm>
              <a:off x="9331325" y="1447033"/>
              <a:ext cx="2009014"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rPr dirty="0"/>
                <a:t>2016</a:t>
              </a:r>
            </a:p>
          </p:txBody>
        </p:sp>
        <p:sp>
          <p:nvSpPr>
            <p:cNvPr id="807" name="Shape 807"/>
            <p:cNvSpPr/>
            <p:nvPr/>
          </p:nvSpPr>
          <p:spPr>
            <a:xfrm>
              <a:off x="215075" y="768933"/>
              <a:ext cx="1394435"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3"/>
                  </a:solidFill>
                </a:rPr>
                <a:t>doctor</a:t>
              </a:r>
            </a:p>
          </p:txBody>
        </p:sp>
        <p:sp>
          <p:nvSpPr>
            <p:cNvPr id="808" name="Shape 808"/>
            <p:cNvSpPr/>
            <p:nvPr/>
          </p:nvSpPr>
          <p:spPr>
            <a:xfrm>
              <a:off x="217040" y="-1"/>
              <a:ext cx="2880869"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Anna Stark</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04"/>
                                        </p:tgtEl>
                                        <p:attrNameLst>
                                          <p:attrName>style.visibility</p:attrName>
                                        </p:attrNameLst>
                                      </p:cBhvr>
                                      <p:to>
                                        <p:strVal val="visible"/>
                                      </p:to>
                                    </p:set>
                                    <p:animEffect transition="in" filter="fade">
                                      <p:cBhvr>
                                        <p:cTn id="7" dur="500"/>
                                        <p:tgtEl>
                                          <p:spTgt spid="804"/>
                                        </p:tgtEl>
                                      </p:cBhvr>
                                    </p:animEffect>
                                  </p:childTnLst>
                                </p:cTn>
                              </p:par>
                              <p:par>
                                <p:cTn id="8" presetID="10" presetClass="entr" presetSubtype="0" fill="hold" nodeType="withEffect">
                                  <p:stCondLst>
                                    <p:cond delay="0"/>
                                  </p:stCondLst>
                                  <p:childTnLst>
                                    <p:set>
                                      <p:cBhvr>
                                        <p:cTn id="9" dur="1" fill="hold">
                                          <p:stCondLst>
                                            <p:cond delay="0"/>
                                          </p:stCondLst>
                                        </p:cTn>
                                        <p:tgtEl>
                                          <p:spTgt spid="809"/>
                                        </p:tgtEl>
                                        <p:attrNameLst>
                                          <p:attrName>style.visibility</p:attrName>
                                        </p:attrNameLst>
                                      </p:cBhvr>
                                      <p:to>
                                        <p:strVal val="visible"/>
                                      </p:to>
                                    </p:set>
                                    <p:animEffect transition="in" filter="fade">
                                      <p:cBhvr>
                                        <p:cTn id="10" dur="500"/>
                                        <p:tgtEl>
                                          <p:spTgt spid="80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03">
                                            <p:bg/>
                                          </p:spTgt>
                                        </p:tgtEl>
                                        <p:attrNameLst>
                                          <p:attrName>style.visibility</p:attrName>
                                        </p:attrNameLst>
                                      </p:cBhvr>
                                      <p:to>
                                        <p:strVal val="visible"/>
                                      </p:to>
                                    </p:set>
                                    <p:anim calcmode="lin" valueType="num">
                                      <p:cBhvr additive="base">
                                        <p:cTn id="15" dur="500" fill="hold"/>
                                        <p:tgtEl>
                                          <p:spTgt spid="803">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803">
                                            <p:bg/>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03">
                                            <p:txEl>
                                              <p:pRg st="0" end="0"/>
                                            </p:txEl>
                                          </p:spTgt>
                                        </p:tgtEl>
                                        <p:attrNameLst>
                                          <p:attrName>style.visibility</p:attrName>
                                        </p:attrNameLst>
                                      </p:cBhvr>
                                      <p:to>
                                        <p:strVal val="visible"/>
                                      </p:to>
                                    </p:set>
                                    <p:anim calcmode="lin" valueType="num">
                                      <p:cBhvr additive="base">
                                        <p:cTn id="21" dur="500" fill="hold"/>
                                        <p:tgtEl>
                                          <p:spTgt spid="803">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0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 grpId="0" build="p" animBg="1"/>
      <p:bldP spid="80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3" name="Group 813"/>
          <p:cNvGrpSpPr/>
          <p:nvPr/>
        </p:nvGrpSpPr>
        <p:grpSpPr>
          <a:xfrm>
            <a:off x="13062979" y="1527356"/>
            <a:ext cx="9371207" cy="3699029"/>
            <a:chOff x="0" y="0"/>
            <a:chExt cx="9371206" cy="3699027"/>
          </a:xfrm>
        </p:grpSpPr>
        <p:sp>
          <p:nvSpPr>
            <p:cNvPr id="811" name="Shape 811"/>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812" name="Shape 812"/>
            <p:cNvSpPr/>
            <p:nvPr/>
          </p:nvSpPr>
          <p:spPr>
            <a:xfrm>
              <a:off x="12700" y="269458"/>
              <a:ext cx="9358507"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814" name="Shape 81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23</a:t>
            </a:fld>
            <a:endParaRPr/>
          </a:p>
        </p:txBody>
      </p:sp>
      <p:sp>
        <p:nvSpPr>
          <p:cNvPr id="815" name="Shape 815"/>
          <p:cNvSpPr>
            <a:spLocks noGrp="1"/>
          </p:cNvSpPr>
          <p:nvPr>
            <p:ph type="body" sz="quarter" idx="1"/>
          </p:nvPr>
        </p:nvSpPr>
        <p:spPr>
          <a:xfrm>
            <a:off x="13045671" y="5886573"/>
            <a:ext cx="10236818" cy="4696444"/>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816" name="Shape 816"/>
          <p:cNvSpPr/>
          <p:nvPr/>
        </p:nvSpPr>
        <p:spPr>
          <a:xfrm>
            <a:off x="2108501" y="2740148"/>
            <a:ext cx="7744477" cy="7744477"/>
          </a:xfrm>
          <a:prstGeom prst="ellipse">
            <a:avLst/>
          </a:prstGeom>
          <a:ln w="38100">
            <a:solidFill>
              <a:srgbClr val="C7C7C7"/>
            </a:solidFill>
            <a:custDash>
              <a:ds d="200000" sp="200000"/>
            </a:custDash>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17" name="Shape 817"/>
          <p:cNvSpPr/>
          <p:nvPr/>
        </p:nvSpPr>
        <p:spPr>
          <a:xfrm>
            <a:off x="5011254" y="2406444"/>
            <a:ext cx="1938970" cy="8684047"/>
          </a:xfrm>
          <a:prstGeom prst="rect">
            <a:avLst/>
          </a:prstGeom>
          <a:solidFill>
            <a:srgbClr val="FFFFFF"/>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18" name="Shape 818"/>
          <p:cNvSpPr/>
          <p:nvPr/>
        </p:nvSpPr>
        <p:spPr>
          <a:xfrm>
            <a:off x="4126800" y="2219997"/>
            <a:ext cx="1859259" cy="8784778"/>
          </a:xfrm>
          <a:custGeom>
            <a:avLst/>
            <a:gdLst/>
            <a:ahLst/>
            <a:cxnLst>
              <a:cxn ang="0">
                <a:pos x="wd2" y="hd2"/>
              </a:cxn>
              <a:cxn ang="5400000">
                <a:pos x="wd2" y="hd2"/>
              </a:cxn>
              <a:cxn ang="10800000">
                <a:pos x="wd2" y="hd2"/>
              </a:cxn>
              <a:cxn ang="16200000">
                <a:pos x="wd2" y="hd2"/>
              </a:cxn>
            </a:cxnLst>
            <a:rect l="0" t="0" r="r" b="b"/>
            <a:pathLst>
              <a:path w="21587" h="21586" extrusionOk="0">
                <a:moveTo>
                  <a:pt x="12611" y="6834"/>
                </a:moveTo>
                <a:cubicBezTo>
                  <a:pt x="12147" y="7252"/>
                  <a:pt x="11727" y="7671"/>
                  <a:pt x="11352" y="8093"/>
                </a:cubicBezTo>
                <a:cubicBezTo>
                  <a:pt x="11036" y="8448"/>
                  <a:pt x="10751" y="8806"/>
                  <a:pt x="10184" y="9147"/>
                </a:cubicBezTo>
                <a:cubicBezTo>
                  <a:pt x="9766" y="9398"/>
                  <a:pt x="9197" y="9638"/>
                  <a:pt x="8590" y="9871"/>
                </a:cubicBezTo>
                <a:cubicBezTo>
                  <a:pt x="7946" y="10118"/>
                  <a:pt x="7256" y="10359"/>
                  <a:pt x="6973" y="10636"/>
                </a:cubicBezTo>
                <a:cubicBezTo>
                  <a:pt x="6911" y="10696"/>
                  <a:pt x="6871" y="10757"/>
                  <a:pt x="6851" y="10819"/>
                </a:cubicBezTo>
                <a:lnTo>
                  <a:pt x="6712" y="11682"/>
                </a:lnTo>
                <a:cubicBezTo>
                  <a:pt x="6701" y="11782"/>
                  <a:pt x="6710" y="11881"/>
                  <a:pt x="6739" y="11980"/>
                </a:cubicBezTo>
                <a:cubicBezTo>
                  <a:pt x="6768" y="12080"/>
                  <a:pt x="6818" y="12180"/>
                  <a:pt x="6888" y="12279"/>
                </a:cubicBezTo>
                <a:cubicBezTo>
                  <a:pt x="6910" y="12304"/>
                  <a:pt x="6901" y="12328"/>
                  <a:pt x="6866" y="12351"/>
                </a:cubicBezTo>
                <a:cubicBezTo>
                  <a:pt x="6816" y="12383"/>
                  <a:pt x="6706" y="12414"/>
                  <a:pt x="6530" y="12419"/>
                </a:cubicBezTo>
                <a:cubicBezTo>
                  <a:pt x="6354" y="12425"/>
                  <a:pt x="6191" y="12398"/>
                  <a:pt x="6173" y="12360"/>
                </a:cubicBezTo>
                <a:cubicBezTo>
                  <a:pt x="6085" y="12248"/>
                  <a:pt x="5989" y="12136"/>
                  <a:pt x="5886" y="12024"/>
                </a:cubicBezTo>
                <a:cubicBezTo>
                  <a:pt x="5792" y="11922"/>
                  <a:pt x="5691" y="11820"/>
                  <a:pt x="5585" y="11717"/>
                </a:cubicBezTo>
                <a:cubicBezTo>
                  <a:pt x="5496" y="11849"/>
                  <a:pt x="5432" y="11981"/>
                  <a:pt x="5393" y="12114"/>
                </a:cubicBezTo>
                <a:cubicBezTo>
                  <a:pt x="5355" y="12243"/>
                  <a:pt x="5340" y="12372"/>
                  <a:pt x="5349" y="12500"/>
                </a:cubicBezTo>
                <a:cubicBezTo>
                  <a:pt x="5390" y="12547"/>
                  <a:pt x="5229" y="12591"/>
                  <a:pt x="5004" y="12595"/>
                </a:cubicBezTo>
                <a:cubicBezTo>
                  <a:pt x="4829" y="12598"/>
                  <a:pt x="4670" y="12574"/>
                  <a:pt x="4625" y="12538"/>
                </a:cubicBezTo>
                <a:lnTo>
                  <a:pt x="4207" y="11749"/>
                </a:lnTo>
                <a:lnTo>
                  <a:pt x="3336" y="12563"/>
                </a:lnTo>
                <a:cubicBezTo>
                  <a:pt x="3311" y="12587"/>
                  <a:pt x="3249" y="12608"/>
                  <a:pt x="3166" y="12623"/>
                </a:cubicBezTo>
                <a:cubicBezTo>
                  <a:pt x="3092" y="12636"/>
                  <a:pt x="2998" y="12646"/>
                  <a:pt x="2897" y="12642"/>
                </a:cubicBezTo>
                <a:cubicBezTo>
                  <a:pt x="2815" y="12640"/>
                  <a:pt x="2749" y="12630"/>
                  <a:pt x="2699" y="12618"/>
                </a:cubicBezTo>
                <a:cubicBezTo>
                  <a:pt x="2614" y="12597"/>
                  <a:pt x="2569" y="12569"/>
                  <a:pt x="2585" y="12540"/>
                </a:cubicBezTo>
                <a:lnTo>
                  <a:pt x="2992" y="11698"/>
                </a:lnTo>
                <a:lnTo>
                  <a:pt x="1677" y="12353"/>
                </a:lnTo>
                <a:cubicBezTo>
                  <a:pt x="1622" y="12383"/>
                  <a:pt x="1518" y="12405"/>
                  <a:pt x="1392" y="12418"/>
                </a:cubicBezTo>
                <a:cubicBezTo>
                  <a:pt x="1266" y="12430"/>
                  <a:pt x="1114" y="12433"/>
                  <a:pt x="988" y="12416"/>
                </a:cubicBezTo>
                <a:cubicBezTo>
                  <a:pt x="921" y="12407"/>
                  <a:pt x="874" y="12393"/>
                  <a:pt x="844" y="12379"/>
                </a:cubicBezTo>
                <a:cubicBezTo>
                  <a:pt x="794" y="12355"/>
                  <a:pt x="787" y="12328"/>
                  <a:pt x="824" y="12303"/>
                </a:cubicBezTo>
                <a:cubicBezTo>
                  <a:pt x="1114" y="12138"/>
                  <a:pt x="1386" y="11972"/>
                  <a:pt x="1641" y="11804"/>
                </a:cubicBezTo>
                <a:cubicBezTo>
                  <a:pt x="1898" y="11636"/>
                  <a:pt x="2137" y="11466"/>
                  <a:pt x="2358" y="11295"/>
                </a:cubicBezTo>
                <a:cubicBezTo>
                  <a:pt x="2037" y="11337"/>
                  <a:pt x="1767" y="11394"/>
                  <a:pt x="1569" y="11461"/>
                </a:cubicBezTo>
                <a:cubicBezTo>
                  <a:pt x="1270" y="11563"/>
                  <a:pt x="1103" y="11693"/>
                  <a:pt x="571" y="11738"/>
                </a:cubicBezTo>
                <a:cubicBezTo>
                  <a:pt x="456" y="11747"/>
                  <a:pt x="328" y="11751"/>
                  <a:pt x="216" y="11740"/>
                </a:cubicBezTo>
                <a:cubicBezTo>
                  <a:pt x="125" y="11731"/>
                  <a:pt x="66" y="11715"/>
                  <a:pt x="32" y="11696"/>
                </a:cubicBezTo>
                <a:cubicBezTo>
                  <a:pt x="-13" y="11672"/>
                  <a:pt x="-12" y="11643"/>
                  <a:pt x="47" y="11618"/>
                </a:cubicBezTo>
                <a:cubicBezTo>
                  <a:pt x="321" y="11494"/>
                  <a:pt x="562" y="11367"/>
                  <a:pt x="769" y="11238"/>
                </a:cubicBezTo>
                <a:cubicBezTo>
                  <a:pt x="966" y="11115"/>
                  <a:pt x="1134" y="10989"/>
                  <a:pt x="1444" y="10877"/>
                </a:cubicBezTo>
                <a:cubicBezTo>
                  <a:pt x="1608" y="10818"/>
                  <a:pt x="1808" y="10763"/>
                  <a:pt x="2051" y="10717"/>
                </a:cubicBezTo>
                <a:cubicBezTo>
                  <a:pt x="2230" y="10683"/>
                  <a:pt x="2429" y="10655"/>
                  <a:pt x="2610" y="10622"/>
                </a:cubicBezTo>
                <a:cubicBezTo>
                  <a:pt x="3535" y="10452"/>
                  <a:pt x="3883" y="10192"/>
                  <a:pt x="4128" y="9939"/>
                </a:cubicBezTo>
                <a:cubicBezTo>
                  <a:pt x="4644" y="9405"/>
                  <a:pt x="4839" y="8856"/>
                  <a:pt x="5588" y="8334"/>
                </a:cubicBezTo>
                <a:cubicBezTo>
                  <a:pt x="5839" y="8160"/>
                  <a:pt x="6151" y="7989"/>
                  <a:pt x="6435" y="7817"/>
                </a:cubicBezTo>
                <a:cubicBezTo>
                  <a:pt x="6710" y="7650"/>
                  <a:pt x="6960" y="7482"/>
                  <a:pt x="7185" y="7312"/>
                </a:cubicBezTo>
                <a:cubicBezTo>
                  <a:pt x="7679" y="6950"/>
                  <a:pt x="7939" y="6575"/>
                  <a:pt x="7959" y="6198"/>
                </a:cubicBezTo>
                <a:cubicBezTo>
                  <a:pt x="7977" y="5839"/>
                  <a:pt x="7796" y="5470"/>
                  <a:pt x="7780" y="5113"/>
                </a:cubicBezTo>
                <a:cubicBezTo>
                  <a:pt x="7765" y="4777"/>
                  <a:pt x="7905" y="4448"/>
                  <a:pt x="8699" y="4152"/>
                </a:cubicBezTo>
                <a:cubicBezTo>
                  <a:pt x="9298" y="3928"/>
                  <a:pt x="10174" y="3760"/>
                  <a:pt x="11275" y="3661"/>
                </a:cubicBezTo>
                <a:cubicBezTo>
                  <a:pt x="12283" y="3571"/>
                  <a:pt x="13435" y="3546"/>
                  <a:pt x="14530" y="3503"/>
                </a:cubicBezTo>
                <a:cubicBezTo>
                  <a:pt x="15162" y="3478"/>
                  <a:pt x="15787" y="3446"/>
                  <a:pt x="16402" y="3406"/>
                </a:cubicBezTo>
                <a:cubicBezTo>
                  <a:pt x="16799" y="3373"/>
                  <a:pt x="17149" y="3319"/>
                  <a:pt x="17418" y="3248"/>
                </a:cubicBezTo>
                <a:cubicBezTo>
                  <a:pt x="17695" y="3176"/>
                  <a:pt x="17873" y="3090"/>
                  <a:pt x="17989" y="3002"/>
                </a:cubicBezTo>
                <a:cubicBezTo>
                  <a:pt x="18212" y="2832"/>
                  <a:pt x="18208" y="2649"/>
                  <a:pt x="17888" y="2486"/>
                </a:cubicBezTo>
                <a:cubicBezTo>
                  <a:pt x="17766" y="2423"/>
                  <a:pt x="17594" y="2364"/>
                  <a:pt x="17524" y="2298"/>
                </a:cubicBezTo>
                <a:cubicBezTo>
                  <a:pt x="17423" y="2203"/>
                  <a:pt x="17478" y="2093"/>
                  <a:pt x="17063" y="2045"/>
                </a:cubicBezTo>
                <a:cubicBezTo>
                  <a:pt x="16976" y="2035"/>
                  <a:pt x="16877" y="2031"/>
                  <a:pt x="16790" y="2021"/>
                </a:cubicBezTo>
                <a:cubicBezTo>
                  <a:pt x="16366" y="1974"/>
                  <a:pt x="16403" y="1855"/>
                  <a:pt x="16340" y="1754"/>
                </a:cubicBezTo>
                <a:cubicBezTo>
                  <a:pt x="16274" y="1646"/>
                  <a:pt x="16036" y="1534"/>
                  <a:pt x="16302" y="1440"/>
                </a:cubicBezTo>
                <a:cubicBezTo>
                  <a:pt x="16385" y="1411"/>
                  <a:pt x="16511" y="1388"/>
                  <a:pt x="16660" y="1375"/>
                </a:cubicBezTo>
                <a:cubicBezTo>
                  <a:pt x="16091" y="990"/>
                  <a:pt x="16599" y="570"/>
                  <a:pt x="17972" y="291"/>
                </a:cubicBezTo>
                <a:cubicBezTo>
                  <a:pt x="18940" y="94"/>
                  <a:pt x="20246" y="-11"/>
                  <a:pt x="21587" y="1"/>
                </a:cubicBezTo>
                <a:lnTo>
                  <a:pt x="21561" y="12314"/>
                </a:lnTo>
                <a:cubicBezTo>
                  <a:pt x="21200" y="12660"/>
                  <a:pt x="20886" y="13009"/>
                  <a:pt x="20619" y="13359"/>
                </a:cubicBezTo>
                <a:cubicBezTo>
                  <a:pt x="20378" y="13675"/>
                  <a:pt x="20176" y="13993"/>
                  <a:pt x="20090" y="14313"/>
                </a:cubicBezTo>
                <a:cubicBezTo>
                  <a:pt x="20008" y="14620"/>
                  <a:pt x="20033" y="14928"/>
                  <a:pt x="19877" y="15234"/>
                </a:cubicBezTo>
                <a:cubicBezTo>
                  <a:pt x="19736" y="15509"/>
                  <a:pt x="19449" y="15780"/>
                  <a:pt x="19022" y="16042"/>
                </a:cubicBezTo>
                <a:cubicBezTo>
                  <a:pt x="18849" y="16189"/>
                  <a:pt x="18765" y="16340"/>
                  <a:pt x="18774" y="16492"/>
                </a:cubicBezTo>
                <a:cubicBezTo>
                  <a:pt x="18782" y="16637"/>
                  <a:pt x="18875" y="16781"/>
                  <a:pt x="19049" y="16922"/>
                </a:cubicBezTo>
                <a:cubicBezTo>
                  <a:pt x="19327" y="17166"/>
                  <a:pt x="19464" y="17416"/>
                  <a:pt x="19458" y="17668"/>
                </a:cubicBezTo>
                <a:cubicBezTo>
                  <a:pt x="19447" y="18112"/>
                  <a:pt x="18987" y="18551"/>
                  <a:pt x="18942" y="18996"/>
                </a:cubicBezTo>
                <a:cubicBezTo>
                  <a:pt x="18923" y="19191"/>
                  <a:pt x="18983" y="19385"/>
                  <a:pt x="19123" y="19578"/>
                </a:cubicBezTo>
                <a:cubicBezTo>
                  <a:pt x="19265" y="19826"/>
                  <a:pt x="19451" y="20073"/>
                  <a:pt x="19680" y="20319"/>
                </a:cubicBezTo>
                <a:cubicBezTo>
                  <a:pt x="19778" y="20423"/>
                  <a:pt x="19883" y="20527"/>
                  <a:pt x="20040" y="20628"/>
                </a:cubicBezTo>
                <a:cubicBezTo>
                  <a:pt x="20156" y="20702"/>
                  <a:pt x="20300" y="20775"/>
                  <a:pt x="20391" y="20851"/>
                </a:cubicBezTo>
                <a:cubicBezTo>
                  <a:pt x="20467" y="20914"/>
                  <a:pt x="20505" y="20979"/>
                  <a:pt x="20582" y="21042"/>
                </a:cubicBezTo>
                <a:cubicBezTo>
                  <a:pt x="20723" y="21157"/>
                  <a:pt x="20992" y="21267"/>
                  <a:pt x="20997" y="21388"/>
                </a:cubicBezTo>
                <a:cubicBezTo>
                  <a:pt x="20999" y="21439"/>
                  <a:pt x="20947" y="21492"/>
                  <a:pt x="20783" y="21529"/>
                </a:cubicBezTo>
                <a:cubicBezTo>
                  <a:pt x="20618" y="21567"/>
                  <a:pt x="20386" y="21582"/>
                  <a:pt x="20162" y="21585"/>
                </a:cubicBezTo>
                <a:cubicBezTo>
                  <a:pt x="19891" y="21589"/>
                  <a:pt x="19613" y="21576"/>
                  <a:pt x="19363" y="21543"/>
                </a:cubicBezTo>
                <a:cubicBezTo>
                  <a:pt x="19205" y="21570"/>
                  <a:pt x="19007" y="21585"/>
                  <a:pt x="18804" y="21584"/>
                </a:cubicBezTo>
                <a:cubicBezTo>
                  <a:pt x="18564" y="21583"/>
                  <a:pt x="18337" y="21561"/>
                  <a:pt x="18176" y="21523"/>
                </a:cubicBezTo>
                <a:cubicBezTo>
                  <a:pt x="18000" y="21545"/>
                  <a:pt x="17795" y="21553"/>
                  <a:pt x="17594" y="21547"/>
                </a:cubicBezTo>
                <a:cubicBezTo>
                  <a:pt x="17353" y="21539"/>
                  <a:pt x="17137" y="21511"/>
                  <a:pt x="16996" y="21469"/>
                </a:cubicBezTo>
                <a:cubicBezTo>
                  <a:pt x="16797" y="21501"/>
                  <a:pt x="16545" y="21516"/>
                  <a:pt x="16297" y="21508"/>
                </a:cubicBezTo>
                <a:cubicBezTo>
                  <a:pt x="16061" y="21501"/>
                  <a:pt x="15846" y="21476"/>
                  <a:pt x="15697" y="21436"/>
                </a:cubicBezTo>
                <a:cubicBezTo>
                  <a:pt x="15364" y="21485"/>
                  <a:pt x="14904" y="21464"/>
                  <a:pt x="14699" y="21390"/>
                </a:cubicBezTo>
                <a:cubicBezTo>
                  <a:pt x="14582" y="21348"/>
                  <a:pt x="14579" y="21296"/>
                  <a:pt x="14690" y="21254"/>
                </a:cubicBezTo>
                <a:cubicBezTo>
                  <a:pt x="15004" y="21130"/>
                  <a:pt x="15273" y="21001"/>
                  <a:pt x="15496" y="20868"/>
                </a:cubicBezTo>
                <a:cubicBezTo>
                  <a:pt x="15657" y="20772"/>
                  <a:pt x="15793" y="20675"/>
                  <a:pt x="15905" y="20577"/>
                </a:cubicBezTo>
                <a:cubicBezTo>
                  <a:pt x="15959" y="20492"/>
                  <a:pt x="15999" y="20407"/>
                  <a:pt x="16027" y="20322"/>
                </a:cubicBezTo>
                <a:cubicBezTo>
                  <a:pt x="16087" y="20137"/>
                  <a:pt x="16085" y="19951"/>
                  <a:pt x="15946" y="19768"/>
                </a:cubicBezTo>
                <a:cubicBezTo>
                  <a:pt x="15874" y="19672"/>
                  <a:pt x="15765" y="19578"/>
                  <a:pt x="15621" y="19487"/>
                </a:cubicBezTo>
                <a:cubicBezTo>
                  <a:pt x="14370" y="18826"/>
                  <a:pt x="13517" y="18135"/>
                  <a:pt x="13082" y="17429"/>
                </a:cubicBezTo>
                <a:cubicBezTo>
                  <a:pt x="12953" y="17221"/>
                  <a:pt x="12861" y="17012"/>
                  <a:pt x="12948" y="16803"/>
                </a:cubicBezTo>
                <a:cubicBezTo>
                  <a:pt x="13020" y="16627"/>
                  <a:pt x="13219" y="16454"/>
                  <a:pt x="13537" y="16290"/>
                </a:cubicBezTo>
                <a:cubicBezTo>
                  <a:pt x="13597" y="16241"/>
                  <a:pt x="13636" y="16191"/>
                  <a:pt x="13653" y="16140"/>
                </a:cubicBezTo>
                <a:cubicBezTo>
                  <a:pt x="13673" y="16079"/>
                  <a:pt x="13660" y="16017"/>
                  <a:pt x="13615" y="15957"/>
                </a:cubicBezTo>
                <a:cubicBezTo>
                  <a:pt x="13495" y="15853"/>
                  <a:pt x="13421" y="15748"/>
                  <a:pt x="13394" y="15641"/>
                </a:cubicBezTo>
                <a:cubicBezTo>
                  <a:pt x="13356" y="15497"/>
                  <a:pt x="13405" y="15352"/>
                  <a:pt x="13391" y="15208"/>
                </a:cubicBezTo>
                <a:cubicBezTo>
                  <a:pt x="13377" y="15065"/>
                  <a:pt x="13303" y="14923"/>
                  <a:pt x="13168" y="14783"/>
                </a:cubicBezTo>
                <a:cubicBezTo>
                  <a:pt x="12172" y="14098"/>
                  <a:pt x="11534" y="13392"/>
                  <a:pt x="11267" y="12678"/>
                </a:cubicBezTo>
                <a:cubicBezTo>
                  <a:pt x="11010" y="11991"/>
                  <a:pt x="11097" y="11300"/>
                  <a:pt x="11528" y="10617"/>
                </a:cubicBezTo>
                <a:cubicBezTo>
                  <a:pt x="11646" y="10420"/>
                  <a:pt x="11838" y="10225"/>
                  <a:pt x="12103" y="10035"/>
                </a:cubicBezTo>
                <a:cubicBezTo>
                  <a:pt x="12416" y="9809"/>
                  <a:pt x="12829" y="9590"/>
                  <a:pt x="13078" y="9362"/>
                </a:cubicBezTo>
                <a:cubicBezTo>
                  <a:pt x="13583" y="8899"/>
                  <a:pt x="13404" y="8420"/>
                  <a:pt x="13187" y="7947"/>
                </a:cubicBezTo>
                <a:cubicBezTo>
                  <a:pt x="13017" y="7576"/>
                  <a:pt x="12825" y="7205"/>
                  <a:pt x="12611" y="6834"/>
                </a:cubicBezTo>
                <a:close/>
              </a:path>
            </a:pathLst>
          </a:custGeom>
          <a:solidFill>
            <a:srgbClr val="E5E5E5"/>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19" name="Shape 819"/>
          <p:cNvSpPr/>
          <p:nvPr/>
        </p:nvSpPr>
        <p:spPr>
          <a:xfrm>
            <a:off x="5975418" y="2219997"/>
            <a:ext cx="1859262" cy="8784778"/>
          </a:xfrm>
          <a:custGeom>
            <a:avLst/>
            <a:gdLst/>
            <a:ahLst/>
            <a:cxnLst>
              <a:cxn ang="0">
                <a:pos x="wd2" y="hd2"/>
              </a:cxn>
              <a:cxn ang="5400000">
                <a:pos x="wd2" y="hd2"/>
              </a:cxn>
              <a:cxn ang="10800000">
                <a:pos x="wd2" y="hd2"/>
              </a:cxn>
              <a:cxn ang="16200000">
                <a:pos x="wd2" y="hd2"/>
              </a:cxn>
            </a:cxnLst>
            <a:rect l="0" t="0" r="r" b="b"/>
            <a:pathLst>
              <a:path w="21587" h="21586" extrusionOk="0">
                <a:moveTo>
                  <a:pt x="8976" y="6834"/>
                </a:moveTo>
                <a:cubicBezTo>
                  <a:pt x="9440" y="7252"/>
                  <a:pt x="9860" y="7671"/>
                  <a:pt x="10235" y="8093"/>
                </a:cubicBezTo>
                <a:cubicBezTo>
                  <a:pt x="10551" y="8448"/>
                  <a:pt x="10836" y="8806"/>
                  <a:pt x="11403" y="9147"/>
                </a:cubicBezTo>
                <a:cubicBezTo>
                  <a:pt x="11821" y="9398"/>
                  <a:pt x="12390" y="9638"/>
                  <a:pt x="12997" y="9871"/>
                </a:cubicBezTo>
                <a:cubicBezTo>
                  <a:pt x="13641" y="10118"/>
                  <a:pt x="14331" y="10359"/>
                  <a:pt x="14614" y="10636"/>
                </a:cubicBezTo>
                <a:cubicBezTo>
                  <a:pt x="14676" y="10696"/>
                  <a:pt x="14716" y="10757"/>
                  <a:pt x="14736" y="10819"/>
                </a:cubicBezTo>
                <a:lnTo>
                  <a:pt x="14875" y="11682"/>
                </a:lnTo>
                <a:cubicBezTo>
                  <a:pt x="14886" y="11782"/>
                  <a:pt x="14877" y="11881"/>
                  <a:pt x="14848" y="11980"/>
                </a:cubicBezTo>
                <a:cubicBezTo>
                  <a:pt x="14819" y="12080"/>
                  <a:pt x="14769" y="12180"/>
                  <a:pt x="14699" y="12279"/>
                </a:cubicBezTo>
                <a:cubicBezTo>
                  <a:pt x="14677" y="12304"/>
                  <a:pt x="14686" y="12328"/>
                  <a:pt x="14721" y="12351"/>
                </a:cubicBezTo>
                <a:cubicBezTo>
                  <a:pt x="14771" y="12383"/>
                  <a:pt x="14881" y="12414"/>
                  <a:pt x="15057" y="12419"/>
                </a:cubicBezTo>
                <a:cubicBezTo>
                  <a:pt x="15233" y="12425"/>
                  <a:pt x="15396" y="12398"/>
                  <a:pt x="15414" y="12360"/>
                </a:cubicBezTo>
                <a:cubicBezTo>
                  <a:pt x="15502" y="12248"/>
                  <a:pt x="15598" y="12136"/>
                  <a:pt x="15701" y="12024"/>
                </a:cubicBezTo>
                <a:cubicBezTo>
                  <a:pt x="15795" y="11922"/>
                  <a:pt x="15896" y="11820"/>
                  <a:pt x="16002" y="11717"/>
                </a:cubicBezTo>
                <a:cubicBezTo>
                  <a:pt x="16091" y="11849"/>
                  <a:pt x="16155" y="11981"/>
                  <a:pt x="16194" y="12114"/>
                </a:cubicBezTo>
                <a:cubicBezTo>
                  <a:pt x="16232" y="12243"/>
                  <a:pt x="16247" y="12372"/>
                  <a:pt x="16238" y="12500"/>
                </a:cubicBezTo>
                <a:cubicBezTo>
                  <a:pt x="16197" y="12547"/>
                  <a:pt x="16358" y="12591"/>
                  <a:pt x="16583" y="12595"/>
                </a:cubicBezTo>
                <a:cubicBezTo>
                  <a:pt x="16758" y="12598"/>
                  <a:pt x="16917" y="12574"/>
                  <a:pt x="16962" y="12538"/>
                </a:cubicBezTo>
                <a:lnTo>
                  <a:pt x="17380" y="11749"/>
                </a:lnTo>
                <a:lnTo>
                  <a:pt x="18251" y="12563"/>
                </a:lnTo>
                <a:cubicBezTo>
                  <a:pt x="18276" y="12587"/>
                  <a:pt x="18338" y="12608"/>
                  <a:pt x="18421" y="12623"/>
                </a:cubicBezTo>
                <a:cubicBezTo>
                  <a:pt x="18495" y="12636"/>
                  <a:pt x="18589" y="12646"/>
                  <a:pt x="18690" y="12642"/>
                </a:cubicBezTo>
                <a:cubicBezTo>
                  <a:pt x="18772" y="12640"/>
                  <a:pt x="18838" y="12630"/>
                  <a:pt x="18888" y="12618"/>
                </a:cubicBezTo>
                <a:cubicBezTo>
                  <a:pt x="18973" y="12597"/>
                  <a:pt x="19018" y="12569"/>
                  <a:pt x="19002" y="12540"/>
                </a:cubicBezTo>
                <a:lnTo>
                  <a:pt x="18595" y="11698"/>
                </a:lnTo>
                <a:lnTo>
                  <a:pt x="19910" y="12353"/>
                </a:lnTo>
                <a:cubicBezTo>
                  <a:pt x="19965" y="12383"/>
                  <a:pt x="20069" y="12405"/>
                  <a:pt x="20195" y="12418"/>
                </a:cubicBezTo>
                <a:cubicBezTo>
                  <a:pt x="20321" y="12430"/>
                  <a:pt x="20473" y="12433"/>
                  <a:pt x="20599" y="12416"/>
                </a:cubicBezTo>
                <a:cubicBezTo>
                  <a:pt x="20666" y="12407"/>
                  <a:pt x="20713" y="12393"/>
                  <a:pt x="20743" y="12379"/>
                </a:cubicBezTo>
                <a:cubicBezTo>
                  <a:pt x="20793" y="12355"/>
                  <a:pt x="20800" y="12328"/>
                  <a:pt x="20763" y="12303"/>
                </a:cubicBezTo>
                <a:cubicBezTo>
                  <a:pt x="20473" y="12138"/>
                  <a:pt x="20201" y="11972"/>
                  <a:pt x="19946" y="11804"/>
                </a:cubicBezTo>
                <a:cubicBezTo>
                  <a:pt x="19689" y="11636"/>
                  <a:pt x="19450" y="11466"/>
                  <a:pt x="19229" y="11295"/>
                </a:cubicBezTo>
                <a:cubicBezTo>
                  <a:pt x="19550" y="11337"/>
                  <a:pt x="19820" y="11394"/>
                  <a:pt x="20018" y="11461"/>
                </a:cubicBezTo>
                <a:cubicBezTo>
                  <a:pt x="20317" y="11563"/>
                  <a:pt x="20484" y="11693"/>
                  <a:pt x="21016" y="11738"/>
                </a:cubicBezTo>
                <a:cubicBezTo>
                  <a:pt x="21131" y="11747"/>
                  <a:pt x="21259" y="11751"/>
                  <a:pt x="21371" y="11740"/>
                </a:cubicBezTo>
                <a:cubicBezTo>
                  <a:pt x="21462" y="11731"/>
                  <a:pt x="21521" y="11715"/>
                  <a:pt x="21555" y="11696"/>
                </a:cubicBezTo>
                <a:cubicBezTo>
                  <a:pt x="21600" y="11672"/>
                  <a:pt x="21599" y="11643"/>
                  <a:pt x="21540" y="11618"/>
                </a:cubicBezTo>
                <a:cubicBezTo>
                  <a:pt x="21266" y="11494"/>
                  <a:pt x="21025" y="11367"/>
                  <a:pt x="20818" y="11238"/>
                </a:cubicBezTo>
                <a:cubicBezTo>
                  <a:pt x="20621" y="11115"/>
                  <a:pt x="20453" y="10989"/>
                  <a:pt x="20143" y="10877"/>
                </a:cubicBezTo>
                <a:cubicBezTo>
                  <a:pt x="19979" y="10818"/>
                  <a:pt x="19779" y="10763"/>
                  <a:pt x="19536" y="10717"/>
                </a:cubicBezTo>
                <a:cubicBezTo>
                  <a:pt x="19357" y="10683"/>
                  <a:pt x="19158" y="10655"/>
                  <a:pt x="18977" y="10622"/>
                </a:cubicBezTo>
                <a:cubicBezTo>
                  <a:pt x="18052" y="10452"/>
                  <a:pt x="17704" y="10192"/>
                  <a:pt x="17459" y="9939"/>
                </a:cubicBezTo>
                <a:cubicBezTo>
                  <a:pt x="16943" y="9405"/>
                  <a:pt x="16748" y="8856"/>
                  <a:pt x="15999" y="8334"/>
                </a:cubicBezTo>
                <a:cubicBezTo>
                  <a:pt x="15748" y="8160"/>
                  <a:pt x="15436" y="7989"/>
                  <a:pt x="15152" y="7817"/>
                </a:cubicBezTo>
                <a:cubicBezTo>
                  <a:pt x="14877" y="7650"/>
                  <a:pt x="14627" y="7482"/>
                  <a:pt x="14402" y="7312"/>
                </a:cubicBezTo>
                <a:cubicBezTo>
                  <a:pt x="13908" y="6950"/>
                  <a:pt x="13648" y="6575"/>
                  <a:pt x="13628" y="6198"/>
                </a:cubicBezTo>
                <a:cubicBezTo>
                  <a:pt x="13610" y="5839"/>
                  <a:pt x="13791" y="5470"/>
                  <a:pt x="13807" y="5113"/>
                </a:cubicBezTo>
                <a:cubicBezTo>
                  <a:pt x="13822" y="4777"/>
                  <a:pt x="13682" y="4448"/>
                  <a:pt x="12888" y="4152"/>
                </a:cubicBezTo>
                <a:cubicBezTo>
                  <a:pt x="12289" y="3928"/>
                  <a:pt x="11413" y="3760"/>
                  <a:pt x="10312" y="3661"/>
                </a:cubicBezTo>
                <a:cubicBezTo>
                  <a:pt x="9304" y="3571"/>
                  <a:pt x="8152" y="3546"/>
                  <a:pt x="7057" y="3503"/>
                </a:cubicBezTo>
                <a:cubicBezTo>
                  <a:pt x="6425" y="3478"/>
                  <a:pt x="5800" y="3446"/>
                  <a:pt x="5185" y="3406"/>
                </a:cubicBezTo>
                <a:cubicBezTo>
                  <a:pt x="4788" y="3373"/>
                  <a:pt x="4438" y="3319"/>
                  <a:pt x="4169" y="3248"/>
                </a:cubicBezTo>
                <a:cubicBezTo>
                  <a:pt x="3892" y="3176"/>
                  <a:pt x="3714" y="3090"/>
                  <a:pt x="3598" y="3002"/>
                </a:cubicBezTo>
                <a:cubicBezTo>
                  <a:pt x="3375" y="2832"/>
                  <a:pt x="3379" y="2649"/>
                  <a:pt x="3699" y="2486"/>
                </a:cubicBezTo>
                <a:cubicBezTo>
                  <a:pt x="3821" y="2423"/>
                  <a:pt x="3993" y="2364"/>
                  <a:pt x="4063" y="2298"/>
                </a:cubicBezTo>
                <a:cubicBezTo>
                  <a:pt x="4164" y="2203"/>
                  <a:pt x="4109" y="2093"/>
                  <a:pt x="4524" y="2045"/>
                </a:cubicBezTo>
                <a:cubicBezTo>
                  <a:pt x="4611" y="2035"/>
                  <a:pt x="4710" y="2031"/>
                  <a:pt x="4797" y="2021"/>
                </a:cubicBezTo>
                <a:cubicBezTo>
                  <a:pt x="5221" y="1974"/>
                  <a:pt x="5184" y="1855"/>
                  <a:pt x="5247" y="1754"/>
                </a:cubicBezTo>
                <a:cubicBezTo>
                  <a:pt x="5313" y="1646"/>
                  <a:pt x="5551" y="1534"/>
                  <a:pt x="5285" y="1440"/>
                </a:cubicBezTo>
                <a:cubicBezTo>
                  <a:pt x="5202" y="1411"/>
                  <a:pt x="5076" y="1388"/>
                  <a:pt x="4927" y="1375"/>
                </a:cubicBezTo>
                <a:cubicBezTo>
                  <a:pt x="5496" y="990"/>
                  <a:pt x="4988" y="570"/>
                  <a:pt x="3615" y="291"/>
                </a:cubicBezTo>
                <a:cubicBezTo>
                  <a:pt x="2647" y="94"/>
                  <a:pt x="1341" y="-11"/>
                  <a:pt x="0" y="1"/>
                </a:cubicBezTo>
                <a:lnTo>
                  <a:pt x="26" y="12314"/>
                </a:lnTo>
                <a:cubicBezTo>
                  <a:pt x="387" y="12660"/>
                  <a:pt x="701" y="13009"/>
                  <a:pt x="968" y="13359"/>
                </a:cubicBezTo>
                <a:cubicBezTo>
                  <a:pt x="1209" y="13675"/>
                  <a:pt x="1411" y="13993"/>
                  <a:pt x="1497" y="14313"/>
                </a:cubicBezTo>
                <a:cubicBezTo>
                  <a:pt x="1579" y="14620"/>
                  <a:pt x="1554" y="14928"/>
                  <a:pt x="1710" y="15234"/>
                </a:cubicBezTo>
                <a:cubicBezTo>
                  <a:pt x="1851" y="15509"/>
                  <a:pt x="2138" y="15780"/>
                  <a:pt x="2565" y="16042"/>
                </a:cubicBezTo>
                <a:cubicBezTo>
                  <a:pt x="2738" y="16189"/>
                  <a:pt x="2822" y="16340"/>
                  <a:pt x="2813" y="16492"/>
                </a:cubicBezTo>
                <a:cubicBezTo>
                  <a:pt x="2805" y="16637"/>
                  <a:pt x="2712" y="16781"/>
                  <a:pt x="2538" y="16922"/>
                </a:cubicBezTo>
                <a:cubicBezTo>
                  <a:pt x="2260" y="17166"/>
                  <a:pt x="2123" y="17416"/>
                  <a:pt x="2129" y="17668"/>
                </a:cubicBezTo>
                <a:cubicBezTo>
                  <a:pt x="2140" y="18112"/>
                  <a:pt x="2600" y="18551"/>
                  <a:pt x="2645" y="18996"/>
                </a:cubicBezTo>
                <a:cubicBezTo>
                  <a:pt x="2664" y="19191"/>
                  <a:pt x="2604" y="19385"/>
                  <a:pt x="2464" y="19578"/>
                </a:cubicBezTo>
                <a:cubicBezTo>
                  <a:pt x="2322" y="19826"/>
                  <a:pt x="2136" y="20073"/>
                  <a:pt x="1907" y="20319"/>
                </a:cubicBezTo>
                <a:cubicBezTo>
                  <a:pt x="1809" y="20423"/>
                  <a:pt x="1704" y="20527"/>
                  <a:pt x="1547" y="20628"/>
                </a:cubicBezTo>
                <a:cubicBezTo>
                  <a:pt x="1431" y="20702"/>
                  <a:pt x="1287" y="20775"/>
                  <a:pt x="1196" y="20851"/>
                </a:cubicBezTo>
                <a:cubicBezTo>
                  <a:pt x="1120" y="20914"/>
                  <a:pt x="1082" y="20979"/>
                  <a:pt x="1005" y="21042"/>
                </a:cubicBezTo>
                <a:cubicBezTo>
                  <a:pt x="864" y="21157"/>
                  <a:pt x="595" y="21267"/>
                  <a:pt x="590" y="21388"/>
                </a:cubicBezTo>
                <a:cubicBezTo>
                  <a:pt x="588" y="21439"/>
                  <a:pt x="640" y="21492"/>
                  <a:pt x="804" y="21529"/>
                </a:cubicBezTo>
                <a:cubicBezTo>
                  <a:pt x="969" y="21567"/>
                  <a:pt x="1201" y="21582"/>
                  <a:pt x="1425" y="21585"/>
                </a:cubicBezTo>
                <a:cubicBezTo>
                  <a:pt x="1696" y="21589"/>
                  <a:pt x="1974" y="21576"/>
                  <a:pt x="2224" y="21543"/>
                </a:cubicBezTo>
                <a:cubicBezTo>
                  <a:pt x="2382" y="21570"/>
                  <a:pt x="2580" y="21585"/>
                  <a:pt x="2783" y="21584"/>
                </a:cubicBezTo>
                <a:cubicBezTo>
                  <a:pt x="3023" y="21583"/>
                  <a:pt x="3250" y="21561"/>
                  <a:pt x="3411" y="21523"/>
                </a:cubicBezTo>
                <a:cubicBezTo>
                  <a:pt x="3587" y="21545"/>
                  <a:pt x="3792" y="21553"/>
                  <a:pt x="3993" y="21547"/>
                </a:cubicBezTo>
                <a:cubicBezTo>
                  <a:pt x="4234" y="21539"/>
                  <a:pt x="4450" y="21511"/>
                  <a:pt x="4591" y="21469"/>
                </a:cubicBezTo>
                <a:cubicBezTo>
                  <a:pt x="4790" y="21501"/>
                  <a:pt x="5042" y="21516"/>
                  <a:pt x="5290" y="21508"/>
                </a:cubicBezTo>
                <a:cubicBezTo>
                  <a:pt x="5526" y="21501"/>
                  <a:pt x="5741" y="21476"/>
                  <a:pt x="5890" y="21436"/>
                </a:cubicBezTo>
                <a:cubicBezTo>
                  <a:pt x="6223" y="21485"/>
                  <a:pt x="6683" y="21464"/>
                  <a:pt x="6888" y="21390"/>
                </a:cubicBezTo>
                <a:cubicBezTo>
                  <a:pt x="7005" y="21348"/>
                  <a:pt x="7008" y="21296"/>
                  <a:pt x="6897" y="21254"/>
                </a:cubicBezTo>
                <a:cubicBezTo>
                  <a:pt x="6583" y="21130"/>
                  <a:pt x="6314" y="21001"/>
                  <a:pt x="6091" y="20868"/>
                </a:cubicBezTo>
                <a:cubicBezTo>
                  <a:pt x="5930" y="20772"/>
                  <a:pt x="5794" y="20675"/>
                  <a:pt x="5682" y="20577"/>
                </a:cubicBezTo>
                <a:cubicBezTo>
                  <a:pt x="5628" y="20492"/>
                  <a:pt x="5588" y="20407"/>
                  <a:pt x="5560" y="20322"/>
                </a:cubicBezTo>
                <a:cubicBezTo>
                  <a:pt x="5500" y="20137"/>
                  <a:pt x="5502" y="19951"/>
                  <a:pt x="5641" y="19768"/>
                </a:cubicBezTo>
                <a:cubicBezTo>
                  <a:pt x="5713" y="19672"/>
                  <a:pt x="5822" y="19578"/>
                  <a:pt x="5966" y="19487"/>
                </a:cubicBezTo>
                <a:cubicBezTo>
                  <a:pt x="7217" y="18826"/>
                  <a:pt x="8070" y="18135"/>
                  <a:pt x="8505" y="17429"/>
                </a:cubicBezTo>
                <a:cubicBezTo>
                  <a:pt x="8634" y="17221"/>
                  <a:pt x="8726" y="17012"/>
                  <a:pt x="8639" y="16803"/>
                </a:cubicBezTo>
                <a:cubicBezTo>
                  <a:pt x="8567" y="16627"/>
                  <a:pt x="8368" y="16454"/>
                  <a:pt x="8050" y="16290"/>
                </a:cubicBezTo>
                <a:cubicBezTo>
                  <a:pt x="7990" y="16241"/>
                  <a:pt x="7951" y="16191"/>
                  <a:pt x="7934" y="16140"/>
                </a:cubicBezTo>
                <a:cubicBezTo>
                  <a:pt x="7914" y="16079"/>
                  <a:pt x="7927" y="16017"/>
                  <a:pt x="7972" y="15957"/>
                </a:cubicBezTo>
                <a:cubicBezTo>
                  <a:pt x="8092" y="15853"/>
                  <a:pt x="8166" y="15748"/>
                  <a:pt x="8193" y="15641"/>
                </a:cubicBezTo>
                <a:cubicBezTo>
                  <a:pt x="8231" y="15497"/>
                  <a:pt x="8182" y="15352"/>
                  <a:pt x="8196" y="15208"/>
                </a:cubicBezTo>
                <a:cubicBezTo>
                  <a:pt x="8210" y="15065"/>
                  <a:pt x="8284" y="14923"/>
                  <a:pt x="8419" y="14783"/>
                </a:cubicBezTo>
                <a:cubicBezTo>
                  <a:pt x="9415" y="14098"/>
                  <a:pt x="10053" y="13392"/>
                  <a:pt x="10320" y="12678"/>
                </a:cubicBezTo>
                <a:cubicBezTo>
                  <a:pt x="10577" y="11991"/>
                  <a:pt x="10490" y="11300"/>
                  <a:pt x="10059" y="10617"/>
                </a:cubicBezTo>
                <a:cubicBezTo>
                  <a:pt x="9941" y="10420"/>
                  <a:pt x="9749" y="10225"/>
                  <a:pt x="9484" y="10035"/>
                </a:cubicBezTo>
                <a:cubicBezTo>
                  <a:pt x="9171" y="9809"/>
                  <a:pt x="8758" y="9590"/>
                  <a:pt x="8509" y="9362"/>
                </a:cubicBezTo>
                <a:cubicBezTo>
                  <a:pt x="8004" y="8899"/>
                  <a:pt x="8183" y="8420"/>
                  <a:pt x="8400" y="7947"/>
                </a:cubicBezTo>
                <a:cubicBezTo>
                  <a:pt x="8570" y="7576"/>
                  <a:pt x="8762" y="7205"/>
                  <a:pt x="8976" y="6834"/>
                </a:cubicBezTo>
                <a:close/>
              </a:path>
            </a:pathLst>
          </a:custGeom>
          <a:solidFill>
            <a:srgbClr val="E5E5E5"/>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0" name="Shape 820"/>
          <p:cNvSpPr/>
          <p:nvPr/>
        </p:nvSpPr>
        <p:spPr>
          <a:xfrm>
            <a:off x="5254332" y="5635721"/>
            <a:ext cx="1408664" cy="1598076"/>
          </a:xfrm>
          <a:custGeom>
            <a:avLst/>
            <a:gdLst/>
            <a:ahLst/>
            <a:cxnLst>
              <a:cxn ang="0">
                <a:pos x="wd2" y="hd2"/>
              </a:cxn>
              <a:cxn ang="5400000">
                <a:pos x="wd2" y="hd2"/>
              </a:cxn>
              <a:cxn ang="10800000">
                <a:pos x="wd2" y="hd2"/>
              </a:cxn>
              <a:cxn ang="16200000">
                <a:pos x="wd2" y="hd2"/>
              </a:cxn>
            </a:cxnLst>
            <a:rect l="0" t="0" r="r" b="b"/>
            <a:pathLst>
              <a:path w="21503" h="21429" extrusionOk="0">
                <a:moveTo>
                  <a:pt x="5029" y="1041"/>
                </a:moveTo>
                <a:cubicBezTo>
                  <a:pt x="4705" y="1373"/>
                  <a:pt x="4204" y="1528"/>
                  <a:pt x="3715" y="1449"/>
                </a:cubicBezTo>
                <a:cubicBezTo>
                  <a:pt x="3385" y="1395"/>
                  <a:pt x="3082" y="1234"/>
                  <a:pt x="2745" y="1233"/>
                </a:cubicBezTo>
                <a:cubicBezTo>
                  <a:pt x="2386" y="1232"/>
                  <a:pt x="2057" y="1409"/>
                  <a:pt x="1895" y="1690"/>
                </a:cubicBezTo>
                <a:cubicBezTo>
                  <a:pt x="1665" y="1786"/>
                  <a:pt x="1460" y="1924"/>
                  <a:pt x="1295" y="2094"/>
                </a:cubicBezTo>
                <a:cubicBezTo>
                  <a:pt x="652" y="2756"/>
                  <a:pt x="671" y="3735"/>
                  <a:pt x="1339" y="4376"/>
                </a:cubicBezTo>
                <a:cubicBezTo>
                  <a:pt x="1099" y="4471"/>
                  <a:pt x="922" y="4658"/>
                  <a:pt x="859" y="4882"/>
                </a:cubicBezTo>
                <a:cubicBezTo>
                  <a:pt x="786" y="5139"/>
                  <a:pt x="871" y="5410"/>
                  <a:pt x="1082" y="5598"/>
                </a:cubicBezTo>
                <a:cubicBezTo>
                  <a:pt x="851" y="5822"/>
                  <a:pt x="733" y="6119"/>
                  <a:pt x="756" y="6421"/>
                </a:cubicBezTo>
                <a:cubicBezTo>
                  <a:pt x="772" y="6634"/>
                  <a:pt x="859" y="6838"/>
                  <a:pt x="1005" y="7008"/>
                </a:cubicBezTo>
                <a:cubicBezTo>
                  <a:pt x="817" y="7280"/>
                  <a:pt x="696" y="7584"/>
                  <a:pt x="650" y="7900"/>
                </a:cubicBezTo>
                <a:cubicBezTo>
                  <a:pt x="607" y="8199"/>
                  <a:pt x="633" y="8502"/>
                  <a:pt x="724" y="8792"/>
                </a:cubicBezTo>
                <a:cubicBezTo>
                  <a:pt x="558" y="9038"/>
                  <a:pt x="475" y="9321"/>
                  <a:pt x="487" y="9607"/>
                </a:cubicBezTo>
                <a:cubicBezTo>
                  <a:pt x="498" y="9877"/>
                  <a:pt x="592" y="10138"/>
                  <a:pt x="760" y="10364"/>
                </a:cubicBezTo>
                <a:cubicBezTo>
                  <a:pt x="372" y="10689"/>
                  <a:pt x="117" y="11117"/>
                  <a:pt x="32" y="11582"/>
                </a:cubicBezTo>
                <a:cubicBezTo>
                  <a:pt x="-48" y="12016"/>
                  <a:pt x="25" y="12461"/>
                  <a:pt x="241" y="12857"/>
                </a:cubicBezTo>
                <a:cubicBezTo>
                  <a:pt x="158" y="13495"/>
                  <a:pt x="442" y="14128"/>
                  <a:pt x="999" y="14544"/>
                </a:cubicBezTo>
                <a:cubicBezTo>
                  <a:pt x="1681" y="15054"/>
                  <a:pt x="2645" y="15157"/>
                  <a:pt x="3446" y="14804"/>
                </a:cubicBezTo>
                <a:cubicBezTo>
                  <a:pt x="3459" y="15209"/>
                  <a:pt x="3580" y="15606"/>
                  <a:pt x="3799" y="15963"/>
                </a:cubicBezTo>
                <a:cubicBezTo>
                  <a:pt x="4027" y="16335"/>
                  <a:pt x="4354" y="16654"/>
                  <a:pt x="4752" y="16890"/>
                </a:cubicBezTo>
                <a:cubicBezTo>
                  <a:pt x="5029" y="17090"/>
                  <a:pt x="5447" y="16980"/>
                  <a:pt x="5554" y="16679"/>
                </a:cubicBezTo>
                <a:cubicBezTo>
                  <a:pt x="5601" y="16546"/>
                  <a:pt x="5564" y="16401"/>
                  <a:pt x="5457" y="16298"/>
                </a:cubicBezTo>
                <a:cubicBezTo>
                  <a:pt x="4997" y="16165"/>
                  <a:pt x="4599" y="15903"/>
                  <a:pt x="4325" y="15552"/>
                </a:cubicBezTo>
                <a:cubicBezTo>
                  <a:pt x="4102" y="15267"/>
                  <a:pt x="3971" y="14936"/>
                  <a:pt x="3944" y="14591"/>
                </a:cubicBezTo>
                <a:cubicBezTo>
                  <a:pt x="4364" y="14599"/>
                  <a:pt x="4766" y="14439"/>
                  <a:pt x="5036" y="14156"/>
                </a:cubicBezTo>
                <a:cubicBezTo>
                  <a:pt x="5269" y="13910"/>
                  <a:pt x="5383" y="13594"/>
                  <a:pt x="5350" y="13275"/>
                </a:cubicBezTo>
                <a:cubicBezTo>
                  <a:pt x="6312" y="12694"/>
                  <a:pt x="7511" y="12505"/>
                  <a:pt x="8643" y="12755"/>
                </a:cubicBezTo>
                <a:cubicBezTo>
                  <a:pt x="9548" y="12955"/>
                  <a:pt x="10346" y="13427"/>
                  <a:pt x="10899" y="14088"/>
                </a:cubicBezTo>
                <a:cubicBezTo>
                  <a:pt x="10427" y="14368"/>
                  <a:pt x="9978" y="14669"/>
                  <a:pt x="9552" y="14988"/>
                </a:cubicBezTo>
                <a:cubicBezTo>
                  <a:pt x="9179" y="15268"/>
                  <a:pt x="8814" y="15568"/>
                  <a:pt x="8555" y="15945"/>
                </a:cubicBezTo>
                <a:cubicBezTo>
                  <a:pt x="7906" y="16890"/>
                  <a:pt x="8037" y="18098"/>
                  <a:pt x="8879" y="18919"/>
                </a:cubicBezTo>
                <a:cubicBezTo>
                  <a:pt x="8851" y="19106"/>
                  <a:pt x="8879" y="19297"/>
                  <a:pt x="8960" y="19472"/>
                </a:cubicBezTo>
                <a:cubicBezTo>
                  <a:pt x="9067" y="19706"/>
                  <a:pt x="9261" y="19901"/>
                  <a:pt x="9511" y="20025"/>
                </a:cubicBezTo>
                <a:lnTo>
                  <a:pt x="9690" y="20902"/>
                </a:lnTo>
                <a:cubicBezTo>
                  <a:pt x="9794" y="21140"/>
                  <a:pt x="10026" y="21317"/>
                  <a:pt x="10309" y="21374"/>
                </a:cubicBezTo>
                <a:cubicBezTo>
                  <a:pt x="10585" y="21429"/>
                  <a:pt x="10875" y="21363"/>
                  <a:pt x="11086" y="21197"/>
                </a:cubicBezTo>
                <a:cubicBezTo>
                  <a:pt x="11252" y="21369"/>
                  <a:pt x="11505" y="21454"/>
                  <a:pt x="11759" y="21423"/>
                </a:cubicBezTo>
                <a:cubicBezTo>
                  <a:pt x="11984" y="21396"/>
                  <a:pt x="12182" y="21280"/>
                  <a:pt x="12297" y="21108"/>
                </a:cubicBezTo>
                <a:cubicBezTo>
                  <a:pt x="12487" y="20399"/>
                  <a:pt x="12692" y="19694"/>
                  <a:pt x="12912" y="18992"/>
                </a:cubicBezTo>
                <a:cubicBezTo>
                  <a:pt x="13096" y="18405"/>
                  <a:pt x="13290" y="17820"/>
                  <a:pt x="13495" y="17238"/>
                </a:cubicBezTo>
                <a:lnTo>
                  <a:pt x="13956" y="17443"/>
                </a:lnTo>
                <a:cubicBezTo>
                  <a:pt x="13772" y="17813"/>
                  <a:pt x="13927" y="18247"/>
                  <a:pt x="14317" y="18459"/>
                </a:cubicBezTo>
                <a:cubicBezTo>
                  <a:pt x="14699" y="18667"/>
                  <a:pt x="15155" y="18605"/>
                  <a:pt x="15571" y="18547"/>
                </a:cubicBezTo>
                <a:cubicBezTo>
                  <a:pt x="15908" y="18500"/>
                  <a:pt x="16248" y="18452"/>
                  <a:pt x="16597" y="18404"/>
                </a:cubicBezTo>
                <a:cubicBezTo>
                  <a:pt x="16884" y="18526"/>
                  <a:pt x="17204" y="18572"/>
                  <a:pt x="17521" y="18538"/>
                </a:cubicBezTo>
                <a:cubicBezTo>
                  <a:pt x="17896" y="18498"/>
                  <a:pt x="18245" y="18346"/>
                  <a:pt x="18509" y="18108"/>
                </a:cubicBezTo>
                <a:cubicBezTo>
                  <a:pt x="18632" y="18173"/>
                  <a:pt x="18774" y="18206"/>
                  <a:pt x="18917" y="18204"/>
                </a:cubicBezTo>
                <a:cubicBezTo>
                  <a:pt x="19730" y="18189"/>
                  <a:pt x="20026" y="17356"/>
                  <a:pt x="20166" y="16583"/>
                </a:cubicBezTo>
                <a:cubicBezTo>
                  <a:pt x="20341" y="15618"/>
                  <a:pt x="20649" y="14675"/>
                  <a:pt x="21083" y="13776"/>
                </a:cubicBezTo>
                <a:cubicBezTo>
                  <a:pt x="21171" y="13555"/>
                  <a:pt x="21207" y="13320"/>
                  <a:pt x="21188" y="13086"/>
                </a:cubicBezTo>
                <a:cubicBezTo>
                  <a:pt x="21169" y="12844"/>
                  <a:pt x="21090" y="12608"/>
                  <a:pt x="20959" y="12394"/>
                </a:cubicBezTo>
                <a:cubicBezTo>
                  <a:pt x="21157" y="12214"/>
                  <a:pt x="21260" y="11969"/>
                  <a:pt x="21243" y="11718"/>
                </a:cubicBezTo>
                <a:cubicBezTo>
                  <a:pt x="21228" y="11501"/>
                  <a:pt x="21123" y="11296"/>
                  <a:pt x="20948" y="11141"/>
                </a:cubicBezTo>
                <a:cubicBezTo>
                  <a:pt x="21206" y="10858"/>
                  <a:pt x="21349" y="10506"/>
                  <a:pt x="21352" y="10143"/>
                </a:cubicBezTo>
                <a:cubicBezTo>
                  <a:pt x="21355" y="9782"/>
                  <a:pt x="21221" y="9430"/>
                  <a:pt x="20970" y="9144"/>
                </a:cubicBezTo>
                <a:cubicBezTo>
                  <a:pt x="21225" y="8872"/>
                  <a:pt x="21376" y="8537"/>
                  <a:pt x="21402" y="8185"/>
                </a:cubicBezTo>
                <a:cubicBezTo>
                  <a:pt x="21425" y="7889"/>
                  <a:pt x="21357" y="7592"/>
                  <a:pt x="21207" y="7326"/>
                </a:cubicBezTo>
                <a:cubicBezTo>
                  <a:pt x="21447" y="7125"/>
                  <a:pt x="21552" y="6828"/>
                  <a:pt x="21483" y="6543"/>
                </a:cubicBezTo>
                <a:cubicBezTo>
                  <a:pt x="21426" y="6311"/>
                  <a:pt x="21259" y="6111"/>
                  <a:pt x="21024" y="5995"/>
                </a:cubicBezTo>
                <a:cubicBezTo>
                  <a:pt x="21161" y="5815"/>
                  <a:pt x="21221" y="5598"/>
                  <a:pt x="21193" y="5383"/>
                </a:cubicBezTo>
                <a:cubicBezTo>
                  <a:pt x="21168" y="5191"/>
                  <a:pt x="21073" y="5010"/>
                  <a:pt x="20922" y="4868"/>
                </a:cubicBezTo>
                <a:cubicBezTo>
                  <a:pt x="21177" y="4505"/>
                  <a:pt x="21280" y="4075"/>
                  <a:pt x="21215" y="3652"/>
                </a:cubicBezTo>
                <a:cubicBezTo>
                  <a:pt x="21165" y="3329"/>
                  <a:pt x="21017" y="3022"/>
                  <a:pt x="20787" y="2766"/>
                </a:cubicBezTo>
                <a:cubicBezTo>
                  <a:pt x="21251" y="1982"/>
                  <a:pt x="21037" y="1020"/>
                  <a:pt x="20271" y="447"/>
                </a:cubicBezTo>
                <a:cubicBezTo>
                  <a:pt x="19579" y="-70"/>
                  <a:pt x="18590" y="-146"/>
                  <a:pt x="17806" y="259"/>
                </a:cubicBezTo>
                <a:cubicBezTo>
                  <a:pt x="17540" y="158"/>
                  <a:pt x="17236" y="163"/>
                  <a:pt x="16974" y="272"/>
                </a:cubicBezTo>
                <a:cubicBezTo>
                  <a:pt x="16724" y="376"/>
                  <a:pt x="16534" y="565"/>
                  <a:pt x="16448" y="795"/>
                </a:cubicBezTo>
                <a:cubicBezTo>
                  <a:pt x="15952" y="689"/>
                  <a:pt x="15431" y="829"/>
                  <a:pt x="15087" y="1160"/>
                </a:cubicBezTo>
                <a:cubicBezTo>
                  <a:pt x="14866" y="1373"/>
                  <a:pt x="14739" y="1649"/>
                  <a:pt x="14732" y="1938"/>
                </a:cubicBezTo>
                <a:cubicBezTo>
                  <a:pt x="14472" y="1860"/>
                  <a:pt x="14186" y="1882"/>
                  <a:pt x="13946" y="1998"/>
                </a:cubicBezTo>
                <a:cubicBezTo>
                  <a:pt x="13712" y="2111"/>
                  <a:pt x="13541" y="2304"/>
                  <a:pt x="13473" y="2531"/>
                </a:cubicBezTo>
                <a:cubicBezTo>
                  <a:pt x="13123" y="2428"/>
                  <a:pt x="12746" y="2416"/>
                  <a:pt x="12389" y="2498"/>
                </a:cubicBezTo>
                <a:cubicBezTo>
                  <a:pt x="12103" y="2563"/>
                  <a:pt x="11839" y="2685"/>
                  <a:pt x="11617" y="2855"/>
                </a:cubicBezTo>
                <a:cubicBezTo>
                  <a:pt x="11322" y="2719"/>
                  <a:pt x="10983" y="2676"/>
                  <a:pt x="10657" y="2734"/>
                </a:cubicBezTo>
                <a:cubicBezTo>
                  <a:pt x="10386" y="2781"/>
                  <a:pt x="10137" y="2896"/>
                  <a:pt x="9939" y="3064"/>
                </a:cubicBezTo>
                <a:cubicBezTo>
                  <a:pt x="9716" y="2911"/>
                  <a:pt x="9440" y="2832"/>
                  <a:pt x="9157" y="2841"/>
                </a:cubicBezTo>
                <a:cubicBezTo>
                  <a:pt x="8886" y="2849"/>
                  <a:pt x="8627" y="2938"/>
                  <a:pt x="8421" y="3093"/>
                </a:cubicBezTo>
                <a:cubicBezTo>
                  <a:pt x="8301" y="2731"/>
                  <a:pt x="8012" y="2432"/>
                  <a:pt x="7625" y="2270"/>
                </a:cubicBezTo>
                <a:cubicBezTo>
                  <a:pt x="7300" y="2134"/>
                  <a:pt x="6930" y="2107"/>
                  <a:pt x="6584" y="2192"/>
                </a:cubicBezTo>
                <a:cubicBezTo>
                  <a:pt x="6494" y="1922"/>
                  <a:pt x="6325" y="1677"/>
                  <a:pt x="6094" y="1482"/>
                </a:cubicBezTo>
                <a:cubicBezTo>
                  <a:pt x="5803" y="1237"/>
                  <a:pt x="5429" y="1082"/>
                  <a:pt x="5029" y="1041"/>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1" name="Shape 821"/>
          <p:cNvSpPr/>
          <p:nvPr/>
        </p:nvSpPr>
        <p:spPr>
          <a:xfrm>
            <a:off x="5481397" y="5934617"/>
            <a:ext cx="407773" cy="580390"/>
          </a:xfrm>
          <a:custGeom>
            <a:avLst/>
            <a:gdLst/>
            <a:ahLst/>
            <a:cxnLst>
              <a:cxn ang="0">
                <a:pos x="wd2" y="hd2"/>
              </a:cxn>
              <a:cxn ang="5400000">
                <a:pos x="wd2" y="hd2"/>
              </a:cxn>
              <a:cxn ang="10800000">
                <a:pos x="wd2" y="hd2"/>
              </a:cxn>
              <a:cxn ang="16200000">
                <a:pos x="wd2" y="hd2"/>
              </a:cxn>
            </a:cxnLst>
            <a:rect l="0" t="0" r="r" b="b"/>
            <a:pathLst>
              <a:path w="21600" h="21600" extrusionOk="0">
                <a:moveTo>
                  <a:pt x="1702" y="0"/>
                </a:moveTo>
                <a:cubicBezTo>
                  <a:pt x="2021" y="655"/>
                  <a:pt x="2593" y="1234"/>
                  <a:pt x="3354" y="1674"/>
                </a:cubicBezTo>
                <a:cubicBezTo>
                  <a:pt x="3908" y="1994"/>
                  <a:pt x="4550" y="2232"/>
                  <a:pt x="5240" y="2372"/>
                </a:cubicBezTo>
                <a:cubicBezTo>
                  <a:pt x="3923" y="3443"/>
                  <a:pt x="3183" y="4804"/>
                  <a:pt x="3150" y="6219"/>
                </a:cubicBezTo>
                <a:cubicBezTo>
                  <a:pt x="3112" y="7809"/>
                  <a:pt x="3966" y="9346"/>
                  <a:pt x="5526" y="10499"/>
                </a:cubicBezTo>
                <a:cubicBezTo>
                  <a:pt x="3550" y="12267"/>
                  <a:pt x="3674" y="14789"/>
                  <a:pt x="5824" y="16455"/>
                </a:cubicBezTo>
                <a:cubicBezTo>
                  <a:pt x="7917" y="18077"/>
                  <a:pt x="11024" y="18430"/>
                  <a:pt x="13902" y="18422"/>
                </a:cubicBezTo>
                <a:cubicBezTo>
                  <a:pt x="16448" y="18416"/>
                  <a:pt x="19029" y="18138"/>
                  <a:pt x="21600" y="17543"/>
                </a:cubicBezTo>
                <a:lnTo>
                  <a:pt x="20007" y="20859"/>
                </a:lnTo>
                <a:cubicBezTo>
                  <a:pt x="17582" y="20107"/>
                  <a:pt x="14911" y="19837"/>
                  <a:pt x="12283" y="20076"/>
                </a:cubicBezTo>
                <a:cubicBezTo>
                  <a:pt x="10165" y="20269"/>
                  <a:pt x="8134" y="20790"/>
                  <a:pt x="6337" y="21600"/>
                </a:cubicBezTo>
                <a:cubicBezTo>
                  <a:pt x="6300" y="21086"/>
                  <a:pt x="5982" y="20602"/>
                  <a:pt x="5450" y="20249"/>
                </a:cubicBezTo>
                <a:cubicBezTo>
                  <a:pt x="4959" y="19924"/>
                  <a:pt x="4319" y="19732"/>
                  <a:pt x="3645" y="19709"/>
                </a:cubicBezTo>
                <a:cubicBezTo>
                  <a:pt x="4000" y="19135"/>
                  <a:pt x="4135" y="18506"/>
                  <a:pt x="4039" y="17884"/>
                </a:cubicBezTo>
                <a:cubicBezTo>
                  <a:pt x="3935" y="17219"/>
                  <a:pt x="3571" y="16588"/>
                  <a:pt x="2985" y="16060"/>
                </a:cubicBezTo>
                <a:cubicBezTo>
                  <a:pt x="3361" y="15331"/>
                  <a:pt x="3428" y="14542"/>
                  <a:pt x="3180" y="13787"/>
                </a:cubicBezTo>
                <a:cubicBezTo>
                  <a:pt x="2916" y="12984"/>
                  <a:pt x="2308" y="12256"/>
                  <a:pt x="1436" y="11704"/>
                </a:cubicBezTo>
                <a:cubicBezTo>
                  <a:pt x="2046" y="10655"/>
                  <a:pt x="2224" y="9506"/>
                  <a:pt x="1952" y="8390"/>
                </a:cubicBezTo>
                <a:cubicBezTo>
                  <a:pt x="1689" y="7310"/>
                  <a:pt x="1014" y="6302"/>
                  <a:pt x="0" y="5470"/>
                </a:cubicBezTo>
                <a:cubicBezTo>
                  <a:pt x="1095" y="4738"/>
                  <a:pt x="1829" y="3780"/>
                  <a:pt x="2097" y="2735"/>
                </a:cubicBezTo>
                <a:cubicBezTo>
                  <a:pt x="2333" y="1815"/>
                  <a:pt x="2196" y="868"/>
                  <a:pt x="1702" y="0"/>
                </a:cubicBezTo>
                <a:close/>
              </a:path>
            </a:pathLst>
          </a:custGeom>
          <a:solidFill>
            <a:srgbClr val="E5E5E5"/>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2" name="Shape 822"/>
          <p:cNvSpPr/>
          <p:nvPr/>
        </p:nvSpPr>
        <p:spPr>
          <a:xfrm>
            <a:off x="5631287" y="6040197"/>
            <a:ext cx="115342" cy="80601"/>
          </a:xfrm>
          <a:custGeom>
            <a:avLst/>
            <a:gdLst/>
            <a:ahLst/>
            <a:cxnLst>
              <a:cxn ang="0">
                <a:pos x="wd2" y="hd2"/>
              </a:cxn>
              <a:cxn ang="5400000">
                <a:pos x="wd2" y="hd2"/>
              </a:cxn>
              <a:cxn ang="10800000">
                <a:pos x="wd2" y="hd2"/>
              </a:cxn>
              <a:cxn ang="16200000">
                <a:pos x="wd2" y="hd2"/>
              </a:cxn>
            </a:cxnLst>
            <a:rect l="0" t="0" r="r" b="b"/>
            <a:pathLst>
              <a:path w="21531" h="21600" extrusionOk="0">
                <a:moveTo>
                  <a:pt x="7" y="3709"/>
                </a:moveTo>
                <a:cubicBezTo>
                  <a:pt x="2379" y="5167"/>
                  <a:pt x="5060" y="5194"/>
                  <a:pt x="7447" y="3783"/>
                </a:cubicBezTo>
                <a:cubicBezTo>
                  <a:pt x="8846" y="2956"/>
                  <a:pt x="10086" y="1659"/>
                  <a:pt x="11063" y="0"/>
                </a:cubicBezTo>
                <a:cubicBezTo>
                  <a:pt x="11773" y="2819"/>
                  <a:pt x="12867" y="5406"/>
                  <a:pt x="14282" y="7610"/>
                </a:cubicBezTo>
                <a:cubicBezTo>
                  <a:pt x="16243" y="10664"/>
                  <a:pt x="18750" y="12886"/>
                  <a:pt x="21531" y="14033"/>
                </a:cubicBezTo>
                <a:cubicBezTo>
                  <a:pt x="18628" y="12623"/>
                  <a:pt x="15438" y="13139"/>
                  <a:pt x="12826" y="15443"/>
                </a:cubicBezTo>
                <a:cubicBezTo>
                  <a:pt x="11155" y="16917"/>
                  <a:pt x="9818" y="19056"/>
                  <a:pt x="8978" y="21600"/>
                </a:cubicBezTo>
                <a:cubicBezTo>
                  <a:pt x="5880" y="20254"/>
                  <a:pt x="3259" y="17257"/>
                  <a:pt x="1652" y="13223"/>
                </a:cubicBezTo>
                <a:cubicBezTo>
                  <a:pt x="501" y="10332"/>
                  <a:pt x="-69" y="7038"/>
                  <a:pt x="7" y="3709"/>
                </a:cubicBezTo>
                <a:close/>
              </a:path>
            </a:pathLst>
          </a:custGeom>
          <a:solidFill>
            <a:srgbClr val="E5E5E5"/>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3" name="Shape 823"/>
          <p:cNvSpPr/>
          <p:nvPr/>
        </p:nvSpPr>
        <p:spPr>
          <a:xfrm>
            <a:off x="6234853" y="5886019"/>
            <a:ext cx="193674" cy="425335"/>
          </a:xfrm>
          <a:custGeom>
            <a:avLst/>
            <a:gdLst/>
            <a:ahLst/>
            <a:cxnLst>
              <a:cxn ang="0">
                <a:pos x="wd2" y="hd2"/>
              </a:cxn>
              <a:cxn ang="5400000">
                <a:pos x="wd2" y="hd2"/>
              </a:cxn>
              <a:cxn ang="10800000">
                <a:pos x="wd2" y="hd2"/>
              </a:cxn>
              <a:cxn ang="16200000">
                <a:pos x="wd2" y="hd2"/>
              </a:cxn>
            </a:cxnLst>
            <a:rect l="0" t="0" r="r" b="b"/>
            <a:pathLst>
              <a:path w="21600" h="21600" extrusionOk="0">
                <a:moveTo>
                  <a:pt x="0" y="6336"/>
                </a:moveTo>
                <a:lnTo>
                  <a:pt x="9320" y="4364"/>
                </a:lnTo>
                <a:lnTo>
                  <a:pt x="12344" y="2125"/>
                </a:lnTo>
                <a:cubicBezTo>
                  <a:pt x="13570" y="2193"/>
                  <a:pt x="14814" y="2121"/>
                  <a:pt x="15963" y="1915"/>
                </a:cubicBezTo>
                <a:cubicBezTo>
                  <a:pt x="17893" y="1569"/>
                  <a:pt x="19426" y="876"/>
                  <a:pt x="20201" y="0"/>
                </a:cubicBezTo>
                <a:cubicBezTo>
                  <a:pt x="18540" y="1555"/>
                  <a:pt x="17826" y="3285"/>
                  <a:pt x="18133" y="5009"/>
                </a:cubicBezTo>
                <a:cubicBezTo>
                  <a:pt x="18423" y="6638"/>
                  <a:pt x="19616" y="8207"/>
                  <a:pt x="21600" y="9569"/>
                </a:cubicBezTo>
                <a:cubicBezTo>
                  <a:pt x="20365" y="10020"/>
                  <a:pt x="19509" y="10652"/>
                  <a:pt x="19177" y="11357"/>
                </a:cubicBezTo>
                <a:cubicBezTo>
                  <a:pt x="18895" y="11954"/>
                  <a:pt x="19004" y="12576"/>
                  <a:pt x="19491" y="13145"/>
                </a:cubicBezTo>
                <a:cubicBezTo>
                  <a:pt x="18586" y="14551"/>
                  <a:pt x="18225" y="16018"/>
                  <a:pt x="18425" y="17481"/>
                </a:cubicBezTo>
                <a:cubicBezTo>
                  <a:pt x="18619" y="18898"/>
                  <a:pt x="19338" y="20291"/>
                  <a:pt x="20550" y="21600"/>
                </a:cubicBezTo>
                <a:cubicBezTo>
                  <a:pt x="19634" y="20197"/>
                  <a:pt x="18066" y="18901"/>
                  <a:pt x="15952" y="17799"/>
                </a:cubicBezTo>
                <a:cubicBezTo>
                  <a:pt x="14192" y="16880"/>
                  <a:pt x="12084" y="16113"/>
                  <a:pt x="9729" y="15534"/>
                </a:cubicBezTo>
                <a:cubicBezTo>
                  <a:pt x="10550" y="14115"/>
                  <a:pt x="11540" y="12746"/>
                  <a:pt x="12678" y="11420"/>
                </a:cubicBezTo>
                <a:cubicBezTo>
                  <a:pt x="13528" y="10430"/>
                  <a:pt x="14500" y="9369"/>
                  <a:pt x="13774" y="8319"/>
                </a:cubicBezTo>
                <a:cubicBezTo>
                  <a:pt x="13210" y="7505"/>
                  <a:pt x="11863" y="6934"/>
                  <a:pt x="10372" y="6541"/>
                </a:cubicBezTo>
                <a:cubicBezTo>
                  <a:pt x="7297" y="5729"/>
                  <a:pt x="3466" y="5594"/>
                  <a:pt x="0" y="6336"/>
                </a:cubicBezTo>
                <a:close/>
              </a:path>
            </a:pathLst>
          </a:custGeom>
          <a:solidFill>
            <a:srgbClr val="E5E5E5"/>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4" name="Shape 824"/>
          <p:cNvSpPr/>
          <p:nvPr/>
        </p:nvSpPr>
        <p:spPr>
          <a:xfrm>
            <a:off x="6027194" y="6530339"/>
            <a:ext cx="272899" cy="104161"/>
          </a:xfrm>
          <a:custGeom>
            <a:avLst/>
            <a:gdLst/>
            <a:ahLst/>
            <a:cxnLst>
              <a:cxn ang="0">
                <a:pos x="wd2" y="hd2"/>
              </a:cxn>
              <a:cxn ang="5400000">
                <a:pos x="wd2" y="hd2"/>
              </a:cxn>
              <a:cxn ang="10800000">
                <a:pos x="wd2" y="hd2"/>
              </a:cxn>
              <a:cxn ang="16200000">
                <a:pos x="wd2" y="hd2"/>
              </a:cxn>
            </a:cxnLst>
            <a:rect l="0" t="0" r="r" b="b"/>
            <a:pathLst>
              <a:path w="21600" h="21600" extrusionOk="0">
                <a:moveTo>
                  <a:pt x="2913" y="0"/>
                </a:moveTo>
                <a:cubicBezTo>
                  <a:pt x="3045" y="1780"/>
                  <a:pt x="2876" y="3622"/>
                  <a:pt x="2449" y="5049"/>
                </a:cubicBezTo>
                <a:cubicBezTo>
                  <a:pt x="1869" y="6986"/>
                  <a:pt x="917" y="7878"/>
                  <a:pt x="0" y="7344"/>
                </a:cubicBezTo>
                <a:cubicBezTo>
                  <a:pt x="2818" y="8400"/>
                  <a:pt x="5633" y="9177"/>
                  <a:pt x="8442" y="9684"/>
                </a:cubicBezTo>
                <a:cubicBezTo>
                  <a:pt x="11268" y="10194"/>
                  <a:pt x="14162" y="10439"/>
                  <a:pt x="16845" y="13151"/>
                </a:cubicBezTo>
                <a:cubicBezTo>
                  <a:pt x="18655" y="14981"/>
                  <a:pt x="20281" y="17872"/>
                  <a:pt x="21600" y="21600"/>
                </a:cubicBezTo>
                <a:cubicBezTo>
                  <a:pt x="21400" y="17041"/>
                  <a:pt x="20456" y="12931"/>
                  <a:pt x="19010" y="10341"/>
                </a:cubicBezTo>
                <a:cubicBezTo>
                  <a:pt x="16568" y="5966"/>
                  <a:pt x="13488" y="6844"/>
                  <a:pt x="10657" y="6168"/>
                </a:cubicBezTo>
                <a:cubicBezTo>
                  <a:pt x="7962" y="5524"/>
                  <a:pt x="5326" y="3451"/>
                  <a:pt x="2913" y="0"/>
                </a:cubicBezTo>
                <a:close/>
              </a:path>
            </a:pathLst>
          </a:custGeom>
          <a:solidFill>
            <a:srgbClr val="E5E5E5"/>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5" name="Shape 825"/>
          <p:cNvSpPr/>
          <p:nvPr/>
        </p:nvSpPr>
        <p:spPr>
          <a:xfrm>
            <a:off x="6192149" y="6452397"/>
            <a:ext cx="239434" cy="330115"/>
          </a:xfrm>
          <a:custGeom>
            <a:avLst/>
            <a:gdLst/>
            <a:ahLst/>
            <a:cxnLst>
              <a:cxn ang="0">
                <a:pos x="wd2" y="hd2"/>
              </a:cxn>
              <a:cxn ang="5400000">
                <a:pos x="wd2" y="hd2"/>
              </a:cxn>
              <a:cxn ang="10800000">
                <a:pos x="wd2" y="hd2"/>
              </a:cxn>
              <a:cxn ang="16200000">
                <a:pos x="wd2" y="hd2"/>
              </a:cxn>
            </a:cxnLst>
            <a:rect l="0" t="0" r="r" b="b"/>
            <a:pathLst>
              <a:path w="21600" h="21600" extrusionOk="0">
                <a:moveTo>
                  <a:pt x="12077" y="3947"/>
                </a:moveTo>
                <a:cubicBezTo>
                  <a:pt x="13605" y="4065"/>
                  <a:pt x="15148" y="3864"/>
                  <a:pt x="16524" y="3368"/>
                </a:cubicBezTo>
                <a:cubicBezTo>
                  <a:pt x="18441" y="2677"/>
                  <a:pt x="19906" y="1467"/>
                  <a:pt x="20605" y="0"/>
                </a:cubicBezTo>
                <a:cubicBezTo>
                  <a:pt x="20093" y="874"/>
                  <a:pt x="19923" y="1833"/>
                  <a:pt x="20112" y="2772"/>
                </a:cubicBezTo>
                <a:cubicBezTo>
                  <a:pt x="20295" y="3680"/>
                  <a:pt x="20809" y="4537"/>
                  <a:pt x="21600" y="5254"/>
                </a:cubicBezTo>
                <a:cubicBezTo>
                  <a:pt x="20824" y="6254"/>
                  <a:pt x="20370" y="7369"/>
                  <a:pt x="20272" y="8514"/>
                </a:cubicBezTo>
                <a:cubicBezTo>
                  <a:pt x="20169" y="9727"/>
                  <a:pt x="20467" y="10940"/>
                  <a:pt x="21142" y="12052"/>
                </a:cubicBezTo>
                <a:cubicBezTo>
                  <a:pt x="19781" y="12870"/>
                  <a:pt x="18660" y="13878"/>
                  <a:pt x="17847" y="15015"/>
                </a:cubicBezTo>
                <a:cubicBezTo>
                  <a:pt x="16981" y="16227"/>
                  <a:pt x="16481" y="17558"/>
                  <a:pt x="16383" y="18920"/>
                </a:cubicBezTo>
                <a:cubicBezTo>
                  <a:pt x="15124" y="18671"/>
                  <a:pt x="13787" y="18727"/>
                  <a:pt x="12575" y="19077"/>
                </a:cubicBezTo>
                <a:cubicBezTo>
                  <a:pt x="10998" y="19534"/>
                  <a:pt x="9756" y="20449"/>
                  <a:pt x="9151" y="21600"/>
                </a:cubicBezTo>
                <a:cubicBezTo>
                  <a:pt x="8646" y="21349"/>
                  <a:pt x="8121" y="21121"/>
                  <a:pt x="7579" y="20915"/>
                </a:cubicBezTo>
                <a:cubicBezTo>
                  <a:pt x="5243" y="20029"/>
                  <a:pt x="2636" y="19586"/>
                  <a:pt x="0" y="19627"/>
                </a:cubicBezTo>
                <a:cubicBezTo>
                  <a:pt x="2299" y="19674"/>
                  <a:pt x="4594" y="19465"/>
                  <a:pt x="6804" y="19005"/>
                </a:cubicBezTo>
                <a:cubicBezTo>
                  <a:pt x="8863" y="18577"/>
                  <a:pt x="10826" y="17936"/>
                  <a:pt x="12634" y="17103"/>
                </a:cubicBezTo>
                <a:cubicBezTo>
                  <a:pt x="13699" y="16615"/>
                  <a:pt x="14625" y="15983"/>
                  <a:pt x="15360" y="15240"/>
                </a:cubicBezTo>
                <a:cubicBezTo>
                  <a:pt x="16047" y="14548"/>
                  <a:pt x="16554" y="13774"/>
                  <a:pt x="16945" y="12970"/>
                </a:cubicBezTo>
                <a:cubicBezTo>
                  <a:pt x="17787" y="11239"/>
                  <a:pt x="18085" y="9394"/>
                  <a:pt x="17818" y="7569"/>
                </a:cubicBezTo>
                <a:cubicBezTo>
                  <a:pt x="16141" y="7780"/>
                  <a:pt x="14433" y="7349"/>
                  <a:pt x="13300" y="6428"/>
                </a:cubicBezTo>
                <a:cubicBezTo>
                  <a:pt x="12463" y="5748"/>
                  <a:pt x="12024" y="4858"/>
                  <a:pt x="12077" y="3947"/>
                </a:cubicBezTo>
                <a:close/>
              </a:path>
            </a:pathLst>
          </a:custGeom>
          <a:solidFill>
            <a:srgbClr val="E5E5E5"/>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6" name="Shape 826"/>
          <p:cNvSpPr/>
          <p:nvPr/>
        </p:nvSpPr>
        <p:spPr>
          <a:xfrm>
            <a:off x="6053064" y="6033489"/>
            <a:ext cx="202473" cy="107039"/>
          </a:xfrm>
          <a:custGeom>
            <a:avLst/>
            <a:gdLst/>
            <a:ahLst/>
            <a:cxnLst>
              <a:cxn ang="0">
                <a:pos x="wd2" y="hd2"/>
              </a:cxn>
              <a:cxn ang="5400000">
                <a:pos x="wd2" y="hd2"/>
              </a:cxn>
              <a:cxn ang="10800000">
                <a:pos x="wd2" y="hd2"/>
              </a:cxn>
              <a:cxn ang="16200000">
                <a:pos x="wd2" y="hd2"/>
              </a:cxn>
            </a:cxnLst>
            <a:rect l="0" t="0" r="r" b="b"/>
            <a:pathLst>
              <a:path w="21600" h="21600" extrusionOk="0">
                <a:moveTo>
                  <a:pt x="0" y="6998"/>
                </a:moveTo>
                <a:cubicBezTo>
                  <a:pt x="2309" y="6008"/>
                  <a:pt x="4594" y="4828"/>
                  <a:pt x="6849" y="3462"/>
                </a:cubicBezTo>
                <a:cubicBezTo>
                  <a:pt x="8574" y="2416"/>
                  <a:pt x="10281" y="1261"/>
                  <a:pt x="11966" y="0"/>
                </a:cubicBezTo>
                <a:cubicBezTo>
                  <a:pt x="12636" y="2243"/>
                  <a:pt x="13562" y="4175"/>
                  <a:pt x="14677" y="5658"/>
                </a:cubicBezTo>
                <a:cubicBezTo>
                  <a:pt x="16688" y="8333"/>
                  <a:pt x="19175" y="9403"/>
                  <a:pt x="21600" y="8634"/>
                </a:cubicBezTo>
                <a:cubicBezTo>
                  <a:pt x="20082" y="9972"/>
                  <a:pt x="18948" y="12496"/>
                  <a:pt x="18495" y="15546"/>
                </a:cubicBezTo>
                <a:cubicBezTo>
                  <a:pt x="18201" y="17530"/>
                  <a:pt x="18216" y="19632"/>
                  <a:pt x="18539" y="21600"/>
                </a:cubicBezTo>
                <a:cubicBezTo>
                  <a:pt x="17480" y="19197"/>
                  <a:pt x="16180" y="17217"/>
                  <a:pt x="14712" y="15774"/>
                </a:cubicBezTo>
                <a:cubicBezTo>
                  <a:pt x="12673" y="13769"/>
                  <a:pt x="10383" y="12861"/>
                  <a:pt x="8090" y="13150"/>
                </a:cubicBezTo>
                <a:cubicBezTo>
                  <a:pt x="7733" y="12343"/>
                  <a:pt x="7338" y="11600"/>
                  <a:pt x="6909" y="10931"/>
                </a:cubicBezTo>
                <a:cubicBezTo>
                  <a:pt x="4980" y="7915"/>
                  <a:pt x="2489" y="6497"/>
                  <a:pt x="0" y="6998"/>
                </a:cubicBezTo>
                <a:close/>
              </a:path>
            </a:pathLst>
          </a:custGeom>
          <a:solidFill>
            <a:srgbClr val="E5E5E5"/>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7" name="Shape 827"/>
          <p:cNvSpPr/>
          <p:nvPr/>
        </p:nvSpPr>
        <p:spPr>
          <a:xfrm>
            <a:off x="5619198" y="4826984"/>
            <a:ext cx="1032501" cy="1016193"/>
          </a:xfrm>
          <a:custGeom>
            <a:avLst/>
            <a:gdLst/>
            <a:ahLst/>
            <a:cxnLst>
              <a:cxn ang="0">
                <a:pos x="wd2" y="hd2"/>
              </a:cxn>
              <a:cxn ang="5400000">
                <a:pos x="wd2" y="hd2"/>
              </a:cxn>
              <a:cxn ang="10800000">
                <a:pos x="wd2" y="hd2"/>
              </a:cxn>
              <a:cxn ang="16200000">
                <a:pos x="wd2" y="hd2"/>
              </a:cxn>
            </a:cxnLst>
            <a:rect l="0" t="0" r="r" b="b"/>
            <a:pathLst>
              <a:path w="21595" h="21033" extrusionOk="0">
                <a:moveTo>
                  <a:pt x="0" y="18520"/>
                </a:moveTo>
                <a:cubicBezTo>
                  <a:pt x="445" y="17418"/>
                  <a:pt x="1270" y="16507"/>
                  <a:pt x="2328" y="15949"/>
                </a:cubicBezTo>
                <a:cubicBezTo>
                  <a:pt x="3505" y="15328"/>
                  <a:pt x="4864" y="15192"/>
                  <a:pt x="6187" y="15348"/>
                </a:cubicBezTo>
                <a:cubicBezTo>
                  <a:pt x="6637" y="15401"/>
                  <a:pt x="7082" y="15487"/>
                  <a:pt x="7533" y="15525"/>
                </a:cubicBezTo>
                <a:cubicBezTo>
                  <a:pt x="9765" y="15714"/>
                  <a:pt x="11978" y="14725"/>
                  <a:pt x="12921" y="12747"/>
                </a:cubicBezTo>
                <a:cubicBezTo>
                  <a:pt x="13584" y="11356"/>
                  <a:pt x="13447" y="9734"/>
                  <a:pt x="12673" y="8396"/>
                </a:cubicBezTo>
                <a:cubicBezTo>
                  <a:pt x="12322" y="7787"/>
                  <a:pt x="11847" y="7257"/>
                  <a:pt x="11279" y="6837"/>
                </a:cubicBezTo>
                <a:cubicBezTo>
                  <a:pt x="10392" y="6238"/>
                  <a:pt x="9685" y="5412"/>
                  <a:pt x="9234" y="4448"/>
                </a:cubicBezTo>
                <a:cubicBezTo>
                  <a:pt x="8871" y="3673"/>
                  <a:pt x="8683" y="2835"/>
                  <a:pt x="8787" y="2011"/>
                </a:cubicBezTo>
                <a:cubicBezTo>
                  <a:pt x="8881" y="1266"/>
                  <a:pt x="9211" y="559"/>
                  <a:pt x="9746" y="0"/>
                </a:cubicBezTo>
                <a:lnTo>
                  <a:pt x="10992" y="1047"/>
                </a:lnTo>
                <a:cubicBezTo>
                  <a:pt x="10717" y="1563"/>
                  <a:pt x="10596" y="2146"/>
                  <a:pt x="10642" y="2728"/>
                </a:cubicBezTo>
                <a:cubicBezTo>
                  <a:pt x="10735" y="3916"/>
                  <a:pt x="11602" y="4926"/>
                  <a:pt x="12688" y="4748"/>
                </a:cubicBezTo>
                <a:cubicBezTo>
                  <a:pt x="13457" y="4622"/>
                  <a:pt x="13893" y="3877"/>
                  <a:pt x="14515" y="3430"/>
                </a:cubicBezTo>
                <a:cubicBezTo>
                  <a:pt x="15985" y="2375"/>
                  <a:pt x="17807" y="2821"/>
                  <a:pt x="19195" y="4099"/>
                </a:cubicBezTo>
                <a:cubicBezTo>
                  <a:pt x="20639" y="5429"/>
                  <a:pt x="21600" y="7548"/>
                  <a:pt x="21595" y="9959"/>
                </a:cubicBezTo>
                <a:cubicBezTo>
                  <a:pt x="21587" y="13897"/>
                  <a:pt x="19709" y="17630"/>
                  <a:pt x="16309" y="19673"/>
                </a:cubicBezTo>
                <a:cubicBezTo>
                  <a:pt x="13600" y="21301"/>
                  <a:pt x="10200" y="21600"/>
                  <a:pt x="7626" y="19837"/>
                </a:cubicBezTo>
                <a:cubicBezTo>
                  <a:pt x="6966" y="19385"/>
                  <a:pt x="6403" y="18807"/>
                  <a:pt x="5971" y="18137"/>
                </a:cubicBezTo>
                <a:cubicBezTo>
                  <a:pt x="5550" y="18242"/>
                  <a:pt x="5114" y="18272"/>
                  <a:pt x="4683" y="18227"/>
                </a:cubicBezTo>
                <a:cubicBezTo>
                  <a:pt x="4245" y="18180"/>
                  <a:pt x="3820" y="18057"/>
                  <a:pt x="3426" y="17862"/>
                </a:cubicBezTo>
                <a:cubicBezTo>
                  <a:pt x="2987" y="18034"/>
                  <a:pt x="2636" y="18372"/>
                  <a:pt x="2450" y="18801"/>
                </a:cubicBezTo>
                <a:cubicBezTo>
                  <a:pt x="2272" y="19211"/>
                  <a:pt x="2260" y="19673"/>
                  <a:pt x="2415" y="20092"/>
                </a:cubicBezTo>
              </a:path>
            </a:pathLst>
          </a:custGeom>
          <a:solidFill>
            <a:srgbClr val="53585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8" name="Shape 828"/>
          <p:cNvSpPr/>
          <p:nvPr/>
        </p:nvSpPr>
        <p:spPr>
          <a:xfrm>
            <a:off x="5333249" y="5073104"/>
            <a:ext cx="998984" cy="653236"/>
          </a:xfrm>
          <a:custGeom>
            <a:avLst/>
            <a:gdLst/>
            <a:ahLst/>
            <a:cxnLst>
              <a:cxn ang="0">
                <a:pos x="wd2" y="hd2"/>
              </a:cxn>
              <a:cxn ang="5400000">
                <a:pos x="wd2" y="hd2"/>
              </a:cxn>
              <a:cxn ang="10800000">
                <a:pos x="wd2" y="hd2"/>
              </a:cxn>
              <a:cxn ang="16200000">
                <a:pos x="wd2" y="hd2"/>
              </a:cxn>
            </a:cxnLst>
            <a:rect l="0" t="0" r="r" b="b"/>
            <a:pathLst>
              <a:path w="20774" h="21363" extrusionOk="0">
                <a:moveTo>
                  <a:pt x="2384" y="21363"/>
                </a:moveTo>
                <a:cubicBezTo>
                  <a:pt x="2209" y="18807"/>
                  <a:pt x="1839" y="16293"/>
                  <a:pt x="1284" y="13875"/>
                </a:cubicBezTo>
                <a:cubicBezTo>
                  <a:pt x="411" y="10070"/>
                  <a:pt x="-777" y="5924"/>
                  <a:pt x="700" y="2682"/>
                </a:cubicBezTo>
                <a:cubicBezTo>
                  <a:pt x="1846" y="165"/>
                  <a:pt x="3994" y="-237"/>
                  <a:pt x="5992" y="106"/>
                </a:cubicBezTo>
                <a:cubicBezTo>
                  <a:pt x="8297" y="501"/>
                  <a:pt x="10539" y="1643"/>
                  <a:pt x="12857" y="1834"/>
                </a:cubicBezTo>
                <a:cubicBezTo>
                  <a:pt x="14507" y="1969"/>
                  <a:pt x="16142" y="1579"/>
                  <a:pt x="17792" y="1461"/>
                </a:cubicBezTo>
                <a:cubicBezTo>
                  <a:pt x="18702" y="1396"/>
                  <a:pt x="19595" y="1686"/>
                  <a:pt x="20253" y="2395"/>
                </a:cubicBezTo>
                <a:cubicBezTo>
                  <a:pt x="20577" y="2744"/>
                  <a:pt x="20823" y="3220"/>
                  <a:pt x="20766" y="3819"/>
                </a:cubicBezTo>
                <a:cubicBezTo>
                  <a:pt x="20677" y="4768"/>
                  <a:pt x="19956" y="4968"/>
                  <a:pt x="19383" y="5337"/>
                </a:cubicBezTo>
                <a:cubicBezTo>
                  <a:pt x="18213" y="6092"/>
                  <a:pt x="17691" y="8074"/>
                  <a:pt x="17034" y="9761"/>
                </a:cubicBezTo>
                <a:cubicBezTo>
                  <a:pt x="16197" y="11909"/>
                  <a:pt x="15088" y="13617"/>
                  <a:pt x="13585" y="14398"/>
                </a:cubicBezTo>
                <a:cubicBezTo>
                  <a:pt x="11948" y="15249"/>
                  <a:pt x="10096" y="14739"/>
                  <a:pt x="8469" y="15616"/>
                </a:cubicBezTo>
                <a:cubicBezTo>
                  <a:pt x="6910" y="16456"/>
                  <a:pt x="5714" y="18455"/>
                  <a:pt x="5275" y="20953"/>
                </a:cubicBezTo>
              </a:path>
            </a:pathLst>
          </a:custGeom>
          <a:solidFill>
            <a:srgbClr val="A6AAA9"/>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29" name="Shape 829"/>
          <p:cNvSpPr/>
          <p:nvPr/>
        </p:nvSpPr>
        <p:spPr>
          <a:xfrm>
            <a:off x="5231595" y="3734389"/>
            <a:ext cx="754608" cy="1337448"/>
          </a:xfrm>
          <a:custGeom>
            <a:avLst/>
            <a:gdLst/>
            <a:ahLst/>
            <a:cxnLst>
              <a:cxn ang="0">
                <a:pos x="wd2" y="hd2"/>
              </a:cxn>
              <a:cxn ang="5400000">
                <a:pos x="wd2" y="hd2"/>
              </a:cxn>
              <a:cxn ang="10800000">
                <a:pos x="wd2" y="hd2"/>
              </a:cxn>
              <a:cxn ang="16200000">
                <a:pos x="wd2" y="hd2"/>
              </a:cxn>
            </a:cxnLst>
            <a:rect l="0" t="0" r="r" b="b"/>
            <a:pathLst>
              <a:path w="21534" h="21369" extrusionOk="0">
                <a:moveTo>
                  <a:pt x="20141" y="226"/>
                </a:moveTo>
                <a:lnTo>
                  <a:pt x="20159" y="6947"/>
                </a:lnTo>
                <a:cubicBezTo>
                  <a:pt x="20037" y="7011"/>
                  <a:pt x="19864" y="7033"/>
                  <a:pt x="19703" y="7008"/>
                </a:cubicBezTo>
                <a:cubicBezTo>
                  <a:pt x="19448" y="6970"/>
                  <a:pt x="19300" y="6835"/>
                  <a:pt x="19194" y="6698"/>
                </a:cubicBezTo>
                <a:cubicBezTo>
                  <a:pt x="18208" y="5430"/>
                  <a:pt x="19521" y="4010"/>
                  <a:pt x="19041" y="2673"/>
                </a:cubicBezTo>
                <a:cubicBezTo>
                  <a:pt x="18783" y="1956"/>
                  <a:pt x="17997" y="1315"/>
                  <a:pt x="16768" y="1091"/>
                </a:cubicBezTo>
                <a:cubicBezTo>
                  <a:pt x="14581" y="692"/>
                  <a:pt x="12850" y="1561"/>
                  <a:pt x="11371" y="2602"/>
                </a:cubicBezTo>
                <a:cubicBezTo>
                  <a:pt x="8692" y="4488"/>
                  <a:pt x="6022" y="6682"/>
                  <a:pt x="3893" y="9069"/>
                </a:cubicBezTo>
                <a:cubicBezTo>
                  <a:pt x="1909" y="11294"/>
                  <a:pt x="1120" y="13794"/>
                  <a:pt x="424" y="15838"/>
                </a:cubicBezTo>
                <a:cubicBezTo>
                  <a:pt x="54" y="16929"/>
                  <a:pt x="-66" y="17990"/>
                  <a:pt x="33" y="18893"/>
                </a:cubicBezTo>
                <a:cubicBezTo>
                  <a:pt x="125" y="19729"/>
                  <a:pt x="503" y="20499"/>
                  <a:pt x="1938" y="21041"/>
                </a:cubicBezTo>
                <a:cubicBezTo>
                  <a:pt x="3372" y="21582"/>
                  <a:pt x="5235" y="21388"/>
                  <a:pt x="6799" y="20942"/>
                </a:cubicBezTo>
                <a:cubicBezTo>
                  <a:pt x="8178" y="20549"/>
                  <a:pt x="9403" y="19963"/>
                  <a:pt x="10883" y="19696"/>
                </a:cubicBezTo>
                <a:cubicBezTo>
                  <a:pt x="12645" y="19378"/>
                  <a:pt x="14564" y="19542"/>
                  <a:pt x="16316" y="19199"/>
                </a:cubicBezTo>
                <a:cubicBezTo>
                  <a:pt x="17677" y="18932"/>
                  <a:pt x="18715" y="18428"/>
                  <a:pt x="19199" y="17687"/>
                </a:cubicBezTo>
                <a:cubicBezTo>
                  <a:pt x="19686" y="16942"/>
                  <a:pt x="19441" y="16072"/>
                  <a:pt x="19899" y="15323"/>
                </a:cubicBezTo>
                <a:cubicBezTo>
                  <a:pt x="20183" y="14860"/>
                  <a:pt x="20731" y="14461"/>
                  <a:pt x="21458" y="14189"/>
                </a:cubicBezTo>
                <a:lnTo>
                  <a:pt x="21534" y="22"/>
                </a:lnTo>
                <a:cubicBezTo>
                  <a:pt x="21221" y="-18"/>
                  <a:pt x="20893" y="-3"/>
                  <a:pt x="20595" y="65"/>
                </a:cubicBezTo>
                <a:cubicBezTo>
                  <a:pt x="20428" y="103"/>
                  <a:pt x="20274" y="158"/>
                  <a:pt x="20141" y="226"/>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30" name="Shape 830"/>
          <p:cNvSpPr/>
          <p:nvPr/>
        </p:nvSpPr>
        <p:spPr>
          <a:xfrm>
            <a:off x="5979833" y="3734389"/>
            <a:ext cx="754607" cy="1337448"/>
          </a:xfrm>
          <a:custGeom>
            <a:avLst/>
            <a:gdLst/>
            <a:ahLst/>
            <a:cxnLst>
              <a:cxn ang="0">
                <a:pos x="wd2" y="hd2"/>
              </a:cxn>
              <a:cxn ang="5400000">
                <a:pos x="wd2" y="hd2"/>
              </a:cxn>
              <a:cxn ang="10800000">
                <a:pos x="wd2" y="hd2"/>
              </a:cxn>
              <a:cxn ang="16200000">
                <a:pos x="wd2" y="hd2"/>
              </a:cxn>
            </a:cxnLst>
            <a:rect l="0" t="0" r="r" b="b"/>
            <a:pathLst>
              <a:path w="21534" h="21369" extrusionOk="0">
                <a:moveTo>
                  <a:pt x="1393" y="226"/>
                </a:moveTo>
                <a:lnTo>
                  <a:pt x="1375" y="6947"/>
                </a:lnTo>
                <a:cubicBezTo>
                  <a:pt x="1497" y="7011"/>
                  <a:pt x="1670" y="7033"/>
                  <a:pt x="1831" y="7008"/>
                </a:cubicBezTo>
                <a:cubicBezTo>
                  <a:pt x="2086" y="6970"/>
                  <a:pt x="2234" y="6835"/>
                  <a:pt x="2340" y="6698"/>
                </a:cubicBezTo>
                <a:cubicBezTo>
                  <a:pt x="3326" y="5430"/>
                  <a:pt x="2013" y="4010"/>
                  <a:pt x="2493" y="2673"/>
                </a:cubicBezTo>
                <a:cubicBezTo>
                  <a:pt x="2751" y="1956"/>
                  <a:pt x="3537" y="1315"/>
                  <a:pt x="4766" y="1091"/>
                </a:cubicBezTo>
                <a:cubicBezTo>
                  <a:pt x="6953" y="692"/>
                  <a:pt x="8684" y="1561"/>
                  <a:pt x="10163" y="2602"/>
                </a:cubicBezTo>
                <a:cubicBezTo>
                  <a:pt x="12842" y="4488"/>
                  <a:pt x="15512" y="6682"/>
                  <a:pt x="17641" y="9069"/>
                </a:cubicBezTo>
                <a:cubicBezTo>
                  <a:pt x="19625" y="11294"/>
                  <a:pt x="20414" y="13794"/>
                  <a:pt x="21110" y="15838"/>
                </a:cubicBezTo>
                <a:cubicBezTo>
                  <a:pt x="21480" y="16929"/>
                  <a:pt x="21600" y="17990"/>
                  <a:pt x="21501" y="18893"/>
                </a:cubicBezTo>
                <a:cubicBezTo>
                  <a:pt x="21409" y="19729"/>
                  <a:pt x="21031" y="20499"/>
                  <a:pt x="19596" y="21041"/>
                </a:cubicBezTo>
                <a:cubicBezTo>
                  <a:pt x="18162" y="21582"/>
                  <a:pt x="16299" y="21388"/>
                  <a:pt x="14735" y="20942"/>
                </a:cubicBezTo>
                <a:cubicBezTo>
                  <a:pt x="13356" y="20549"/>
                  <a:pt x="12131" y="19963"/>
                  <a:pt x="10651" y="19696"/>
                </a:cubicBezTo>
                <a:cubicBezTo>
                  <a:pt x="8889" y="19378"/>
                  <a:pt x="6970" y="19542"/>
                  <a:pt x="5218" y="19199"/>
                </a:cubicBezTo>
                <a:cubicBezTo>
                  <a:pt x="3857" y="18932"/>
                  <a:pt x="2819" y="18428"/>
                  <a:pt x="2335" y="17687"/>
                </a:cubicBezTo>
                <a:cubicBezTo>
                  <a:pt x="1848" y="16942"/>
                  <a:pt x="2093" y="16072"/>
                  <a:pt x="1635" y="15323"/>
                </a:cubicBezTo>
                <a:cubicBezTo>
                  <a:pt x="1351" y="14860"/>
                  <a:pt x="803" y="14461"/>
                  <a:pt x="76" y="14189"/>
                </a:cubicBezTo>
                <a:lnTo>
                  <a:pt x="0" y="22"/>
                </a:lnTo>
                <a:cubicBezTo>
                  <a:pt x="313" y="-18"/>
                  <a:pt x="641" y="-3"/>
                  <a:pt x="939" y="65"/>
                </a:cubicBezTo>
                <a:cubicBezTo>
                  <a:pt x="1106" y="103"/>
                  <a:pt x="1260" y="158"/>
                  <a:pt x="1393" y="226"/>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31" name="Shape 831"/>
          <p:cNvSpPr/>
          <p:nvPr/>
        </p:nvSpPr>
        <p:spPr>
          <a:xfrm>
            <a:off x="5879790" y="4229516"/>
            <a:ext cx="350474" cy="584130"/>
          </a:xfrm>
          <a:custGeom>
            <a:avLst/>
            <a:gdLst/>
            <a:ahLst/>
            <a:cxnLst>
              <a:cxn ang="0">
                <a:pos x="wd2" y="hd2"/>
              </a:cxn>
              <a:cxn ang="5400000">
                <a:pos x="wd2" y="hd2"/>
              </a:cxn>
              <a:cxn ang="10800000">
                <a:pos x="wd2" y="hd2"/>
              </a:cxn>
              <a:cxn ang="16200000">
                <a:pos x="wd2" y="hd2"/>
              </a:cxn>
            </a:cxnLst>
            <a:rect l="0" t="0" r="r" b="b"/>
            <a:pathLst>
              <a:path w="20945" h="21354" extrusionOk="0">
                <a:moveTo>
                  <a:pt x="11892" y="1679"/>
                </a:moveTo>
                <a:cubicBezTo>
                  <a:pt x="12124" y="2112"/>
                  <a:pt x="12594" y="2482"/>
                  <a:pt x="13223" y="2726"/>
                </a:cubicBezTo>
                <a:cubicBezTo>
                  <a:pt x="14149" y="3085"/>
                  <a:pt x="15351" y="3138"/>
                  <a:pt x="16266" y="3510"/>
                </a:cubicBezTo>
                <a:cubicBezTo>
                  <a:pt x="17168" y="3877"/>
                  <a:pt x="17690" y="4490"/>
                  <a:pt x="17560" y="5150"/>
                </a:cubicBezTo>
                <a:cubicBezTo>
                  <a:pt x="17395" y="5986"/>
                  <a:pt x="16180" y="6597"/>
                  <a:pt x="15984" y="7421"/>
                </a:cubicBezTo>
                <a:cubicBezTo>
                  <a:pt x="15880" y="7857"/>
                  <a:pt x="16075" y="8300"/>
                  <a:pt x="16524" y="8645"/>
                </a:cubicBezTo>
                <a:cubicBezTo>
                  <a:pt x="17999" y="10284"/>
                  <a:pt x="19138" y="12017"/>
                  <a:pt x="19925" y="13824"/>
                </a:cubicBezTo>
                <a:cubicBezTo>
                  <a:pt x="20499" y="15141"/>
                  <a:pt x="20675" y="16549"/>
                  <a:pt x="20866" y="17754"/>
                </a:cubicBezTo>
                <a:cubicBezTo>
                  <a:pt x="21067" y="19020"/>
                  <a:pt x="20997" y="20237"/>
                  <a:pt x="19228" y="20900"/>
                </a:cubicBezTo>
                <a:cubicBezTo>
                  <a:pt x="18690" y="21102"/>
                  <a:pt x="18069" y="21177"/>
                  <a:pt x="17459" y="21231"/>
                </a:cubicBezTo>
                <a:cubicBezTo>
                  <a:pt x="16723" y="21297"/>
                  <a:pt x="15972" y="21334"/>
                  <a:pt x="15207" y="21340"/>
                </a:cubicBezTo>
                <a:cubicBezTo>
                  <a:pt x="9545" y="21526"/>
                  <a:pt x="4228" y="19671"/>
                  <a:pt x="1606" y="16596"/>
                </a:cubicBezTo>
                <a:cubicBezTo>
                  <a:pt x="-392" y="14253"/>
                  <a:pt x="-533" y="11481"/>
                  <a:pt x="1223" y="9067"/>
                </a:cubicBezTo>
                <a:cubicBezTo>
                  <a:pt x="1920" y="8287"/>
                  <a:pt x="2385" y="7437"/>
                  <a:pt x="2596" y="6557"/>
                </a:cubicBezTo>
                <a:cubicBezTo>
                  <a:pt x="2822" y="5615"/>
                  <a:pt x="2753" y="4655"/>
                  <a:pt x="2392" y="3729"/>
                </a:cubicBezTo>
                <a:cubicBezTo>
                  <a:pt x="2613" y="3471"/>
                  <a:pt x="3033" y="3300"/>
                  <a:pt x="3507" y="3274"/>
                </a:cubicBezTo>
                <a:cubicBezTo>
                  <a:pt x="4351" y="3227"/>
                  <a:pt x="5090" y="3616"/>
                  <a:pt x="5140" y="4134"/>
                </a:cubicBezTo>
                <a:lnTo>
                  <a:pt x="6193" y="843"/>
                </a:lnTo>
                <a:lnTo>
                  <a:pt x="6818" y="286"/>
                </a:lnTo>
                <a:lnTo>
                  <a:pt x="7961" y="146"/>
                </a:lnTo>
                <a:lnTo>
                  <a:pt x="8529" y="1468"/>
                </a:lnTo>
                <a:lnTo>
                  <a:pt x="10282" y="219"/>
                </a:lnTo>
                <a:cubicBezTo>
                  <a:pt x="10921" y="-74"/>
                  <a:pt x="11800" y="-73"/>
                  <a:pt x="12438" y="220"/>
                </a:cubicBezTo>
                <a:cubicBezTo>
                  <a:pt x="12853" y="411"/>
                  <a:pt x="13106" y="707"/>
                  <a:pt x="13127" y="1025"/>
                </a:cubicBezTo>
                <a:lnTo>
                  <a:pt x="11892" y="1679"/>
                </a:lnTo>
                <a:close/>
              </a:path>
            </a:pathLst>
          </a:custGeom>
          <a:solidFill>
            <a:schemeClr val="accent3"/>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32" name="Shape 832"/>
          <p:cNvSpPr/>
          <p:nvPr/>
        </p:nvSpPr>
        <p:spPr>
          <a:xfrm>
            <a:off x="5584856" y="2300017"/>
            <a:ext cx="397692" cy="863399"/>
          </a:xfrm>
          <a:custGeom>
            <a:avLst/>
            <a:gdLst/>
            <a:ahLst/>
            <a:cxnLst>
              <a:cxn ang="0">
                <a:pos x="wd2" y="hd2"/>
              </a:cxn>
              <a:cxn ang="5400000">
                <a:pos x="wd2" y="hd2"/>
              </a:cxn>
              <a:cxn ang="10800000">
                <a:pos x="wd2" y="hd2"/>
              </a:cxn>
              <a:cxn ang="16200000">
                <a:pos x="wd2" y="hd2"/>
              </a:cxn>
            </a:cxnLst>
            <a:rect l="0" t="0" r="r" b="b"/>
            <a:pathLst>
              <a:path w="21468" h="21549" extrusionOk="0">
                <a:moveTo>
                  <a:pt x="21265" y="335"/>
                </a:moveTo>
                <a:cubicBezTo>
                  <a:pt x="20541" y="425"/>
                  <a:pt x="19789" y="456"/>
                  <a:pt x="19042" y="427"/>
                </a:cubicBezTo>
                <a:cubicBezTo>
                  <a:pt x="17543" y="368"/>
                  <a:pt x="16126" y="68"/>
                  <a:pt x="14622" y="11"/>
                </a:cubicBezTo>
                <a:cubicBezTo>
                  <a:pt x="13001" y="-51"/>
                  <a:pt x="11431" y="165"/>
                  <a:pt x="9969" y="498"/>
                </a:cubicBezTo>
                <a:cubicBezTo>
                  <a:pt x="3792" y="1906"/>
                  <a:pt x="467" y="4978"/>
                  <a:pt x="46" y="8174"/>
                </a:cubicBezTo>
                <a:cubicBezTo>
                  <a:pt x="-132" y="9521"/>
                  <a:pt x="196" y="10891"/>
                  <a:pt x="1341" y="12155"/>
                </a:cubicBezTo>
                <a:cubicBezTo>
                  <a:pt x="2977" y="13962"/>
                  <a:pt x="6146" y="15380"/>
                  <a:pt x="10107" y="16075"/>
                </a:cubicBezTo>
                <a:cubicBezTo>
                  <a:pt x="10366" y="16740"/>
                  <a:pt x="11226" y="17321"/>
                  <a:pt x="12471" y="17674"/>
                </a:cubicBezTo>
                <a:cubicBezTo>
                  <a:pt x="14099" y="18135"/>
                  <a:pt x="16074" y="18130"/>
                  <a:pt x="17906" y="18304"/>
                </a:cubicBezTo>
                <a:cubicBezTo>
                  <a:pt x="18441" y="18355"/>
                  <a:pt x="18969" y="18422"/>
                  <a:pt x="19486" y="18504"/>
                </a:cubicBezTo>
                <a:lnTo>
                  <a:pt x="19486" y="21549"/>
                </a:lnTo>
                <a:lnTo>
                  <a:pt x="21468" y="21549"/>
                </a:lnTo>
                <a:lnTo>
                  <a:pt x="21265" y="335"/>
                </a:lnTo>
                <a:close/>
              </a:path>
            </a:pathLst>
          </a:custGeom>
          <a:solidFill>
            <a:srgbClr val="A6AAA9"/>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33" name="Shape 833"/>
          <p:cNvSpPr/>
          <p:nvPr/>
        </p:nvSpPr>
        <p:spPr>
          <a:xfrm>
            <a:off x="5969589" y="2298701"/>
            <a:ext cx="397692" cy="863399"/>
          </a:xfrm>
          <a:custGeom>
            <a:avLst/>
            <a:gdLst/>
            <a:ahLst/>
            <a:cxnLst>
              <a:cxn ang="0">
                <a:pos x="wd2" y="hd2"/>
              </a:cxn>
              <a:cxn ang="5400000">
                <a:pos x="wd2" y="hd2"/>
              </a:cxn>
              <a:cxn ang="10800000">
                <a:pos x="wd2" y="hd2"/>
              </a:cxn>
              <a:cxn ang="16200000">
                <a:pos x="wd2" y="hd2"/>
              </a:cxn>
            </a:cxnLst>
            <a:rect l="0" t="0" r="r" b="b"/>
            <a:pathLst>
              <a:path w="21468" h="21549" extrusionOk="0">
                <a:moveTo>
                  <a:pt x="203" y="335"/>
                </a:moveTo>
                <a:cubicBezTo>
                  <a:pt x="927" y="425"/>
                  <a:pt x="1679" y="456"/>
                  <a:pt x="2426" y="427"/>
                </a:cubicBezTo>
                <a:cubicBezTo>
                  <a:pt x="3925" y="368"/>
                  <a:pt x="5342" y="68"/>
                  <a:pt x="6846" y="11"/>
                </a:cubicBezTo>
                <a:cubicBezTo>
                  <a:pt x="8467" y="-51"/>
                  <a:pt x="10037" y="165"/>
                  <a:pt x="11499" y="498"/>
                </a:cubicBezTo>
                <a:cubicBezTo>
                  <a:pt x="17676" y="1906"/>
                  <a:pt x="21001" y="4978"/>
                  <a:pt x="21422" y="8174"/>
                </a:cubicBezTo>
                <a:cubicBezTo>
                  <a:pt x="21600" y="9521"/>
                  <a:pt x="21272" y="10891"/>
                  <a:pt x="20127" y="12155"/>
                </a:cubicBezTo>
                <a:cubicBezTo>
                  <a:pt x="18491" y="13962"/>
                  <a:pt x="15322" y="15380"/>
                  <a:pt x="11361" y="16075"/>
                </a:cubicBezTo>
                <a:cubicBezTo>
                  <a:pt x="11102" y="16740"/>
                  <a:pt x="10242" y="17321"/>
                  <a:pt x="8997" y="17674"/>
                </a:cubicBezTo>
                <a:cubicBezTo>
                  <a:pt x="7369" y="18135"/>
                  <a:pt x="5394" y="18130"/>
                  <a:pt x="3562" y="18304"/>
                </a:cubicBezTo>
                <a:cubicBezTo>
                  <a:pt x="3027" y="18355"/>
                  <a:pt x="2499" y="18422"/>
                  <a:pt x="1982" y="18504"/>
                </a:cubicBezTo>
                <a:lnTo>
                  <a:pt x="1982" y="21549"/>
                </a:lnTo>
                <a:lnTo>
                  <a:pt x="0" y="21549"/>
                </a:lnTo>
                <a:lnTo>
                  <a:pt x="203" y="335"/>
                </a:lnTo>
                <a:close/>
              </a:path>
            </a:pathLst>
          </a:custGeom>
          <a:solidFill>
            <a:srgbClr val="A6AAA9"/>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34" name="Shape 834"/>
          <p:cNvSpPr/>
          <p:nvPr/>
        </p:nvSpPr>
        <p:spPr>
          <a:xfrm>
            <a:off x="8224427" y="3424006"/>
            <a:ext cx="953269" cy="953269"/>
          </a:xfrm>
          <a:prstGeom prst="ellipse">
            <a:avLst/>
          </a:prstGeom>
          <a:solidFill>
            <a:schemeClr val="accent4"/>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35" name="Shape 835"/>
          <p:cNvSpPr/>
          <p:nvPr/>
        </p:nvSpPr>
        <p:spPr>
          <a:xfrm>
            <a:off x="8421829" y="3650788"/>
            <a:ext cx="558465" cy="499023"/>
          </a:xfrm>
          <a:custGeom>
            <a:avLst/>
            <a:gdLst/>
            <a:ahLst/>
            <a:cxnLst>
              <a:cxn ang="0">
                <a:pos x="wd2" y="hd2"/>
              </a:cxn>
              <a:cxn ang="5400000">
                <a:pos x="wd2" y="hd2"/>
              </a:cxn>
              <a:cxn ang="10800000">
                <a:pos x="wd2" y="hd2"/>
              </a:cxn>
              <a:cxn ang="16200000">
                <a:pos x="wd2" y="hd2"/>
              </a:cxn>
            </a:cxnLst>
            <a:rect l="0" t="0" r="r" b="b"/>
            <a:pathLst>
              <a:path w="21567" h="21519" extrusionOk="0">
                <a:moveTo>
                  <a:pt x="12417" y="18248"/>
                </a:moveTo>
                <a:cubicBezTo>
                  <a:pt x="11812" y="18249"/>
                  <a:pt x="11240" y="17943"/>
                  <a:pt x="10861" y="17416"/>
                </a:cubicBezTo>
                <a:cubicBezTo>
                  <a:pt x="10564" y="17003"/>
                  <a:pt x="10410" y="16483"/>
                  <a:pt x="10429" y="15953"/>
                </a:cubicBezTo>
                <a:cubicBezTo>
                  <a:pt x="9563" y="16330"/>
                  <a:pt x="8591" y="16253"/>
                  <a:pt x="7781" y="15742"/>
                </a:cubicBezTo>
                <a:cubicBezTo>
                  <a:pt x="7208" y="15381"/>
                  <a:pt x="6755" y="14822"/>
                  <a:pt x="6489" y="14149"/>
                </a:cubicBezTo>
                <a:cubicBezTo>
                  <a:pt x="4781" y="15173"/>
                  <a:pt x="2666" y="14736"/>
                  <a:pt x="1399" y="13097"/>
                </a:cubicBezTo>
                <a:cubicBezTo>
                  <a:pt x="746" y="12253"/>
                  <a:pt x="407" y="11162"/>
                  <a:pt x="450" y="10048"/>
                </a:cubicBezTo>
                <a:cubicBezTo>
                  <a:pt x="135" y="9618"/>
                  <a:pt x="-24" y="9072"/>
                  <a:pt x="3" y="8518"/>
                </a:cubicBezTo>
                <a:cubicBezTo>
                  <a:pt x="47" y="7595"/>
                  <a:pt x="581" y="6791"/>
                  <a:pt x="1359" y="6475"/>
                </a:cubicBezTo>
                <a:cubicBezTo>
                  <a:pt x="1125" y="5977"/>
                  <a:pt x="1150" y="5376"/>
                  <a:pt x="1425" y="4904"/>
                </a:cubicBezTo>
                <a:cubicBezTo>
                  <a:pt x="1735" y="4372"/>
                  <a:pt x="2300" y="4100"/>
                  <a:pt x="2859" y="4215"/>
                </a:cubicBezTo>
                <a:cubicBezTo>
                  <a:pt x="2998" y="3516"/>
                  <a:pt x="3384" y="2909"/>
                  <a:pt x="3928" y="2531"/>
                </a:cubicBezTo>
                <a:cubicBezTo>
                  <a:pt x="4485" y="2144"/>
                  <a:pt x="5159" y="2030"/>
                  <a:pt x="5794" y="2214"/>
                </a:cubicBezTo>
                <a:cubicBezTo>
                  <a:pt x="5935" y="1797"/>
                  <a:pt x="6215" y="1457"/>
                  <a:pt x="6576" y="1266"/>
                </a:cubicBezTo>
                <a:cubicBezTo>
                  <a:pt x="7019" y="1032"/>
                  <a:pt x="7534" y="1043"/>
                  <a:pt x="7968" y="1298"/>
                </a:cubicBezTo>
                <a:cubicBezTo>
                  <a:pt x="8523" y="641"/>
                  <a:pt x="9258" y="209"/>
                  <a:pt x="10057" y="71"/>
                </a:cubicBezTo>
                <a:cubicBezTo>
                  <a:pt x="10919" y="-78"/>
                  <a:pt x="11800" y="122"/>
                  <a:pt x="12541" y="636"/>
                </a:cubicBezTo>
                <a:cubicBezTo>
                  <a:pt x="13012" y="144"/>
                  <a:pt x="13659" y="-81"/>
                  <a:pt x="14297" y="26"/>
                </a:cubicBezTo>
                <a:cubicBezTo>
                  <a:pt x="14932" y="132"/>
                  <a:pt x="15489" y="554"/>
                  <a:pt x="15811" y="1173"/>
                </a:cubicBezTo>
                <a:cubicBezTo>
                  <a:pt x="16517" y="1079"/>
                  <a:pt x="17227" y="1296"/>
                  <a:pt x="17792" y="1778"/>
                </a:cubicBezTo>
                <a:cubicBezTo>
                  <a:pt x="18371" y="2273"/>
                  <a:pt x="18748" y="3007"/>
                  <a:pt x="18840" y="3815"/>
                </a:cubicBezTo>
                <a:cubicBezTo>
                  <a:pt x="19362" y="3772"/>
                  <a:pt x="19856" y="4081"/>
                  <a:pt x="20096" y="4599"/>
                </a:cubicBezTo>
                <a:cubicBezTo>
                  <a:pt x="20273" y="4982"/>
                  <a:pt x="20285" y="5434"/>
                  <a:pt x="20130" y="5828"/>
                </a:cubicBezTo>
                <a:cubicBezTo>
                  <a:pt x="20470" y="5910"/>
                  <a:pt x="20756" y="6168"/>
                  <a:pt x="20899" y="6522"/>
                </a:cubicBezTo>
                <a:cubicBezTo>
                  <a:pt x="21034" y="6859"/>
                  <a:pt x="21026" y="7245"/>
                  <a:pt x="20876" y="7574"/>
                </a:cubicBezTo>
                <a:cubicBezTo>
                  <a:pt x="21298" y="7884"/>
                  <a:pt x="21556" y="8406"/>
                  <a:pt x="21567" y="8969"/>
                </a:cubicBezTo>
                <a:cubicBezTo>
                  <a:pt x="21576" y="9467"/>
                  <a:pt x="21389" y="9944"/>
                  <a:pt x="21056" y="10274"/>
                </a:cubicBezTo>
                <a:cubicBezTo>
                  <a:pt x="21185" y="10477"/>
                  <a:pt x="21191" y="10747"/>
                  <a:pt x="21071" y="10956"/>
                </a:cubicBezTo>
                <a:cubicBezTo>
                  <a:pt x="20951" y="11165"/>
                  <a:pt x="20731" y="11272"/>
                  <a:pt x="20513" y="11228"/>
                </a:cubicBezTo>
                <a:cubicBezTo>
                  <a:pt x="21205" y="12110"/>
                  <a:pt x="21414" y="13346"/>
                  <a:pt x="21056" y="14448"/>
                </a:cubicBezTo>
                <a:cubicBezTo>
                  <a:pt x="20658" y="15670"/>
                  <a:pt x="19746" y="16459"/>
                  <a:pt x="18779" y="16955"/>
                </a:cubicBezTo>
                <a:cubicBezTo>
                  <a:pt x="17660" y="17528"/>
                  <a:pt x="16384" y="17756"/>
                  <a:pt x="15066" y="17521"/>
                </a:cubicBezTo>
                <a:lnTo>
                  <a:pt x="16694" y="20978"/>
                </a:lnTo>
                <a:lnTo>
                  <a:pt x="14368" y="21519"/>
                </a:lnTo>
                <a:lnTo>
                  <a:pt x="12417" y="18248"/>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36" name="Shape 836"/>
          <p:cNvSpPr/>
          <p:nvPr/>
        </p:nvSpPr>
        <p:spPr>
          <a:xfrm>
            <a:off x="9006647" y="4636846"/>
            <a:ext cx="953269" cy="953269"/>
          </a:xfrm>
          <a:prstGeom prst="ellipse">
            <a:avLst/>
          </a:prstGeom>
          <a:solidFill>
            <a:schemeClr val="accent3"/>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37" name="Shape 837"/>
          <p:cNvSpPr/>
          <p:nvPr/>
        </p:nvSpPr>
        <p:spPr>
          <a:xfrm>
            <a:off x="9250237" y="4940718"/>
            <a:ext cx="531399" cy="357342"/>
          </a:xfrm>
          <a:custGeom>
            <a:avLst/>
            <a:gdLst/>
            <a:ahLst/>
            <a:cxnLst>
              <a:cxn ang="0">
                <a:pos x="wd2" y="hd2"/>
              </a:cxn>
              <a:cxn ang="5400000">
                <a:pos x="wd2" y="hd2"/>
              </a:cxn>
              <a:cxn ang="10800000">
                <a:pos x="wd2" y="hd2"/>
              </a:cxn>
              <a:cxn ang="16200000">
                <a:pos x="wd2" y="hd2"/>
              </a:cxn>
            </a:cxnLst>
            <a:rect l="0" t="0" r="r" b="b"/>
            <a:pathLst>
              <a:path w="21451" h="21237" extrusionOk="0">
                <a:moveTo>
                  <a:pt x="12250" y="14274"/>
                </a:moveTo>
                <a:cubicBezTo>
                  <a:pt x="12370" y="14803"/>
                  <a:pt x="12428" y="15358"/>
                  <a:pt x="12422" y="15916"/>
                </a:cubicBezTo>
                <a:cubicBezTo>
                  <a:pt x="12415" y="16477"/>
                  <a:pt x="12344" y="17033"/>
                  <a:pt x="12210" y="17558"/>
                </a:cubicBezTo>
                <a:lnTo>
                  <a:pt x="11623" y="17195"/>
                </a:lnTo>
                <a:cubicBezTo>
                  <a:pt x="11561" y="16666"/>
                  <a:pt x="11457" y="16150"/>
                  <a:pt x="11313" y="15658"/>
                </a:cubicBezTo>
                <a:cubicBezTo>
                  <a:pt x="11165" y="15153"/>
                  <a:pt x="10976" y="14677"/>
                  <a:pt x="10750" y="14239"/>
                </a:cubicBezTo>
                <a:cubicBezTo>
                  <a:pt x="10453" y="15400"/>
                  <a:pt x="9826" y="16310"/>
                  <a:pt x="9034" y="16730"/>
                </a:cubicBezTo>
                <a:cubicBezTo>
                  <a:pt x="8260" y="17140"/>
                  <a:pt x="7394" y="17034"/>
                  <a:pt x="6636" y="17521"/>
                </a:cubicBezTo>
                <a:cubicBezTo>
                  <a:pt x="5635" y="18165"/>
                  <a:pt x="5056" y="19673"/>
                  <a:pt x="4158" y="20573"/>
                </a:cubicBezTo>
                <a:cubicBezTo>
                  <a:pt x="3630" y="21103"/>
                  <a:pt x="2994" y="21394"/>
                  <a:pt x="2379" y="21150"/>
                </a:cubicBezTo>
                <a:cubicBezTo>
                  <a:pt x="736" y="20499"/>
                  <a:pt x="671" y="18109"/>
                  <a:pt x="664" y="15605"/>
                </a:cubicBezTo>
                <a:cubicBezTo>
                  <a:pt x="656" y="12627"/>
                  <a:pt x="-26" y="9071"/>
                  <a:pt x="1" y="5785"/>
                </a:cubicBezTo>
                <a:cubicBezTo>
                  <a:pt x="8" y="4892"/>
                  <a:pt x="37" y="3970"/>
                  <a:pt x="366" y="3217"/>
                </a:cubicBezTo>
                <a:cubicBezTo>
                  <a:pt x="784" y="2259"/>
                  <a:pt x="1550" y="1854"/>
                  <a:pt x="2286" y="1502"/>
                </a:cubicBezTo>
                <a:cubicBezTo>
                  <a:pt x="4069" y="649"/>
                  <a:pt x="5892" y="-206"/>
                  <a:pt x="7762" y="45"/>
                </a:cubicBezTo>
                <a:cubicBezTo>
                  <a:pt x="9348" y="257"/>
                  <a:pt x="10824" y="1261"/>
                  <a:pt x="12399" y="1552"/>
                </a:cubicBezTo>
                <a:cubicBezTo>
                  <a:pt x="14127" y="1872"/>
                  <a:pt x="15819" y="1267"/>
                  <a:pt x="17558" y="1471"/>
                </a:cubicBezTo>
                <a:cubicBezTo>
                  <a:pt x="18716" y="1607"/>
                  <a:pt x="19666" y="2625"/>
                  <a:pt x="20573" y="2989"/>
                </a:cubicBezTo>
                <a:cubicBezTo>
                  <a:pt x="21106" y="3202"/>
                  <a:pt x="21574" y="3566"/>
                  <a:pt x="21421" y="4220"/>
                </a:cubicBezTo>
                <a:cubicBezTo>
                  <a:pt x="21318" y="4663"/>
                  <a:pt x="20954" y="4742"/>
                  <a:pt x="20626" y="4805"/>
                </a:cubicBezTo>
                <a:cubicBezTo>
                  <a:pt x="19838" y="4955"/>
                  <a:pt x="19055" y="5534"/>
                  <a:pt x="18522" y="6471"/>
                </a:cubicBezTo>
                <a:cubicBezTo>
                  <a:pt x="18004" y="7381"/>
                  <a:pt x="17831" y="8558"/>
                  <a:pt x="17478" y="9597"/>
                </a:cubicBezTo>
                <a:cubicBezTo>
                  <a:pt x="16825" y="11517"/>
                  <a:pt x="15621" y="12893"/>
                  <a:pt x="14250" y="13646"/>
                </a:cubicBezTo>
                <a:cubicBezTo>
                  <a:pt x="13608" y="13999"/>
                  <a:pt x="12934" y="14210"/>
                  <a:pt x="12250" y="14274"/>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38" name="Shape 838"/>
          <p:cNvSpPr/>
          <p:nvPr/>
        </p:nvSpPr>
        <p:spPr>
          <a:xfrm>
            <a:off x="2001562" y="4636846"/>
            <a:ext cx="953269" cy="953269"/>
          </a:xfrm>
          <a:prstGeom prst="ellipse">
            <a:avLst/>
          </a:prstGeom>
          <a:solidFill>
            <a:schemeClr val="accent3"/>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39" name="Shape 839"/>
          <p:cNvSpPr/>
          <p:nvPr/>
        </p:nvSpPr>
        <p:spPr>
          <a:xfrm>
            <a:off x="2567639" y="4944445"/>
            <a:ext cx="66049" cy="145002"/>
          </a:xfrm>
          <a:custGeom>
            <a:avLst/>
            <a:gdLst/>
            <a:ahLst/>
            <a:cxnLst>
              <a:cxn ang="0">
                <a:pos x="wd2" y="hd2"/>
              </a:cxn>
              <a:cxn ang="5400000">
                <a:pos x="wd2" y="hd2"/>
              </a:cxn>
              <a:cxn ang="10800000">
                <a:pos x="wd2" y="hd2"/>
              </a:cxn>
              <a:cxn ang="16200000">
                <a:pos x="wd2" y="hd2"/>
              </a:cxn>
            </a:cxnLst>
            <a:rect l="0" t="0" r="r" b="b"/>
            <a:pathLst>
              <a:path w="21600" h="21600" extrusionOk="0">
                <a:moveTo>
                  <a:pt x="0" y="5125"/>
                </a:moveTo>
                <a:cubicBezTo>
                  <a:pt x="3992" y="5212"/>
                  <a:pt x="7960" y="4802"/>
                  <a:pt x="11478" y="3938"/>
                </a:cubicBezTo>
                <a:cubicBezTo>
                  <a:pt x="15166" y="3033"/>
                  <a:pt x="18210" y="1666"/>
                  <a:pt x="20251" y="0"/>
                </a:cubicBezTo>
                <a:cubicBezTo>
                  <a:pt x="18885" y="1310"/>
                  <a:pt x="18086" y="2728"/>
                  <a:pt x="17899" y="4176"/>
                </a:cubicBezTo>
                <a:cubicBezTo>
                  <a:pt x="17687" y="5808"/>
                  <a:pt x="18255" y="7441"/>
                  <a:pt x="19563" y="8963"/>
                </a:cubicBezTo>
                <a:cubicBezTo>
                  <a:pt x="18619" y="10211"/>
                  <a:pt x="18215" y="11531"/>
                  <a:pt x="18374" y="12849"/>
                </a:cubicBezTo>
                <a:cubicBezTo>
                  <a:pt x="18536" y="14198"/>
                  <a:pt x="19284" y="15518"/>
                  <a:pt x="20574" y="16735"/>
                </a:cubicBezTo>
                <a:cubicBezTo>
                  <a:pt x="20157" y="17531"/>
                  <a:pt x="20027" y="18352"/>
                  <a:pt x="20190" y="19167"/>
                </a:cubicBezTo>
                <a:cubicBezTo>
                  <a:pt x="20357" y="20008"/>
                  <a:pt x="20834" y="20831"/>
                  <a:pt x="21600" y="21600"/>
                </a:cubicBezTo>
                <a:cubicBezTo>
                  <a:pt x="20540" y="20294"/>
                  <a:pt x="18742" y="19138"/>
                  <a:pt x="16387" y="18249"/>
                </a:cubicBezTo>
                <a:cubicBezTo>
                  <a:pt x="14281" y="17454"/>
                  <a:pt x="11792" y="16897"/>
                  <a:pt x="9124" y="16624"/>
                </a:cubicBezTo>
                <a:cubicBezTo>
                  <a:pt x="10878" y="15947"/>
                  <a:pt x="12288" y="15104"/>
                  <a:pt x="13254" y="14153"/>
                </a:cubicBezTo>
                <a:cubicBezTo>
                  <a:pt x="14138" y="13283"/>
                  <a:pt x="14632" y="12341"/>
                  <a:pt x="14706" y="11383"/>
                </a:cubicBezTo>
                <a:cubicBezTo>
                  <a:pt x="12794" y="11066"/>
                  <a:pt x="11270" y="10392"/>
                  <a:pt x="10518" y="9531"/>
                </a:cubicBezTo>
                <a:cubicBezTo>
                  <a:pt x="9914" y="8840"/>
                  <a:pt x="9854" y="8076"/>
                  <a:pt x="10348" y="7367"/>
                </a:cubicBezTo>
                <a:cubicBezTo>
                  <a:pt x="9269" y="6793"/>
                  <a:pt x="7975" y="6310"/>
                  <a:pt x="6527" y="5941"/>
                </a:cubicBezTo>
                <a:cubicBezTo>
                  <a:pt x="4529" y="5432"/>
                  <a:pt x="2289" y="5152"/>
                  <a:pt x="0" y="5125"/>
                </a:cubicBezTo>
                <a:close/>
              </a:path>
            </a:pathLst>
          </a:custGeom>
          <a:ln w="25400">
            <a:solidFill>
              <a:srgbClr val="000000"/>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40" name="Shape 840"/>
          <p:cNvSpPr/>
          <p:nvPr/>
        </p:nvSpPr>
        <p:spPr>
          <a:xfrm>
            <a:off x="2554916" y="5138271"/>
            <a:ext cx="83997" cy="118492"/>
          </a:xfrm>
          <a:custGeom>
            <a:avLst/>
            <a:gdLst/>
            <a:ahLst/>
            <a:cxnLst>
              <a:cxn ang="0">
                <a:pos x="wd2" y="hd2"/>
              </a:cxn>
              <a:cxn ang="5400000">
                <a:pos x="wd2" y="hd2"/>
              </a:cxn>
              <a:cxn ang="10800000">
                <a:pos x="wd2" y="hd2"/>
              </a:cxn>
              <a:cxn ang="16200000">
                <a:pos x="wd2" y="hd2"/>
              </a:cxn>
            </a:cxnLst>
            <a:rect l="0" t="0" r="r" b="b"/>
            <a:pathLst>
              <a:path w="21600" h="21600" extrusionOk="0">
                <a:moveTo>
                  <a:pt x="9116" y="4097"/>
                </a:moveTo>
                <a:cubicBezTo>
                  <a:pt x="11880" y="5147"/>
                  <a:pt x="15282" y="4831"/>
                  <a:pt x="17571" y="3311"/>
                </a:cubicBezTo>
                <a:cubicBezTo>
                  <a:pt x="18873" y="2446"/>
                  <a:pt x="19661" y="1262"/>
                  <a:pt x="19776" y="0"/>
                </a:cubicBezTo>
                <a:lnTo>
                  <a:pt x="21600" y="2659"/>
                </a:lnTo>
                <a:cubicBezTo>
                  <a:pt x="20794" y="4197"/>
                  <a:pt x="20234" y="5795"/>
                  <a:pt x="19931" y="7422"/>
                </a:cubicBezTo>
                <a:cubicBezTo>
                  <a:pt x="19615" y="9122"/>
                  <a:pt x="19581" y="10843"/>
                  <a:pt x="19831" y="12550"/>
                </a:cubicBezTo>
                <a:cubicBezTo>
                  <a:pt x="18292" y="13193"/>
                  <a:pt x="17049" y="14139"/>
                  <a:pt x="16252" y="15273"/>
                </a:cubicBezTo>
                <a:cubicBezTo>
                  <a:pt x="15498" y="16346"/>
                  <a:pt x="15174" y="17547"/>
                  <a:pt x="15317" y="18742"/>
                </a:cubicBezTo>
                <a:cubicBezTo>
                  <a:pt x="13904" y="18917"/>
                  <a:pt x="12549" y="19275"/>
                  <a:pt x="11319" y="19798"/>
                </a:cubicBezTo>
                <a:cubicBezTo>
                  <a:pt x="10194" y="20276"/>
                  <a:pt x="9191" y="20885"/>
                  <a:pt x="8352" y="21600"/>
                </a:cubicBezTo>
                <a:cubicBezTo>
                  <a:pt x="7503" y="20748"/>
                  <a:pt x="6445" y="20011"/>
                  <a:pt x="5229" y="19424"/>
                </a:cubicBezTo>
                <a:cubicBezTo>
                  <a:pt x="3664" y="18670"/>
                  <a:pt x="1875" y="18181"/>
                  <a:pt x="0" y="17995"/>
                </a:cubicBezTo>
                <a:cubicBezTo>
                  <a:pt x="1942" y="18309"/>
                  <a:pt x="3932" y="18448"/>
                  <a:pt x="5923" y="18408"/>
                </a:cubicBezTo>
                <a:cubicBezTo>
                  <a:pt x="7805" y="18370"/>
                  <a:pt x="9673" y="18173"/>
                  <a:pt x="11488" y="17821"/>
                </a:cubicBezTo>
                <a:cubicBezTo>
                  <a:pt x="13583" y="16212"/>
                  <a:pt x="15047" y="14243"/>
                  <a:pt x="15733" y="12109"/>
                </a:cubicBezTo>
                <a:cubicBezTo>
                  <a:pt x="16118" y="10911"/>
                  <a:pt x="16250" y="9679"/>
                  <a:pt x="16125" y="8453"/>
                </a:cubicBezTo>
                <a:cubicBezTo>
                  <a:pt x="15545" y="7490"/>
                  <a:pt x="14692" y="6621"/>
                  <a:pt x="13617" y="5902"/>
                </a:cubicBezTo>
                <a:cubicBezTo>
                  <a:pt x="12345" y="5050"/>
                  <a:pt x="10801" y="4431"/>
                  <a:pt x="9116" y="4097"/>
                </a:cubicBezTo>
                <a:close/>
              </a:path>
            </a:pathLst>
          </a:custGeom>
          <a:ln w="25400">
            <a:solidFill>
              <a:srgbClr val="000000"/>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41" name="Shape 841"/>
          <p:cNvSpPr/>
          <p:nvPr/>
        </p:nvSpPr>
        <p:spPr>
          <a:xfrm>
            <a:off x="2234987" y="4858815"/>
            <a:ext cx="474741" cy="544368"/>
          </a:xfrm>
          <a:custGeom>
            <a:avLst/>
            <a:gdLst/>
            <a:ahLst/>
            <a:cxnLst>
              <a:cxn ang="0">
                <a:pos x="wd2" y="hd2"/>
              </a:cxn>
              <a:cxn ang="5400000">
                <a:pos x="wd2" y="hd2"/>
              </a:cxn>
              <a:cxn ang="10800000">
                <a:pos x="wd2" y="hd2"/>
              </a:cxn>
              <a:cxn ang="16200000">
                <a:pos x="wd2" y="hd2"/>
              </a:cxn>
            </a:cxnLst>
            <a:rect l="0" t="0" r="r" b="b"/>
            <a:pathLst>
              <a:path w="21458" h="21469" extrusionOk="0">
                <a:moveTo>
                  <a:pt x="5384" y="16705"/>
                </a:moveTo>
                <a:lnTo>
                  <a:pt x="4701" y="16909"/>
                </a:lnTo>
                <a:lnTo>
                  <a:pt x="3258" y="14988"/>
                </a:lnTo>
                <a:cubicBezTo>
                  <a:pt x="2637" y="15464"/>
                  <a:pt x="1716" y="15489"/>
                  <a:pt x="1063" y="15047"/>
                </a:cubicBezTo>
                <a:cubicBezTo>
                  <a:pt x="362" y="14574"/>
                  <a:pt x="182" y="13716"/>
                  <a:pt x="643" y="13056"/>
                </a:cubicBezTo>
                <a:cubicBezTo>
                  <a:pt x="241" y="12737"/>
                  <a:pt x="9" y="12287"/>
                  <a:pt x="0" y="11814"/>
                </a:cubicBezTo>
                <a:cubicBezTo>
                  <a:pt x="-8" y="11348"/>
                  <a:pt x="201" y="10900"/>
                  <a:pt x="579" y="10571"/>
                </a:cubicBezTo>
                <a:cubicBezTo>
                  <a:pt x="319" y="10294"/>
                  <a:pt x="197" y="9938"/>
                  <a:pt x="242" y="9582"/>
                </a:cubicBezTo>
                <a:cubicBezTo>
                  <a:pt x="288" y="9222"/>
                  <a:pt x="501" y="8893"/>
                  <a:pt x="832" y="8673"/>
                </a:cubicBezTo>
                <a:cubicBezTo>
                  <a:pt x="564" y="8506"/>
                  <a:pt x="397" y="8243"/>
                  <a:pt x="375" y="7957"/>
                </a:cubicBezTo>
                <a:cubicBezTo>
                  <a:pt x="338" y="7473"/>
                  <a:pt x="702" y="7035"/>
                  <a:pt x="1241" y="6915"/>
                </a:cubicBezTo>
                <a:cubicBezTo>
                  <a:pt x="909" y="6873"/>
                  <a:pt x="649" y="6646"/>
                  <a:pt x="599" y="6357"/>
                </a:cubicBezTo>
                <a:cubicBezTo>
                  <a:pt x="537" y="5989"/>
                  <a:pt x="822" y="5646"/>
                  <a:pt x="1241" y="5582"/>
                </a:cubicBezTo>
                <a:cubicBezTo>
                  <a:pt x="740" y="5527"/>
                  <a:pt x="344" y="5185"/>
                  <a:pt x="275" y="4748"/>
                </a:cubicBezTo>
                <a:cubicBezTo>
                  <a:pt x="216" y="4378"/>
                  <a:pt x="409" y="4013"/>
                  <a:pt x="769" y="3811"/>
                </a:cubicBezTo>
                <a:cubicBezTo>
                  <a:pt x="435" y="3374"/>
                  <a:pt x="418" y="2808"/>
                  <a:pt x="724" y="2356"/>
                </a:cubicBezTo>
                <a:cubicBezTo>
                  <a:pt x="1001" y="1949"/>
                  <a:pt x="1500" y="1697"/>
                  <a:pt x="2042" y="1691"/>
                </a:cubicBezTo>
                <a:cubicBezTo>
                  <a:pt x="2254" y="1078"/>
                  <a:pt x="2908" y="662"/>
                  <a:pt x="3642" y="674"/>
                </a:cubicBezTo>
                <a:cubicBezTo>
                  <a:pt x="4180" y="683"/>
                  <a:pt x="4676" y="928"/>
                  <a:pt x="4961" y="1325"/>
                </a:cubicBezTo>
                <a:cubicBezTo>
                  <a:pt x="5335" y="1162"/>
                  <a:pt x="5787" y="1235"/>
                  <a:pt x="6069" y="1504"/>
                </a:cubicBezTo>
                <a:cubicBezTo>
                  <a:pt x="6311" y="1733"/>
                  <a:pt x="6378" y="2064"/>
                  <a:pt x="6243" y="2352"/>
                </a:cubicBezTo>
                <a:cubicBezTo>
                  <a:pt x="6704" y="2195"/>
                  <a:pt x="7219" y="2208"/>
                  <a:pt x="7669" y="2390"/>
                </a:cubicBezTo>
                <a:cubicBezTo>
                  <a:pt x="8116" y="2569"/>
                  <a:pt x="8460" y="2899"/>
                  <a:pt x="8624" y="3303"/>
                </a:cubicBezTo>
                <a:cubicBezTo>
                  <a:pt x="9058" y="3075"/>
                  <a:pt x="9545" y="2933"/>
                  <a:pt x="10049" y="2888"/>
                </a:cubicBezTo>
                <a:cubicBezTo>
                  <a:pt x="10619" y="2836"/>
                  <a:pt x="11194" y="2910"/>
                  <a:pt x="11722" y="3101"/>
                </a:cubicBezTo>
                <a:cubicBezTo>
                  <a:pt x="11903" y="2836"/>
                  <a:pt x="12197" y="2644"/>
                  <a:pt x="12539" y="2568"/>
                </a:cubicBezTo>
                <a:cubicBezTo>
                  <a:pt x="12877" y="2493"/>
                  <a:pt x="13235" y="2536"/>
                  <a:pt x="13537" y="2688"/>
                </a:cubicBezTo>
                <a:cubicBezTo>
                  <a:pt x="13609" y="2455"/>
                  <a:pt x="13789" y="2259"/>
                  <a:pt x="14033" y="2146"/>
                </a:cubicBezTo>
                <a:cubicBezTo>
                  <a:pt x="14303" y="2021"/>
                  <a:pt x="14623" y="2009"/>
                  <a:pt x="14903" y="2115"/>
                </a:cubicBezTo>
                <a:cubicBezTo>
                  <a:pt x="14837" y="1799"/>
                  <a:pt x="14928" y="1473"/>
                  <a:pt x="15153" y="1218"/>
                </a:cubicBezTo>
                <a:cubicBezTo>
                  <a:pt x="15447" y="886"/>
                  <a:pt x="15924" y="719"/>
                  <a:pt x="16399" y="782"/>
                </a:cubicBezTo>
                <a:cubicBezTo>
                  <a:pt x="16477" y="478"/>
                  <a:pt x="16742" y="236"/>
                  <a:pt x="17087" y="153"/>
                </a:cubicBezTo>
                <a:cubicBezTo>
                  <a:pt x="17433" y="70"/>
                  <a:pt x="17804" y="160"/>
                  <a:pt x="18050" y="389"/>
                </a:cubicBezTo>
                <a:cubicBezTo>
                  <a:pt x="18586" y="-7"/>
                  <a:pt x="19331" y="-110"/>
                  <a:pt x="19980" y="123"/>
                </a:cubicBezTo>
                <a:cubicBezTo>
                  <a:pt x="21134" y="536"/>
                  <a:pt x="21592" y="1750"/>
                  <a:pt x="20946" y="2681"/>
                </a:cubicBezTo>
                <a:cubicBezTo>
                  <a:pt x="21149" y="3070"/>
                  <a:pt x="21240" y="3498"/>
                  <a:pt x="21213" y="3925"/>
                </a:cubicBezTo>
                <a:cubicBezTo>
                  <a:pt x="21188" y="4305"/>
                  <a:pt x="21069" y="4675"/>
                  <a:pt x="20865" y="5012"/>
                </a:cubicBezTo>
                <a:cubicBezTo>
                  <a:pt x="21030" y="5171"/>
                  <a:pt x="21146" y="5364"/>
                  <a:pt x="21203" y="5573"/>
                </a:cubicBezTo>
                <a:cubicBezTo>
                  <a:pt x="21265" y="5803"/>
                  <a:pt x="21254" y="6044"/>
                  <a:pt x="21170" y="6269"/>
                </a:cubicBezTo>
                <a:cubicBezTo>
                  <a:pt x="21370" y="6447"/>
                  <a:pt x="21474" y="6691"/>
                  <a:pt x="21457" y="6939"/>
                </a:cubicBezTo>
                <a:cubicBezTo>
                  <a:pt x="21438" y="7208"/>
                  <a:pt x="21281" y="7454"/>
                  <a:pt x="21030" y="7610"/>
                </a:cubicBezTo>
                <a:cubicBezTo>
                  <a:pt x="21221" y="7898"/>
                  <a:pt x="21315" y="8227"/>
                  <a:pt x="21301" y="8559"/>
                </a:cubicBezTo>
                <a:cubicBezTo>
                  <a:pt x="21285" y="8933"/>
                  <a:pt x="21135" y="9293"/>
                  <a:pt x="20871" y="9588"/>
                </a:cubicBezTo>
                <a:cubicBezTo>
                  <a:pt x="21160" y="9733"/>
                  <a:pt x="21359" y="9983"/>
                  <a:pt x="21413" y="10269"/>
                </a:cubicBezTo>
                <a:cubicBezTo>
                  <a:pt x="21471" y="10577"/>
                  <a:pt x="21357" y="10890"/>
                  <a:pt x="21105" y="11112"/>
                </a:cubicBezTo>
                <a:cubicBezTo>
                  <a:pt x="21351" y="11375"/>
                  <a:pt x="21464" y="11713"/>
                  <a:pt x="21419" y="12050"/>
                </a:cubicBezTo>
                <a:cubicBezTo>
                  <a:pt x="21383" y="12322"/>
                  <a:pt x="21246" y="12575"/>
                  <a:pt x="21028" y="12772"/>
                </a:cubicBezTo>
                <a:cubicBezTo>
                  <a:pt x="21202" y="13060"/>
                  <a:pt x="21223" y="13399"/>
                  <a:pt x="21087" y="13701"/>
                </a:cubicBezTo>
                <a:cubicBezTo>
                  <a:pt x="20948" y="14011"/>
                  <a:pt x="20658" y="14251"/>
                  <a:pt x="20296" y="14356"/>
                </a:cubicBezTo>
                <a:cubicBezTo>
                  <a:pt x="20894" y="14850"/>
                  <a:pt x="21080" y="15615"/>
                  <a:pt x="20763" y="16278"/>
                </a:cubicBezTo>
                <a:cubicBezTo>
                  <a:pt x="20568" y="16685"/>
                  <a:pt x="20198" y="17008"/>
                  <a:pt x="19731" y="17177"/>
                </a:cubicBezTo>
                <a:cubicBezTo>
                  <a:pt x="19777" y="17445"/>
                  <a:pt x="19753" y="17703"/>
                  <a:pt x="19671" y="17946"/>
                </a:cubicBezTo>
                <a:cubicBezTo>
                  <a:pt x="19550" y="18306"/>
                  <a:pt x="19276" y="18661"/>
                  <a:pt x="18808" y="18690"/>
                </a:cubicBezTo>
                <a:cubicBezTo>
                  <a:pt x="18575" y="18704"/>
                  <a:pt x="18351" y="18605"/>
                  <a:pt x="18227" y="18433"/>
                </a:cubicBezTo>
                <a:cubicBezTo>
                  <a:pt x="17935" y="18667"/>
                  <a:pt x="17547" y="18789"/>
                  <a:pt x="17151" y="18769"/>
                </a:cubicBezTo>
                <a:cubicBezTo>
                  <a:pt x="16863" y="18755"/>
                  <a:pt x="16587" y="18667"/>
                  <a:pt x="16357" y="18515"/>
                </a:cubicBezTo>
                <a:cubicBezTo>
                  <a:pt x="15860" y="18779"/>
                  <a:pt x="15230" y="18755"/>
                  <a:pt x="14760" y="18455"/>
                </a:cubicBezTo>
                <a:cubicBezTo>
                  <a:pt x="14438" y="18250"/>
                  <a:pt x="14232" y="17934"/>
                  <a:pt x="14194" y="17588"/>
                </a:cubicBezTo>
                <a:cubicBezTo>
                  <a:pt x="14031" y="17780"/>
                  <a:pt x="13769" y="17888"/>
                  <a:pt x="13495" y="17874"/>
                </a:cubicBezTo>
                <a:cubicBezTo>
                  <a:pt x="13255" y="17863"/>
                  <a:pt x="13033" y="17757"/>
                  <a:pt x="12891" y="17588"/>
                </a:cubicBezTo>
                <a:cubicBezTo>
                  <a:pt x="12809" y="18164"/>
                  <a:pt x="12709" y="18739"/>
                  <a:pt x="12592" y="19311"/>
                </a:cubicBezTo>
                <a:cubicBezTo>
                  <a:pt x="12473" y="19889"/>
                  <a:pt x="12337" y="20463"/>
                  <a:pt x="12182" y="21035"/>
                </a:cubicBezTo>
                <a:cubicBezTo>
                  <a:pt x="12085" y="21250"/>
                  <a:pt x="11870" y="21408"/>
                  <a:pt x="11610" y="21454"/>
                </a:cubicBezTo>
                <a:cubicBezTo>
                  <a:pt x="11412" y="21490"/>
                  <a:pt x="11207" y="21457"/>
                  <a:pt x="11037" y="21362"/>
                </a:cubicBezTo>
                <a:cubicBezTo>
                  <a:pt x="10842" y="21459"/>
                  <a:pt x="10611" y="21479"/>
                  <a:pt x="10398" y="21419"/>
                </a:cubicBezTo>
                <a:cubicBezTo>
                  <a:pt x="10181" y="21358"/>
                  <a:pt x="10004" y="21219"/>
                  <a:pt x="9913" y="21036"/>
                </a:cubicBezTo>
                <a:cubicBezTo>
                  <a:pt x="9390" y="20440"/>
                  <a:pt x="9003" y="19763"/>
                  <a:pt x="8771" y="19040"/>
                </a:cubicBezTo>
                <a:cubicBezTo>
                  <a:pt x="8572" y="18417"/>
                  <a:pt x="8491" y="17771"/>
                  <a:pt x="8533" y="17126"/>
                </a:cubicBezTo>
                <a:cubicBezTo>
                  <a:pt x="8524" y="16568"/>
                  <a:pt x="8704" y="16021"/>
                  <a:pt x="9049" y="15552"/>
                </a:cubicBezTo>
                <a:cubicBezTo>
                  <a:pt x="9516" y="14917"/>
                  <a:pt x="10250" y="14467"/>
                  <a:pt x="11094" y="14301"/>
                </a:cubicBezTo>
                <a:cubicBezTo>
                  <a:pt x="10771" y="13698"/>
                  <a:pt x="10221" y="13210"/>
                  <a:pt x="9534" y="12921"/>
                </a:cubicBezTo>
                <a:cubicBezTo>
                  <a:pt x="8706" y="12572"/>
                  <a:pt x="7750" y="12536"/>
                  <a:pt x="6892" y="12822"/>
                </a:cubicBezTo>
                <a:cubicBezTo>
                  <a:pt x="6784" y="12986"/>
                  <a:pt x="6639" y="13130"/>
                  <a:pt x="6466" y="13244"/>
                </a:cubicBezTo>
                <a:cubicBezTo>
                  <a:pt x="6089" y="13493"/>
                  <a:pt x="5609" y="13589"/>
                  <a:pt x="5146" y="13509"/>
                </a:cubicBezTo>
                <a:cubicBezTo>
                  <a:pt x="5312" y="13742"/>
                  <a:pt x="5339" y="14030"/>
                  <a:pt x="5219" y="14283"/>
                </a:cubicBezTo>
                <a:cubicBezTo>
                  <a:pt x="5033" y="14674"/>
                  <a:pt x="4558" y="14896"/>
                  <a:pt x="4083" y="14814"/>
                </a:cubicBezTo>
                <a:lnTo>
                  <a:pt x="5384" y="16705"/>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42" name="Shape 842"/>
          <p:cNvSpPr/>
          <p:nvPr/>
        </p:nvSpPr>
        <p:spPr>
          <a:xfrm>
            <a:off x="2306537" y="4962383"/>
            <a:ext cx="145526" cy="211702"/>
          </a:xfrm>
          <a:custGeom>
            <a:avLst/>
            <a:gdLst/>
            <a:ahLst/>
            <a:cxnLst>
              <a:cxn ang="0">
                <a:pos x="wd2" y="hd2"/>
              </a:cxn>
              <a:cxn ang="5400000">
                <a:pos x="wd2" y="hd2"/>
              </a:cxn>
              <a:cxn ang="10800000">
                <a:pos x="wd2" y="hd2"/>
              </a:cxn>
              <a:cxn ang="16200000">
                <a:pos x="wd2" y="hd2"/>
              </a:cxn>
            </a:cxnLst>
            <a:rect l="0" t="0" r="r" b="b"/>
            <a:pathLst>
              <a:path w="21600" h="21600" extrusionOk="0">
                <a:moveTo>
                  <a:pt x="5833" y="2649"/>
                </a:moveTo>
                <a:lnTo>
                  <a:pt x="1554" y="0"/>
                </a:lnTo>
                <a:cubicBezTo>
                  <a:pt x="2097" y="905"/>
                  <a:pt x="2291" y="1891"/>
                  <a:pt x="2115" y="2863"/>
                </a:cubicBezTo>
                <a:cubicBezTo>
                  <a:pt x="1902" y="4037"/>
                  <a:pt x="1163" y="5137"/>
                  <a:pt x="0" y="6009"/>
                </a:cubicBezTo>
                <a:cubicBezTo>
                  <a:pt x="741" y="6830"/>
                  <a:pt x="1263" y="7735"/>
                  <a:pt x="1542" y="8682"/>
                </a:cubicBezTo>
                <a:cubicBezTo>
                  <a:pt x="1875" y="9814"/>
                  <a:pt x="1854" y="10983"/>
                  <a:pt x="1481" y="12110"/>
                </a:cubicBezTo>
                <a:cubicBezTo>
                  <a:pt x="2340" y="12562"/>
                  <a:pt x="2919" y="13220"/>
                  <a:pt x="3103" y="13953"/>
                </a:cubicBezTo>
                <a:cubicBezTo>
                  <a:pt x="3280" y="14662"/>
                  <a:pt x="3075" y="15390"/>
                  <a:pt x="2526" y="16002"/>
                </a:cubicBezTo>
                <a:cubicBezTo>
                  <a:pt x="3108" y="16345"/>
                  <a:pt x="3503" y="16813"/>
                  <a:pt x="3648" y="17330"/>
                </a:cubicBezTo>
                <a:cubicBezTo>
                  <a:pt x="3773" y="17777"/>
                  <a:pt x="3704" y="18239"/>
                  <a:pt x="3450" y="18659"/>
                </a:cubicBezTo>
                <a:cubicBezTo>
                  <a:pt x="4508" y="18786"/>
                  <a:pt x="5413" y="19254"/>
                  <a:pt x="5884" y="19916"/>
                </a:cubicBezTo>
                <a:cubicBezTo>
                  <a:pt x="6258" y="20441"/>
                  <a:pt x="6323" y="21043"/>
                  <a:pt x="6069" y="21600"/>
                </a:cubicBezTo>
                <a:cubicBezTo>
                  <a:pt x="7722" y="20571"/>
                  <a:pt x="9695" y="19814"/>
                  <a:pt x="11837" y="19385"/>
                </a:cubicBezTo>
                <a:cubicBezTo>
                  <a:pt x="14518" y="18849"/>
                  <a:pt x="17364" y="18845"/>
                  <a:pt x="20049" y="19374"/>
                </a:cubicBezTo>
                <a:cubicBezTo>
                  <a:pt x="19952" y="18890"/>
                  <a:pt x="20062" y="18398"/>
                  <a:pt x="20365" y="17957"/>
                </a:cubicBezTo>
                <a:cubicBezTo>
                  <a:pt x="20641" y="17554"/>
                  <a:pt x="21067" y="17209"/>
                  <a:pt x="21600" y="16957"/>
                </a:cubicBezTo>
                <a:cubicBezTo>
                  <a:pt x="19607" y="17511"/>
                  <a:pt x="17500" y="17847"/>
                  <a:pt x="15356" y="17955"/>
                </a:cubicBezTo>
                <a:cubicBezTo>
                  <a:pt x="12773" y="18084"/>
                  <a:pt x="10177" y="17880"/>
                  <a:pt x="7703" y="17352"/>
                </a:cubicBezTo>
                <a:cubicBezTo>
                  <a:pt x="6235" y="16324"/>
                  <a:pt x="5339" y="14974"/>
                  <a:pt x="5169" y="13538"/>
                </a:cubicBezTo>
                <a:cubicBezTo>
                  <a:pt x="5030" y="12361"/>
                  <a:pt x="5389" y="11181"/>
                  <a:pt x="6204" y="10141"/>
                </a:cubicBezTo>
                <a:cubicBezTo>
                  <a:pt x="4731" y="9061"/>
                  <a:pt x="3928" y="7630"/>
                  <a:pt x="3963" y="6150"/>
                </a:cubicBezTo>
                <a:cubicBezTo>
                  <a:pt x="3993" y="4871"/>
                  <a:pt x="4652" y="3637"/>
                  <a:pt x="5833" y="2649"/>
                </a:cubicBezTo>
                <a:close/>
              </a:path>
            </a:pathLst>
          </a:custGeom>
          <a:solidFill>
            <a:schemeClr val="accent3"/>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43" name="Shape 843"/>
          <p:cNvSpPr/>
          <p:nvPr/>
        </p:nvSpPr>
        <p:spPr>
          <a:xfrm>
            <a:off x="2360937" y="4998094"/>
            <a:ext cx="34443" cy="331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271" y="3815"/>
                  <a:pt x="7432" y="6694"/>
                  <a:pt x="12084" y="8360"/>
                </a:cubicBezTo>
                <a:cubicBezTo>
                  <a:pt x="15145" y="9455"/>
                  <a:pt x="18363" y="10003"/>
                  <a:pt x="21600" y="9978"/>
                </a:cubicBezTo>
                <a:cubicBezTo>
                  <a:pt x="18109" y="10699"/>
                  <a:pt x="14820" y="12230"/>
                  <a:pt x="11979" y="14456"/>
                </a:cubicBezTo>
                <a:cubicBezTo>
                  <a:pt x="9504" y="16396"/>
                  <a:pt x="7423" y="18824"/>
                  <a:pt x="5854" y="21600"/>
                </a:cubicBezTo>
                <a:cubicBezTo>
                  <a:pt x="6746" y="18224"/>
                  <a:pt x="6839" y="14674"/>
                  <a:pt x="6124" y="11254"/>
                </a:cubicBezTo>
                <a:cubicBezTo>
                  <a:pt x="5223" y="6947"/>
                  <a:pt x="3089" y="3024"/>
                  <a:pt x="0" y="0"/>
                </a:cubicBezTo>
                <a:close/>
              </a:path>
            </a:pathLst>
          </a:custGeom>
          <a:solidFill>
            <a:schemeClr val="accent3"/>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44" name="Shape 844"/>
          <p:cNvSpPr/>
          <p:nvPr/>
        </p:nvSpPr>
        <p:spPr>
          <a:xfrm>
            <a:off x="2501584" y="4999154"/>
            <a:ext cx="80379" cy="45816"/>
          </a:xfrm>
          <a:custGeom>
            <a:avLst/>
            <a:gdLst/>
            <a:ahLst/>
            <a:cxnLst>
              <a:cxn ang="0">
                <a:pos x="wd2" y="hd2"/>
              </a:cxn>
              <a:cxn ang="5400000">
                <a:pos x="wd2" y="hd2"/>
              </a:cxn>
              <a:cxn ang="10800000">
                <a:pos x="wd2" y="hd2"/>
              </a:cxn>
              <a:cxn ang="16200000">
                <a:pos x="wd2" y="hd2"/>
              </a:cxn>
            </a:cxnLst>
            <a:rect l="0" t="0" r="r" b="b"/>
            <a:pathLst>
              <a:path w="21600" h="21600" extrusionOk="0">
                <a:moveTo>
                  <a:pt x="0" y="3915"/>
                </a:moveTo>
                <a:cubicBezTo>
                  <a:pt x="1901" y="4121"/>
                  <a:pt x="3764" y="4942"/>
                  <a:pt x="5495" y="6336"/>
                </a:cubicBezTo>
                <a:cubicBezTo>
                  <a:pt x="7036" y="7578"/>
                  <a:pt x="8449" y="9257"/>
                  <a:pt x="9679" y="11305"/>
                </a:cubicBezTo>
                <a:cubicBezTo>
                  <a:pt x="11060" y="11914"/>
                  <a:pt x="12333" y="13119"/>
                  <a:pt x="13381" y="14810"/>
                </a:cubicBezTo>
                <a:cubicBezTo>
                  <a:pt x="14521" y="16649"/>
                  <a:pt x="15356" y="18995"/>
                  <a:pt x="15796" y="21600"/>
                </a:cubicBezTo>
                <a:cubicBezTo>
                  <a:pt x="16115" y="17929"/>
                  <a:pt x="17062" y="14513"/>
                  <a:pt x="18511" y="11806"/>
                </a:cubicBezTo>
                <a:cubicBezTo>
                  <a:pt x="19391" y="10160"/>
                  <a:pt x="20439" y="8817"/>
                  <a:pt x="21600" y="7844"/>
                </a:cubicBezTo>
                <a:cubicBezTo>
                  <a:pt x="20030" y="8168"/>
                  <a:pt x="18443" y="8171"/>
                  <a:pt x="16873" y="7852"/>
                </a:cubicBezTo>
                <a:cubicBezTo>
                  <a:pt x="14931" y="7458"/>
                  <a:pt x="13031" y="6577"/>
                  <a:pt x="11232" y="5236"/>
                </a:cubicBezTo>
                <a:cubicBezTo>
                  <a:pt x="10086" y="4866"/>
                  <a:pt x="8962" y="4312"/>
                  <a:pt x="7874" y="3583"/>
                </a:cubicBezTo>
                <a:cubicBezTo>
                  <a:pt x="6492" y="2658"/>
                  <a:pt x="5177" y="1456"/>
                  <a:pt x="3953" y="0"/>
                </a:cubicBezTo>
                <a:lnTo>
                  <a:pt x="0" y="3915"/>
                </a:lnTo>
                <a:close/>
              </a:path>
            </a:pathLst>
          </a:custGeom>
          <a:solidFill>
            <a:schemeClr val="accent3"/>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45" name="Shape 845"/>
          <p:cNvSpPr/>
          <p:nvPr/>
        </p:nvSpPr>
        <p:spPr>
          <a:xfrm>
            <a:off x="2488383" y="5167327"/>
            <a:ext cx="111038" cy="33599"/>
          </a:xfrm>
          <a:custGeom>
            <a:avLst/>
            <a:gdLst/>
            <a:ahLst/>
            <a:cxnLst>
              <a:cxn ang="0">
                <a:pos x="wd2" y="hd2"/>
              </a:cxn>
              <a:cxn ang="5400000">
                <a:pos x="wd2" y="hd2"/>
              </a:cxn>
              <a:cxn ang="10800000">
                <a:pos x="wd2" y="hd2"/>
              </a:cxn>
              <a:cxn ang="16200000">
                <a:pos x="wd2" y="hd2"/>
              </a:cxn>
            </a:cxnLst>
            <a:rect l="0" t="0" r="r" b="b"/>
            <a:pathLst>
              <a:path w="21600" h="21600" extrusionOk="0">
                <a:moveTo>
                  <a:pt x="2635" y="0"/>
                </a:moveTo>
                <a:lnTo>
                  <a:pt x="0" y="8061"/>
                </a:lnTo>
                <a:cubicBezTo>
                  <a:pt x="1925" y="7992"/>
                  <a:pt x="3850" y="8383"/>
                  <a:pt x="5758" y="9231"/>
                </a:cubicBezTo>
                <a:cubicBezTo>
                  <a:pt x="8115" y="10278"/>
                  <a:pt x="10440" y="12019"/>
                  <a:pt x="12703" y="14432"/>
                </a:cubicBezTo>
                <a:cubicBezTo>
                  <a:pt x="14202" y="14517"/>
                  <a:pt x="15693" y="15138"/>
                  <a:pt x="17152" y="16282"/>
                </a:cubicBezTo>
                <a:cubicBezTo>
                  <a:pt x="18691" y="17490"/>
                  <a:pt x="20183" y="19274"/>
                  <a:pt x="21600" y="21600"/>
                </a:cubicBezTo>
                <a:lnTo>
                  <a:pt x="15898" y="7655"/>
                </a:lnTo>
                <a:cubicBezTo>
                  <a:pt x="13878" y="7985"/>
                  <a:pt x="11852" y="7650"/>
                  <a:pt x="9851" y="6656"/>
                </a:cubicBezTo>
                <a:cubicBezTo>
                  <a:pt x="7372" y="5424"/>
                  <a:pt x="4949" y="3189"/>
                  <a:pt x="2635" y="0"/>
                </a:cubicBezTo>
                <a:close/>
              </a:path>
            </a:pathLst>
          </a:custGeom>
          <a:solidFill>
            <a:schemeClr val="accent3"/>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46" name="Shape 846"/>
          <p:cNvSpPr/>
          <p:nvPr/>
        </p:nvSpPr>
        <p:spPr>
          <a:xfrm>
            <a:off x="9350160" y="6135752"/>
            <a:ext cx="953269" cy="953269"/>
          </a:xfrm>
          <a:prstGeom prst="ellipse">
            <a:avLst/>
          </a:prstGeom>
          <a:solidFill>
            <a:schemeClr val="accent2"/>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grpSp>
        <p:nvGrpSpPr>
          <p:cNvPr id="849" name="Group 849"/>
          <p:cNvGrpSpPr/>
          <p:nvPr/>
        </p:nvGrpSpPr>
        <p:grpSpPr>
          <a:xfrm>
            <a:off x="9559228" y="6420303"/>
            <a:ext cx="546810" cy="372487"/>
            <a:chOff x="0" y="0"/>
            <a:chExt cx="546809" cy="372486"/>
          </a:xfrm>
        </p:grpSpPr>
        <p:sp>
          <p:nvSpPr>
            <p:cNvPr id="847" name="Shape 847"/>
            <p:cNvSpPr/>
            <p:nvPr/>
          </p:nvSpPr>
          <p:spPr>
            <a:xfrm>
              <a:off x="0" y="-1"/>
              <a:ext cx="259776" cy="372488"/>
            </a:xfrm>
            <a:custGeom>
              <a:avLst/>
              <a:gdLst/>
              <a:ahLst/>
              <a:cxnLst>
                <a:cxn ang="0">
                  <a:pos x="wd2" y="hd2"/>
                </a:cxn>
                <a:cxn ang="5400000">
                  <a:pos x="wd2" y="hd2"/>
                </a:cxn>
                <a:cxn ang="10800000">
                  <a:pos x="wd2" y="hd2"/>
                </a:cxn>
                <a:cxn ang="16200000">
                  <a:pos x="wd2" y="hd2"/>
                </a:cxn>
              </a:cxnLst>
              <a:rect l="0" t="0" r="r" b="b"/>
              <a:pathLst>
                <a:path w="21070" h="20461" extrusionOk="0">
                  <a:moveTo>
                    <a:pt x="15922" y="9343"/>
                  </a:moveTo>
                  <a:lnTo>
                    <a:pt x="19019" y="9596"/>
                  </a:lnTo>
                  <a:cubicBezTo>
                    <a:pt x="19821" y="9808"/>
                    <a:pt x="20465" y="10229"/>
                    <a:pt x="20806" y="10764"/>
                  </a:cubicBezTo>
                  <a:cubicBezTo>
                    <a:pt x="21117" y="11251"/>
                    <a:pt x="21155" y="11798"/>
                    <a:pt x="20912" y="12303"/>
                  </a:cubicBezTo>
                  <a:cubicBezTo>
                    <a:pt x="20122" y="12265"/>
                    <a:pt x="19327" y="12311"/>
                    <a:pt x="18557" y="12437"/>
                  </a:cubicBezTo>
                  <a:cubicBezTo>
                    <a:pt x="17733" y="12572"/>
                    <a:pt x="16948" y="12798"/>
                    <a:pt x="16233" y="13107"/>
                  </a:cubicBezTo>
                  <a:cubicBezTo>
                    <a:pt x="16565" y="13346"/>
                    <a:pt x="16845" y="13617"/>
                    <a:pt x="17062" y="13911"/>
                  </a:cubicBezTo>
                  <a:cubicBezTo>
                    <a:pt x="17948" y="15110"/>
                    <a:pt x="17742" y="16496"/>
                    <a:pt x="17488" y="17824"/>
                  </a:cubicBezTo>
                  <a:cubicBezTo>
                    <a:pt x="17328" y="18662"/>
                    <a:pt x="17157" y="19500"/>
                    <a:pt x="16975" y="20336"/>
                  </a:cubicBezTo>
                  <a:lnTo>
                    <a:pt x="15293" y="20461"/>
                  </a:lnTo>
                  <a:cubicBezTo>
                    <a:pt x="15640" y="19105"/>
                    <a:pt x="15635" y="17718"/>
                    <a:pt x="15278" y="16363"/>
                  </a:cubicBezTo>
                  <a:cubicBezTo>
                    <a:pt x="15150" y="15880"/>
                    <a:pt x="14979" y="15403"/>
                    <a:pt x="14764" y="14934"/>
                  </a:cubicBezTo>
                  <a:cubicBezTo>
                    <a:pt x="14616" y="17231"/>
                    <a:pt x="11916" y="19075"/>
                    <a:pt x="8526" y="19195"/>
                  </a:cubicBezTo>
                  <a:cubicBezTo>
                    <a:pt x="5697" y="19295"/>
                    <a:pt x="3403" y="18373"/>
                    <a:pt x="1883" y="16790"/>
                  </a:cubicBezTo>
                  <a:cubicBezTo>
                    <a:pt x="-165" y="14658"/>
                    <a:pt x="-445" y="11610"/>
                    <a:pt x="574" y="8669"/>
                  </a:cubicBezTo>
                  <a:cubicBezTo>
                    <a:pt x="2403" y="3390"/>
                    <a:pt x="7981" y="-1139"/>
                    <a:pt x="14640" y="255"/>
                  </a:cubicBezTo>
                  <a:cubicBezTo>
                    <a:pt x="18785" y="1122"/>
                    <a:pt x="20935" y="4211"/>
                    <a:pt x="19297" y="6934"/>
                  </a:cubicBezTo>
                  <a:cubicBezTo>
                    <a:pt x="18658" y="7995"/>
                    <a:pt x="17454" y="8856"/>
                    <a:pt x="15922" y="9343"/>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48" name="Shape 848"/>
            <p:cNvSpPr/>
            <p:nvPr/>
          </p:nvSpPr>
          <p:spPr>
            <a:xfrm>
              <a:off x="287033" y="-1"/>
              <a:ext cx="259777" cy="372488"/>
            </a:xfrm>
            <a:custGeom>
              <a:avLst/>
              <a:gdLst/>
              <a:ahLst/>
              <a:cxnLst>
                <a:cxn ang="0">
                  <a:pos x="wd2" y="hd2"/>
                </a:cxn>
                <a:cxn ang="5400000">
                  <a:pos x="wd2" y="hd2"/>
                </a:cxn>
                <a:cxn ang="10800000">
                  <a:pos x="wd2" y="hd2"/>
                </a:cxn>
                <a:cxn ang="16200000">
                  <a:pos x="wd2" y="hd2"/>
                </a:cxn>
              </a:cxnLst>
              <a:rect l="0" t="0" r="r" b="b"/>
              <a:pathLst>
                <a:path w="21070" h="20461" extrusionOk="0">
                  <a:moveTo>
                    <a:pt x="5148" y="9343"/>
                  </a:moveTo>
                  <a:lnTo>
                    <a:pt x="2051" y="9596"/>
                  </a:lnTo>
                  <a:cubicBezTo>
                    <a:pt x="1249" y="9808"/>
                    <a:pt x="605" y="10229"/>
                    <a:pt x="264" y="10764"/>
                  </a:cubicBezTo>
                  <a:cubicBezTo>
                    <a:pt x="-47" y="11251"/>
                    <a:pt x="-85" y="11798"/>
                    <a:pt x="158" y="12303"/>
                  </a:cubicBezTo>
                  <a:cubicBezTo>
                    <a:pt x="948" y="12265"/>
                    <a:pt x="1743" y="12311"/>
                    <a:pt x="2513" y="12437"/>
                  </a:cubicBezTo>
                  <a:cubicBezTo>
                    <a:pt x="3337" y="12572"/>
                    <a:pt x="4122" y="12798"/>
                    <a:pt x="4837" y="13107"/>
                  </a:cubicBezTo>
                  <a:cubicBezTo>
                    <a:pt x="4505" y="13346"/>
                    <a:pt x="4225" y="13617"/>
                    <a:pt x="4008" y="13911"/>
                  </a:cubicBezTo>
                  <a:cubicBezTo>
                    <a:pt x="3122" y="15110"/>
                    <a:pt x="3328" y="16496"/>
                    <a:pt x="3582" y="17824"/>
                  </a:cubicBezTo>
                  <a:cubicBezTo>
                    <a:pt x="3742" y="18662"/>
                    <a:pt x="3913" y="19500"/>
                    <a:pt x="4095" y="20336"/>
                  </a:cubicBezTo>
                  <a:lnTo>
                    <a:pt x="5777" y="20461"/>
                  </a:lnTo>
                  <a:cubicBezTo>
                    <a:pt x="5430" y="19105"/>
                    <a:pt x="5435" y="17718"/>
                    <a:pt x="5792" y="16363"/>
                  </a:cubicBezTo>
                  <a:cubicBezTo>
                    <a:pt x="5920" y="15880"/>
                    <a:pt x="6091" y="15403"/>
                    <a:pt x="6306" y="14934"/>
                  </a:cubicBezTo>
                  <a:cubicBezTo>
                    <a:pt x="6454" y="17231"/>
                    <a:pt x="9154" y="19075"/>
                    <a:pt x="12544" y="19195"/>
                  </a:cubicBezTo>
                  <a:cubicBezTo>
                    <a:pt x="15373" y="19295"/>
                    <a:pt x="17667" y="18373"/>
                    <a:pt x="19187" y="16790"/>
                  </a:cubicBezTo>
                  <a:cubicBezTo>
                    <a:pt x="21235" y="14658"/>
                    <a:pt x="21515" y="11610"/>
                    <a:pt x="20496" y="8669"/>
                  </a:cubicBezTo>
                  <a:cubicBezTo>
                    <a:pt x="18667" y="3390"/>
                    <a:pt x="13089" y="-1139"/>
                    <a:pt x="6430" y="255"/>
                  </a:cubicBezTo>
                  <a:cubicBezTo>
                    <a:pt x="2285" y="1122"/>
                    <a:pt x="135" y="4211"/>
                    <a:pt x="1773" y="6934"/>
                  </a:cubicBezTo>
                  <a:cubicBezTo>
                    <a:pt x="2412" y="7995"/>
                    <a:pt x="3616" y="8856"/>
                    <a:pt x="5148" y="9343"/>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850" name="Shape 850"/>
          <p:cNvSpPr/>
          <p:nvPr/>
        </p:nvSpPr>
        <p:spPr>
          <a:xfrm>
            <a:off x="8224427" y="8868787"/>
            <a:ext cx="953269" cy="953269"/>
          </a:xfrm>
          <a:prstGeom prst="ellipse">
            <a:avLst/>
          </a:prstGeom>
          <a:solidFill>
            <a:schemeClr val="accent2"/>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51" name="Shape 851"/>
          <p:cNvSpPr/>
          <p:nvPr/>
        </p:nvSpPr>
        <p:spPr>
          <a:xfrm>
            <a:off x="8411115" y="9176493"/>
            <a:ext cx="591579" cy="314497"/>
          </a:xfrm>
          <a:custGeom>
            <a:avLst/>
            <a:gdLst/>
            <a:ahLst/>
            <a:cxnLst>
              <a:cxn ang="0">
                <a:pos x="wd2" y="hd2"/>
              </a:cxn>
              <a:cxn ang="5400000">
                <a:pos x="wd2" y="hd2"/>
              </a:cxn>
              <a:cxn ang="10800000">
                <a:pos x="wd2" y="hd2"/>
              </a:cxn>
              <a:cxn ang="16200000">
                <a:pos x="wd2" y="hd2"/>
              </a:cxn>
            </a:cxnLst>
            <a:rect l="0" t="0" r="r" b="b"/>
            <a:pathLst>
              <a:path w="21600" h="21398" extrusionOk="0">
                <a:moveTo>
                  <a:pt x="0" y="11883"/>
                </a:moveTo>
                <a:cubicBezTo>
                  <a:pt x="2219" y="4390"/>
                  <a:pt x="6488" y="-186"/>
                  <a:pt x="11080" y="6"/>
                </a:cubicBezTo>
                <a:cubicBezTo>
                  <a:pt x="15481" y="190"/>
                  <a:pt x="19494" y="4746"/>
                  <a:pt x="21600" y="11951"/>
                </a:cubicBezTo>
                <a:cubicBezTo>
                  <a:pt x="18946" y="17921"/>
                  <a:pt x="15005" y="21383"/>
                  <a:pt x="10845" y="21398"/>
                </a:cubicBezTo>
                <a:cubicBezTo>
                  <a:pt x="6647" y="21414"/>
                  <a:pt x="2667" y="17922"/>
                  <a:pt x="0" y="11883"/>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52" name="Shape 852"/>
          <p:cNvSpPr/>
          <p:nvPr/>
        </p:nvSpPr>
        <p:spPr>
          <a:xfrm>
            <a:off x="8575159" y="9201999"/>
            <a:ext cx="263485" cy="263485"/>
          </a:xfrm>
          <a:prstGeom prst="ellipse">
            <a:avLst/>
          </a:prstGeom>
          <a:solidFill>
            <a:schemeClr val="accent2"/>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53" name="Shape 853"/>
          <p:cNvSpPr/>
          <p:nvPr/>
        </p:nvSpPr>
        <p:spPr>
          <a:xfrm>
            <a:off x="8637470" y="9264310"/>
            <a:ext cx="138864" cy="138864"/>
          </a:xfrm>
          <a:prstGeom prst="ellipse">
            <a:avLst/>
          </a:prstGeom>
          <a:solidFill>
            <a:srgbClr val="FFFFFF"/>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54" name="Shape 854"/>
          <p:cNvSpPr/>
          <p:nvPr/>
        </p:nvSpPr>
        <p:spPr>
          <a:xfrm>
            <a:off x="1645350" y="6123052"/>
            <a:ext cx="953269" cy="953269"/>
          </a:xfrm>
          <a:prstGeom prst="ellipse">
            <a:avLst/>
          </a:prstGeom>
          <a:solidFill>
            <a:schemeClr val="accent2"/>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grpSp>
        <p:nvGrpSpPr>
          <p:cNvPr id="865" name="Group 865"/>
          <p:cNvGrpSpPr/>
          <p:nvPr/>
        </p:nvGrpSpPr>
        <p:grpSpPr>
          <a:xfrm>
            <a:off x="1986628" y="6287134"/>
            <a:ext cx="289305" cy="629934"/>
            <a:chOff x="0" y="0"/>
            <a:chExt cx="289304" cy="629933"/>
          </a:xfrm>
        </p:grpSpPr>
        <p:sp>
          <p:nvSpPr>
            <p:cNvPr id="855" name="Shape 855"/>
            <p:cNvSpPr/>
            <p:nvPr/>
          </p:nvSpPr>
          <p:spPr>
            <a:xfrm>
              <a:off x="31826" y="578612"/>
              <a:ext cx="232759"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56" name="Shape 856"/>
            <p:cNvSpPr/>
            <p:nvPr/>
          </p:nvSpPr>
          <p:spPr>
            <a:xfrm>
              <a:off x="-1" y="4"/>
              <a:ext cx="265017" cy="629930"/>
            </a:xfrm>
            <a:custGeom>
              <a:avLst/>
              <a:gdLst/>
              <a:ahLst/>
              <a:cxnLst>
                <a:cxn ang="0">
                  <a:pos x="wd2" y="hd2"/>
                </a:cxn>
                <a:cxn ang="5400000">
                  <a:pos x="wd2" y="hd2"/>
                </a:cxn>
                <a:cxn ang="10800000">
                  <a:pos x="wd2" y="hd2"/>
                </a:cxn>
                <a:cxn ang="16200000">
                  <a:pos x="wd2" y="hd2"/>
                </a:cxn>
              </a:cxnLst>
              <a:rect l="0" t="0" r="r" b="b"/>
              <a:pathLst>
                <a:path w="20615" h="21600" extrusionOk="0">
                  <a:moveTo>
                    <a:pt x="3139" y="0"/>
                  </a:moveTo>
                  <a:cubicBezTo>
                    <a:pt x="-124" y="2039"/>
                    <a:pt x="-897" y="4655"/>
                    <a:pt x="1073" y="6994"/>
                  </a:cubicBezTo>
                  <a:cubicBezTo>
                    <a:pt x="2828" y="9078"/>
                    <a:pt x="6534" y="10660"/>
                    <a:pt x="10068" y="12239"/>
                  </a:cubicBezTo>
                  <a:cubicBezTo>
                    <a:pt x="13140" y="13613"/>
                    <a:pt x="16148" y="15032"/>
                    <a:pt x="18116" y="16742"/>
                  </a:cubicBezTo>
                  <a:cubicBezTo>
                    <a:pt x="19841" y="18241"/>
                    <a:pt x="20703" y="19909"/>
                    <a:pt x="20608" y="21600"/>
                  </a:cubicBezTo>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57" name="Shape 857"/>
            <p:cNvSpPr/>
            <p:nvPr/>
          </p:nvSpPr>
          <p:spPr>
            <a:xfrm>
              <a:off x="25820" y="0"/>
              <a:ext cx="263485" cy="629929"/>
            </a:xfrm>
            <a:custGeom>
              <a:avLst/>
              <a:gdLst/>
              <a:ahLst/>
              <a:cxnLst>
                <a:cxn ang="0">
                  <a:pos x="wd2" y="hd2"/>
                </a:cxn>
                <a:cxn ang="5400000">
                  <a:pos x="wd2" y="hd2"/>
                </a:cxn>
                <a:cxn ang="10800000">
                  <a:pos x="wd2" y="hd2"/>
                </a:cxn>
                <a:cxn ang="16200000">
                  <a:pos x="wd2" y="hd2"/>
                </a:cxn>
              </a:cxnLst>
              <a:rect l="0" t="0" r="r" b="b"/>
              <a:pathLst>
                <a:path w="20615" h="21600" extrusionOk="0">
                  <a:moveTo>
                    <a:pt x="17476" y="0"/>
                  </a:moveTo>
                  <a:cubicBezTo>
                    <a:pt x="20739" y="2039"/>
                    <a:pt x="21512" y="4655"/>
                    <a:pt x="19542" y="6994"/>
                  </a:cubicBezTo>
                  <a:cubicBezTo>
                    <a:pt x="17787" y="9078"/>
                    <a:pt x="14081" y="10660"/>
                    <a:pt x="10547" y="12239"/>
                  </a:cubicBezTo>
                  <a:cubicBezTo>
                    <a:pt x="7475" y="13613"/>
                    <a:pt x="4467" y="15032"/>
                    <a:pt x="2499" y="16742"/>
                  </a:cubicBezTo>
                  <a:cubicBezTo>
                    <a:pt x="774" y="18241"/>
                    <a:pt x="-88" y="19909"/>
                    <a:pt x="7" y="21600"/>
                  </a:cubicBezTo>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58" name="Shape 858"/>
            <p:cNvSpPr/>
            <p:nvPr/>
          </p:nvSpPr>
          <p:spPr>
            <a:xfrm>
              <a:off x="55855" y="274620"/>
              <a:ext cx="176664"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59" name="Shape 859"/>
            <p:cNvSpPr/>
            <p:nvPr/>
          </p:nvSpPr>
          <p:spPr>
            <a:xfrm>
              <a:off x="15528" y="209426"/>
              <a:ext cx="257262"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60" name="Shape 860"/>
            <p:cNvSpPr/>
            <p:nvPr/>
          </p:nvSpPr>
          <p:spPr>
            <a:xfrm>
              <a:off x="2077" y="149111"/>
              <a:ext cx="285155"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61" name="Shape 861"/>
            <p:cNvSpPr/>
            <p:nvPr/>
          </p:nvSpPr>
          <p:spPr>
            <a:xfrm>
              <a:off x="5738" y="88623"/>
              <a:ext cx="278269"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62" name="Shape 862"/>
            <p:cNvSpPr/>
            <p:nvPr/>
          </p:nvSpPr>
          <p:spPr>
            <a:xfrm>
              <a:off x="25374" y="25442"/>
              <a:ext cx="240051"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63" name="Shape 863"/>
            <p:cNvSpPr/>
            <p:nvPr/>
          </p:nvSpPr>
          <p:spPr>
            <a:xfrm>
              <a:off x="82292" y="451929"/>
              <a:ext cx="127071"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64" name="Shape 864"/>
            <p:cNvSpPr/>
            <p:nvPr/>
          </p:nvSpPr>
          <p:spPr>
            <a:xfrm>
              <a:off x="46322" y="515944"/>
              <a:ext cx="197254"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866" name="Shape 866"/>
          <p:cNvSpPr/>
          <p:nvPr/>
        </p:nvSpPr>
        <p:spPr>
          <a:xfrm>
            <a:off x="9006647" y="7515920"/>
            <a:ext cx="953269" cy="953269"/>
          </a:xfrm>
          <a:prstGeom prst="ellipse">
            <a:avLst/>
          </a:prstGeom>
          <a:solidFill>
            <a:schemeClr val="accent1"/>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grpSp>
        <p:nvGrpSpPr>
          <p:cNvPr id="869" name="Group 869"/>
          <p:cNvGrpSpPr/>
          <p:nvPr/>
        </p:nvGrpSpPr>
        <p:grpSpPr>
          <a:xfrm>
            <a:off x="9338599" y="7737094"/>
            <a:ext cx="289364" cy="534374"/>
            <a:chOff x="0" y="0"/>
            <a:chExt cx="289362" cy="534373"/>
          </a:xfrm>
        </p:grpSpPr>
        <p:sp>
          <p:nvSpPr>
            <p:cNvPr id="867" name="Shape 867"/>
            <p:cNvSpPr/>
            <p:nvPr/>
          </p:nvSpPr>
          <p:spPr>
            <a:xfrm>
              <a:off x="0" y="0"/>
              <a:ext cx="150195" cy="534374"/>
            </a:xfrm>
            <a:custGeom>
              <a:avLst/>
              <a:gdLst/>
              <a:ahLst/>
              <a:cxnLst>
                <a:cxn ang="0">
                  <a:pos x="wd2" y="hd2"/>
                </a:cxn>
                <a:cxn ang="5400000">
                  <a:pos x="wd2" y="hd2"/>
                </a:cxn>
                <a:cxn ang="10800000">
                  <a:pos x="wd2" y="hd2"/>
                </a:cxn>
                <a:cxn ang="16200000">
                  <a:pos x="wd2" y="hd2"/>
                </a:cxn>
              </a:cxnLst>
              <a:rect l="0" t="0" r="r" b="b"/>
              <a:pathLst>
                <a:path w="21290" h="21198" extrusionOk="0">
                  <a:moveTo>
                    <a:pt x="21290" y="1639"/>
                  </a:moveTo>
                  <a:cubicBezTo>
                    <a:pt x="19594" y="1641"/>
                    <a:pt x="17954" y="1470"/>
                    <a:pt x="16678" y="1157"/>
                  </a:cubicBezTo>
                  <a:cubicBezTo>
                    <a:pt x="16031" y="998"/>
                    <a:pt x="15498" y="807"/>
                    <a:pt x="14866" y="643"/>
                  </a:cubicBezTo>
                  <a:cubicBezTo>
                    <a:pt x="11714" y="-173"/>
                    <a:pt x="6898" y="-218"/>
                    <a:pt x="3562" y="539"/>
                  </a:cubicBezTo>
                  <a:cubicBezTo>
                    <a:pt x="634" y="1203"/>
                    <a:pt x="-310" y="2161"/>
                    <a:pt x="86" y="3193"/>
                  </a:cubicBezTo>
                  <a:cubicBezTo>
                    <a:pt x="377" y="3952"/>
                    <a:pt x="1377" y="4776"/>
                    <a:pt x="2637" y="5539"/>
                  </a:cubicBezTo>
                  <a:cubicBezTo>
                    <a:pt x="4434" y="6626"/>
                    <a:pt x="6392" y="7723"/>
                    <a:pt x="6699" y="8929"/>
                  </a:cubicBezTo>
                  <a:cubicBezTo>
                    <a:pt x="7045" y="10284"/>
                    <a:pt x="5232" y="11592"/>
                    <a:pt x="4510" y="12934"/>
                  </a:cubicBezTo>
                  <a:cubicBezTo>
                    <a:pt x="3602" y="14622"/>
                    <a:pt x="4431" y="16317"/>
                    <a:pt x="5776" y="17984"/>
                  </a:cubicBezTo>
                  <a:cubicBezTo>
                    <a:pt x="6480" y="18856"/>
                    <a:pt x="7387" y="19726"/>
                    <a:pt x="9254" y="20445"/>
                  </a:cubicBezTo>
                  <a:cubicBezTo>
                    <a:pt x="10707" y="21005"/>
                    <a:pt x="12646" y="21382"/>
                    <a:pt x="14732" y="21103"/>
                  </a:cubicBezTo>
                  <a:cubicBezTo>
                    <a:pt x="15258" y="21033"/>
                    <a:pt x="15699" y="20920"/>
                    <a:pt x="15974" y="20775"/>
                  </a:cubicBezTo>
                  <a:cubicBezTo>
                    <a:pt x="15222" y="19514"/>
                    <a:pt x="14481" y="18252"/>
                    <a:pt x="13749" y="16989"/>
                  </a:cubicBezTo>
                  <a:cubicBezTo>
                    <a:pt x="12686" y="15155"/>
                    <a:pt x="11853" y="13178"/>
                    <a:pt x="15906" y="11718"/>
                  </a:cubicBezTo>
                  <a:cubicBezTo>
                    <a:pt x="17243" y="11237"/>
                    <a:pt x="19032" y="10869"/>
                    <a:pt x="21074" y="10656"/>
                  </a:cubicBezTo>
                  <a:lnTo>
                    <a:pt x="21290" y="1639"/>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68" name="Shape 868"/>
            <p:cNvSpPr/>
            <p:nvPr/>
          </p:nvSpPr>
          <p:spPr>
            <a:xfrm>
              <a:off x="137958" y="0"/>
              <a:ext cx="151405" cy="534374"/>
            </a:xfrm>
            <a:custGeom>
              <a:avLst/>
              <a:gdLst/>
              <a:ahLst/>
              <a:cxnLst>
                <a:cxn ang="0">
                  <a:pos x="wd2" y="hd2"/>
                </a:cxn>
                <a:cxn ang="5400000">
                  <a:pos x="wd2" y="hd2"/>
                </a:cxn>
                <a:cxn ang="10800000">
                  <a:pos x="wd2" y="hd2"/>
                </a:cxn>
                <a:cxn ang="16200000">
                  <a:pos x="wd2" y="hd2"/>
                </a:cxn>
              </a:cxnLst>
              <a:rect l="0" t="0" r="r" b="b"/>
              <a:pathLst>
                <a:path w="21290" h="21198" extrusionOk="0">
                  <a:moveTo>
                    <a:pt x="0" y="1639"/>
                  </a:moveTo>
                  <a:cubicBezTo>
                    <a:pt x="1696" y="1641"/>
                    <a:pt x="3336" y="1470"/>
                    <a:pt x="4612" y="1157"/>
                  </a:cubicBezTo>
                  <a:cubicBezTo>
                    <a:pt x="5259" y="998"/>
                    <a:pt x="5792" y="807"/>
                    <a:pt x="6424" y="643"/>
                  </a:cubicBezTo>
                  <a:cubicBezTo>
                    <a:pt x="9576" y="-173"/>
                    <a:pt x="14392" y="-218"/>
                    <a:pt x="17728" y="539"/>
                  </a:cubicBezTo>
                  <a:cubicBezTo>
                    <a:pt x="20656" y="1203"/>
                    <a:pt x="21600" y="2161"/>
                    <a:pt x="21204" y="3193"/>
                  </a:cubicBezTo>
                  <a:cubicBezTo>
                    <a:pt x="20913" y="3952"/>
                    <a:pt x="19913" y="4776"/>
                    <a:pt x="18653" y="5539"/>
                  </a:cubicBezTo>
                  <a:cubicBezTo>
                    <a:pt x="16856" y="6626"/>
                    <a:pt x="14898" y="7723"/>
                    <a:pt x="14591" y="8929"/>
                  </a:cubicBezTo>
                  <a:cubicBezTo>
                    <a:pt x="14245" y="10284"/>
                    <a:pt x="16058" y="11592"/>
                    <a:pt x="16780" y="12934"/>
                  </a:cubicBezTo>
                  <a:cubicBezTo>
                    <a:pt x="17688" y="14622"/>
                    <a:pt x="16859" y="16317"/>
                    <a:pt x="15514" y="17984"/>
                  </a:cubicBezTo>
                  <a:cubicBezTo>
                    <a:pt x="14810" y="18856"/>
                    <a:pt x="13903" y="19726"/>
                    <a:pt x="12036" y="20445"/>
                  </a:cubicBezTo>
                  <a:cubicBezTo>
                    <a:pt x="10583" y="21005"/>
                    <a:pt x="8644" y="21382"/>
                    <a:pt x="6558" y="21103"/>
                  </a:cubicBezTo>
                  <a:cubicBezTo>
                    <a:pt x="6032" y="21033"/>
                    <a:pt x="5591" y="20920"/>
                    <a:pt x="5316" y="20775"/>
                  </a:cubicBezTo>
                  <a:cubicBezTo>
                    <a:pt x="6068" y="19514"/>
                    <a:pt x="6809" y="18252"/>
                    <a:pt x="7541" y="16989"/>
                  </a:cubicBezTo>
                  <a:cubicBezTo>
                    <a:pt x="8604" y="15155"/>
                    <a:pt x="9437" y="13178"/>
                    <a:pt x="5384" y="11718"/>
                  </a:cubicBezTo>
                  <a:cubicBezTo>
                    <a:pt x="4047" y="11237"/>
                    <a:pt x="2258" y="10869"/>
                    <a:pt x="216" y="10656"/>
                  </a:cubicBezTo>
                  <a:lnTo>
                    <a:pt x="0" y="1639"/>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870" name="Shape 870"/>
          <p:cNvSpPr/>
          <p:nvPr/>
        </p:nvSpPr>
        <p:spPr>
          <a:xfrm>
            <a:off x="2001562" y="7515920"/>
            <a:ext cx="953269" cy="953269"/>
          </a:xfrm>
          <a:prstGeom prst="ellipse">
            <a:avLst/>
          </a:prstGeom>
          <a:solidFill>
            <a:schemeClr val="accent1"/>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71" name="Shape 871"/>
          <p:cNvSpPr/>
          <p:nvPr/>
        </p:nvSpPr>
        <p:spPr>
          <a:xfrm>
            <a:off x="2222615" y="7747878"/>
            <a:ext cx="265411" cy="466134"/>
          </a:xfrm>
          <a:custGeom>
            <a:avLst/>
            <a:gdLst/>
            <a:ahLst/>
            <a:cxnLst>
              <a:cxn ang="0">
                <a:pos x="wd2" y="hd2"/>
              </a:cxn>
              <a:cxn ang="5400000">
                <a:pos x="wd2" y="hd2"/>
              </a:cxn>
              <a:cxn ang="10800000">
                <a:pos x="wd2" y="hd2"/>
              </a:cxn>
              <a:cxn ang="16200000">
                <a:pos x="wd2" y="hd2"/>
              </a:cxn>
            </a:cxnLst>
            <a:rect l="0" t="0" r="r" b="b"/>
            <a:pathLst>
              <a:path w="21432" h="21559" extrusionOk="0">
                <a:moveTo>
                  <a:pt x="21432" y="0"/>
                </a:moveTo>
                <a:lnTo>
                  <a:pt x="19645" y="10"/>
                </a:lnTo>
                <a:lnTo>
                  <a:pt x="19828" y="6894"/>
                </a:lnTo>
                <a:cubicBezTo>
                  <a:pt x="19888" y="7068"/>
                  <a:pt x="19626" y="7223"/>
                  <a:pt x="19320" y="7194"/>
                </a:cubicBezTo>
                <a:cubicBezTo>
                  <a:pt x="19138" y="7177"/>
                  <a:pt x="18999" y="7092"/>
                  <a:pt x="18981" y="6987"/>
                </a:cubicBezTo>
                <a:lnTo>
                  <a:pt x="18264" y="1927"/>
                </a:lnTo>
                <a:cubicBezTo>
                  <a:pt x="18169" y="1554"/>
                  <a:pt x="17832" y="1215"/>
                  <a:pt x="17312" y="982"/>
                </a:cubicBezTo>
                <a:cubicBezTo>
                  <a:pt x="15075" y="-17"/>
                  <a:pt x="12593" y="860"/>
                  <a:pt x="10544" y="2285"/>
                </a:cubicBezTo>
                <a:cubicBezTo>
                  <a:pt x="7831" y="4174"/>
                  <a:pt x="5313" y="6380"/>
                  <a:pt x="3126" y="8838"/>
                </a:cubicBezTo>
                <a:cubicBezTo>
                  <a:pt x="442" y="11857"/>
                  <a:pt x="225" y="15071"/>
                  <a:pt x="21" y="17461"/>
                </a:cubicBezTo>
                <a:cubicBezTo>
                  <a:pt x="-168" y="19674"/>
                  <a:pt x="909" y="21484"/>
                  <a:pt x="4380" y="21558"/>
                </a:cubicBezTo>
                <a:cubicBezTo>
                  <a:pt x="5573" y="21583"/>
                  <a:pt x="6653" y="21237"/>
                  <a:pt x="7638" y="20850"/>
                </a:cubicBezTo>
                <a:cubicBezTo>
                  <a:pt x="8793" y="20397"/>
                  <a:pt x="9897" y="19871"/>
                  <a:pt x="11222" y="19597"/>
                </a:cubicBezTo>
                <a:cubicBezTo>
                  <a:pt x="12697" y="19293"/>
                  <a:pt x="14334" y="19321"/>
                  <a:pt x="15728" y="18901"/>
                </a:cubicBezTo>
                <a:cubicBezTo>
                  <a:pt x="19489" y="17770"/>
                  <a:pt x="19045" y="14908"/>
                  <a:pt x="18935" y="12396"/>
                </a:cubicBezTo>
                <a:cubicBezTo>
                  <a:pt x="18888" y="11343"/>
                  <a:pt x="19023" y="10290"/>
                  <a:pt x="19337" y="9253"/>
                </a:cubicBezTo>
                <a:cubicBezTo>
                  <a:pt x="19378" y="8836"/>
                  <a:pt x="19756" y="8454"/>
                  <a:pt x="20359" y="8219"/>
                </a:cubicBezTo>
                <a:cubicBezTo>
                  <a:pt x="20643" y="8109"/>
                  <a:pt x="20967" y="8036"/>
                  <a:pt x="21307" y="8008"/>
                </a:cubicBezTo>
                <a:lnTo>
                  <a:pt x="21432" y="0"/>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72" name="Shape 872"/>
          <p:cNvSpPr/>
          <p:nvPr/>
        </p:nvSpPr>
        <p:spPr>
          <a:xfrm>
            <a:off x="2482012" y="7747878"/>
            <a:ext cx="263445" cy="466134"/>
          </a:xfrm>
          <a:custGeom>
            <a:avLst/>
            <a:gdLst/>
            <a:ahLst/>
            <a:cxnLst>
              <a:cxn ang="0">
                <a:pos x="wd2" y="hd2"/>
              </a:cxn>
              <a:cxn ang="5400000">
                <a:pos x="wd2" y="hd2"/>
              </a:cxn>
              <a:cxn ang="10800000">
                <a:pos x="wd2" y="hd2"/>
              </a:cxn>
              <a:cxn ang="16200000">
                <a:pos x="wd2" y="hd2"/>
              </a:cxn>
            </a:cxnLst>
            <a:rect l="0" t="0" r="r" b="b"/>
            <a:pathLst>
              <a:path w="21432" h="21559" extrusionOk="0">
                <a:moveTo>
                  <a:pt x="0" y="0"/>
                </a:moveTo>
                <a:lnTo>
                  <a:pt x="1787" y="10"/>
                </a:lnTo>
                <a:lnTo>
                  <a:pt x="1604" y="6894"/>
                </a:lnTo>
                <a:cubicBezTo>
                  <a:pt x="1544" y="7068"/>
                  <a:pt x="1806" y="7223"/>
                  <a:pt x="2112" y="7194"/>
                </a:cubicBezTo>
                <a:cubicBezTo>
                  <a:pt x="2294" y="7177"/>
                  <a:pt x="2433" y="7092"/>
                  <a:pt x="2451" y="6987"/>
                </a:cubicBezTo>
                <a:lnTo>
                  <a:pt x="3168" y="1927"/>
                </a:lnTo>
                <a:cubicBezTo>
                  <a:pt x="3263" y="1554"/>
                  <a:pt x="3600" y="1215"/>
                  <a:pt x="4120" y="982"/>
                </a:cubicBezTo>
                <a:cubicBezTo>
                  <a:pt x="6357" y="-17"/>
                  <a:pt x="8839" y="860"/>
                  <a:pt x="10888" y="2285"/>
                </a:cubicBezTo>
                <a:cubicBezTo>
                  <a:pt x="13601" y="4174"/>
                  <a:pt x="16119" y="6380"/>
                  <a:pt x="18306" y="8838"/>
                </a:cubicBezTo>
                <a:cubicBezTo>
                  <a:pt x="20990" y="11857"/>
                  <a:pt x="21207" y="15071"/>
                  <a:pt x="21411" y="17461"/>
                </a:cubicBezTo>
                <a:cubicBezTo>
                  <a:pt x="21600" y="19674"/>
                  <a:pt x="20523" y="21484"/>
                  <a:pt x="17052" y="21558"/>
                </a:cubicBezTo>
                <a:cubicBezTo>
                  <a:pt x="15859" y="21583"/>
                  <a:pt x="14779" y="21237"/>
                  <a:pt x="13794" y="20850"/>
                </a:cubicBezTo>
                <a:cubicBezTo>
                  <a:pt x="12639" y="20397"/>
                  <a:pt x="11535" y="19871"/>
                  <a:pt x="10210" y="19597"/>
                </a:cubicBezTo>
                <a:cubicBezTo>
                  <a:pt x="8735" y="19293"/>
                  <a:pt x="7098" y="19321"/>
                  <a:pt x="5704" y="18901"/>
                </a:cubicBezTo>
                <a:cubicBezTo>
                  <a:pt x="1943" y="17770"/>
                  <a:pt x="2387" y="14908"/>
                  <a:pt x="2497" y="12396"/>
                </a:cubicBezTo>
                <a:cubicBezTo>
                  <a:pt x="2544" y="11343"/>
                  <a:pt x="2409" y="10290"/>
                  <a:pt x="2095" y="9253"/>
                </a:cubicBezTo>
                <a:cubicBezTo>
                  <a:pt x="2054" y="8836"/>
                  <a:pt x="1676" y="8454"/>
                  <a:pt x="1073" y="8219"/>
                </a:cubicBezTo>
                <a:cubicBezTo>
                  <a:pt x="789" y="8109"/>
                  <a:pt x="465" y="8036"/>
                  <a:pt x="125" y="8008"/>
                </a:cubicBezTo>
                <a:lnTo>
                  <a:pt x="0" y="0"/>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73" name="Shape 873"/>
          <p:cNvSpPr/>
          <p:nvPr/>
        </p:nvSpPr>
        <p:spPr>
          <a:xfrm>
            <a:off x="2716249" y="8868787"/>
            <a:ext cx="953269" cy="953269"/>
          </a:xfrm>
          <a:prstGeom prst="ellipse">
            <a:avLst/>
          </a:prstGeom>
          <a:solidFill>
            <a:schemeClr val="accent2"/>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74" name="Shape 874"/>
          <p:cNvSpPr/>
          <p:nvPr/>
        </p:nvSpPr>
        <p:spPr>
          <a:xfrm>
            <a:off x="2939928" y="9107716"/>
            <a:ext cx="505910" cy="452052"/>
          </a:xfrm>
          <a:custGeom>
            <a:avLst/>
            <a:gdLst/>
            <a:ahLst/>
            <a:cxnLst>
              <a:cxn ang="0">
                <a:pos x="wd2" y="hd2"/>
              </a:cxn>
              <a:cxn ang="5400000">
                <a:pos x="wd2" y="hd2"/>
              </a:cxn>
              <a:cxn ang="10800000">
                <a:pos x="wd2" y="hd2"/>
              </a:cxn>
              <a:cxn ang="16200000">
                <a:pos x="wd2" y="hd2"/>
              </a:cxn>
            </a:cxnLst>
            <a:rect l="0" t="0" r="r" b="b"/>
            <a:pathLst>
              <a:path w="20901" h="21216" extrusionOk="0">
                <a:moveTo>
                  <a:pt x="8217" y="65"/>
                </a:moveTo>
                <a:cubicBezTo>
                  <a:pt x="8159" y="1450"/>
                  <a:pt x="8478" y="2822"/>
                  <a:pt x="9132" y="3994"/>
                </a:cubicBezTo>
                <a:cubicBezTo>
                  <a:pt x="9725" y="5057"/>
                  <a:pt x="10569" y="5910"/>
                  <a:pt x="11569" y="6455"/>
                </a:cubicBezTo>
                <a:cubicBezTo>
                  <a:pt x="12048" y="6888"/>
                  <a:pt x="12403" y="7474"/>
                  <a:pt x="12588" y="8137"/>
                </a:cubicBezTo>
                <a:cubicBezTo>
                  <a:pt x="12893" y="9234"/>
                  <a:pt x="12738" y="10360"/>
                  <a:pt x="12605" y="11372"/>
                </a:cubicBezTo>
                <a:cubicBezTo>
                  <a:pt x="12447" y="12567"/>
                  <a:pt x="12230" y="13793"/>
                  <a:pt x="11345" y="14591"/>
                </a:cubicBezTo>
                <a:cubicBezTo>
                  <a:pt x="10306" y="15528"/>
                  <a:pt x="8785" y="15211"/>
                  <a:pt x="7377" y="15304"/>
                </a:cubicBezTo>
                <a:cubicBezTo>
                  <a:pt x="6744" y="15346"/>
                  <a:pt x="6121" y="15505"/>
                  <a:pt x="5535" y="15777"/>
                </a:cubicBezTo>
                <a:cubicBezTo>
                  <a:pt x="5122" y="15145"/>
                  <a:pt x="4483" y="14753"/>
                  <a:pt x="3791" y="14707"/>
                </a:cubicBezTo>
                <a:cubicBezTo>
                  <a:pt x="2063" y="14593"/>
                  <a:pt x="798" y="16340"/>
                  <a:pt x="298" y="18330"/>
                </a:cubicBezTo>
                <a:cubicBezTo>
                  <a:pt x="74" y="19221"/>
                  <a:pt x="-25" y="20146"/>
                  <a:pt x="5" y="21073"/>
                </a:cubicBezTo>
                <a:lnTo>
                  <a:pt x="2389" y="21216"/>
                </a:lnTo>
                <a:cubicBezTo>
                  <a:pt x="2157" y="20642"/>
                  <a:pt x="2090" y="20000"/>
                  <a:pt x="2198" y="19381"/>
                </a:cubicBezTo>
                <a:cubicBezTo>
                  <a:pt x="2324" y="18657"/>
                  <a:pt x="2680" y="18010"/>
                  <a:pt x="3198" y="17563"/>
                </a:cubicBezTo>
                <a:cubicBezTo>
                  <a:pt x="3479" y="18009"/>
                  <a:pt x="3880" y="18340"/>
                  <a:pt x="4341" y="18507"/>
                </a:cubicBezTo>
                <a:cubicBezTo>
                  <a:pt x="4905" y="18710"/>
                  <a:pt x="5517" y="18654"/>
                  <a:pt x="6045" y="18350"/>
                </a:cubicBezTo>
                <a:cubicBezTo>
                  <a:pt x="7733" y="20569"/>
                  <a:pt x="10340" y="21600"/>
                  <a:pt x="12876" y="21050"/>
                </a:cubicBezTo>
                <a:cubicBezTo>
                  <a:pt x="15930" y="20388"/>
                  <a:pt x="18089" y="17960"/>
                  <a:pt x="19427" y="15281"/>
                </a:cubicBezTo>
                <a:cubicBezTo>
                  <a:pt x="20954" y="12223"/>
                  <a:pt x="21575" y="8454"/>
                  <a:pt x="19915" y="5151"/>
                </a:cubicBezTo>
                <a:cubicBezTo>
                  <a:pt x="18570" y="2474"/>
                  <a:pt x="15767" y="1116"/>
                  <a:pt x="13513" y="2544"/>
                </a:cubicBezTo>
                <a:cubicBezTo>
                  <a:pt x="12888" y="2940"/>
                  <a:pt x="12311" y="3567"/>
                  <a:pt x="11594" y="3467"/>
                </a:cubicBezTo>
                <a:cubicBezTo>
                  <a:pt x="11020" y="3388"/>
                  <a:pt x="10615" y="2931"/>
                  <a:pt x="10333" y="2437"/>
                </a:cubicBezTo>
                <a:cubicBezTo>
                  <a:pt x="9937" y="1743"/>
                  <a:pt x="9732" y="904"/>
                  <a:pt x="9810" y="0"/>
                </a:cubicBezTo>
                <a:lnTo>
                  <a:pt x="8217" y="65"/>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75" name="Shape 875"/>
          <p:cNvSpPr/>
          <p:nvPr/>
        </p:nvSpPr>
        <p:spPr>
          <a:xfrm>
            <a:off x="2716249" y="3424006"/>
            <a:ext cx="953269" cy="953269"/>
          </a:xfrm>
          <a:prstGeom prst="ellipse">
            <a:avLst/>
          </a:prstGeom>
          <a:solidFill>
            <a:schemeClr val="accent4"/>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76" name="Shape 876"/>
          <p:cNvSpPr/>
          <p:nvPr/>
        </p:nvSpPr>
        <p:spPr>
          <a:xfrm>
            <a:off x="3029014" y="3644848"/>
            <a:ext cx="327737" cy="511585"/>
          </a:xfrm>
          <a:custGeom>
            <a:avLst/>
            <a:gdLst/>
            <a:ahLst/>
            <a:cxnLst>
              <a:cxn ang="0">
                <a:pos x="wd2" y="hd2"/>
              </a:cxn>
              <a:cxn ang="5400000">
                <a:pos x="wd2" y="hd2"/>
              </a:cxn>
              <a:cxn ang="10800000">
                <a:pos x="wd2" y="hd2"/>
              </a:cxn>
              <a:cxn ang="16200000">
                <a:pos x="wd2" y="hd2"/>
              </a:cxn>
            </a:cxnLst>
            <a:rect l="0" t="0" r="r" b="b"/>
            <a:pathLst>
              <a:path w="21565" h="21517" extrusionOk="0">
                <a:moveTo>
                  <a:pt x="5624" y="732"/>
                </a:moveTo>
                <a:lnTo>
                  <a:pt x="6688" y="1666"/>
                </a:lnTo>
                <a:cubicBezTo>
                  <a:pt x="6867" y="1982"/>
                  <a:pt x="6907" y="2323"/>
                  <a:pt x="6803" y="2653"/>
                </a:cubicBezTo>
                <a:cubicBezTo>
                  <a:pt x="6673" y="3061"/>
                  <a:pt x="6330" y="3430"/>
                  <a:pt x="5829" y="3698"/>
                </a:cubicBezTo>
                <a:lnTo>
                  <a:pt x="4852" y="2895"/>
                </a:lnTo>
                <a:cubicBezTo>
                  <a:pt x="4590" y="2753"/>
                  <a:pt x="4253" y="2680"/>
                  <a:pt x="3909" y="2691"/>
                </a:cubicBezTo>
                <a:cubicBezTo>
                  <a:pt x="3547" y="2703"/>
                  <a:pt x="3207" y="2808"/>
                  <a:pt x="2967" y="2981"/>
                </a:cubicBezTo>
                <a:cubicBezTo>
                  <a:pt x="2413" y="3826"/>
                  <a:pt x="2033" y="4713"/>
                  <a:pt x="1838" y="5620"/>
                </a:cubicBezTo>
                <a:cubicBezTo>
                  <a:pt x="1649" y="6496"/>
                  <a:pt x="1634" y="7384"/>
                  <a:pt x="1792" y="8262"/>
                </a:cubicBezTo>
                <a:cubicBezTo>
                  <a:pt x="609" y="9467"/>
                  <a:pt x="-12" y="10862"/>
                  <a:pt x="0" y="12284"/>
                </a:cubicBezTo>
                <a:cubicBezTo>
                  <a:pt x="35" y="16271"/>
                  <a:pt x="4542" y="19578"/>
                  <a:pt x="10527" y="20857"/>
                </a:cubicBezTo>
                <a:cubicBezTo>
                  <a:pt x="12140" y="21202"/>
                  <a:pt x="13876" y="21356"/>
                  <a:pt x="15454" y="21463"/>
                </a:cubicBezTo>
                <a:cubicBezTo>
                  <a:pt x="17003" y="21567"/>
                  <a:pt x="18650" y="21578"/>
                  <a:pt x="19872" y="20965"/>
                </a:cubicBezTo>
                <a:cubicBezTo>
                  <a:pt x="21396" y="20199"/>
                  <a:pt x="21588" y="19014"/>
                  <a:pt x="21563" y="17794"/>
                </a:cubicBezTo>
                <a:cubicBezTo>
                  <a:pt x="21540" y="16684"/>
                  <a:pt x="21466" y="15433"/>
                  <a:pt x="21050" y="14251"/>
                </a:cubicBezTo>
                <a:cubicBezTo>
                  <a:pt x="20306" y="12136"/>
                  <a:pt x="18809" y="10166"/>
                  <a:pt x="16667" y="8486"/>
                </a:cubicBezTo>
                <a:cubicBezTo>
                  <a:pt x="16411" y="8215"/>
                  <a:pt x="16280" y="7903"/>
                  <a:pt x="16290" y="7587"/>
                </a:cubicBezTo>
                <a:cubicBezTo>
                  <a:pt x="16301" y="7268"/>
                  <a:pt x="16454" y="6957"/>
                  <a:pt x="16733" y="6692"/>
                </a:cubicBezTo>
                <a:cubicBezTo>
                  <a:pt x="17591" y="6388"/>
                  <a:pt x="18171" y="5840"/>
                  <a:pt x="18293" y="5218"/>
                </a:cubicBezTo>
                <a:cubicBezTo>
                  <a:pt x="18431" y="4518"/>
                  <a:pt x="17978" y="3825"/>
                  <a:pt x="17103" y="3396"/>
                </a:cubicBezTo>
                <a:cubicBezTo>
                  <a:pt x="16681" y="2708"/>
                  <a:pt x="15932" y="2124"/>
                  <a:pt x="14961" y="1724"/>
                </a:cubicBezTo>
                <a:cubicBezTo>
                  <a:pt x="14258" y="1435"/>
                  <a:pt x="13460" y="1253"/>
                  <a:pt x="12630" y="1192"/>
                </a:cubicBezTo>
                <a:lnTo>
                  <a:pt x="12836" y="437"/>
                </a:lnTo>
                <a:cubicBezTo>
                  <a:pt x="12565" y="296"/>
                  <a:pt x="12253" y="190"/>
                  <a:pt x="11918" y="126"/>
                </a:cubicBezTo>
                <a:cubicBezTo>
                  <a:pt x="11533" y="52"/>
                  <a:pt x="11127" y="34"/>
                  <a:pt x="10730" y="74"/>
                </a:cubicBezTo>
                <a:lnTo>
                  <a:pt x="9292" y="166"/>
                </a:lnTo>
                <a:lnTo>
                  <a:pt x="9226" y="1060"/>
                </a:lnTo>
                <a:lnTo>
                  <a:pt x="7996" y="18"/>
                </a:lnTo>
                <a:cubicBezTo>
                  <a:pt x="7597" y="-22"/>
                  <a:pt x="7188" y="5"/>
                  <a:pt x="6810" y="97"/>
                </a:cubicBezTo>
                <a:cubicBezTo>
                  <a:pt x="6314" y="217"/>
                  <a:pt x="5896" y="441"/>
                  <a:pt x="5624" y="732"/>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877" name="Shape 877"/>
          <p:cNvSpPr/>
          <p:nvPr/>
        </p:nvSpPr>
        <p:spPr>
          <a:xfrm rot="4420159">
            <a:off x="4973421" y="2707117"/>
            <a:ext cx="248648" cy="2486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C7C7C7"/>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78" name="Shape 878"/>
          <p:cNvSpPr/>
          <p:nvPr/>
        </p:nvSpPr>
        <p:spPr>
          <a:xfrm rot="16762690">
            <a:off x="6729196" y="2721816"/>
            <a:ext cx="248648" cy="2486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C7C7C7"/>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79" name="Shape 879"/>
          <p:cNvSpPr/>
          <p:nvPr/>
        </p:nvSpPr>
        <p:spPr>
          <a:xfrm rot="15179520">
            <a:off x="6721142" y="10265616"/>
            <a:ext cx="248648" cy="2486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C7C7C7"/>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880" name="Shape 880"/>
          <p:cNvSpPr/>
          <p:nvPr/>
        </p:nvSpPr>
        <p:spPr>
          <a:xfrm rot="6185418">
            <a:off x="4970022" y="10257408"/>
            <a:ext cx="248648" cy="24864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C7C7C7"/>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Tree>
  </p:cSld>
  <p:clrMapOvr>
    <a:masterClrMapping/>
  </p:clrMapOvr>
  <p:transition spd="slow">
    <p:push dir="u"/>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13"/>
                                        </p:tgtEl>
                                        <p:attrNameLst>
                                          <p:attrName>style.visibility</p:attrName>
                                        </p:attrNameLst>
                                      </p:cBhvr>
                                      <p:to>
                                        <p:strVal val="visible"/>
                                      </p:to>
                                    </p:set>
                                    <p:anim calcmode="lin" valueType="num">
                                      <p:cBhvr additive="base">
                                        <p:cTn id="7" dur="500" fill="hold"/>
                                        <p:tgtEl>
                                          <p:spTgt spid="813"/>
                                        </p:tgtEl>
                                        <p:attrNameLst>
                                          <p:attrName>ppt_x</p:attrName>
                                        </p:attrNameLst>
                                      </p:cBhvr>
                                      <p:tavLst>
                                        <p:tav tm="0">
                                          <p:val>
                                            <p:strVal val="1+#ppt_w/2"/>
                                          </p:val>
                                        </p:tav>
                                        <p:tav tm="100000">
                                          <p:val>
                                            <p:strVal val="#ppt_x"/>
                                          </p:val>
                                        </p:tav>
                                      </p:tavLst>
                                    </p:anim>
                                    <p:anim calcmode="lin" valueType="num">
                                      <p:cBhvr additive="base">
                                        <p:cTn id="8" dur="500" fill="hold"/>
                                        <p:tgtEl>
                                          <p:spTgt spid="8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15">
                                            <p:bg/>
                                          </p:spTgt>
                                        </p:tgtEl>
                                        <p:attrNameLst>
                                          <p:attrName>style.visibility</p:attrName>
                                        </p:attrNameLst>
                                      </p:cBhvr>
                                      <p:to>
                                        <p:strVal val="visible"/>
                                      </p:to>
                                    </p:set>
                                    <p:animEffect transition="in" filter="fade">
                                      <p:cBhvr>
                                        <p:cTn id="13" dur="500"/>
                                        <p:tgtEl>
                                          <p:spTgt spid="815">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15">
                                            <p:txEl>
                                              <p:pRg st="0" end="0"/>
                                            </p:txEl>
                                          </p:spTgt>
                                        </p:tgtEl>
                                        <p:attrNameLst>
                                          <p:attrName>style.visibility</p:attrName>
                                        </p:attrNameLst>
                                      </p:cBhvr>
                                      <p:to>
                                        <p:strVal val="visible"/>
                                      </p:to>
                                    </p:set>
                                    <p:animEffect transition="in" filter="fade">
                                      <p:cBhvr>
                                        <p:cTn id="18" dur="500"/>
                                        <p:tgtEl>
                                          <p:spTgt spid="8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8" name="Group 888"/>
          <p:cNvGrpSpPr/>
          <p:nvPr/>
        </p:nvGrpSpPr>
        <p:grpSpPr>
          <a:xfrm>
            <a:off x="1602588" y="3959709"/>
            <a:ext cx="10064855" cy="7357064"/>
            <a:chOff x="0" y="0"/>
            <a:chExt cx="10064854" cy="7357063"/>
          </a:xfrm>
        </p:grpSpPr>
        <p:grpSp>
          <p:nvGrpSpPr>
            <p:cNvPr id="886" name="Group 886"/>
            <p:cNvGrpSpPr/>
            <p:nvPr/>
          </p:nvGrpSpPr>
          <p:grpSpPr>
            <a:xfrm>
              <a:off x="0" y="125728"/>
              <a:ext cx="168791" cy="5871092"/>
              <a:chOff x="0" y="0"/>
              <a:chExt cx="168790" cy="5871090"/>
            </a:xfrm>
          </p:grpSpPr>
          <p:sp>
            <p:nvSpPr>
              <p:cNvPr id="882" name="Shape 882"/>
              <p:cNvSpPr/>
              <p:nvPr/>
            </p:nvSpPr>
            <p:spPr>
              <a:xfrm>
                <a:off x="0" y="0"/>
                <a:ext cx="168791" cy="168791"/>
              </a:xfrm>
              <a:prstGeom prst="ellipse">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883" name="Shape 883"/>
              <p:cNvSpPr/>
              <p:nvPr/>
            </p:nvSpPr>
            <p:spPr>
              <a:xfrm>
                <a:off x="0" y="1900766"/>
                <a:ext cx="168791" cy="168791"/>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884" name="Shape 884"/>
              <p:cNvSpPr/>
              <p:nvPr/>
            </p:nvSpPr>
            <p:spPr>
              <a:xfrm>
                <a:off x="0" y="3801533"/>
                <a:ext cx="168791" cy="168791"/>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885" name="Shape 885"/>
              <p:cNvSpPr/>
              <p:nvPr/>
            </p:nvSpPr>
            <p:spPr>
              <a:xfrm>
                <a:off x="0" y="5702300"/>
                <a:ext cx="168791" cy="168791"/>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
          <p:nvSpPr>
            <p:cNvPr id="887" name="Shape 887"/>
            <p:cNvSpPr/>
            <p:nvPr/>
          </p:nvSpPr>
          <p:spPr>
            <a:xfrm>
              <a:off x="424679" y="0"/>
              <a:ext cx="9640176" cy="735706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just"/>
              <a:r>
                <a:t>Lorem Ipsum is simply dummy text of the printing and typesetting industry. Lorem Ipsum has been the industry's standard dummy text ever since the 1500s, when an unknown printer took a galley of type and scrambled it to make a type specimen book. </a:t>
              </a:r>
            </a:p>
            <a:p>
              <a:pPr algn="just"/>
              <a:endParaRPr/>
            </a:p>
            <a:p>
              <a:pPr algn="just"/>
              <a:r>
                <a:t>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a:t>
              </a:r>
            </a:p>
            <a:p>
              <a:pPr algn="just"/>
              <a:endParaRPr/>
            </a:p>
            <a:p>
              <a:pPr algn="just"/>
              <a:r>
                <a:t>Lorem Ipsum is simply dummy text of the printing and typesetting industry. Lorem Ipsum has been the industry's standard dummy text ever since the 1500s, when an unknown printer took a galley of type and scrambled it to make a type specimen book. </a:t>
              </a:r>
            </a:p>
            <a:p>
              <a:pPr algn="just"/>
              <a:endParaRPr/>
            </a:p>
            <a:p>
              <a:pPr algn="just"/>
              <a:r>
                <a:t>It has survived not only five centuries, but also the leap into electronic Lorem Ipsum has been the industry's standard dummy text ever since the 1500s, when an unknown printer took a galley of type and scrambled.</a:t>
              </a:r>
            </a:p>
          </p:txBody>
        </p:sp>
      </p:grpSp>
      <p:grpSp>
        <p:nvGrpSpPr>
          <p:cNvPr id="891" name="Group 891"/>
          <p:cNvGrpSpPr/>
          <p:nvPr/>
        </p:nvGrpSpPr>
        <p:grpSpPr>
          <a:xfrm>
            <a:off x="1366285" y="1515873"/>
            <a:ext cx="10866827" cy="2446293"/>
            <a:chOff x="0" y="0"/>
            <a:chExt cx="10866825" cy="2446291"/>
          </a:xfrm>
        </p:grpSpPr>
        <p:sp>
          <p:nvSpPr>
            <p:cNvPr id="889" name="Shape 889"/>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890" name="Shape 890"/>
            <p:cNvSpPr/>
            <p:nvPr/>
          </p:nvSpPr>
          <p:spPr>
            <a:xfrm>
              <a:off x="12700" y="269458"/>
              <a:ext cx="10854126"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892" name="Shape 89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24</a:t>
            </a:fld>
            <a:endParaRPr/>
          </a:p>
        </p:txBody>
      </p:sp>
      <p:grpSp>
        <p:nvGrpSpPr>
          <p:cNvPr id="908" name="Group 908"/>
          <p:cNvGrpSpPr/>
          <p:nvPr/>
        </p:nvGrpSpPr>
        <p:grpSpPr>
          <a:xfrm>
            <a:off x="12974852" y="3070737"/>
            <a:ext cx="4684928" cy="7694180"/>
            <a:chOff x="0" y="0"/>
            <a:chExt cx="4684926" cy="7694179"/>
          </a:xfrm>
        </p:grpSpPr>
        <p:sp>
          <p:nvSpPr>
            <p:cNvPr id="893" name="Shape 893"/>
            <p:cNvSpPr/>
            <p:nvPr/>
          </p:nvSpPr>
          <p:spPr>
            <a:xfrm>
              <a:off x="253311" y="6689725"/>
              <a:ext cx="913165" cy="325580"/>
            </a:xfrm>
            <a:prstGeom prst="rect">
              <a:avLst/>
            </a:prstGeom>
            <a:solidFill>
              <a:srgbClr val="A6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894" name="Shape 894"/>
            <p:cNvSpPr/>
            <p:nvPr/>
          </p:nvSpPr>
          <p:spPr>
            <a:xfrm>
              <a:off x="0" y="6977669"/>
              <a:ext cx="4669900" cy="716511"/>
            </a:xfrm>
            <a:prstGeom prst="rect">
              <a:avLst/>
            </a:prstGeom>
            <a:solidFill>
              <a:srgbClr val="E5E5E5"/>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895" name="Shape 895"/>
            <p:cNvSpPr/>
            <p:nvPr/>
          </p:nvSpPr>
          <p:spPr>
            <a:xfrm>
              <a:off x="1515526" y="6070650"/>
              <a:ext cx="1638847" cy="1019925"/>
            </a:xfrm>
            <a:prstGeom prst="rect">
              <a:avLst/>
            </a:prstGeom>
            <a:solidFill>
              <a:srgbClr val="E5E5E5"/>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896" name="Shape 896"/>
            <p:cNvSpPr/>
            <p:nvPr/>
          </p:nvSpPr>
          <p:spPr>
            <a:xfrm>
              <a:off x="35797" y="2259783"/>
              <a:ext cx="4649130" cy="4471987"/>
            </a:xfrm>
            <a:custGeom>
              <a:avLst/>
              <a:gdLst/>
              <a:ahLst/>
              <a:cxnLst>
                <a:cxn ang="0">
                  <a:pos x="wd2" y="hd2"/>
                </a:cxn>
                <a:cxn ang="5400000">
                  <a:pos x="wd2" y="hd2"/>
                </a:cxn>
                <a:cxn ang="10800000">
                  <a:pos x="wd2" y="hd2"/>
                </a:cxn>
                <a:cxn ang="16200000">
                  <a:pos x="wd2" y="hd2"/>
                </a:cxn>
              </a:cxnLst>
              <a:rect l="0" t="0" r="r" b="b"/>
              <a:pathLst>
                <a:path w="20702" h="21044" extrusionOk="0">
                  <a:moveTo>
                    <a:pt x="11301" y="16492"/>
                  </a:moveTo>
                  <a:lnTo>
                    <a:pt x="0" y="16492"/>
                  </a:lnTo>
                  <a:lnTo>
                    <a:pt x="0" y="19842"/>
                  </a:lnTo>
                  <a:lnTo>
                    <a:pt x="5059" y="19842"/>
                  </a:lnTo>
                  <a:cubicBezTo>
                    <a:pt x="8397" y="21600"/>
                    <a:pt x="12353" y="21419"/>
                    <a:pt x="15538" y="19368"/>
                  </a:cubicBezTo>
                  <a:cubicBezTo>
                    <a:pt x="17924" y="17832"/>
                    <a:pt x="19614" y="15473"/>
                    <a:pt x="20316" y="12779"/>
                  </a:cubicBezTo>
                  <a:cubicBezTo>
                    <a:pt x="21600" y="7847"/>
                    <a:pt x="19607" y="2617"/>
                    <a:pt x="15448" y="0"/>
                  </a:cubicBezTo>
                  <a:lnTo>
                    <a:pt x="12157" y="3410"/>
                  </a:lnTo>
                  <a:cubicBezTo>
                    <a:pt x="13506" y="3918"/>
                    <a:pt x="14662" y="4873"/>
                    <a:pt x="15453" y="6134"/>
                  </a:cubicBezTo>
                  <a:cubicBezTo>
                    <a:pt x="16937" y="8499"/>
                    <a:pt x="16976" y="11580"/>
                    <a:pt x="15431" y="13888"/>
                  </a:cubicBezTo>
                  <a:cubicBezTo>
                    <a:pt x="14464" y="15334"/>
                    <a:pt x="12964" y="16279"/>
                    <a:pt x="11301" y="16492"/>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97" name="Shape 897"/>
            <p:cNvSpPr/>
            <p:nvPr/>
          </p:nvSpPr>
          <p:spPr>
            <a:xfrm>
              <a:off x="1071733" y="557737"/>
              <a:ext cx="3062024" cy="3041992"/>
            </a:xfrm>
            <a:custGeom>
              <a:avLst/>
              <a:gdLst/>
              <a:ahLst/>
              <a:cxnLst>
                <a:cxn ang="0">
                  <a:pos x="wd2" y="hd2"/>
                </a:cxn>
                <a:cxn ang="5400000">
                  <a:pos x="wd2" y="hd2"/>
                </a:cxn>
                <a:cxn ang="10800000">
                  <a:pos x="wd2" y="hd2"/>
                </a:cxn>
                <a:cxn ang="16200000">
                  <a:pos x="wd2" y="hd2"/>
                </a:cxn>
              </a:cxnLst>
              <a:rect l="0" t="0" r="r" b="b"/>
              <a:pathLst>
                <a:path w="21600" h="21600" extrusionOk="0">
                  <a:moveTo>
                    <a:pt x="0" y="13937"/>
                  </a:moveTo>
                  <a:lnTo>
                    <a:pt x="13832" y="0"/>
                  </a:lnTo>
                  <a:lnTo>
                    <a:pt x="21600" y="7767"/>
                  </a:lnTo>
                  <a:lnTo>
                    <a:pt x="7695" y="21600"/>
                  </a:lnTo>
                  <a:lnTo>
                    <a:pt x="0" y="13937"/>
                  </a:ln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98" name="Shape 898"/>
            <p:cNvSpPr/>
            <p:nvPr/>
          </p:nvSpPr>
          <p:spPr>
            <a:xfrm>
              <a:off x="3329960" y="580648"/>
              <a:ext cx="767309" cy="756441"/>
            </a:xfrm>
            <a:custGeom>
              <a:avLst/>
              <a:gdLst/>
              <a:ahLst/>
              <a:cxnLst>
                <a:cxn ang="0">
                  <a:pos x="wd2" y="hd2"/>
                </a:cxn>
                <a:cxn ang="5400000">
                  <a:pos x="wd2" y="hd2"/>
                </a:cxn>
                <a:cxn ang="10800000">
                  <a:pos x="wd2" y="hd2"/>
                </a:cxn>
                <a:cxn ang="16200000">
                  <a:pos x="wd2" y="hd2"/>
                </a:cxn>
              </a:cxnLst>
              <a:rect l="0" t="0" r="r" b="b"/>
              <a:pathLst>
                <a:path w="21600" h="21600" extrusionOk="0">
                  <a:moveTo>
                    <a:pt x="0" y="8887"/>
                  </a:moveTo>
                  <a:lnTo>
                    <a:pt x="8761" y="0"/>
                  </a:lnTo>
                  <a:lnTo>
                    <a:pt x="21600" y="13138"/>
                  </a:lnTo>
                  <a:lnTo>
                    <a:pt x="13102" y="21600"/>
                  </a:lnTo>
                  <a:lnTo>
                    <a:pt x="0" y="8887"/>
                  </a:ln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899" name="Shape 899"/>
            <p:cNvSpPr/>
            <p:nvPr/>
          </p:nvSpPr>
          <p:spPr>
            <a:xfrm>
              <a:off x="444384" y="2416637"/>
              <a:ext cx="1816196" cy="1814118"/>
            </a:xfrm>
            <a:custGeom>
              <a:avLst/>
              <a:gdLst/>
              <a:ahLst/>
              <a:cxnLst>
                <a:cxn ang="0">
                  <a:pos x="wd2" y="hd2"/>
                </a:cxn>
                <a:cxn ang="5400000">
                  <a:pos x="wd2" y="hd2"/>
                </a:cxn>
                <a:cxn ang="10800000">
                  <a:pos x="wd2" y="hd2"/>
                </a:cxn>
                <a:cxn ang="16200000">
                  <a:pos x="wd2" y="hd2"/>
                </a:cxn>
              </a:cxnLst>
              <a:rect l="0" t="0" r="r" b="b"/>
              <a:pathLst>
                <a:path w="21600" h="21600" extrusionOk="0">
                  <a:moveTo>
                    <a:pt x="3878" y="0"/>
                  </a:moveTo>
                  <a:lnTo>
                    <a:pt x="21600" y="17748"/>
                  </a:lnTo>
                  <a:lnTo>
                    <a:pt x="17751" y="21600"/>
                  </a:lnTo>
                  <a:lnTo>
                    <a:pt x="0" y="3822"/>
                  </a:lnTo>
                  <a:lnTo>
                    <a:pt x="3878" y="0"/>
                  </a:ln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00" name="Shape 900"/>
            <p:cNvSpPr/>
            <p:nvPr/>
          </p:nvSpPr>
          <p:spPr>
            <a:xfrm>
              <a:off x="39082" y="5186862"/>
              <a:ext cx="2166221" cy="451642"/>
            </a:xfrm>
            <a:prstGeom prst="rect">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01" name="Shape 901"/>
            <p:cNvSpPr/>
            <p:nvPr/>
          </p:nvSpPr>
          <p:spPr>
            <a:xfrm>
              <a:off x="3636173" y="0"/>
              <a:ext cx="1036519" cy="1047479"/>
            </a:xfrm>
            <a:custGeom>
              <a:avLst/>
              <a:gdLst/>
              <a:ahLst/>
              <a:cxnLst>
                <a:cxn ang="0">
                  <a:pos x="wd2" y="hd2"/>
                </a:cxn>
                <a:cxn ang="5400000">
                  <a:pos x="wd2" y="hd2"/>
                </a:cxn>
                <a:cxn ang="10800000">
                  <a:pos x="wd2" y="hd2"/>
                </a:cxn>
                <a:cxn ang="16200000">
                  <a:pos x="wd2" y="hd2"/>
                </a:cxn>
              </a:cxnLst>
              <a:rect l="0" t="0" r="r" b="b"/>
              <a:pathLst>
                <a:path w="21600" h="21600" extrusionOk="0">
                  <a:moveTo>
                    <a:pt x="0" y="13079"/>
                  </a:moveTo>
                  <a:lnTo>
                    <a:pt x="131" y="0"/>
                  </a:lnTo>
                  <a:lnTo>
                    <a:pt x="21600" y="21155"/>
                  </a:lnTo>
                  <a:lnTo>
                    <a:pt x="8671" y="21600"/>
                  </a:lnTo>
                  <a:lnTo>
                    <a:pt x="0" y="13079"/>
                  </a:ln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02" name="Shape 902"/>
            <p:cNvSpPr/>
            <p:nvPr/>
          </p:nvSpPr>
          <p:spPr>
            <a:xfrm>
              <a:off x="427683" y="2998462"/>
              <a:ext cx="1259960" cy="1251387"/>
            </a:xfrm>
            <a:custGeom>
              <a:avLst/>
              <a:gdLst/>
              <a:ahLst/>
              <a:cxnLst>
                <a:cxn ang="0">
                  <a:pos x="wd2" y="hd2"/>
                </a:cxn>
                <a:cxn ang="5400000">
                  <a:pos x="wd2" y="hd2"/>
                </a:cxn>
                <a:cxn ang="10800000">
                  <a:pos x="wd2" y="hd2"/>
                </a:cxn>
                <a:cxn ang="16200000">
                  <a:pos x="wd2" y="hd2"/>
                </a:cxn>
              </a:cxnLst>
              <a:rect l="0" t="0" r="r" b="b"/>
              <a:pathLst>
                <a:path w="20423" h="20355" extrusionOk="0">
                  <a:moveTo>
                    <a:pt x="20423" y="18935"/>
                  </a:moveTo>
                  <a:lnTo>
                    <a:pt x="1363" y="0"/>
                  </a:lnTo>
                  <a:cubicBezTo>
                    <a:pt x="-1177" y="5392"/>
                    <a:pt x="-103" y="11800"/>
                    <a:pt x="4055" y="16061"/>
                  </a:cubicBezTo>
                  <a:cubicBezTo>
                    <a:pt x="8331" y="20444"/>
                    <a:pt x="14918" y="21600"/>
                    <a:pt x="20423" y="18935"/>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03" name="Shape 903"/>
            <p:cNvSpPr/>
            <p:nvPr/>
          </p:nvSpPr>
          <p:spPr>
            <a:xfrm>
              <a:off x="193715" y="3708503"/>
              <a:ext cx="766318" cy="781521"/>
            </a:xfrm>
            <a:custGeom>
              <a:avLst/>
              <a:gdLst/>
              <a:ahLst/>
              <a:cxnLst>
                <a:cxn ang="0">
                  <a:pos x="wd2" y="hd2"/>
                </a:cxn>
                <a:cxn ang="5400000">
                  <a:pos x="wd2" y="hd2"/>
                </a:cxn>
                <a:cxn ang="10800000">
                  <a:pos x="wd2" y="hd2"/>
                </a:cxn>
                <a:cxn ang="16200000">
                  <a:pos x="wd2" y="hd2"/>
                </a:cxn>
              </a:cxnLst>
              <a:rect l="0" t="0" r="r" b="b"/>
              <a:pathLst>
                <a:path w="21600" h="21600" extrusionOk="0">
                  <a:moveTo>
                    <a:pt x="12410" y="0"/>
                  </a:moveTo>
                  <a:lnTo>
                    <a:pt x="0" y="11404"/>
                  </a:lnTo>
                  <a:lnTo>
                    <a:pt x="9908" y="21600"/>
                  </a:lnTo>
                  <a:lnTo>
                    <a:pt x="21600" y="9814"/>
                  </a:lnTo>
                  <a:lnTo>
                    <a:pt x="12410" y="0"/>
                  </a:ln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04" name="Shape 904"/>
            <p:cNvSpPr/>
            <p:nvPr/>
          </p:nvSpPr>
          <p:spPr>
            <a:xfrm>
              <a:off x="1878367" y="6176140"/>
              <a:ext cx="913166" cy="913165"/>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05" name="Shape 905"/>
            <p:cNvSpPr/>
            <p:nvPr/>
          </p:nvSpPr>
          <p:spPr>
            <a:xfrm>
              <a:off x="1535262" y="6018314"/>
              <a:ext cx="325580" cy="32558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06" name="Shape 906"/>
            <p:cNvSpPr/>
            <p:nvPr/>
          </p:nvSpPr>
          <p:spPr>
            <a:xfrm>
              <a:off x="2478293" y="2033775"/>
              <a:ext cx="601692" cy="601692"/>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07" name="Shape 907"/>
            <p:cNvSpPr/>
            <p:nvPr/>
          </p:nvSpPr>
          <p:spPr>
            <a:xfrm>
              <a:off x="1348590" y="892063"/>
              <a:ext cx="1760311" cy="1771109"/>
            </a:xfrm>
            <a:custGeom>
              <a:avLst/>
              <a:gdLst/>
              <a:ahLst/>
              <a:cxnLst>
                <a:cxn ang="0">
                  <a:pos x="wd2" y="hd2"/>
                </a:cxn>
                <a:cxn ang="5400000">
                  <a:pos x="wd2" y="hd2"/>
                </a:cxn>
                <a:cxn ang="10800000">
                  <a:pos x="wd2" y="hd2"/>
                </a:cxn>
                <a:cxn ang="16200000">
                  <a:pos x="wd2" y="hd2"/>
                </a:cxn>
              </a:cxnLst>
              <a:rect l="0" t="0" r="r" b="b"/>
              <a:pathLst>
                <a:path w="21600" h="21600" extrusionOk="0">
                  <a:moveTo>
                    <a:pt x="0" y="19934"/>
                  </a:moveTo>
                  <a:lnTo>
                    <a:pt x="19917" y="0"/>
                  </a:lnTo>
                  <a:lnTo>
                    <a:pt x="21600" y="1548"/>
                  </a:lnTo>
                  <a:lnTo>
                    <a:pt x="1797" y="21600"/>
                  </a:lnTo>
                  <a:lnTo>
                    <a:pt x="0" y="19934"/>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grpSp>
        <p:nvGrpSpPr>
          <p:cNvPr id="953" name="Group 953"/>
          <p:cNvGrpSpPr/>
          <p:nvPr/>
        </p:nvGrpSpPr>
        <p:grpSpPr>
          <a:xfrm>
            <a:off x="18602811" y="3399851"/>
            <a:ext cx="4636531" cy="2261825"/>
            <a:chOff x="0" y="0"/>
            <a:chExt cx="4636529" cy="2261824"/>
          </a:xfrm>
        </p:grpSpPr>
        <p:grpSp>
          <p:nvGrpSpPr>
            <p:cNvPr id="951" name="Group 951"/>
            <p:cNvGrpSpPr/>
            <p:nvPr/>
          </p:nvGrpSpPr>
          <p:grpSpPr>
            <a:xfrm>
              <a:off x="0" y="0"/>
              <a:ext cx="2261825" cy="2261825"/>
              <a:chOff x="0" y="0"/>
              <a:chExt cx="2261824" cy="2261824"/>
            </a:xfrm>
          </p:grpSpPr>
          <p:sp>
            <p:nvSpPr>
              <p:cNvPr id="909" name="Shape 909"/>
              <p:cNvSpPr/>
              <p:nvPr/>
            </p:nvSpPr>
            <p:spPr>
              <a:xfrm>
                <a:off x="0" y="0"/>
                <a:ext cx="2261825" cy="2261825"/>
              </a:xfrm>
              <a:prstGeom prst="ellipse">
                <a:avLst/>
              </a:prstGeom>
              <a:solidFill>
                <a:srgbClr val="E5E5E5"/>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10" name="Shape 910"/>
              <p:cNvSpPr/>
              <p:nvPr/>
            </p:nvSpPr>
            <p:spPr>
              <a:xfrm>
                <a:off x="693225" y="297221"/>
                <a:ext cx="875375" cy="27493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11" name="Shape 911"/>
              <p:cNvSpPr/>
              <p:nvPr/>
            </p:nvSpPr>
            <p:spPr>
              <a:xfrm flipV="1">
                <a:off x="1130911" y="295418"/>
                <a:ext cx="1" cy="278543"/>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12" name="Shape 912"/>
              <p:cNvSpPr/>
              <p:nvPr/>
            </p:nvSpPr>
            <p:spPr>
              <a:xfrm>
                <a:off x="818997" y="357646"/>
                <a:ext cx="42125" cy="42125"/>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13" name="Shape 913"/>
              <p:cNvSpPr/>
              <p:nvPr/>
            </p:nvSpPr>
            <p:spPr>
              <a:xfrm>
                <a:off x="818997" y="462421"/>
                <a:ext cx="42125" cy="42125"/>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14" name="Shape 914"/>
              <p:cNvSpPr/>
              <p:nvPr/>
            </p:nvSpPr>
            <p:spPr>
              <a:xfrm>
                <a:off x="1025755" y="361239"/>
                <a:ext cx="42125"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15" name="Shape 915"/>
              <p:cNvSpPr/>
              <p:nvPr/>
            </p:nvSpPr>
            <p:spPr>
              <a:xfrm>
                <a:off x="1025755" y="466014"/>
                <a:ext cx="42125"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16" name="Shape 916"/>
              <p:cNvSpPr/>
              <p:nvPr/>
            </p:nvSpPr>
            <p:spPr>
              <a:xfrm>
                <a:off x="922375" y="413627"/>
                <a:ext cx="42126" cy="42125"/>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17" name="Shape 917"/>
              <p:cNvSpPr/>
              <p:nvPr/>
            </p:nvSpPr>
            <p:spPr>
              <a:xfrm rot="2700000">
                <a:off x="959925" y="1364021"/>
                <a:ext cx="875375" cy="27493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18" name="Shape 918"/>
              <p:cNvSpPr/>
              <p:nvPr/>
            </p:nvSpPr>
            <p:spPr>
              <a:xfrm flipV="1">
                <a:off x="1299132" y="1403009"/>
                <a:ext cx="196960" cy="196960"/>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19" name="Shape 919"/>
              <p:cNvSpPr/>
              <p:nvPr/>
            </p:nvSpPr>
            <p:spPr>
              <a:xfrm rot="2700000">
                <a:off x="1210471" y="1235178"/>
                <a:ext cx="42125"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0" name="Shape 920"/>
              <p:cNvSpPr/>
              <p:nvPr/>
            </p:nvSpPr>
            <p:spPr>
              <a:xfrm rot="2700000">
                <a:off x="1136383" y="1309266"/>
                <a:ext cx="42125" cy="42125"/>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1" name="Shape 921"/>
              <p:cNvSpPr/>
              <p:nvPr/>
            </p:nvSpPr>
            <p:spPr>
              <a:xfrm rot="2700000">
                <a:off x="1354129" y="1383919"/>
                <a:ext cx="42126"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2" name="Shape 922"/>
              <p:cNvSpPr/>
              <p:nvPr/>
            </p:nvSpPr>
            <p:spPr>
              <a:xfrm rot="2700000">
                <a:off x="1280042" y="1458006"/>
                <a:ext cx="42126"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3" name="Shape 923"/>
              <p:cNvSpPr/>
              <p:nvPr/>
            </p:nvSpPr>
            <p:spPr>
              <a:xfrm rot="2700000">
                <a:off x="1243985" y="1347862"/>
                <a:ext cx="42125"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4" name="Shape 924"/>
              <p:cNvSpPr/>
              <p:nvPr/>
            </p:nvSpPr>
            <p:spPr>
              <a:xfrm rot="18900000">
                <a:off x="185225" y="1030646"/>
                <a:ext cx="875375" cy="27493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5" name="Shape 925"/>
              <p:cNvSpPr/>
              <p:nvPr/>
            </p:nvSpPr>
            <p:spPr>
              <a:xfrm flipH="1" flipV="1">
                <a:off x="524432" y="1069635"/>
                <a:ext cx="196960" cy="196960"/>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26" name="Shape 926"/>
              <p:cNvSpPr/>
              <p:nvPr/>
            </p:nvSpPr>
            <p:spPr>
              <a:xfrm rot="18900000">
                <a:off x="356601" y="1313131"/>
                <a:ext cx="42126"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7" name="Shape 927"/>
              <p:cNvSpPr/>
              <p:nvPr/>
            </p:nvSpPr>
            <p:spPr>
              <a:xfrm rot="18900000">
                <a:off x="430688" y="1387218"/>
                <a:ext cx="42126"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8" name="Shape 928"/>
              <p:cNvSpPr/>
              <p:nvPr/>
            </p:nvSpPr>
            <p:spPr>
              <a:xfrm rot="18900000">
                <a:off x="505342" y="1169472"/>
                <a:ext cx="42126"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29" name="Shape 929"/>
              <p:cNvSpPr/>
              <p:nvPr/>
            </p:nvSpPr>
            <p:spPr>
              <a:xfrm rot="18900000">
                <a:off x="579429" y="1243559"/>
                <a:ext cx="42126" cy="42126"/>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30" name="Shape 930"/>
              <p:cNvSpPr/>
              <p:nvPr/>
            </p:nvSpPr>
            <p:spPr>
              <a:xfrm rot="18900000">
                <a:off x="469285" y="1279617"/>
                <a:ext cx="42125" cy="42125"/>
              </a:xfrm>
              <a:prstGeom prst="ellips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31" name="Shape 931"/>
              <p:cNvSpPr/>
              <p:nvPr/>
            </p:nvSpPr>
            <p:spPr>
              <a:xfrm>
                <a:off x="558800" y="1500032"/>
                <a:ext cx="390317" cy="390317"/>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32" name="Shape 932"/>
              <p:cNvSpPr/>
              <p:nvPr/>
            </p:nvSpPr>
            <p:spPr>
              <a:xfrm>
                <a:off x="561772" y="1690873"/>
                <a:ext cx="383043" cy="1"/>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33" name="Shape 933"/>
              <p:cNvSpPr/>
              <p:nvPr/>
            </p:nvSpPr>
            <p:spPr>
              <a:xfrm rot="8100000">
                <a:off x="1625599" y="868207"/>
                <a:ext cx="390317" cy="390317"/>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34" name="Shape 934"/>
              <p:cNvSpPr/>
              <p:nvPr/>
            </p:nvSpPr>
            <p:spPr>
              <a:xfrm flipH="1">
                <a:off x="1688854" y="930522"/>
                <a:ext cx="270852" cy="270852"/>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35" name="Shape 935"/>
              <p:cNvSpPr/>
              <p:nvPr/>
            </p:nvSpPr>
            <p:spPr>
              <a:xfrm rot="5400000">
                <a:off x="1634280" y="535218"/>
                <a:ext cx="197779" cy="1977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36" name="Shape 936"/>
              <p:cNvSpPr/>
              <p:nvPr/>
            </p:nvSpPr>
            <p:spPr>
              <a:xfrm>
                <a:off x="1735357" y="536724"/>
                <a:ext cx="1" cy="194092"/>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37" name="Shape 937"/>
              <p:cNvSpPr/>
              <p:nvPr/>
            </p:nvSpPr>
            <p:spPr>
              <a:xfrm rot="2700000">
                <a:off x="1098698" y="709450"/>
                <a:ext cx="197778" cy="1977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38" name="Shape 938"/>
              <p:cNvSpPr/>
              <p:nvPr/>
            </p:nvSpPr>
            <p:spPr>
              <a:xfrm>
                <a:off x="1130273" y="737932"/>
                <a:ext cx="137244" cy="137244"/>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39" name="Shape 939"/>
              <p:cNvSpPr/>
              <p:nvPr/>
            </p:nvSpPr>
            <p:spPr>
              <a:xfrm rot="2700000">
                <a:off x="1209823" y="1785775"/>
                <a:ext cx="197778" cy="1977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40" name="Shape 940"/>
              <p:cNvSpPr/>
              <p:nvPr/>
            </p:nvSpPr>
            <p:spPr>
              <a:xfrm>
                <a:off x="1241398" y="1814257"/>
                <a:ext cx="137244" cy="137244"/>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41" name="Shape 941"/>
              <p:cNvSpPr/>
              <p:nvPr/>
            </p:nvSpPr>
            <p:spPr>
              <a:xfrm rot="2700000">
                <a:off x="358923" y="661825"/>
                <a:ext cx="197778" cy="1977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42" name="Shape 942"/>
              <p:cNvSpPr/>
              <p:nvPr/>
            </p:nvSpPr>
            <p:spPr>
              <a:xfrm>
                <a:off x="390498" y="690307"/>
                <a:ext cx="137244" cy="137244"/>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43" name="Shape 943"/>
              <p:cNvSpPr/>
              <p:nvPr/>
            </p:nvSpPr>
            <p:spPr>
              <a:xfrm rot="2700000">
                <a:off x="1418075" y="712809"/>
                <a:ext cx="114860" cy="114860"/>
              </a:xfrm>
              <a:prstGeom prst="ellipse">
                <a:avLst/>
              </a:prstGeom>
              <a:noFill/>
              <a:ln w="254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44" name="Shape 944"/>
              <p:cNvSpPr/>
              <p:nvPr/>
            </p:nvSpPr>
            <p:spPr>
              <a:xfrm rot="2700000">
                <a:off x="1386325" y="1039834"/>
                <a:ext cx="114860" cy="114860"/>
              </a:xfrm>
              <a:prstGeom prst="ellipse">
                <a:avLst/>
              </a:prstGeom>
              <a:noFill/>
              <a:ln w="254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45" name="Shape 945"/>
              <p:cNvSpPr/>
              <p:nvPr/>
            </p:nvSpPr>
            <p:spPr>
              <a:xfrm rot="2700000">
                <a:off x="1802250" y="1436709"/>
                <a:ext cx="114860" cy="114860"/>
              </a:xfrm>
              <a:prstGeom prst="ellipse">
                <a:avLst/>
              </a:prstGeom>
              <a:noFill/>
              <a:ln w="254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46" name="Shape 946"/>
              <p:cNvSpPr/>
              <p:nvPr/>
            </p:nvSpPr>
            <p:spPr>
              <a:xfrm rot="2700000">
                <a:off x="1046600" y="1589109"/>
                <a:ext cx="114860" cy="114860"/>
              </a:xfrm>
              <a:prstGeom prst="ellipse">
                <a:avLst/>
              </a:prstGeom>
              <a:noFill/>
              <a:ln w="254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47" name="Shape 947"/>
              <p:cNvSpPr/>
              <p:nvPr/>
            </p:nvSpPr>
            <p:spPr>
              <a:xfrm rot="2700000">
                <a:off x="986275" y="1884384"/>
                <a:ext cx="114860" cy="114860"/>
              </a:xfrm>
              <a:prstGeom prst="ellipse">
                <a:avLst/>
              </a:prstGeom>
              <a:noFill/>
              <a:ln w="254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48" name="Shape 948"/>
              <p:cNvSpPr/>
              <p:nvPr/>
            </p:nvSpPr>
            <p:spPr>
              <a:xfrm rot="2700000">
                <a:off x="852925" y="1300184"/>
                <a:ext cx="114860" cy="114860"/>
              </a:xfrm>
              <a:prstGeom prst="ellipse">
                <a:avLst/>
              </a:prstGeom>
              <a:noFill/>
              <a:ln w="254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49" name="Shape 949"/>
              <p:cNvSpPr/>
              <p:nvPr/>
            </p:nvSpPr>
            <p:spPr>
              <a:xfrm rot="2700000">
                <a:off x="259200" y="1001734"/>
                <a:ext cx="114860" cy="114860"/>
              </a:xfrm>
              <a:prstGeom prst="ellipse">
                <a:avLst/>
              </a:prstGeom>
              <a:noFill/>
              <a:ln w="254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50" name="Shape 950"/>
              <p:cNvSpPr/>
              <p:nvPr/>
            </p:nvSpPr>
            <p:spPr>
              <a:xfrm rot="2700000">
                <a:off x="668775" y="642959"/>
                <a:ext cx="114860" cy="114860"/>
              </a:xfrm>
              <a:prstGeom prst="ellipse">
                <a:avLst/>
              </a:prstGeom>
              <a:noFill/>
              <a:ln w="254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sp>
          <p:nvSpPr>
            <p:cNvPr id="952" name="Shape 952"/>
            <p:cNvSpPr/>
            <p:nvPr/>
          </p:nvSpPr>
          <p:spPr>
            <a:xfrm>
              <a:off x="2746388" y="591161"/>
              <a:ext cx="1890142"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57%</a:t>
              </a:r>
            </a:p>
          </p:txBody>
        </p:sp>
      </p:grpSp>
      <p:grpSp>
        <p:nvGrpSpPr>
          <p:cNvPr id="967" name="Group 967"/>
          <p:cNvGrpSpPr/>
          <p:nvPr/>
        </p:nvGrpSpPr>
        <p:grpSpPr>
          <a:xfrm>
            <a:off x="18602811" y="5906494"/>
            <a:ext cx="4483814" cy="2261826"/>
            <a:chOff x="0" y="0"/>
            <a:chExt cx="4483812" cy="2261824"/>
          </a:xfrm>
        </p:grpSpPr>
        <p:grpSp>
          <p:nvGrpSpPr>
            <p:cNvPr id="965" name="Group 965"/>
            <p:cNvGrpSpPr/>
            <p:nvPr/>
          </p:nvGrpSpPr>
          <p:grpSpPr>
            <a:xfrm>
              <a:off x="0" y="0"/>
              <a:ext cx="2261825" cy="2261825"/>
              <a:chOff x="0" y="0"/>
              <a:chExt cx="2261824" cy="2261824"/>
            </a:xfrm>
          </p:grpSpPr>
          <p:sp>
            <p:nvSpPr>
              <p:cNvPr id="954" name="Shape 954"/>
              <p:cNvSpPr/>
              <p:nvPr/>
            </p:nvSpPr>
            <p:spPr>
              <a:xfrm>
                <a:off x="0" y="0"/>
                <a:ext cx="2261825" cy="2261825"/>
              </a:xfrm>
              <a:prstGeom prst="ellipse">
                <a:avLst/>
              </a:prstGeom>
              <a:solidFill>
                <a:schemeClr val="accent2"/>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55" name="Shape 955"/>
              <p:cNvSpPr/>
              <p:nvPr/>
            </p:nvSpPr>
            <p:spPr>
              <a:xfrm>
                <a:off x="376320" y="642056"/>
                <a:ext cx="1529548" cy="953601"/>
              </a:xfrm>
              <a:custGeom>
                <a:avLst/>
                <a:gdLst/>
                <a:ahLst/>
                <a:cxnLst>
                  <a:cxn ang="0">
                    <a:pos x="wd2" y="hd2"/>
                  </a:cxn>
                  <a:cxn ang="5400000">
                    <a:pos x="wd2" y="hd2"/>
                  </a:cxn>
                  <a:cxn ang="10800000">
                    <a:pos x="wd2" y="hd2"/>
                  </a:cxn>
                  <a:cxn ang="16200000">
                    <a:pos x="wd2" y="hd2"/>
                  </a:cxn>
                </a:cxnLst>
                <a:rect l="0" t="0" r="r" b="b"/>
                <a:pathLst>
                  <a:path w="21600" h="19356" extrusionOk="0">
                    <a:moveTo>
                      <a:pt x="0" y="17901"/>
                    </a:moveTo>
                    <a:cubicBezTo>
                      <a:pt x="1238" y="17571"/>
                      <a:pt x="2507" y="17601"/>
                      <a:pt x="3738" y="17985"/>
                    </a:cubicBezTo>
                    <a:cubicBezTo>
                      <a:pt x="6406" y="18819"/>
                      <a:pt x="9334" y="20703"/>
                      <a:pt x="11015" y="17787"/>
                    </a:cubicBezTo>
                    <a:cubicBezTo>
                      <a:pt x="12153" y="15813"/>
                      <a:pt x="11663" y="13027"/>
                      <a:pt x="11026" y="10558"/>
                    </a:cubicBezTo>
                    <a:cubicBezTo>
                      <a:pt x="10129" y="7082"/>
                      <a:pt x="9490" y="3063"/>
                      <a:pt x="11411" y="933"/>
                    </a:cubicBezTo>
                    <a:cubicBezTo>
                      <a:pt x="13062" y="-897"/>
                      <a:pt x="15260" y="405"/>
                      <a:pt x="17295" y="1136"/>
                    </a:cubicBezTo>
                    <a:cubicBezTo>
                      <a:pt x="18702" y="1641"/>
                      <a:pt x="20159" y="1787"/>
                      <a:pt x="21600" y="1567"/>
                    </a:cubicBezTo>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56" name="Shape 956"/>
              <p:cNvSpPr/>
              <p:nvPr/>
            </p:nvSpPr>
            <p:spPr>
              <a:xfrm>
                <a:off x="658216" y="355832"/>
                <a:ext cx="968257" cy="1540520"/>
              </a:xfrm>
              <a:custGeom>
                <a:avLst/>
                <a:gdLst/>
                <a:ahLst/>
                <a:cxnLst>
                  <a:cxn ang="0">
                    <a:pos x="wd2" y="hd2"/>
                  </a:cxn>
                  <a:cxn ang="5400000">
                    <a:pos x="wd2" y="hd2"/>
                  </a:cxn>
                  <a:cxn ang="10800000">
                    <a:pos x="wd2" y="hd2"/>
                  </a:cxn>
                  <a:cxn ang="16200000">
                    <a:pos x="wd2" y="hd2"/>
                  </a:cxn>
                </a:cxnLst>
                <a:rect l="0" t="0" r="r" b="b"/>
                <a:pathLst>
                  <a:path w="20604" h="21600" extrusionOk="0">
                    <a:moveTo>
                      <a:pt x="1764" y="21600"/>
                    </a:moveTo>
                    <a:cubicBezTo>
                      <a:pt x="1878" y="19966"/>
                      <a:pt x="1621" y="18331"/>
                      <a:pt x="1005" y="16746"/>
                    </a:cubicBezTo>
                    <a:cubicBezTo>
                      <a:pt x="183" y="14631"/>
                      <a:pt x="-925" y="12304"/>
                      <a:pt x="1354" y="10852"/>
                    </a:cubicBezTo>
                    <a:cubicBezTo>
                      <a:pt x="3682" y="9369"/>
                      <a:pt x="7223" y="10248"/>
                      <a:pt x="10471" y="10861"/>
                    </a:cubicBezTo>
                    <a:cubicBezTo>
                      <a:pt x="12175" y="11183"/>
                      <a:pt x="14000" y="11322"/>
                      <a:pt x="15667" y="11277"/>
                    </a:cubicBezTo>
                    <a:cubicBezTo>
                      <a:pt x="17068" y="11240"/>
                      <a:pt x="18405" y="11051"/>
                      <a:pt x="19410" y="10388"/>
                    </a:cubicBezTo>
                    <a:cubicBezTo>
                      <a:pt x="20377" y="9750"/>
                      <a:pt x="20675" y="8920"/>
                      <a:pt x="20590" y="8042"/>
                    </a:cubicBezTo>
                    <a:cubicBezTo>
                      <a:pt x="20482" y="6939"/>
                      <a:pt x="19750" y="5831"/>
                      <a:pt x="19241" y="4722"/>
                    </a:cubicBezTo>
                    <a:cubicBezTo>
                      <a:pt x="18539" y="3193"/>
                      <a:pt x="18358" y="1580"/>
                      <a:pt x="18709" y="0"/>
                    </a:cubicBezTo>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57" name="Shape 957"/>
              <p:cNvSpPr/>
              <p:nvPr/>
            </p:nvSpPr>
            <p:spPr>
              <a:xfrm>
                <a:off x="1171112" y="710489"/>
                <a:ext cx="394569" cy="385875"/>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58" name="Shape 958"/>
              <p:cNvSpPr/>
              <p:nvPr/>
            </p:nvSpPr>
            <p:spPr>
              <a:xfrm>
                <a:off x="1102824" y="833421"/>
                <a:ext cx="329445" cy="318679"/>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59" name="Shape 959"/>
              <p:cNvSpPr/>
              <p:nvPr/>
            </p:nvSpPr>
            <p:spPr>
              <a:xfrm>
                <a:off x="1287136" y="652694"/>
                <a:ext cx="334554" cy="325736"/>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60" name="Shape 960"/>
              <p:cNvSpPr/>
              <p:nvPr/>
            </p:nvSpPr>
            <p:spPr>
              <a:xfrm>
                <a:off x="731895" y="1126413"/>
                <a:ext cx="409750" cy="406426"/>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61" name="Shape 961"/>
              <p:cNvSpPr/>
              <p:nvPr/>
            </p:nvSpPr>
            <p:spPr>
              <a:xfrm>
                <a:off x="663607" y="1249345"/>
                <a:ext cx="360773" cy="344762"/>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62" name="Shape 962"/>
              <p:cNvSpPr/>
              <p:nvPr/>
            </p:nvSpPr>
            <p:spPr>
              <a:xfrm>
                <a:off x="847919" y="1068619"/>
                <a:ext cx="354969" cy="350429"/>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63" name="Shape 963"/>
              <p:cNvSpPr/>
              <p:nvPr/>
            </p:nvSpPr>
            <p:spPr>
              <a:xfrm>
                <a:off x="1531747" y="415722"/>
                <a:ext cx="316211" cy="307232"/>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964" name="Shape 964"/>
              <p:cNvSpPr/>
              <p:nvPr/>
            </p:nvSpPr>
            <p:spPr>
              <a:xfrm>
                <a:off x="450027" y="1517162"/>
                <a:ext cx="287512" cy="304466"/>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966" name="Shape 966"/>
            <p:cNvSpPr/>
            <p:nvPr/>
          </p:nvSpPr>
          <p:spPr>
            <a:xfrm>
              <a:off x="2746388" y="591161"/>
              <a:ext cx="1737425"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17%</a:t>
              </a:r>
            </a:p>
          </p:txBody>
        </p:sp>
      </p:grpSp>
      <p:grpSp>
        <p:nvGrpSpPr>
          <p:cNvPr id="1010" name="Group 1010"/>
          <p:cNvGrpSpPr/>
          <p:nvPr/>
        </p:nvGrpSpPr>
        <p:grpSpPr>
          <a:xfrm>
            <a:off x="18602811" y="8413138"/>
            <a:ext cx="4644786" cy="2261825"/>
            <a:chOff x="0" y="0"/>
            <a:chExt cx="4644784" cy="2261824"/>
          </a:xfrm>
        </p:grpSpPr>
        <p:grpSp>
          <p:nvGrpSpPr>
            <p:cNvPr id="1008" name="Group 1008"/>
            <p:cNvGrpSpPr/>
            <p:nvPr/>
          </p:nvGrpSpPr>
          <p:grpSpPr>
            <a:xfrm>
              <a:off x="0" y="0"/>
              <a:ext cx="2261825" cy="2261825"/>
              <a:chOff x="0" y="0"/>
              <a:chExt cx="2261824" cy="2261824"/>
            </a:xfrm>
          </p:grpSpPr>
          <p:sp>
            <p:nvSpPr>
              <p:cNvPr id="968" name="Shape 968"/>
              <p:cNvSpPr/>
              <p:nvPr/>
            </p:nvSpPr>
            <p:spPr>
              <a:xfrm>
                <a:off x="0" y="0"/>
                <a:ext cx="2261825" cy="2261825"/>
              </a:xfrm>
              <a:prstGeom prst="ellipse">
                <a:avLst/>
              </a:prstGeom>
              <a:solidFill>
                <a:srgbClr val="E5E5E5"/>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69" name="Shape 969"/>
              <p:cNvSpPr/>
              <p:nvPr/>
            </p:nvSpPr>
            <p:spPr>
              <a:xfrm>
                <a:off x="726922" y="1386659"/>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0" name="Shape 970"/>
              <p:cNvSpPr/>
              <p:nvPr/>
            </p:nvSpPr>
            <p:spPr>
              <a:xfrm rot="1754000">
                <a:off x="1060582" y="470016"/>
                <a:ext cx="280580"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1" name="Shape 971"/>
              <p:cNvSpPr/>
              <p:nvPr/>
            </p:nvSpPr>
            <p:spPr>
              <a:xfrm rot="20068526">
                <a:off x="1236790" y="1158464"/>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2" name="Shape 972"/>
              <p:cNvSpPr/>
              <p:nvPr/>
            </p:nvSpPr>
            <p:spPr>
              <a:xfrm rot="1435208">
                <a:off x="1652715" y="1429451"/>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3" name="Shape 973"/>
              <p:cNvSpPr/>
              <p:nvPr/>
            </p:nvSpPr>
            <p:spPr>
              <a:xfrm rot="1435208">
                <a:off x="747840" y="1854901"/>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4" name="Shape 974"/>
              <p:cNvSpPr/>
              <p:nvPr/>
            </p:nvSpPr>
            <p:spPr>
              <a:xfrm rot="18082670">
                <a:off x="360490" y="594426"/>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5" name="Shape 975"/>
              <p:cNvSpPr/>
              <p:nvPr/>
            </p:nvSpPr>
            <p:spPr>
              <a:xfrm rot="18082670">
                <a:off x="747840" y="903718"/>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6" name="Shape 976"/>
              <p:cNvSpPr/>
              <p:nvPr/>
            </p:nvSpPr>
            <p:spPr>
              <a:xfrm rot="14843250">
                <a:off x="1526205" y="606828"/>
                <a:ext cx="280579" cy="82022"/>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7" name="Shape 977"/>
              <p:cNvSpPr/>
              <p:nvPr/>
            </p:nvSpPr>
            <p:spPr>
              <a:xfrm rot="2794640">
                <a:off x="208090" y="1192643"/>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8" name="Shape 978"/>
              <p:cNvSpPr/>
              <p:nvPr/>
            </p:nvSpPr>
            <p:spPr>
              <a:xfrm rot="3735756">
                <a:off x="1290765" y="1735568"/>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79" name="Shape 979"/>
              <p:cNvSpPr/>
              <p:nvPr/>
            </p:nvSpPr>
            <p:spPr>
              <a:xfrm rot="7828434">
                <a:off x="1722565" y="1024368"/>
                <a:ext cx="280579" cy="8202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0" name="Shape 980"/>
              <p:cNvSpPr/>
              <p:nvPr/>
            </p:nvSpPr>
            <p:spPr>
              <a:xfrm rot="2700000">
                <a:off x="1319650" y="800672"/>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1" name="Shape 981"/>
              <p:cNvSpPr/>
              <p:nvPr/>
            </p:nvSpPr>
            <p:spPr>
              <a:xfrm rot="2700000">
                <a:off x="876978" y="1157930"/>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2" name="Shape 982"/>
              <p:cNvSpPr/>
              <p:nvPr/>
            </p:nvSpPr>
            <p:spPr>
              <a:xfrm rot="2700000">
                <a:off x="1143442" y="1478182"/>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3" name="Shape 983"/>
              <p:cNvSpPr/>
              <p:nvPr/>
            </p:nvSpPr>
            <p:spPr>
              <a:xfrm rot="2700000">
                <a:off x="1143442" y="1838483"/>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4" name="Shape 984"/>
              <p:cNvSpPr/>
              <p:nvPr/>
            </p:nvSpPr>
            <p:spPr>
              <a:xfrm rot="2700000">
                <a:off x="469678" y="1548311"/>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5" name="Shape 985"/>
              <p:cNvSpPr/>
              <p:nvPr/>
            </p:nvSpPr>
            <p:spPr>
              <a:xfrm rot="2700000">
                <a:off x="498807" y="972509"/>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6" name="Shape 986"/>
              <p:cNvSpPr/>
              <p:nvPr/>
            </p:nvSpPr>
            <p:spPr>
              <a:xfrm rot="2700000">
                <a:off x="786250" y="453597"/>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7" name="Shape 987"/>
              <p:cNvSpPr/>
              <p:nvPr/>
            </p:nvSpPr>
            <p:spPr>
              <a:xfrm rot="2700000">
                <a:off x="1443475" y="361295"/>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8" name="Shape 988"/>
              <p:cNvSpPr/>
              <p:nvPr/>
            </p:nvSpPr>
            <p:spPr>
              <a:xfrm rot="2700000">
                <a:off x="1609065" y="946168"/>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89" name="Shape 989"/>
              <p:cNvSpPr/>
              <p:nvPr/>
            </p:nvSpPr>
            <p:spPr>
              <a:xfrm rot="2700000">
                <a:off x="1565748" y="1571190"/>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0" name="Shape 990"/>
              <p:cNvSpPr/>
              <p:nvPr/>
            </p:nvSpPr>
            <p:spPr>
              <a:xfrm rot="2700000">
                <a:off x="1443475" y="1287309"/>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1" name="Shape 991"/>
              <p:cNvSpPr/>
              <p:nvPr/>
            </p:nvSpPr>
            <p:spPr>
              <a:xfrm rot="2700000">
                <a:off x="1073482" y="689505"/>
                <a:ext cx="114860" cy="11486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2" name="Shape 992"/>
              <p:cNvSpPr/>
              <p:nvPr/>
            </p:nvSpPr>
            <p:spPr>
              <a:xfrm rot="2700000">
                <a:off x="1040667" y="271182"/>
                <a:ext cx="47140"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3" name="Shape 993"/>
              <p:cNvSpPr/>
              <p:nvPr/>
            </p:nvSpPr>
            <p:spPr>
              <a:xfrm rot="2700000">
                <a:off x="1278152" y="310403"/>
                <a:ext cx="47139"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4" name="Shape 994"/>
              <p:cNvSpPr/>
              <p:nvPr/>
            </p:nvSpPr>
            <p:spPr>
              <a:xfrm rot="2700000">
                <a:off x="1642925" y="1175906"/>
                <a:ext cx="47140"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5" name="Shape 995"/>
              <p:cNvSpPr/>
              <p:nvPr/>
            </p:nvSpPr>
            <p:spPr>
              <a:xfrm rot="2700000">
                <a:off x="1158295" y="1041810"/>
                <a:ext cx="47140" cy="4713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6" name="Shape 996"/>
              <p:cNvSpPr/>
              <p:nvPr/>
            </p:nvSpPr>
            <p:spPr>
              <a:xfrm rot="2700000">
                <a:off x="935159" y="1720762"/>
                <a:ext cx="47139"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7" name="Shape 997"/>
              <p:cNvSpPr/>
              <p:nvPr/>
            </p:nvSpPr>
            <p:spPr>
              <a:xfrm rot="2700000">
                <a:off x="1364168" y="1478182"/>
                <a:ext cx="47140"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8" name="Shape 998"/>
              <p:cNvSpPr/>
              <p:nvPr/>
            </p:nvSpPr>
            <p:spPr>
              <a:xfrm rot="2700000">
                <a:off x="1307367" y="1923607"/>
                <a:ext cx="47140"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999" name="Shape 999"/>
              <p:cNvSpPr/>
              <p:nvPr/>
            </p:nvSpPr>
            <p:spPr>
              <a:xfrm rot="2700000">
                <a:off x="635960" y="1210085"/>
                <a:ext cx="47140" cy="4713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00" name="Shape 1000"/>
              <p:cNvSpPr/>
              <p:nvPr/>
            </p:nvSpPr>
            <p:spPr>
              <a:xfrm rot="2700000">
                <a:off x="663713" y="758180"/>
                <a:ext cx="47140" cy="4713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01" name="Shape 1001"/>
              <p:cNvSpPr/>
              <p:nvPr/>
            </p:nvSpPr>
            <p:spPr>
              <a:xfrm rot="2700000">
                <a:off x="935159" y="641159"/>
                <a:ext cx="47139"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02" name="Shape 1002"/>
              <p:cNvSpPr/>
              <p:nvPr/>
            </p:nvSpPr>
            <p:spPr>
              <a:xfrm rot="2700000">
                <a:off x="1407485" y="641159"/>
                <a:ext cx="47140"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03" name="Shape 1003"/>
              <p:cNvSpPr/>
              <p:nvPr/>
            </p:nvSpPr>
            <p:spPr>
              <a:xfrm rot="2700000">
                <a:off x="1547464" y="808614"/>
                <a:ext cx="47140" cy="4713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04" name="Shape 1004"/>
              <p:cNvSpPr/>
              <p:nvPr/>
            </p:nvSpPr>
            <p:spPr>
              <a:xfrm rot="2700000">
                <a:off x="546351" y="1393430"/>
                <a:ext cx="47140"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05" name="Shape 1005"/>
              <p:cNvSpPr/>
              <p:nvPr/>
            </p:nvSpPr>
            <p:spPr>
              <a:xfrm rot="2700000">
                <a:off x="693375" y="1582172"/>
                <a:ext cx="47140" cy="4714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06" name="Shape 1006"/>
              <p:cNvSpPr/>
              <p:nvPr/>
            </p:nvSpPr>
            <p:spPr>
              <a:xfrm rot="2700000">
                <a:off x="324810" y="894432"/>
                <a:ext cx="47140" cy="4713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07" name="Shape 1007"/>
              <p:cNvSpPr/>
              <p:nvPr/>
            </p:nvSpPr>
            <p:spPr>
              <a:xfrm rot="2700000">
                <a:off x="1107342" y="1287309"/>
                <a:ext cx="47140" cy="4713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sp>
          <p:nvSpPr>
            <p:cNvPr id="1009" name="Shape 1009"/>
            <p:cNvSpPr/>
            <p:nvPr/>
          </p:nvSpPr>
          <p:spPr>
            <a:xfrm>
              <a:off x="2746388" y="591162"/>
              <a:ext cx="1898397"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25%</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91"/>
                                        </p:tgtEl>
                                        <p:attrNameLst>
                                          <p:attrName>style.visibility</p:attrName>
                                        </p:attrNameLst>
                                      </p:cBhvr>
                                      <p:to>
                                        <p:strVal val="visible"/>
                                      </p:to>
                                    </p:set>
                                    <p:anim calcmode="lin" valueType="num">
                                      <p:cBhvr additive="base">
                                        <p:cTn id="7" dur="500" fill="hold"/>
                                        <p:tgtEl>
                                          <p:spTgt spid="891"/>
                                        </p:tgtEl>
                                        <p:attrNameLst>
                                          <p:attrName>ppt_x</p:attrName>
                                        </p:attrNameLst>
                                      </p:cBhvr>
                                      <p:tavLst>
                                        <p:tav tm="0">
                                          <p:val>
                                            <p:strVal val="0-#ppt_w/2"/>
                                          </p:val>
                                        </p:tav>
                                        <p:tav tm="100000">
                                          <p:val>
                                            <p:strVal val="#ppt_x"/>
                                          </p:val>
                                        </p:tav>
                                      </p:tavLst>
                                    </p:anim>
                                    <p:anim calcmode="lin" valueType="num">
                                      <p:cBhvr additive="base">
                                        <p:cTn id="8" dur="500" fill="hold"/>
                                        <p:tgtEl>
                                          <p:spTgt spid="89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888"/>
                                        </p:tgtEl>
                                        <p:attrNameLst>
                                          <p:attrName>style.visibility</p:attrName>
                                        </p:attrNameLst>
                                      </p:cBhvr>
                                      <p:to>
                                        <p:strVal val="visible"/>
                                      </p:to>
                                    </p:set>
                                    <p:animEffect transition="in" filter="fade">
                                      <p:cBhvr>
                                        <p:cTn id="13" dur="500"/>
                                        <p:tgtEl>
                                          <p:spTgt spid="88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08"/>
                                        </p:tgtEl>
                                        <p:attrNameLst>
                                          <p:attrName>style.visibility</p:attrName>
                                        </p:attrNameLst>
                                      </p:cBhvr>
                                      <p:to>
                                        <p:strVal val="visible"/>
                                      </p:to>
                                    </p:set>
                                    <p:anim calcmode="lin" valueType="num">
                                      <p:cBhvr additive="base">
                                        <p:cTn id="18" dur="500" fill="hold"/>
                                        <p:tgtEl>
                                          <p:spTgt spid="908"/>
                                        </p:tgtEl>
                                        <p:attrNameLst>
                                          <p:attrName>ppt_x</p:attrName>
                                        </p:attrNameLst>
                                      </p:cBhvr>
                                      <p:tavLst>
                                        <p:tav tm="0">
                                          <p:val>
                                            <p:strVal val="#ppt_x"/>
                                          </p:val>
                                        </p:tav>
                                        <p:tav tm="100000">
                                          <p:val>
                                            <p:strVal val="#ppt_x"/>
                                          </p:val>
                                        </p:tav>
                                      </p:tavLst>
                                    </p:anim>
                                    <p:anim calcmode="lin" valueType="num">
                                      <p:cBhvr additive="base">
                                        <p:cTn id="19" dur="500" fill="hold"/>
                                        <p:tgtEl>
                                          <p:spTgt spid="90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53"/>
                                        </p:tgtEl>
                                        <p:attrNameLst>
                                          <p:attrName>style.visibility</p:attrName>
                                        </p:attrNameLst>
                                      </p:cBhvr>
                                      <p:to>
                                        <p:strVal val="visible"/>
                                      </p:to>
                                    </p:set>
                                    <p:animEffect transition="in" filter="fade">
                                      <p:cBhvr>
                                        <p:cTn id="24" dur="500"/>
                                        <p:tgtEl>
                                          <p:spTgt spid="95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67"/>
                                        </p:tgtEl>
                                        <p:attrNameLst>
                                          <p:attrName>style.visibility</p:attrName>
                                        </p:attrNameLst>
                                      </p:cBhvr>
                                      <p:to>
                                        <p:strVal val="visible"/>
                                      </p:to>
                                    </p:set>
                                    <p:animEffect transition="in" filter="fade">
                                      <p:cBhvr>
                                        <p:cTn id="29" dur="500"/>
                                        <p:tgtEl>
                                          <p:spTgt spid="96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10"/>
                                        </p:tgtEl>
                                        <p:attrNameLst>
                                          <p:attrName>style.visibility</p:attrName>
                                        </p:attrNameLst>
                                      </p:cBhvr>
                                      <p:to>
                                        <p:strVal val="visible"/>
                                      </p:to>
                                    </p:set>
                                    <p:animEffect transition="in" filter="fade">
                                      <p:cBhvr>
                                        <p:cTn id="34" dur="500"/>
                                        <p:tgtEl>
                                          <p:spTgt spid="1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7" name="Group 1017"/>
          <p:cNvGrpSpPr/>
          <p:nvPr/>
        </p:nvGrpSpPr>
        <p:grpSpPr>
          <a:xfrm>
            <a:off x="-63181" y="7558358"/>
            <a:ext cx="9498034" cy="3649237"/>
            <a:chOff x="0" y="0"/>
            <a:chExt cx="9498033" cy="3649236"/>
          </a:xfrm>
        </p:grpSpPr>
        <p:sp>
          <p:nvSpPr>
            <p:cNvPr id="1012" name="Shape 1012"/>
            <p:cNvSpPr/>
            <p:nvPr/>
          </p:nvSpPr>
          <p:spPr>
            <a:xfrm>
              <a:off x="3074465" y="1665496"/>
              <a:ext cx="3680527" cy="1722368"/>
            </a:xfrm>
            <a:custGeom>
              <a:avLst/>
              <a:gdLst/>
              <a:ahLst/>
              <a:cxnLst>
                <a:cxn ang="0">
                  <a:pos x="wd2" y="hd2"/>
                </a:cxn>
                <a:cxn ang="5400000">
                  <a:pos x="wd2" y="hd2"/>
                </a:cxn>
                <a:cxn ang="10800000">
                  <a:pos x="wd2" y="hd2"/>
                </a:cxn>
                <a:cxn ang="16200000">
                  <a:pos x="wd2" y="hd2"/>
                </a:cxn>
              </a:cxnLst>
              <a:rect l="0" t="0" r="r" b="b"/>
              <a:pathLst>
                <a:path w="21600" h="21600" extrusionOk="0">
                  <a:moveTo>
                    <a:pt x="20119" y="0"/>
                  </a:moveTo>
                  <a:lnTo>
                    <a:pt x="0" y="0"/>
                  </a:lnTo>
                  <a:lnTo>
                    <a:pt x="0" y="21600"/>
                  </a:lnTo>
                  <a:lnTo>
                    <a:pt x="21600" y="21600"/>
                  </a:lnTo>
                  <a:lnTo>
                    <a:pt x="20119" y="0"/>
                  </a:lnTo>
                  <a:close/>
                </a:path>
              </a:pathLst>
            </a:custGeom>
            <a:solidFill>
              <a:srgbClr val="D1D3D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13" name="Shape 1013"/>
            <p:cNvSpPr/>
            <p:nvPr/>
          </p:nvSpPr>
          <p:spPr>
            <a:xfrm>
              <a:off x="0" y="1405725"/>
              <a:ext cx="3082857" cy="2241910"/>
            </a:xfrm>
            <a:prstGeom prst="rect">
              <a:avLst/>
            </a:prstGeom>
            <a:solidFill>
              <a:srgbClr val="A6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14" name="Shape 1014"/>
            <p:cNvSpPr/>
            <p:nvPr/>
          </p:nvSpPr>
          <p:spPr>
            <a:xfrm>
              <a:off x="2357104" y="1403641"/>
              <a:ext cx="1" cy="2245596"/>
            </a:xfrm>
            <a:prstGeom prst="line">
              <a:avLst/>
            </a:prstGeom>
            <a:noFill/>
            <a:ln w="889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15" name="Shape 1015"/>
            <p:cNvSpPr/>
            <p:nvPr/>
          </p:nvSpPr>
          <p:spPr>
            <a:xfrm>
              <a:off x="6265307" y="0"/>
              <a:ext cx="2543742" cy="3641301"/>
            </a:xfrm>
            <a:custGeom>
              <a:avLst/>
              <a:gdLst/>
              <a:ahLst/>
              <a:cxnLst>
                <a:cxn ang="0">
                  <a:pos x="wd2" y="hd2"/>
                </a:cxn>
                <a:cxn ang="5400000">
                  <a:pos x="wd2" y="hd2"/>
                </a:cxn>
                <a:cxn ang="10800000">
                  <a:pos x="wd2" y="hd2"/>
                </a:cxn>
                <a:cxn ang="16200000">
                  <a:pos x="wd2" y="hd2"/>
                </a:cxn>
              </a:cxnLst>
              <a:rect l="0" t="0" r="r" b="b"/>
              <a:pathLst>
                <a:path w="20559" h="21535" extrusionOk="0">
                  <a:moveTo>
                    <a:pt x="10346" y="450"/>
                  </a:moveTo>
                  <a:cubicBezTo>
                    <a:pt x="9165" y="1957"/>
                    <a:pt x="7842" y="3402"/>
                    <a:pt x="6386" y="4774"/>
                  </a:cubicBezTo>
                  <a:cubicBezTo>
                    <a:pt x="5661" y="5457"/>
                    <a:pt x="4903" y="6122"/>
                    <a:pt x="4189" y="6811"/>
                  </a:cubicBezTo>
                  <a:cubicBezTo>
                    <a:pt x="1163" y="9733"/>
                    <a:pt x="-1041" y="13294"/>
                    <a:pt x="510" y="16735"/>
                  </a:cubicBezTo>
                  <a:cubicBezTo>
                    <a:pt x="1774" y="19540"/>
                    <a:pt x="5313" y="21462"/>
                    <a:pt x="9349" y="21535"/>
                  </a:cubicBezTo>
                  <a:lnTo>
                    <a:pt x="20559" y="21535"/>
                  </a:lnTo>
                  <a:lnTo>
                    <a:pt x="20559" y="9298"/>
                  </a:lnTo>
                  <a:lnTo>
                    <a:pt x="13558" y="9298"/>
                  </a:lnTo>
                  <a:cubicBezTo>
                    <a:pt x="12914" y="9336"/>
                    <a:pt x="12281" y="9249"/>
                    <a:pt x="11714" y="9057"/>
                  </a:cubicBezTo>
                  <a:cubicBezTo>
                    <a:pt x="11249" y="8899"/>
                    <a:pt x="10822" y="8668"/>
                    <a:pt x="10514" y="8350"/>
                  </a:cubicBezTo>
                  <a:cubicBezTo>
                    <a:pt x="9978" y="7795"/>
                    <a:pt x="9902" y="7070"/>
                    <a:pt x="10318" y="6463"/>
                  </a:cubicBezTo>
                  <a:lnTo>
                    <a:pt x="12283" y="3344"/>
                  </a:lnTo>
                  <a:cubicBezTo>
                    <a:pt x="12690" y="2750"/>
                    <a:pt x="12869" y="2127"/>
                    <a:pt x="12851" y="1507"/>
                  </a:cubicBezTo>
                  <a:cubicBezTo>
                    <a:pt x="12838" y="1027"/>
                    <a:pt x="12696" y="510"/>
                    <a:pt x="12126" y="198"/>
                  </a:cubicBezTo>
                  <a:cubicBezTo>
                    <a:pt x="11706" y="-32"/>
                    <a:pt x="11169" y="-65"/>
                    <a:pt x="10753" y="117"/>
                  </a:cubicBezTo>
                  <a:cubicBezTo>
                    <a:pt x="10577" y="194"/>
                    <a:pt x="10434" y="309"/>
                    <a:pt x="10346" y="450"/>
                  </a:cubicBezTo>
                  <a:close/>
                </a:path>
              </a:pathLst>
            </a:custGeom>
            <a:solidFill>
              <a:srgbClr val="DCDEE0"/>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16" name="Shape 1016"/>
            <p:cNvSpPr/>
            <p:nvPr/>
          </p:nvSpPr>
          <p:spPr>
            <a:xfrm>
              <a:off x="7650247" y="1570608"/>
              <a:ext cx="1847787" cy="2071333"/>
            </a:xfrm>
            <a:custGeom>
              <a:avLst/>
              <a:gdLst/>
              <a:ahLst/>
              <a:cxnLst>
                <a:cxn ang="0">
                  <a:pos x="wd2" y="hd2"/>
                </a:cxn>
                <a:cxn ang="5400000">
                  <a:pos x="wd2" y="hd2"/>
                </a:cxn>
                <a:cxn ang="10800000">
                  <a:pos x="wd2" y="hd2"/>
                </a:cxn>
                <a:cxn ang="16200000">
                  <a:pos x="wd2" y="hd2"/>
                </a:cxn>
              </a:cxnLst>
              <a:rect l="0" t="0" r="r" b="b"/>
              <a:pathLst>
                <a:path w="21480" h="21600" extrusionOk="0">
                  <a:moveTo>
                    <a:pt x="5121" y="85"/>
                  </a:moveTo>
                  <a:cubicBezTo>
                    <a:pt x="3905" y="369"/>
                    <a:pt x="3011" y="1299"/>
                    <a:pt x="2876" y="2420"/>
                  </a:cubicBezTo>
                  <a:cubicBezTo>
                    <a:pt x="2713" y="3770"/>
                    <a:pt x="3663" y="5027"/>
                    <a:pt x="5121" y="5392"/>
                  </a:cubicBezTo>
                  <a:lnTo>
                    <a:pt x="2750" y="5392"/>
                  </a:lnTo>
                  <a:cubicBezTo>
                    <a:pt x="1195" y="5512"/>
                    <a:pt x="0" y="6679"/>
                    <a:pt x="0" y="8079"/>
                  </a:cubicBezTo>
                  <a:cubicBezTo>
                    <a:pt x="0" y="9479"/>
                    <a:pt x="1195" y="10647"/>
                    <a:pt x="2750" y="10766"/>
                  </a:cubicBezTo>
                  <a:lnTo>
                    <a:pt x="3824" y="10766"/>
                  </a:lnTo>
                  <a:cubicBezTo>
                    <a:pt x="2362" y="10888"/>
                    <a:pt x="1195" y="11911"/>
                    <a:pt x="1025" y="13219"/>
                  </a:cubicBezTo>
                  <a:cubicBezTo>
                    <a:pt x="820" y="14789"/>
                    <a:pt x="2073" y="16212"/>
                    <a:pt x="3824" y="16397"/>
                  </a:cubicBezTo>
                  <a:lnTo>
                    <a:pt x="6596" y="16397"/>
                  </a:lnTo>
                  <a:cubicBezTo>
                    <a:pt x="5183" y="16406"/>
                    <a:pt x="3991" y="17344"/>
                    <a:pt x="3797" y="18599"/>
                  </a:cubicBezTo>
                  <a:cubicBezTo>
                    <a:pt x="3557" y="20145"/>
                    <a:pt x="4857" y="21539"/>
                    <a:pt x="6596" y="21600"/>
                  </a:cubicBezTo>
                  <a:lnTo>
                    <a:pt x="15204" y="21600"/>
                  </a:lnTo>
                  <a:cubicBezTo>
                    <a:pt x="16877" y="21578"/>
                    <a:pt x="18205" y="20331"/>
                    <a:pt x="18153" y="18832"/>
                  </a:cubicBezTo>
                  <a:cubicBezTo>
                    <a:pt x="18104" y="17399"/>
                    <a:pt x="16802" y="16258"/>
                    <a:pt x="15204" y="16248"/>
                  </a:cubicBezTo>
                  <a:lnTo>
                    <a:pt x="17160" y="16248"/>
                  </a:lnTo>
                  <a:cubicBezTo>
                    <a:pt x="19013" y="16308"/>
                    <a:pt x="20502" y="14892"/>
                    <a:pt x="20327" y="13236"/>
                  </a:cubicBezTo>
                  <a:cubicBezTo>
                    <a:pt x="20175" y="11793"/>
                    <a:pt x="18774" y="10717"/>
                    <a:pt x="17160" y="10805"/>
                  </a:cubicBezTo>
                  <a:lnTo>
                    <a:pt x="18518" y="10805"/>
                  </a:lnTo>
                  <a:cubicBezTo>
                    <a:pt x="20258" y="10753"/>
                    <a:pt x="21600" y="9413"/>
                    <a:pt x="21471" y="7856"/>
                  </a:cubicBezTo>
                  <a:cubicBezTo>
                    <a:pt x="21356" y="6463"/>
                    <a:pt x="20075" y="5378"/>
                    <a:pt x="18518" y="5356"/>
                  </a:cubicBezTo>
                  <a:lnTo>
                    <a:pt x="17689" y="5356"/>
                  </a:lnTo>
                  <a:cubicBezTo>
                    <a:pt x="19402" y="5224"/>
                    <a:pt x="20650" y="3841"/>
                    <a:pt x="20437" y="2310"/>
                  </a:cubicBezTo>
                  <a:cubicBezTo>
                    <a:pt x="20261" y="1047"/>
                    <a:pt x="19106" y="75"/>
                    <a:pt x="17689" y="0"/>
                  </a:cubicBezTo>
                  <a:lnTo>
                    <a:pt x="5121" y="85"/>
                  </a:lnTo>
                  <a:close/>
                </a:path>
              </a:pathLst>
            </a:custGeom>
            <a:solidFill>
              <a:srgbClr val="E9EBF0"/>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grpSp>
        <p:nvGrpSpPr>
          <p:cNvPr id="1020" name="Group 1020"/>
          <p:cNvGrpSpPr/>
          <p:nvPr/>
        </p:nvGrpSpPr>
        <p:grpSpPr>
          <a:xfrm>
            <a:off x="13061856" y="1515985"/>
            <a:ext cx="9371208" cy="3699029"/>
            <a:chOff x="0" y="0"/>
            <a:chExt cx="9371206" cy="3699027"/>
          </a:xfrm>
        </p:grpSpPr>
        <p:sp>
          <p:nvSpPr>
            <p:cNvPr id="1018" name="Shape 1018"/>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1019" name="Shape 1019"/>
            <p:cNvSpPr/>
            <p:nvPr/>
          </p:nvSpPr>
          <p:spPr>
            <a:xfrm>
              <a:off x="12700" y="269458"/>
              <a:ext cx="9358507"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1021" name="Shape 1021"/>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25</a:t>
            </a:fld>
            <a:endParaRPr/>
          </a:p>
        </p:txBody>
      </p:sp>
      <p:sp>
        <p:nvSpPr>
          <p:cNvPr id="1022" name="Shape 1022"/>
          <p:cNvSpPr>
            <a:spLocks noGrp="1"/>
          </p:cNvSpPr>
          <p:nvPr>
            <p:ph type="body" sz="quarter" idx="1"/>
          </p:nvPr>
        </p:nvSpPr>
        <p:spPr>
          <a:xfrm>
            <a:off x="13045671" y="6115173"/>
            <a:ext cx="10236818" cy="4696444"/>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grpSp>
        <p:nvGrpSpPr>
          <p:cNvPr id="1052" name="Group 1052"/>
          <p:cNvGrpSpPr/>
          <p:nvPr/>
        </p:nvGrpSpPr>
        <p:grpSpPr>
          <a:xfrm>
            <a:off x="3509750" y="2134021"/>
            <a:ext cx="6795555" cy="8586017"/>
            <a:chOff x="0" y="0"/>
            <a:chExt cx="6795554" cy="8586016"/>
          </a:xfrm>
        </p:grpSpPr>
        <p:sp>
          <p:nvSpPr>
            <p:cNvPr id="1023" name="Shape 1023"/>
            <p:cNvSpPr/>
            <p:nvPr/>
          </p:nvSpPr>
          <p:spPr>
            <a:xfrm>
              <a:off x="0" y="7316016"/>
              <a:ext cx="583481" cy="1270001"/>
            </a:xfrm>
            <a:prstGeom prst="roundRect">
              <a:avLst>
                <a:gd name="adj" fmla="val 32649"/>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24" name="Shape 1024"/>
            <p:cNvSpPr/>
            <p:nvPr/>
          </p:nvSpPr>
          <p:spPr>
            <a:xfrm>
              <a:off x="35948" y="7646017"/>
              <a:ext cx="511585" cy="609998"/>
            </a:xfrm>
            <a:prstGeom prst="roundRect">
              <a:avLst>
                <a:gd name="adj" fmla="val 37237"/>
              </a:avLst>
            </a:prstGeom>
            <a:solidFill>
              <a:srgbClr val="A6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nvGrpSpPr>
            <p:cNvPr id="1037" name="Group 1037"/>
            <p:cNvGrpSpPr/>
            <p:nvPr/>
          </p:nvGrpSpPr>
          <p:grpSpPr>
            <a:xfrm>
              <a:off x="419546" y="0"/>
              <a:ext cx="6376009" cy="7938932"/>
              <a:chOff x="0" y="0"/>
              <a:chExt cx="6376007" cy="7938931"/>
            </a:xfrm>
          </p:grpSpPr>
          <p:sp>
            <p:nvSpPr>
              <p:cNvPr id="1025" name="Shape 1025"/>
              <p:cNvSpPr/>
              <p:nvPr/>
            </p:nvSpPr>
            <p:spPr>
              <a:xfrm>
                <a:off x="0" y="20113"/>
                <a:ext cx="5279027" cy="7918819"/>
              </a:xfrm>
              <a:custGeom>
                <a:avLst/>
                <a:gdLst/>
                <a:ahLst/>
                <a:cxnLst>
                  <a:cxn ang="0">
                    <a:pos x="wd2" y="hd2"/>
                  </a:cxn>
                  <a:cxn ang="5400000">
                    <a:pos x="wd2" y="hd2"/>
                  </a:cxn>
                  <a:cxn ang="10800000">
                    <a:pos x="wd2" y="hd2"/>
                  </a:cxn>
                  <a:cxn ang="16200000">
                    <a:pos x="wd2" y="hd2"/>
                  </a:cxn>
                </a:cxnLst>
                <a:rect l="0" t="0" r="r" b="b"/>
                <a:pathLst>
                  <a:path w="21529" h="21548" extrusionOk="0">
                    <a:moveTo>
                      <a:pt x="0" y="21548"/>
                    </a:moveTo>
                    <a:lnTo>
                      <a:pt x="4865" y="21548"/>
                    </a:lnTo>
                    <a:cubicBezTo>
                      <a:pt x="5674" y="21552"/>
                      <a:pt x="6448" y="21325"/>
                      <a:pt x="6992" y="20925"/>
                    </a:cubicBezTo>
                    <a:cubicBezTo>
                      <a:pt x="7469" y="20574"/>
                      <a:pt x="7730" y="20115"/>
                      <a:pt x="7723" y="19641"/>
                    </a:cubicBezTo>
                    <a:lnTo>
                      <a:pt x="7723" y="2472"/>
                    </a:lnTo>
                    <a:cubicBezTo>
                      <a:pt x="7583" y="1170"/>
                      <a:pt x="9090" y="49"/>
                      <a:pt x="11046" y="2"/>
                    </a:cubicBezTo>
                    <a:cubicBezTo>
                      <a:pt x="13106" y="-48"/>
                      <a:pt x="14782" y="1099"/>
                      <a:pt x="14654" y="2472"/>
                    </a:cubicBezTo>
                    <a:lnTo>
                      <a:pt x="14654" y="12049"/>
                    </a:lnTo>
                    <a:cubicBezTo>
                      <a:pt x="14570" y="13327"/>
                      <a:pt x="16073" y="14402"/>
                      <a:pt x="17989" y="14435"/>
                    </a:cubicBezTo>
                    <a:cubicBezTo>
                      <a:pt x="19979" y="14470"/>
                      <a:pt x="21600" y="13376"/>
                      <a:pt x="21526" y="12049"/>
                    </a:cubicBezTo>
                    <a:lnTo>
                      <a:pt x="21512" y="9450"/>
                    </a:lnTo>
                  </a:path>
                </a:pathLst>
              </a:custGeom>
              <a:noFill/>
              <a:ln w="63500" cap="flat">
                <a:solidFill>
                  <a:srgbClr val="A6AAA9"/>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26" name="Shape 1026"/>
              <p:cNvSpPr/>
              <p:nvPr/>
            </p:nvSpPr>
            <p:spPr>
              <a:xfrm>
                <a:off x="5190678" y="3679932"/>
                <a:ext cx="176734" cy="450449"/>
              </a:xfrm>
              <a:prstGeom prst="rect">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27" name="Shape 1027"/>
              <p:cNvSpPr/>
              <p:nvPr/>
            </p:nvSpPr>
            <p:spPr>
              <a:xfrm>
                <a:off x="5610349" y="3479279"/>
                <a:ext cx="1" cy="265317"/>
              </a:xfrm>
              <a:prstGeom prst="line">
                <a:avLst/>
              </a:prstGeom>
              <a:noFill/>
              <a:ln w="63500" cap="flat">
                <a:solidFill>
                  <a:srgbClr val="A6AAA9"/>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28" name="Shape 1028"/>
              <p:cNvSpPr/>
              <p:nvPr/>
            </p:nvSpPr>
            <p:spPr>
              <a:xfrm>
                <a:off x="4189424" y="0"/>
                <a:ext cx="2186584" cy="3476204"/>
              </a:xfrm>
              <a:prstGeom prst="roundRect">
                <a:avLst>
                  <a:gd name="adj" fmla="val 3967"/>
                </a:avLst>
              </a:prstGeom>
              <a:noFill/>
              <a:ln w="63500" cap="flat">
                <a:solidFill>
                  <a:srgbClr val="A6AAA9"/>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29" name="Shape 1029"/>
              <p:cNvSpPr/>
              <p:nvPr/>
            </p:nvSpPr>
            <p:spPr>
              <a:xfrm>
                <a:off x="4292186" y="1432580"/>
                <a:ext cx="1981061" cy="1943699"/>
              </a:xfrm>
              <a:custGeom>
                <a:avLst/>
                <a:gdLst/>
                <a:ahLst/>
                <a:cxnLst>
                  <a:cxn ang="0">
                    <a:pos x="wd2" y="hd2"/>
                  </a:cxn>
                  <a:cxn ang="5400000">
                    <a:pos x="wd2" y="hd2"/>
                  </a:cxn>
                  <a:cxn ang="10800000">
                    <a:pos x="wd2" y="hd2"/>
                  </a:cxn>
                  <a:cxn ang="16200000">
                    <a:pos x="wd2" y="hd2"/>
                  </a:cxn>
                </a:cxnLst>
                <a:rect l="0" t="0" r="r" b="b"/>
                <a:pathLst>
                  <a:path w="21600" h="21600" extrusionOk="0">
                    <a:moveTo>
                      <a:pt x="21600" y="3"/>
                    </a:moveTo>
                    <a:lnTo>
                      <a:pt x="21600" y="20902"/>
                    </a:lnTo>
                    <a:cubicBezTo>
                      <a:pt x="21600" y="21002"/>
                      <a:pt x="21600" y="21078"/>
                      <a:pt x="21596" y="21142"/>
                    </a:cubicBezTo>
                    <a:cubicBezTo>
                      <a:pt x="21592" y="21206"/>
                      <a:pt x="21583" y="21258"/>
                      <a:pt x="21566" y="21312"/>
                    </a:cubicBezTo>
                    <a:cubicBezTo>
                      <a:pt x="21546" y="21370"/>
                      <a:pt x="21513" y="21423"/>
                      <a:pt x="21469" y="21467"/>
                    </a:cubicBezTo>
                    <a:cubicBezTo>
                      <a:pt x="21426" y="21511"/>
                      <a:pt x="21374" y="21545"/>
                      <a:pt x="21317" y="21566"/>
                    </a:cubicBezTo>
                    <a:cubicBezTo>
                      <a:pt x="21264" y="21583"/>
                      <a:pt x="21213" y="21591"/>
                      <a:pt x="21150" y="21596"/>
                    </a:cubicBezTo>
                    <a:cubicBezTo>
                      <a:pt x="21087" y="21600"/>
                      <a:pt x="21012" y="21600"/>
                      <a:pt x="20913" y="21600"/>
                    </a:cubicBezTo>
                    <a:lnTo>
                      <a:pt x="684" y="21600"/>
                    </a:lnTo>
                    <a:cubicBezTo>
                      <a:pt x="586" y="21600"/>
                      <a:pt x="512" y="21600"/>
                      <a:pt x="450" y="21596"/>
                    </a:cubicBezTo>
                    <a:cubicBezTo>
                      <a:pt x="387" y="21591"/>
                      <a:pt x="336" y="21583"/>
                      <a:pt x="283" y="21566"/>
                    </a:cubicBezTo>
                    <a:cubicBezTo>
                      <a:pt x="226" y="21545"/>
                      <a:pt x="174" y="21511"/>
                      <a:pt x="131" y="21467"/>
                    </a:cubicBezTo>
                    <a:cubicBezTo>
                      <a:pt x="87" y="21423"/>
                      <a:pt x="54" y="21370"/>
                      <a:pt x="34" y="21312"/>
                    </a:cubicBezTo>
                    <a:cubicBezTo>
                      <a:pt x="17" y="21258"/>
                      <a:pt x="8" y="21206"/>
                      <a:pt x="4" y="21141"/>
                    </a:cubicBezTo>
                    <a:cubicBezTo>
                      <a:pt x="0" y="21077"/>
                      <a:pt x="0" y="21001"/>
                      <a:pt x="0" y="20899"/>
                    </a:cubicBezTo>
                    <a:lnTo>
                      <a:pt x="0" y="0"/>
                    </a:lnTo>
                    <a:lnTo>
                      <a:pt x="21600" y="3"/>
                    </a:lnTo>
                    <a:close/>
                  </a:path>
                </a:pathLst>
              </a:custGeom>
              <a:solidFill>
                <a:schemeClr val="accent1"/>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30" name="Shape 1030"/>
              <p:cNvSpPr/>
              <p:nvPr/>
            </p:nvSpPr>
            <p:spPr>
              <a:xfrm>
                <a:off x="4993733" y="2387149"/>
                <a:ext cx="169393" cy="169392"/>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31" name="Shape 1031"/>
              <p:cNvSpPr/>
              <p:nvPr/>
            </p:nvSpPr>
            <p:spPr>
              <a:xfrm>
                <a:off x="5679533" y="1811415"/>
                <a:ext cx="169392" cy="169393"/>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32" name="Shape 1032"/>
              <p:cNvSpPr/>
              <p:nvPr/>
            </p:nvSpPr>
            <p:spPr>
              <a:xfrm>
                <a:off x="4773600" y="1057882"/>
                <a:ext cx="169392" cy="169392"/>
              </a:xfrm>
              <a:prstGeom prst="ellipse">
                <a:avLst/>
              </a:prstGeom>
              <a:solidFill>
                <a:schemeClr val="accent1"/>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33" name="Shape 1033"/>
              <p:cNvSpPr/>
              <p:nvPr/>
            </p:nvSpPr>
            <p:spPr>
              <a:xfrm>
                <a:off x="5247895" y="752156"/>
                <a:ext cx="69644" cy="69644"/>
              </a:xfrm>
              <a:prstGeom prst="ellipse">
                <a:avLst/>
              </a:prstGeom>
              <a:solidFill>
                <a:schemeClr val="accent1"/>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34" name="Shape 1034"/>
              <p:cNvSpPr/>
              <p:nvPr/>
            </p:nvSpPr>
            <p:spPr>
              <a:xfrm>
                <a:off x="4823473" y="3012756"/>
                <a:ext cx="69645" cy="69644"/>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35" name="Shape 1035"/>
              <p:cNvSpPr/>
              <p:nvPr/>
            </p:nvSpPr>
            <p:spPr>
              <a:xfrm>
                <a:off x="5729407" y="2741822"/>
                <a:ext cx="69644" cy="69645"/>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36" name="Shape 1036"/>
              <p:cNvSpPr/>
              <p:nvPr/>
            </p:nvSpPr>
            <p:spPr>
              <a:xfrm>
                <a:off x="4546841" y="2005222"/>
                <a:ext cx="69645" cy="69645"/>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grpSp>
          <p:nvGrpSpPr>
            <p:cNvPr id="1051" name="Group 1051"/>
            <p:cNvGrpSpPr/>
            <p:nvPr/>
          </p:nvGrpSpPr>
          <p:grpSpPr>
            <a:xfrm>
              <a:off x="152143" y="7707523"/>
              <a:ext cx="279195" cy="486987"/>
              <a:chOff x="0" y="0"/>
              <a:chExt cx="279193" cy="486986"/>
            </a:xfrm>
          </p:grpSpPr>
          <p:sp>
            <p:nvSpPr>
              <p:cNvPr id="1038" name="Shape 1038"/>
              <p:cNvSpPr/>
              <p:nvPr/>
            </p:nvSpPr>
            <p:spPr>
              <a:xfrm>
                <a:off x="104775" y="0"/>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39" name="Shape 1039"/>
              <p:cNvSpPr/>
              <p:nvPr/>
            </p:nvSpPr>
            <p:spPr>
              <a:xfrm>
                <a:off x="104775" y="208670"/>
                <a:ext cx="69644" cy="69645"/>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0" name="Shape 1040"/>
              <p:cNvSpPr/>
              <p:nvPr/>
            </p:nvSpPr>
            <p:spPr>
              <a:xfrm>
                <a:off x="104775" y="417342"/>
                <a:ext cx="69644" cy="69645"/>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1" name="Shape 1041"/>
              <p:cNvSpPr/>
              <p:nvPr/>
            </p:nvSpPr>
            <p:spPr>
              <a:xfrm>
                <a:off x="104775" y="104335"/>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2" name="Shape 1042"/>
              <p:cNvSpPr/>
              <p:nvPr/>
            </p:nvSpPr>
            <p:spPr>
              <a:xfrm>
                <a:off x="104775" y="313007"/>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3" name="Shape 1043"/>
              <p:cNvSpPr/>
              <p:nvPr/>
            </p:nvSpPr>
            <p:spPr>
              <a:xfrm>
                <a:off x="209550" y="50800"/>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4" name="Shape 1044"/>
              <p:cNvSpPr/>
              <p:nvPr/>
            </p:nvSpPr>
            <p:spPr>
              <a:xfrm>
                <a:off x="209550" y="259470"/>
                <a:ext cx="69644" cy="69645"/>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5" name="Shape 1045"/>
              <p:cNvSpPr/>
              <p:nvPr/>
            </p:nvSpPr>
            <p:spPr>
              <a:xfrm>
                <a:off x="209550" y="155135"/>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6" name="Shape 1046"/>
              <p:cNvSpPr/>
              <p:nvPr/>
            </p:nvSpPr>
            <p:spPr>
              <a:xfrm>
                <a:off x="209550" y="363807"/>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7" name="Shape 1047"/>
              <p:cNvSpPr/>
              <p:nvPr/>
            </p:nvSpPr>
            <p:spPr>
              <a:xfrm>
                <a:off x="0" y="50800"/>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8" name="Shape 1048"/>
              <p:cNvSpPr/>
              <p:nvPr/>
            </p:nvSpPr>
            <p:spPr>
              <a:xfrm>
                <a:off x="0" y="259470"/>
                <a:ext cx="69644" cy="69645"/>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49" name="Shape 1049"/>
              <p:cNvSpPr/>
              <p:nvPr/>
            </p:nvSpPr>
            <p:spPr>
              <a:xfrm>
                <a:off x="0" y="155135"/>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50" name="Shape 1050"/>
              <p:cNvSpPr/>
              <p:nvPr/>
            </p:nvSpPr>
            <p:spPr>
              <a:xfrm>
                <a:off x="0" y="363807"/>
                <a:ext cx="69644" cy="69644"/>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0"/>
                                        </p:tgtEl>
                                        <p:attrNameLst>
                                          <p:attrName>style.visibility</p:attrName>
                                        </p:attrNameLst>
                                      </p:cBhvr>
                                      <p:to>
                                        <p:strVal val="visible"/>
                                      </p:to>
                                    </p:set>
                                    <p:anim calcmode="lin" valueType="num">
                                      <p:cBhvr additive="base">
                                        <p:cTn id="7" dur="500" fill="hold"/>
                                        <p:tgtEl>
                                          <p:spTgt spid="1020"/>
                                        </p:tgtEl>
                                        <p:attrNameLst>
                                          <p:attrName>ppt_x</p:attrName>
                                        </p:attrNameLst>
                                      </p:cBhvr>
                                      <p:tavLst>
                                        <p:tav tm="0">
                                          <p:val>
                                            <p:strVal val="1+#ppt_w/2"/>
                                          </p:val>
                                        </p:tav>
                                        <p:tav tm="100000">
                                          <p:val>
                                            <p:strVal val="#ppt_x"/>
                                          </p:val>
                                        </p:tav>
                                      </p:tavLst>
                                    </p:anim>
                                    <p:anim calcmode="lin" valueType="num">
                                      <p:cBhvr additive="base">
                                        <p:cTn id="8" dur="500" fill="hold"/>
                                        <p:tgtEl>
                                          <p:spTgt spid="10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22">
                                            <p:bg/>
                                          </p:spTgt>
                                        </p:tgtEl>
                                        <p:attrNameLst>
                                          <p:attrName>style.visibility</p:attrName>
                                        </p:attrNameLst>
                                      </p:cBhvr>
                                      <p:to>
                                        <p:strVal val="visible"/>
                                      </p:to>
                                    </p:set>
                                    <p:animEffect transition="in" filter="fade">
                                      <p:cBhvr>
                                        <p:cTn id="13" dur="500"/>
                                        <p:tgtEl>
                                          <p:spTgt spid="1022">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22">
                                            <p:txEl>
                                              <p:pRg st="0" end="0"/>
                                            </p:txEl>
                                          </p:spTgt>
                                        </p:tgtEl>
                                        <p:attrNameLst>
                                          <p:attrName>style.visibility</p:attrName>
                                        </p:attrNameLst>
                                      </p:cBhvr>
                                      <p:to>
                                        <p:strVal val="visible"/>
                                      </p:to>
                                    </p:set>
                                    <p:animEffect transition="in" filter="fade">
                                      <p:cBhvr>
                                        <p:cTn id="18" dur="500"/>
                                        <p:tgtEl>
                                          <p:spTgt spid="102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017"/>
                                        </p:tgtEl>
                                        <p:attrNameLst>
                                          <p:attrName>style.visibility</p:attrName>
                                        </p:attrNameLst>
                                      </p:cBhvr>
                                      <p:to>
                                        <p:strVal val="visible"/>
                                      </p:to>
                                    </p:set>
                                    <p:anim calcmode="lin" valueType="num">
                                      <p:cBhvr additive="base">
                                        <p:cTn id="23" dur="500" fill="hold"/>
                                        <p:tgtEl>
                                          <p:spTgt spid="1017"/>
                                        </p:tgtEl>
                                        <p:attrNameLst>
                                          <p:attrName>ppt_x</p:attrName>
                                        </p:attrNameLst>
                                      </p:cBhvr>
                                      <p:tavLst>
                                        <p:tav tm="0">
                                          <p:val>
                                            <p:strVal val="0-#ppt_w/2"/>
                                          </p:val>
                                        </p:tav>
                                        <p:tav tm="100000">
                                          <p:val>
                                            <p:strVal val="#ppt_x"/>
                                          </p:val>
                                        </p:tav>
                                      </p:tavLst>
                                    </p:anim>
                                    <p:anim calcmode="lin" valueType="num">
                                      <p:cBhvr additive="base">
                                        <p:cTn id="24" dur="500" fill="hold"/>
                                        <p:tgtEl>
                                          <p:spTgt spid="101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52"/>
                                        </p:tgtEl>
                                        <p:attrNameLst>
                                          <p:attrName>style.visibility</p:attrName>
                                        </p:attrNameLst>
                                      </p:cBhvr>
                                      <p:to>
                                        <p:strVal val="visible"/>
                                      </p:to>
                                    </p:set>
                                    <p:animEffect transition="in" filter="fade">
                                      <p:cBhvr>
                                        <p:cTn id="29" dur="500"/>
                                        <p:tgtEl>
                                          <p:spTgt spid="1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2"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6" name="Group 1056"/>
          <p:cNvGrpSpPr/>
          <p:nvPr/>
        </p:nvGrpSpPr>
        <p:grpSpPr>
          <a:xfrm>
            <a:off x="1532783" y="3979243"/>
            <a:ext cx="21318434" cy="5757514"/>
            <a:chOff x="0" y="0"/>
            <a:chExt cx="21318432" cy="5757512"/>
          </a:xfrm>
        </p:grpSpPr>
        <p:sp>
          <p:nvSpPr>
            <p:cNvPr id="1054" name="Shape 1054"/>
            <p:cNvSpPr/>
            <p:nvPr/>
          </p:nvSpPr>
          <p:spPr>
            <a:xfrm>
              <a:off x="16142552" y="0"/>
              <a:ext cx="5175881" cy="575751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popularised in the 1960s with the release of Letraset sheets containing Lorem has survived not only five centuries, but also the leap into electronic typesetting.</a:t>
              </a:r>
            </a:p>
          </p:txBody>
        </p:sp>
        <p:sp>
          <p:nvSpPr>
            <p:cNvPr id="1055" name="Shape 1055"/>
            <p:cNvSpPr/>
            <p:nvPr/>
          </p:nvSpPr>
          <p:spPr>
            <a:xfrm>
              <a:off x="0" y="0"/>
              <a:ext cx="5175881" cy="575751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a:lstStyle>
            <a:p>
              <a:r>
                <a:rPr dirty="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popularised in the 1960s with the release of Letraset sheets containing Lorem has survived not only five centuries, but also the leap into electronic typesetting.</a:t>
              </a:r>
            </a:p>
          </p:txBody>
        </p:sp>
      </p:grpSp>
      <p:sp>
        <p:nvSpPr>
          <p:cNvPr id="1057" name="Shape 105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26</a:t>
            </a:fld>
            <a:endParaRPr/>
          </a:p>
        </p:txBody>
      </p:sp>
      <p:grpSp>
        <p:nvGrpSpPr>
          <p:cNvPr id="1060" name="Group 1060"/>
          <p:cNvGrpSpPr/>
          <p:nvPr/>
        </p:nvGrpSpPr>
        <p:grpSpPr>
          <a:xfrm>
            <a:off x="8877078" y="3252591"/>
            <a:ext cx="6628754" cy="5890558"/>
            <a:chOff x="0" y="0"/>
            <a:chExt cx="6628753" cy="5890557"/>
          </a:xfrm>
        </p:grpSpPr>
        <p:sp>
          <p:nvSpPr>
            <p:cNvPr id="1058" name="Shape 1058"/>
            <p:cNvSpPr/>
            <p:nvPr/>
          </p:nvSpPr>
          <p:spPr>
            <a:xfrm>
              <a:off x="-1" y="0"/>
              <a:ext cx="3325073" cy="5890558"/>
            </a:xfrm>
            <a:custGeom>
              <a:avLst/>
              <a:gdLst/>
              <a:ahLst/>
              <a:cxnLst>
                <a:cxn ang="0">
                  <a:pos x="wd2" y="hd2"/>
                </a:cxn>
                <a:cxn ang="5400000">
                  <a:pos x="wd2" y="hd2"/>
                </a:cxn>
                <a:cxn ang="10800000">
                  <a:pos x="wd2" y="hd2"/>
                </a:cxn>
                <a:cxn ang="16200000">
                  <a:pos x="wd2" y="hd2"/>
                </a:cxn>
              </a:cxnLst>
              <a:rect l="0" t="0" r="r" b="b"/>
              <a:pathLst>
                <a:path w="20269" h="20727" extrusionOk="0">
                  <a:moveTo>
                    <a:pt x="20269" y="2593"/>
                  </a:moveTo>
                  <a:lnTo>
                    <a:pt x="20269" y="20727"/>
                  </a:lnTo>
                  <a:lnTo>
                    <a:pt x="2213" y="10305"/>
                  </a:lnTo>
                  <a:cubicBezTo>
                    <a:pt x="-1331" y="7563"/>
                    <a:pt x="-539" y="3699"/>
                    <a:pt x="4016" y="1510"/>
                  </a:cubicBezTo>
                  <a:cubicBezTo>
                    <a:pt x="8976" y="-873"/>
                    <a:pt x="16380" y="-380"/>
                    <a:pt x="20269" y="2593"/>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59" name="Shape 1059"/>
            <p:cNvSpPr/>
            <p:nvPr/>
          </p:nvSpPr>
          <p:spPr>
            <a:xfrm>
              <a:off x="3303682" y="0"/>
              <a:ext cx="3325072" cy="5890558"/>
            </a:xfrm>
            <a:custGeom>
              <a:avLst/>
              <a:gdLst/>
              <a:ahLst/>
              <a:cxnLst>
                <a:cxn ang="0">
                  <a:pos x="wd2" y="hd2"/>
                </a:cxn>
                <a:cxn ang="5400000">
                  <a:pos x="wd2" y="hd2"/>
                </a:cxn>
                <a:cxn ang="10800000">
                  <a:pos x="wd2" y="hd2"/>
                </a:cxn>
                <a:cxn ang="16200000">
                  <a:pos x="wd2" y="hd2"/>
                </a:cxn>
              </a:cxnLst>
              <a:rect l="0" t="0" r="r" b="b"/>
              <a:pathLst>
                <a:path w="20269" h="20727" extrusionOk="0">
                  <a:moveTo>
                    <a:pt x="0" y="2593"/>
                  </a:moveTo>
                  <a:lnTo>
                    <a:pt x="0" y="20727"/>
                  </a:lnTo>
                  <a:lnTo>
                    <a:pt x="18056" y="10305"/>
                  </a:lnTo>
                  <a:cubicBezTo>
                    <a:pt x="21600" y="7563"/>
                    <a:pt x="20808" y="3699"/>
                    <a:pt x="16253" y="1510"/>
                  </a:cubicBezTo>
                  <a:cubicBezTo>
                    <a:pt x="11293" y="-873"/>
                    <a:pt x="3889" y="-380"/>
                    <a:pt x="0" y="2593"/>
                  </a:cubicBezTo>
                  <a:close/>
                </a:path>
              </a:pathLst>
            </a:custGeom>
            <a:solidFill>
              <a:schemeClr val="accent2">
                <a:lumMod val="75000"/>
              </a:schemeClr>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grpSp>
        <p:nvGrpSpPr>
          <p:cNvPr id="1069" name="Group 1069"/>
          <p:cNvGrpSpPr/>
          <p:nvPr/>
        </p:nvGrpSpPr>
        <p:grpSpPr>
          <a:xfrm>
            <a:off x="8786286" y="5008251"/>
            <a:ext cx="6811428" cy="9911808"/>
            <a:chOff x="0" y="0"/>
            <a:chExt cx="6811426" cy="9911807"/>
          </a:xfrm>
        </p:grpSpPr>
        <p:sp>
          <p:nvSpPr>
            <p:cNvPr id="1061" name="Shape 1061"/>
            <p:cNvSpPr/>
            <p:nvPr/>
          </p:nvSpPr>
          <p:spPr>
            <a:xfrm>
              <a:off x="630159" y="4338699"/>
              <a:ext cx="2097542" cy="3709710"/>
            </a:xfrm>
            <a:prstGeom prst="rect">
              <a:avLst/>
            </a:prstGeom>
            <a:solidFill>
              <a:srgbClr val="A6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62" name="Shape 1062"/>
            <p:cNvSpPr/>
            <p:nvPr/>
          </p:nvSpPr>
          <p:spPr>
            <a:xfrm>
              <a:off x="414256" y="4497255"/>
              <a:ext cx="2537232" cy="541455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5" y="17"/>
                  </a:lnTo>
                  <a:lnTo>
                    <a:pt x="3338" y="17"/>
                  </a:lnTo>
                  <a:lnTo>
                    <a:pt x="3338" y="7747"/>
                  </a:lnTo>
                  <a:cubicBezTo>
                    <a:pt x="3385" y="8079"/>
                    <a:pt x="3979" y="8334"/>
                    <a:pt x="4687" y="8327"/>
                  </a:cubicBezTo>
                  <a:cubicBezTo>
                    <a:pt x="5373" y="8320"/>
                    <a:pt x="5932" y="8068"/>
                    <a:pt x="5974" y="7747"/>
                  </a:cubicBezTo>
                  <a:lnTo>
                    <a:pt x="5974" y="0"/>
                  </a:lnTo>
                  <a:lnTo>
                    <a:pt x="21600" y="0"/>
                  </a:lnTo>
                  <a:lnTo>
                    <a:pt x="21480" y="21592"/>
                  </a:lnTo>
                  <a:lnTo>
                    <a:pt x="0" y="21600"/>
                  </a:lnTo>
                  <a:close/>
                </a:path>
              </a:pathLst>
            </a:custGeom>
            <a:solidFill>
              <a:srgbClr val="DCDEE0"/>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63" name="Shape 1063"/>
            <p:cNvSpPr/>
            <p:nvPr/>
          </p:nvSpPr>
          <p:spPr>
            <a:xfrm>
              <a:off x="706969" y="4848387"/>
              <a:ext cx="499345" cy="499346"/>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64" name="Shape 1064"/>
            <p:cNvSpPr/>
            <p:nvPr/>
          </p:nvSpPr>
          <p:spPr>
            <a:xfrm>
              <a:off x="-1" y="0"/>
              <a:ext cx="2598536" cy="4339012"/>
            </a:xfrm>
            <a:custGeom>
              <a:avLst/>
              <a:gdLst/>
              <a:ahLst/>
              <a:cxnLst>
                <a:cxn ang="0">
                  <a:pos x="wd2" y="hd2"/>
                </a:cxn>
                <a:cxn ang="5400000">
                  <a:pos x="wd2" y="hd2"/>
                </a:cxn>
                <a:cxn ang="10800000">
                  <a:pos x="wd2" y="hd2"/>
                </a:cxn>
                <a:cxn ang="16200000">
                  <a:pos x="wd2" y="hd2"/>
                </a:cxn>
              </a:cxnLst>
              <a:rect l="0" t="0" r="r" b="b"/>
              <a:pathLst>
                <a:path w="21561" h="21497" extrusionOk="0">
                  <a:moveTo>
                    <a:pt x="9" y="47"/>
                  </a:moveTo>
                  <a:lnTo>
                    <a:pt x="9" y="10833"/>
                  </a:lnTo>
                  <a:cubicBezTo>
                    <a:pt x="-39" y="11417"/>
                    <a:pt x="111" y="12001"/>
                    <a:pt x="451" y="12550"/>
                  </a:cubicBezTo>
                  <a:cubicBezTo>
                    <a:pt x="780" y="13081"/>
                    <a:pt x="1280" y="13568"/>
                    <a:pt x="1923" y="13984"/>
                  </a:cubicBezTo>
                  <a:lnTo>
                    <a:pt x="11407" y="19220"/>
                  </a:lnTo>
                  <a:lnTo>
                    <a:pt x="11407" y="21497"/>
                  </a:lnTo>
                  <a:lnTo>
                    <a:pt x="21561" y="21497"/>
                  </a:lnTo>
                  <a:lnTo>
                    <a:pt x="21561" y="11778"/>
                  </a:lnTo>
                  <a:lnTo>
                    <a:pt x="12819" y="6558"/>
                  </a:lnTo>
                  <a:cubicBezTo>
                    <a:pt x="12144" y="6899"/>
                    <a:pt x="11680" y="7364"/>
                    <a:pt x="11499" y="7880"/>
                  </a:cubicBezTo>
                  <a:cubicBezTo>
                    <a:pt x="11195" y="8745"/>
                    <a:pt x="11700" y="9641"/>
                    <a:pt x="12819" y="10220"/>
                  </a:cubicBezTo>
                  <a:lnTo>
                    <a:pt x="16821" y="12610"/>
                  </a:lnTo>
                  <a:cubicBezTo>
                    <a:pt x="16969" y="12691"/>
                    <a:pt x="16988" y="12826"/>
                    <a:pt x="16865" y="12921"/>
                  </a:cubicBezTo>
                  <a:cubicBezTo>
                    <a:pt x="16717" y="13035"/>
                    <a:pt x="16435" y="13044"/>
                    <a:pt x="16266" y="12941"/>
                  </a:cubicBezTo>
                  <a:lnTo>
                    <a:pt x="4556" y="5949"/>
                  </a:lnTo>
                  <a:lnTo>
                    <a:pt x="4556" y="2347"/>
                  </a:lnTo>
                  <a:cubicBezTo>
                    <a:pt x="4603" y="1699"/>
                    <a:pt x="4177" y="1070"/>
                    <a:pt x="3390" y="623"/>
                  </a:cubicBezTo>
                  <a:cubicBezTo>
                    <a:pt x="2489" y="112"/>
                    <a:pt x="1226" y="-103"/>
                    <a:pt x="9" y="47"/>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65" name="Shape 1065"/>
            <p:cNvSpPr/>
            <p:nvPr/>
          </p:nvSpPr>
          <p:spPr>
            <a:xfrm>
              <a:off x="4212880" y="0"/>
              <a:ext cx="2598547" cy="4339012"/>
            </a:xfrm>
            <a:custGeom>
              <a:avLst/>
              <a:gdLst/>
              <a:ahLst/>
              <a:cxnLst>
                <a:cxn ang="0">
                  <a:pos x="wd2" y="hd2"/>
                </a:cxn>
                <a:cxn ang="5400000">
                  <a:pos x="wd2" y="hd2"/>
                </a:cxn>
                <a:cxn ang="10800000">
                  <a:pos x="wd2" y="hd2"/>
                </a:cxn>
                <a:cxn ang="16200000">
                  <a:pos x="wd2" y="hd2"/>
                </a:cxn>
              </a:cxnLst>
              <a:rect l="0" t="0" r="r" b="b"/>
              <a:pathLst>
                <a:path w="21561" h="21497" extrusionOk="0">
                  <a:moveTo>
                    <a:pt x="21552" y="47"/>
                  </a:moveTo>
                  <a:lnTo>
                    <a:pt x="21552" y="10833"/>
                  </a:lnTo>
                  <a:cubicBezTo>
                    <a:pt x="21600" y="11417"/>
                    <a:pt x="21450" y="12001"/>
                    <a:pt x="21110" y="12550"/>
                  </a:cubicBezTo>
                  <a:cubicBezTo>
                    <a:pt x="20781" y="13081"/>
                    <a:pt x="20281" y="13568"/>
                    <a:pt x="19638" y="13984"/>
                  </a:cubicBezTo>
                  <a:lnTo>
                    <a:pt x="10154" y="19220"/>
                  </a:lnTo>
                  <a:lnTo>
                    <a:pt x="10154" y="21497"/>
                  </a:lnTo>
                  <a:lnTo>
                    <a:pt x="0" y="21497"/>
                  </a:lnTo>
                  <a:lnTo>
                    <a:pt x="0" y="11778"/>
                  </a:lnTo>
                  <a:lnTo>
                    <a:pt x="8742" y="6558"/>
                  </a:lnTo>
                  <a:cubicBezTo>
                    <a:pt x="9417" y="6899"/>
                    <a:pt x="9881" y="7364"/>
                    <a:pt x="10062" y="7880"/>
                  </a:cubicBezTo>
                  <a:cubicBezTo>
                    <a:pt x="10366" y="8745"/>
                    <a:pt x="9861" y="9641"/>
                    <a:pt x="8742" y="10220"/>
                  </a:cubicBezTo>
                  <a:lnTo>
                    <a:pt x="4740" y="12610"/>
                  </a:lnTo>
                  <a:cubicBezTo>
                    <a:pt x="4592" y="12691"/>
                    <a:pt x="4573" y="12826"/>
                    <a:pt x="4696" y="12921"/>
                  </a:cubicBezTo>
                  <a:cubicBezTo>
                    <a:pt x="4844" y="13035"/>
                    <a:pt x="5126" y="13044"/>
                    <a:pt x="5295" y="12941"/>
                  </a:cubicBezTo>
                  <a:lnTo>
                    <a:pt x="17005" y="5949"/>
                  </a:lnTo>
                  <a:lnTo>
                    <a:pt x="17005" y="2347"/>
                  </a:lnTo>
                  <a:cubicBezTo>
                    <a:pt x="16958" y="1699"/>
                    <a:pt x="17384" y="1070"/>
                    <a:pt x="18171" y="623"/>
                  </a:cubicBezTo>
                  <a:cubicBezTo>
                    <a:pt x="19072" y="112"/>
                    <a:pt x="20335" y="-103"/>
                    <a:pt x="21552" y="47"/>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66" name="Shape 1066"/>
            <p:cNvSpPr/>
            <p:nvPr/>
          </p:nvSpPr>
          <p:spPr>
            <a:xfrm>
              <a:off x="4074723" y="4338699"/>
              <a:ext cx="2097541" cy="3709710"/>
            </a:xfrm>
            <a:prstGeom prst="rect">
              <a:avLst/>
            </a:prstGeom>
            <a:solidFill>
              <a:srgbClr val="A6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67" name="Shape 1067"/>
            <p:cNvSpPr/>
            <p:nvPr/>
          </p:nvSpPr>
          <p:spPr>
            <a:xfrm>
              <a:off x="3854890" y="4497255"/>
              <a:ext cx="2537232" cy="54145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555" y="17"/>
                  </a:lnTo>
                  <a:lnTo>
                    <a:pt x="18262" y="17"/>
                  </a:lnTo>
                  <a:lnTo>
                    <a:pt x="18262" y="7747"/>
                  </a:lnTo>
                  <a:cubicBezTo>
                    <a:pt x="18215" y="8079"/>
                    <a:pt x="17621" y="8334"/>
                    <a:pt x="16913" y="8327"/>
                  </a:cubicBezTo>
                  <a:cubicBezTo>
                    <a:pt x="16227" y="8320"/>
                    <a:pt x="15668" y="8068"/>
                    <a:pt x="15626" y="7747"/>
                  </a:cubicBezTo>
                  <a:lnTo>
                    <a:pt x="15626" y="0"/>
                  </a:lnTo>
                  <a:lnTo>
                    <a:pt x="0" y="0"/>
                  </a:lnTo>
                  <a:lnTo>
                    <a:pt x="120" y="21592"/>
                  </a:lnTo>
                  <a:lnTo>
                    <a:pt x="21600" y="21600"/>
                  </a:lnTo>
                  <a:close/>
                </a:path>
              </a:pathLst>
            </a:custGeom>
            <a:solidFill>
              <a:srgbClr val="DCDEE0"/>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68" name="Shape 1068"/>
            <p:cNvSpPr/>
            <p:nvPr/>
          </p:nvSpPr>
          <p:spPr>
            <a:xfrm>
              <a:off x="5596932" y="4848387"/>
              <a:ext cx="499346" cy="499346"/>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spTree>
  </p:cSld>
  <p:clrMapOvr>
    <a:masterClrMapping/>
  </p:clrMapOvr>
  <p:transition spd="slow">
    <p:push dir="u"/>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6"/>
                                        </p:tgtEl>
                                        <p:attrNameLst>
                                          <p:attrName>style.visibility</p:attrName>
                                        </p:attrNameLst>
                                      </p:cBhvr>
                                      <p:to>
                                        <p:strVal val="visible"/>
                                      </p:to>
                                    </p:set>
                                    <p:animEffect transition="in" filter="fade">
                                      <p:cBhvr>
                                        <p:cTn id="7" dur="500"/>
                                        <p:tgtEl>
                                          <p:spTgt spid="1056"/>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060"/>
                                        </p:tgtEl>
                                      </p:cBhvr>
                                    </p:animEffect>
                                    <p:animScale>
                                      <p:cBhvr>
                                        <p:cTn id="12" dur="250" autoRev="1" fill="hold"/>
                                        <p:tgtEl>
                                          <p:spTgt spid="1060"/>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69"/>
                                        </p:tgtEl>
                                        <p:attrNameLst>
                                          <p:attrName>style.visibility</p:attrName>
                                        </p:attrNameLst>
                                      </p:cBhvr>
                                      <p:to>
                                        <p:strVal val="visible"/>
                                      </p:to>
                                    </p:set>
                                    <p:anim calcmode="lin" valueType="num">
                                      <p:cBhvr additive="base">
                                        <p:cTn id="17" dur="500" fill="hold"/>
                                        <p:tgtEl>
                                          <p:spTgt spid="1069"/>
                                        </p:tgtEl>
                                        <p:attrNameLst>
                                          <p:attrName>ppt_x</p:attrName>
                                        </p:attrNameLst>
                                      </p:cBhvr>
                                      <p:tavLst>
                                        <p:tav tm="0">
                                          <p:val>
                                            <p:strVal val="#ppt_x"/>
                                          </p:val>
                                        </p:tav>
                                        <p:tav tm="100000">
                                          <p:val>
                                            <p:strVal val="#ppt_x"/>
                                          </p:val>
                                        </p:tav>
                                      </p:tavLst>
                                    </p:anim>
                                    <p:anim calcmode="lin" valueType="num">
                                      <p:cBhvr additive="base">
                                        <p:cTn id="18" dur="500" fill="hold"/>
                                        <p:tgtEl>
                                          <p:spTgt spid="10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3" name="Group 1073"/>
          <p:cNvGrpSpPr/>
          <p:nvPr/>
        </p:nvGrpSpPr>
        <p:grpSpPr>
          <a:xfrm>
            <a:off x="13061856" y="1518035"/>
            <a:ext cx="9371208" cy="3699029"/>
            <a:chOff x="0" y="0"/>
            <a:chExt cx="9371206" cy="3699027"/>
          </a:xfrm>
        </p:grpSpPr>
        <p:sp>
          <p:nvSpPr>
            <p:cNvPr id="1071" name="Shape 1071"/>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1072" name="Shape 1072"/>
            <p:cNvSpPr/>
            <p:nvPr/>
          </p:nvSpPr>
          <p:spPr>
            <a:xfrm>
              <a:off x="12700" y="269458"/>
              <a:ext cx="9358507"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1074" name="Shape 107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27</a:t>
            </a:fld>
            <a:endParaRPr/>
          </a:p>
        </p:txBody>
      </p:sp>
      <p:sp>
        <p:nvSpPr>
          <p:cNvPr id="1075" name="Shape 1075"/>
          <p:cNvSpPr>
            <a:spLocks noGrp="1"/>
          </p:cNvSpPr>
          <p:nvPr>
            <p:ph type="body" sz="quarter" idx="1"/>
          </p:nvPr>
        </p:nvSpPr>
        <p:spPr>
          <a:xfrm>
            <a:off x="13045671" y="6115173"/>
            <a:ext cx="10236818" cy="4696444"/>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grpSp>
        <p:nvGrpSpPr>
          <p:cNvPr id="1211" name="Group 1211"/>
          <p:cNvGrpSpPr/>
          <p:nvPr/>
        </p:nvGrpSpPr>
        <p:grpSpPr>
          <a:xfrm>
            <a:off x="1954359" y="4617003"/>
            <a:ext cx="9323680" cy="3292892"/>
            <a:chOff x="0" y="0"/>
            <a:chExt cx="9323678" cy="3292891"/>
          </a:xfrm>
        </p:grpSpPr>
        <p:sp>
          <p:nvSpPr>
            <p:cNvPr id="1076" name="Shape 1076"/>
            <p:cNvSpPr/>
            <p:nvPr/>
          </p:nvSpPr>
          <p:spPr>
            <a:xfrm>
              <a:off x="3160270" y="913400"/>
              <a:ext cx="1862907" cy="2379492"/>
            </a:xfrm>
            <a:custGeom>
              <a:avLst/>
              <a:gdLst/>
              <a:ahLst/>
              <a:cxnLst>
                <a:cxn ang="0">
                  <a:pos x="wd2" y="hd2"/>
                </a:cxn>
                <a:cxn ang="5400000">
                  <a:pos x="wd2" y="hd2"/>
                </a:cxn>
                <a:cxn ang="10800000">
                  <a:pos x="wd2" y="hd2"/>
                </a:cxn>
                <a:cxn ang="16200000">
                  <a:pos x="wd2" y="hd2"/>
                </a:cxn>
              </a:cxnLst>
              <a:rect l="0" t="0" r="r" b="b"/>
              <a:pathLst>
                <a:path w="21557" h="21557" extrusionOk="0">
                  <a:moveTo>
                    <a:pt x="4574" y="57"/>
                  </a:moveTo>
                  <a:cubicBezTo>
                    <a:pt x="4257" y="86"/>
                    <a:pt x="3956" y="186"/>
                    <a:pt x="3710" y="346"/>
                  </a:cubicBezTo>
                  <a:cubicBezTo>
                    <a:pt x="3523" y="467"/>
                    <a:pt x="3373" y="619"/>
                    <a:pt x="3270" y="791"/>
                  </a:cubicBezTo>
                  <a:lnTo>
                    <a:pt x="290" y="5588"/>
                  </a:lnTo>
                  <a:cubicBezTo>
                    <a:pt x="197" y="5733"/>
                    <a:pt x="125" y="5885"/>
                    <a:pt x="77" y="6043"/>
                  </a:cubicBezTo>
                  <a:cubicBezTo>
                    <a:pt x="16" y="6243"/>
                    <a:pt x="-7" y="6449"/>
                    <a:pt x="10" y="6654"/>
                  </a:cubicBezTo>
                  <a:lnTo>
                    <a:pt x="10" y="19694"/>
                  </a:lnTo>
                  <a:cubicBezTo>
                    <a:pt x="-43" y="20131"/>
                    <a:pt x="123" y="20567"/>
                    <a:pt x="473" y="20910"/>
                  </a:cubicBezTo>
                  <a:cubicBezTo>
                    <a:pt x="933" y="21360"/>
                    <a:pt x="1648" y="21600"/>
                    <a:pt x="2381" y="21550"/>
                  </a:cubicBezTo>
                  <a:lnTo>
                    <a:pt x="18979" y="21550"/>
                  </a:lnTo>
                  <a:cubicBezTo>
                    <a:pt x="19742" y="21585"/>
                    <a:pt x="20478" y="21327"/>
                    <a:pt x="20953" y="20859"/>
                  </a:cubicBezTo>
                  <a:cubicBezTo>
                    <a:pt x="21309" y="20507"/>
                    <a:pt x="21485" y="20065"/>
                    <a:pt x="21447" y="19618"/>
                  </a:cubicBezTo>
                  <a:lnTo>
                    <a:pt x="21557" y="6354"/>
                  </a:lnTo>
                  <a:cubicBezTo>
                    <a:pt x="21554" y="6184"/>
                    <a:pt x="21521" y="6014"/>
                    <a:pt x="21460" y="5850"/>
                  </a:cubicBezTo>
                  <a:cubicBezTo>
                    <a:pt x="21394" y="5671"/>
                    <a:pt x="21295" y="5501"/>
                    <a:pt x="21167" y="5345"/>
                  </a:cubicBezTo>
                  <a:lnTo>
                    <a:pt x="18067" y="672"/>
                  </a:lnTo>
                  <a:cubicBezTo>
                    <a:pt x="17966" y="497"/>
                    <a:pt x="17811" y="346"/>
                    <a:pt x="17615" y="230"/>
                  </a:cubicBezTo>
                  <a:cubicBezTo>
                    <a:pt x="17370" y="86"/>
                    <a:pt x="17074" y="5"/>
                    <a:pt x="16767" y="0"/>
                  </a:cubicBezTo>
                  <a:lnTo>
                    <a:pt x="4574" y="57"/>
                  </a:ln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77" name="Shape 1077"/>
            <p:cNvSpPr/>
            <p:nvPr/>
          </p:nvSpPr>
          <p:spPr>
            <a:xfrm>
              <a:off x="4643493" y="2509195"/>
              <a:ext cx="267813" cy="267813"/>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78" name="Shape 1078"/>
            <p:cNvSpPr/>
            <p:nvPr/>
          </p:nvSpPr>
          <p:spPr>
            <a:xfrm>
              <a:off x="4648004" y="2640910"/>
              <a:ext cx="259627" cy="1"/>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079" name="Shape 1079"/>
            <p:cNvSpPr/>
            <p:nvPr/>
          </p:nvSpPr>
          <p:spPr>
            <a:xfrm>
              <a:off x="3460615" y="467617"/>
              <a:ext cx="1262181" cy="447676"/>
            </a:xfrm>
            <a:prstGeom prst="roundRect">
              <a:avLst>
                <a:gd name="adj" fmla="val 7618"/>
              </a:avLst>
            </a:prstGeom>
            <a:solidFill>
              <a:srgbClr val="A7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0" name="Shape 1080"/>
            <p:cNvSpPr/>
            <p:nvPr/>
          </p:nvSpPr>
          <p:spPr>
            <a:xfrm>
              <a:off x="3523724" y="58121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1" name="Shape 1081"/>
            <p:cNvSpPr/>
            <p:nvPr/>
          </p:nvSpPr>
          <p:spPr>
            <a:xfrm>
              <a:off x="3702093" y="58121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2" name="Shape 1082"/>
            <p:cNvSpPr/>
            <p:nvPr/>
          </p:nvSpPr>
          <p:spPr>
            <a:xfrm>
              <a:off x="3880463" y="58121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3" name="Shape 1083"/>
            <p:cNvSpPr/>
            <p:nvPr/>
          </p:nvSpPr>
          <p:spPr>
            <a:xfrm>
              <a:off x="4058832" y="581213"/>
              <a:ext cx="55900"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4" name="Shape 1084"/>
            <p:cNvSpPr/>
            <p:nvPr/>
          </p:nvSpPr>
          <p:spPr>
            <a:xfrm>
              <a:off x="4237202" y="58121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5" name="Shape 1085"/>
            <p:cNvSpPr/>
            <p:nvPr/>
          </p:nvSpPr>
          <p:spPr>
            <a:xfrm>
              <a:off x="4415571" y="58121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6" name="Shape 1086"/>
            <p:cNvSpPr/>
            <p:nvPr/>
          </p:nvSpPr>
          <p:spPr>
            <a:xfrm>
              <a:off x="4593941" y="58121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7" name="Shape 1087"/>
            <p:cNvSpPr/>
            <p:nvPr/>
          </p:nvSpPr>
          <p:spPr>
            <a:xfrm rot="20504859">
              <a:off x="4300369" y="2913093"/>
              <a:ext cx="643043"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88" name="Shape 1088"/>
            <p:cNvSpPr/>
            <p:nvPr/>
          </p:nvSpPr>
          <p:spPr>
            <a:xfrm>
              <a:off x="4621890" y="2910088"/>
              <a:ext cx="1" cy="248579"/>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nvGrpSpPr>
            <p:cNvPr id="1091" name="Group 1091"/>
            <p:cNvGrpSpPr/>
            <p:nvPr/>
          </p:nvGrpSpPr>
          <p:grpSpPr>
            <a:xfrm rot="20504859">
              <a:off x="4404437" y="3031927"/>
              <a:ext cx="45428" cy="132616"/>
              <a:chOff x="0" y="0"/>
              <a:chExt cx="45427" cy="132615"/>
            </a:xfrm>
          </p:grpSpPr>
          <p:sp>
            <p:nvSpPr>
              <p:cNvPr id="1089" name="Shape 1089"/>
              <p:cNvSpPr/>
              <p:nvPr/>
            </p:nvSpPr>
            <p:spPr>
              <a:xfrm>
                <a:off x="0" y="87187"/>
                <a:ext cx="45428" cy="45429"/>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90" name="Shape 1090"/>
              <p:cNvSpPr/>
              <p:nvPr/>
            </p:nvSpPr>
            <p:spPr>
              <a:xfrm>
                <a:off x="0" y="0"/>
                <a:ext cx="45428" cy="45428"/>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grpSp>
          <p:nvGrpSpPr>
            <p:cNvPr id="1094" name="Group 1094"/>
            <p:cNvGrpSpPr/>
            <p:nvPr/>
          </p:nvGrpSpPr>
          <p:grpSpPr>
            <a:xfrm rot="20504859">
              <a:off x="4506654" y="2998584"/>
              <a:ext cx="45428" cy="132616"/>
              <a:chOff x="0" y="0"/>
              <a:chExt cx="45427" cy="132615"/>
            </a:xfrm>
          </p:grpSpPr>
          <p:sp>
            <p:nvSpPr>
              <p:cNvPr id="1092" name="Shape 1092"/>
              <p:cNvSpPr/>
              <p:nvPr/>
            </p:nvSpPr>
            <p:spPr>
              <a:xfrm>
                <a:off x="0" y="87187"/>
                <a:ext cx="45428" cy="45429"/>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93" name="Shape 1093"/>
              <p:cNvSpPr/>
              <p:nvPr/>
            </p:nvSpPr>
            <p:spPr>
              <a:xfrm>
                <a:off x="0" y="0"/>
                <a:ext cx="45428" cy="45428"/>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sp>
          <p:nvSpPr>
            <p:cNvPr id="1095" name="Shape 1095"/>
            <p:cNvSpPr/>
            <p:nvPr/>
          </p:nvSpPr>
          <p:spPr>
            <a:xfrm rot="9915843">
              <a:off x="3242773" y="2913093"/>
              <a:ext cx="643043"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96" name="Shape 1096"/>
            <p:cNvSpPr/>
            <p:nvPr/>
          </p:nvSpPr>
          <p:spPr>
            <a:xfrm>
              <a:off x="3564294" y="2910088"/>
              <a:ext cx="1" cy="248579"/>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nvGrpSpPr>
            <p:cNvPr id="1099" name="Group 1099"/>
            <p:cNvGrpSpPr/>
            <p:nvPr/>
          </p:nvGrpSpPr>
          <p:grpSpPr>
            <a:xfrm rot="9915843">
              <a:off x="3739870" y="2916277"/>
              <a:ext cx="45428" cy="132616"/>
              <a:chOff x="0" y="0"/>
              <a:chExt cx="45427" cy="132615"/>
            </a:xfrm>
          </p:grpSpPr>
          <p:sp>
            <p:nvSpPr>
              <p:cNvPr id="1097" name="Shape 1097"/>
              <p:cNvSpPr/>
              <p:nvPr/>
            </p:nvSpPr>
            <p:spPr>
              <a:xfrm>
                <a:off x="0" y="87187"/>
                <a:ext cx="45428" cy="45429"/>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098" name="Shape 1098"/>
              <p:cNvSpPr/>
              <p:nvPr/>
            </p:nvSpPr>
            <p:spPr>
              <a:xfrm>
                <a:off x="0" y="0"/>
                <a:ext cx="45428" cy="45428"/>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grpSp>
          <p:nvGrpSpPr>
            <p:cNvPr id="1102" name="Group 1102"/>
            <p:cNvGrpSpPr/>
            <p:nvPr/>
          </p:nvGrpSpPr>
          <p:grpSpPr>
            <a:xfrm rot="9915843">
              <a:off x="3635800" y="2943288"/>
              <a:ext cx="45428" cy="132617"/>
              <a:chOff x="0" y="0"/>
              <a:chExt cx="45427" cy="132615"/>
            </a:xfrm>
          </p:grpSpPr>
          <p:sp>
            <p:nvSpPr>
              <p:cNvPr id="1100" name="Shape 1100"/>
              <p:cNvSpPr/>
              <p:nvPr/>
            </p:nvSpPr>
            <p:spPr>
              <a:xfrm>
                <a:off x="0" y="87187"/>
                <a:ext cx="45428" cy="45429"/>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01" name="Shape 1101"/>
              <p:cNvSpPr/>
              <p:nvPr/>
            </p:nvSpPr>
            <p:spPr>
              <a:xfrm>
                <a:off x="0" y="0"/>
                <a:ext cx="45428" cy="45428"/>
              </a:xfrm>
              <a:prstGeom prst="ellipse">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sp>
          <p:nvSpPr>
            <p:cNvPr id="1103" name="Shape 1103"/>
            <p:cNvSpPr/>
            <p:nvPr/>
          </p:nvSpPr>
          <p:spPr>
            <a:xfrm rot="18900000">
              <a:off x="3957798" y="2900471"/>
              <a:ext cx="267814" cy="267814"/>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04" name="Shape 1104"/>
            <p:cNvSpPr/>
            <p:nvPr/>
          </p:nvSpPr>
          <p:spPr>
            <a:xfrm flipV="1">
              <a:off x="3998659" y="2940741"/>
              <a:ext cx="183584" cy="183584"/>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05" name="Shape 1105"/>
            <p:cNvSpPr/>
            <p:nvPr/>
          </p:nvSpPr>
          <p:spPr>
            <a:xfrm>
              <a:off x="5297916" y="1305661"/>
              <a:ext cx="960092" cy="1954803"/>
            </a:xfrm>
            <a:custGeom>
              <a:avLst/>
              <a:gdLst/>
              <a:ahLst/>
              <a:cxnLst>
                <a:cxn ang="0">
                  <a:pos x="wd2" y="hd2"/>
                </a:cxn>
                <a:cxn ang="5400000">
                  <a:pos x="wd2" y="hd2"/>
                </a:cxn>
                <a:cxn ang="10800000">
                  <a:pos x="wd2" y="hd2"/>
                </a:cxn>
                <a:cxn ang="16200000">
                  <a:pos x="wd2" y="hd2"/>
                </a:cxn>
              </a:cxnLst>
              <a:rect l="0" t="0" r="r" b="b"/>
              <a:pathLst>
                <a:path w="21460" h="21574" extrusionOk="0">
                  <a:moveTo>
                    <a:pt x="4645" y="31"/>
                  </a:moveTo>
                  <a:lnTo>
                    <a:pt x="4645" y="974"/>
                  </a:lnTo>
                  <a:lnTo>
                    <a:pt x="3552" y="974"/>
                  </a:lnTo>
                  <a:cubicBezTo>
                    <a:pt x="2497" y="921"/>
                    <a:pt x="1456" y="1127"/>
                    <a:pt x="767" y="1525"/>
                  </a:cubicBezTo>
                  <a:cubicBezTo>
                    <a:pt x="196" y="1855"/>
                    <a:pt x="-75" y="2287"/>
                    <a:pt x="18" y="2719"/>
                  </a:cubicBezTo>
                  <a:lnTo>
                    <a:pt x="18" y="20178"/>
                  </a:lnTo>
                  <a:cubicBezTo>
                    <a:pt x="-14" y="20544"/>
                    <a:pt x="260" y="20901"/>
                    <a:pt x="777" y="21165"/>
                  </a:cubicBezTo>
                  <a:cubicBezTo>
                    <a:pt x="1316" y="21440"/>
                    <a:pt x="2067" y="21588"/>
                    <a:pt x="2842" y="21572"/>
                  </a:cubicBezTo>
                  <a:lnTo>
                    <a:pt x="18371" y="21572"/>
                  </a:lnTo>
                  <a:cubicBezTo>
                    <a:pt x="19334" y="21600"/>
                    <a:pt x="20263" y="21392"/>
                    <a:pt x="20854" y="21015"/>
                  </a:cubicBezTo>
                  <a:cubicBezTo>
                    <a:pt x="21284" y="20741"/>
                    <a:pt x="21496" y="20398"/>
                    <a:pt x="21449" y="20052"/>
                  </a:cubicBezTo>
                  <a:lnTo>
                    <a:pt x="21449" y="2629"/>
                  </a:lnTo>
                  <a:cubicBezTo>
                    <a:pt x="21525" y="2191"/>
                    <a:pt x="21207" y="1759"/>
                    <a:pt x="20579" y="1447"/>
                  </a:cubicBezTo>
                  <a:cubicBezTo>
                    <a:pt x="20089" y="1204"/>
                    <a:pt x="19443" y="1053"/>
                    <a:pt x="18752" y="1019"/>
                  </a:cubicBezTo>
                  <a:lnTo>
                    <a:pt x="16980" y="1019"/>
                  </a:lnTo>
                  <a:lnTo>
                    <a:pt x="16980" y="0"/>
                  </a:lnTo>
                  <a:lnTo>
                    <a:pt x="4645" y="31"/>
                  </a:ln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06" name="Shape 1106"/>
            <p:cNvSpPr/>
            <p:nvPr/>
          </p:nvSpPr>
          <p:spPr>
            <a:xfrm>
              <a:off x="5380527" y="944484"/>
              <a:ext cx="794903" cy="384172"/>
            </a:xfrm>
            <a:prstGeom prst="roundRect">
              <a:avLst>
                <a:gd name="adj" fmla="val 8878"/>
              </a:avLst>
            </a:prstGeom>
            <a:solidFill>
              <a:srgbClr val="A7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07" name="Shape 1107"/>
            <p:cNvSpPr/>
            <p:nvPr/>
          </p:nvSpPr>
          <p:spPr>
            <a:xfrm>
              <a:off x="5445566" y="1023005"/>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08" name="Shape 1108"/>
            <p:cNvSpPr/>
            <p:nvPr/>
          </p:nvSpPr>
          <p:spPr>
            <a:xfrm>
              <a:off x="5599696" y="1023005"/>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09" name="Shape 1109"/>
            <p:cNvSpPr/>
            <p:nvPr/>
          </p:nvSpPr>
          <p:spPr>
            <a:xfrm>
              <a:off x="5753827" y="1023005"/>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0" name="Shape 1110"/>
            <p:cNvSpPr/>
            <p:nvPr/>
          </p:nvSpPr>
          <p:spPr>
            <a:xfrm>
              <a:off x="5907957" y="1023005"/>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1" name="Shape 1111"/>
            <p:cNvSpPr/>
            <p:nvPr/>
          </p:nvSpPr>
          <p:spPr>
            <a:xfrm>
              <a:off x="6062088" y="1023005"/>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2" name="Shape 1112"/>
            <p:cNvSpPr/>
            <p:nvPr/>
          </p:nvSpPr>
          <p:spPr>
            <a:xfrm>
              <a:off x="5357318" y="2143080"/>
              <a:ext cx="841323" cy="1059055"/>
            </a:xfrm>
            <a:custGeom>
              <a:avLst/>
              <a:gdLst/>
              <a:ahLst/>
              <a:cxnLst>
                <a:cxn ang="0">
                  <a:pos x="wd2" y="hd2"/>
                </a:cxn>
                <a:cxn ang="5400000">
                  <a:pos x="wd2" y="hd2"/>
                </a:cxn>
                <a:cxn ang="10800000">
                  <a:pos x="wd2" y="hd2"/>
                </a:cxn>
                <a:cxn ang="16200000">
                  <a:pos x="wd2" y="hd2"/>
                </a:cxn>
              </a:cxnLst>
              <a:rect l="0" t="0" r="r" b="b"/>
              <a:pathLst>
                <a:path w="21600" h="21600" extrusionOk="0">
                  <a:moveTo>
                    <a:pt x="21600" y="12"/>
                  </a:moveTo>
                  <a:lnTo>
                    <a:pt x="21600" y="18860"/>
                  </a:lnTo>
                  <a:cubicBezTo>
                    <a:pt x="21600" y="19253"/>
                    <a:pt x="21600" y="19549"/>
                    <a:pt x="21579" y="19800"/>
                  </a:cubicBezTo>
                  <a:cubicBezTo>
                    <a:pt x="21558" y="20050"/>
                    <a:pt x="21515" y="20256"/>
                    <a:pt x="21431" y="20468"/>
                  </a:cubicBezTo>
                  <a:cubicBezTo>
                    <a:pt x="21325" y="20700"/>
                    <a:pt x="21159" y="20905"/>
                    <a:pt x="20942" y="21077"/>
                  </a:cubicBezTo>
                  <a:cubicBezTo>
                    <a:pt x="20725" y="21250"/>
                    <a:pt x="20467" y="21381"/>
                    <a:pt x="20175" y="21466"/>
                  </a:cubicBezTo>
                  <a:cubicBezTo>
                    <a:pt x="19908" y="21533"/>
                    <a:pt x="19649" y="21566"/>
                    <a:pt x="19332" y="21583"/>
                  </a:cubicBezTo>
                  <a:cubicBezTo>
                    <a:pt x="19014" y="21600"/>
                    <a:pt x="18637" y="21600"/>
                    <a:pt x="18135" y="21600"/>
                  </a:cubicBezTo>
                  <a:lnTo>
                    <a:pt x="3449" y="21600"/>
                  </a:lnTo>
                  <a:cubicBezTo>
                    <a:pt x="2955" y="21600"/>
                    <a:pt x="2582" y="21600"/>
                    <a:pt x="2266" y="21583"/>
                  </a:cubicBezTo>
                  <a:cubicBezTo>
                    <a:pt x="1951" y="21566"/>
                    <a:pt x="1692" y="21533"/>
                    <a:pt x="1425" y="21466"/>
                  </a:cubicBezTo>
                  <a:cubicBezTo>
                    <a:pt x="1133" y="21381"/>
                    <a:pt x="875" y="21250"/>
                    <a:pt x="658" y="21077"/>
                  </a:cubicBezTo>
                  <a:cubicBezTo>
                    <a:pt x="441" y="20905"/>
                    <a:pt x="275" y="20700"/>
                    <a:pt x="169" y="20468"/>
                  </a:cubicBezTo>
                  <a:cubicBezTo>
                    <a:pt x="85" y="20256"/>
                    <a:pt x="42" y="20050"/>
                    <a:pt x="21" y="19798"/>
                  </a:cubicBezTo>
                  <a:cubicBezTo>
                    <a:pt x="0" y="19546"/>
                    <a:pt x="0" y="19246"/>
                    <a:pt x="0" y="18848"/>
                  </a:cubicBezTo>
                  <a:lnTo>
                    <a:pt x="0" y="0"/>
                  </a:lnTo>
                  <a:lnTo>
                    <a:pt x="21600" y="12"/>
                  </a:lnTo>
                  <a:close/>
                </a:path>
              </a:pathLst>
            </a:cu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3" name="Shape 1113"/>
            <p:cNvSpPr/>
            <p:nvPr/>
          </p:nvSpPr>
          <p:spPr>
            <a:xfrm rot="20504859">
              <a:off x="5538671" y="2357862"/>
              <a:ext cx="72429" cy="72429"/>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4" name="Shape 1114"/>
            <p:cNvSpPr/>
            <p:nvPr/>
          </p:nvSpPr>
          <p:spPr>
            <a:xfrm rot="20504859">
              <a:off x="2620417" y="2874521"/>
              <a:ext cx="45428" cy="45428"/>
            </a:xfrm>
            <a:prstGeom prst="ellipse">
              <a:avLst/>
            </a:prstGeom>
            <a:noFill/>
            <a:ln w="25400" cap="flat">
              <a:solidFill>
                <a:srgbClr val="000000"/>
              </a:solidFill>
              <a:prstDash val="solid"/>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5" name="Shape 1115"/>
            <p:cNvSpPr/>
            <p:nvPr/>
          </p:nvSpPr>
          <p:spPr>
            <a:xfrm rot="20504859">
              <a:off x="5714172" y="2608797"/>
              <a:ext cx="127613" cy="127613"/>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6" name="Shape 1116"/>
            <p:cNvSpPr/>
            <p:nvPr/>
          </p:nvSpPr>
          <p:spPr>
            <a:xfrm rot="20504859">
              <a:off x="5513551" y="2895550"/>
              <a:ext cx="114015" cy="114016"/>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7" name="Shape 1117"/>
            <p:cNvSpPr/>
            <p:nvPr/>
          </p:nvSpPr>
          <p:spPr>
            <a:xfrm rot="20504859">
              <a:off x="5925161" y="2244112"/>
              <a:ext cx="84029" cy="84029"/>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8" name="Shape 1118"/>
            <p:cNvSpPr/>
            <p:nvPr/>
          </p:nvSpPr>
          <p:spPr>
            <a:xfrm rot="20504859">
              <a:off x="5856107" y="3011663"/>
              <a:ext cx="45428" cy="45428"/>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19" name="Shape 1119"/>
            <p:cNvSpPr/>
            <p:nvPr/>
          </p:nvSpPr>
          <p:spPr>
            <a:xfrm rot="20504859">
              <a:off x="6058057" y="2571867"/>
              <a:ext cx="45428" cy="45428"/>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0" name="Shape 1120"/>
            <p:cNvSpPr/>
            <p:nvPr/>
          </p:nvSpPr>
          <p:spPr>
            <a:xfrm rot="20504859">
              <a:off x="5994069" y="2861021"/>
              <a:ext cx="72429" cy="72429"/>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1" name="Shape 1121"/>
            <p:cNvSpPr/>
            <p:nvPr/>
          </p:nvSpPr>
          <p:spPr>
            <a:xfrm rot="20504859">
              <a:off x="5764528" y="1608994"/>
              <a:ext cx="127613" cy="127613"/>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2" name="Shape 1122"/>
            <p:cNvSpPr/>
            <p:nvPr/>
          </p:nvSpPr>
          <p:spPr>
            <a:xfrm rot="20504859">
              <a:off x="5625012" y="1932504"/>
              <a:ext cx="72429" cy="7242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3" name="Shape 1123"/>
            <p:cNvSpPr/>
            <p:nvPr/>
          </p:nvSpPr>
          <p:spPr>
            <a:xfrm>
              <a:off x="6597872" y="1306326"/>
              <a:ext cx="960092" cy="1954802"/>
            </a:xfrm>
            <a:custGeom>
              <a:avLst/>
              <a:gdLst/>
              <a:ahLst/>
              <a:cxnLst>
                <a:cxn ang="0">
                  <a:pos x="wd2" y="hd2"/>
                </a:cxn>
                <a:cxn ang="5400000">
                  <a:pos x="wd2" y="hd2"/>
                </a:cxn>
                <a:cxn ang="10800000">
                  <a:pos x="wd2" y="hd2"/>
                </a:cxn>
                <a:cxn ang="16200000">
                  <a:pos x="wd2" y="hd2"/>
                </a:cxn>
              </a:cxnLst>
              <a:rect l="0" t="0" r="r" b="b"/>
              <a:pathLst>
                <a:path w="21460" h="21574" extrusionOk="0">
                  <a:moveTo>
                    <a:pt x="4645" y="31"/>
                  </a:moveTo>
                  <a:lnTo>
                    <a:pt x="4645" y="974"/>
                  </a:lnTo>
                  <a:lnTo>
                    <a:pt x="3552" y="974"/>
                  </a:lnTo>
                  <a:cubicBezTo>
                    <a:pt x="2497" y="921"/>
                    <a:pt x="1456" y="1127"/>
                    <a:pt x="767" y="1525"/>
                  </a:cubicBezTo>
                  <a:cubicBezTo>
                    <a:pt x="196" y="1855"/>
                    <a:pt x="-75" y="2287"/>
                    <a:pt x="18" y="2719"/>
                  </a:cubicBezTo>
                  <a:lnTo>
                    <a:pt x="18" y="20178"/>
                  </a:lnTo>
                  <a:cubicBezTo>
                    <a:pt x="-14" y="20544"/>
                    <a:pt x="260" y="20901"/>
                    <a:pt x="777" y="21165"/>
                  </a:cubicBezTo>
                  <a:cubicBezTo>
                    <a:pt x="1316" y="21440"/>
                    <a:pt x="2067" y="21588"/>
                    <a:pt x="2842" y="21572"/>
                  </a:cubicBezTo>
                  <a:lnTo>
                    <a:pt x="18371" y="21572"/>
                  </a:lnTo>
                  <a:cubicBezTo>
                    <a:pt x="19334" y="21600"/>
                    <a:pt x="20263" y="21392"/>
                    <a:pt x="20854" y="21015"/>
                  </a:cubicBezTo>
                  <a:cubicBezTo>
                    <a:pt x="21284" y="20741"/>
                    <a:pt x="21496" y="20398"/>
                    <a:pt x="21449" y="20052"/>
                  </a:cubicBezTo>
                  <a:lnTo>
                    <a:pt x="21449" y="2629"/>
                  </a:lnTo>
                  <a:cubicBezTo>
                    <a:pt x="21525" y="2191"/>
                    <a:pt x="21207" y="1759"/>
                    <a:pt x="20579" y="1447"/>
                  </a:cubicBezTo>
                  <a:cubicBezTo>
                    <a:pt x="20089" y="1204"/>
                    <a:pt x="19443" y="1053"/>
                    <a:pt x="18752" y="1019"/>
                  </a:cubicBezTo>
                  <a:lnTo>
                    <a:pt x="16980" y="1019"/>
                  </a:lnTo>
                  <a:lnTo>
                    <a:pt x="16980" y="0"/>
                  </a:lnTo>
                  <a:lnTo>
                    <a:pt x="4645" y="31"/>
                  </a:ln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24" name="Shape 1124"/>
            <p:cNvSpPr/>
            <p:nvPr/>
          </p:nvSpPr>
          <p:spPr>
            <a:xfrm>
              <a:off x="6680482" y="945148"/>
              <a:ext cx="794904" cy="384173"/>
            </a:xfrm>
            <a:prstGeom prst="roundRect">
              <a:avLst>
                <a:gd name="adj" fmla="val 8878"/>
              </a:avLst>
            </a:prstGeom>
            <a:solidFill>
              <a:srgbClr val="A7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5" name="Shape 1125"/>
            <p:cNvSpPr/>
            <p:nvPr/>
          </p:nvSpPr>
          <p:spPr>
            <a:xfrm>
              <a:off x="6745522" y="1023669"/>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6" name="Shape 1126"/>
            <p:cNvSpPr/>
            <p:nvPr/>
          </p:nvSpPr>
          <p:spPr>
            <a:xfrm>
              <a:off x="6899653" y="1023669"/>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7" name="Shape 1127"/>
            <p:cNvSpPr/>
            <p:nvPr/>
          </p:nvSpPr>
          <p:spPr>
            <a:xfrm>
              <a:off x="7053783" y="1023669"/>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8" name="Shape 1128"/>
            <p:cNvSpPr/>
            <p:nvPr/>
          </p:nvSpPr>
          <p:spPr>
            <a:xfrm>
              <a:off x="7207914" y="1023669"/>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29" name="Shape 1129"/>
            <p:cNvSpPr/>
            <p:nvPr/>
          </p:nvSpPr>
          <p:spPr>
            <a:xfrm>
              <a:off x="7362044" y="1023669"/>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0" name="Shape 1130"/>
            <p:cNvSpPr/>
            <p:nvPr/>
          </p:nvSpPr>
          <p:spPr>
            <a:xfrm>
              <a:off x="6657274" y="2522398"/>
              <a:ext cx="841322" cy="680401"/>
            </a:xfrm>
            <a:custGeom>
              <a:avLst/>
              <a:gdLst/>
              <a:ahLst/>
              <a:cxnLst>
                <a:cxn ang="0">
                  <a:pos x="wd2" y="hd2"/>
                </a:cxn>
                <a:cxn ang="5400000">
                  <a:pos x="wd2" y="hd2"/>
                </a:cxn>
                <a:cxn ang="10800000">
                  <a:pos x="wd2" y="hd2"/>
                </a:cxn>
                <a:cxn ang="16200000">
                  <a:pos x="wd2" y="hd2"/>
                </a:cxn>
              </a:cxnLst>
              <a:rect l="0" t="0" r="r" b="b"/>
              <a:pathLst>
                <a:path w="21600" h="21600" extrusionOk="0">
                  <a:moveTo>
                    <a:pt x="21600" y="19"/>
                  </a:moveTo>
                  <a:lnTo>
                    <a:pt x="21600" y="17335"/>
                  </a:lnTo>
                  <a:cubicBezTo>
                    <a:pt x="21600" y="17946"/>
                    <a:pt x="21600" y="18407"/>
                    <a:pt x="21579" y="18798"/>
                  </a:cubicBezTo>
                  <a:cubicBezTo>
                    <a:pt x="21558" y="19188"/>
                    <a:pt x="21515" y="19508"/>
                    <a:pt x="21431" y="19838"/>
                  </a:cubicBezTo>
                  <a:cubicBezTo>
                    <a:pt x="21325" y="20199"/>
                    <a:pt x="21159" y="20518"/>
                    <a:pt x="20942" y="20787"/>
                  </a:cubicBezTo>
                  <a:cubicBezTo>
                    <a:pt x="20725" y="21055"/>
                    <a:pt x="20467" y="21260"/>
                    <a:pt x="20175" y="21391"/>
                  </a:cubicBezTo>
                  <a:cubicBezTo>
                    <a:pt x="19908" y="21495"/>
                    <a:pt x="19649" y="21548"/>
                    <a:pt x="19332" y="21574"/>
                  </a:cubicBezTo>
                  <a:cubicBezTo>
                    <a:pt x="19014" y="21600"/>
                    <a:pt x="18637" y="21600"/>
                    <a:pt x="18135" y="21600"/>
                  </a:cubicBezTo>
                  <a:lnTo>
                    <a:pt x="3449" y="21600"/>
                  </a:lnTo>
                  <a:cubicBezTo>
                    <a:pt x="2955" y="21600"/>
                    <a:pt x="2582" y="21600"/>
                    <a:pt x="2266" y="21574"/>
                  </a:cubicBezTo>
                  <a:cubicBezTo>
                    <a:pt x="1951" y="21548"/>
                    <a:pt x="1692" y="21495"/>
                    <a:pt x="1425" y="21391"/>
                  </a:cubicBezTo>
                  <a:cubicBezTo>
                    <a:pt x="1133" y="21260"/>
                    <a:pt x="875" y="21055"/>
                    <a:pt x="658" y="20787"/>
                  </a:cubicBezTo>
                  <a:cubicBezTo>
                    <a:pt x="441" y="20518"/>
                    <a:pt x="275" y="20199"/>
                    <a:pt x="169" y="19838"/>
                  </a:cubicBezTo>
                  <a:cubicBezTo>
                    <a:pt x="85" y="19508"/>
                    <a:pt x="42" y="19188"/>
                    <a:pt x="21" y="18795"/>
                  </a:cubicBezTo>
                  <a:cubicBezTo>
                    <a:pt x="0" y="18402"/>
                    <a:pt x="0" y="17937"/>
                    <a:pt x="0" y="17316"/>
                  </a:cubicBezTo>
                  <a:lnTo>
                    <a:pt x="0" y="0"/>
                  </a:lnTo>
                  <a:lnTo>
                    <a:pt x="21600" y="19"/>
                  </a:lnTo>
                  <a:close/>
                </a:path>
              </a:pathLst>
            </a:cu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1" name="Shape 1131"/>
            <p:cNvSpPr/>
            <p:nvPr/>
          </p:nvSpPr>
          <p:spPr>
            <a:xfrm rot="20504859">
              <a:off x="6758959" y="2174963"/>
              <a:ext cx="72429" cy="7242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2" name="Shape 1132"/>
            <p:cNvSpPr/>
            <p:nvPr/>
          </p:nvSpPr>
          <p:spPr>
            <a:xfrm rot="20504859">
              <a:off x="7055220" y="2188463"/>
              <a:ext cx="45428" cy="4542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3" name="Shape 1133"/>
            <p:cNvSpPr/>
            <p:nvPr/>
          </p:nvSpPr>
          <p:spPr>
            <a:xfrm rot="20504859">
              <a:off x="7014129" y="2609462"/>
              <a:ext cx="127613" cy="127612"/>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4" name="Shape 1134"/>
            <p:cNvSpPr/>
            <p:nvPr/>
          </p:nvSpPr>
          <p:spPr>
            <a:xfrm rot="20504859">
              <a:off x="6813506" y="2896215"/>
              <a:ext cx="114016" cy="114015"/>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5" name="Shape 1135"/>
            <p:cNvSpPr/>
            <p:nvPr/>
          </p:nvSpPr>
          <p:spPr>
            <a:xfrm rot="20504859">
              <a:off x="7287515" y="2352062"/>
              <a:ext cx="84029" cy="8402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6" name="Shape 1136"/>
            <p:cNvSpPr/>
            <p:nvPr/>
          </p:nvSpPr>
          <p:spPr>
            <a:xfrm rot="20504859">
              <a:off x="7156063" y="3012327"/>
              <a:ext cx="45429" cy="45428"/>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7" name="Shape 1137"/>
            <p:cNvSpPr/>
            <p:nvPr/>
          </p:nvSpPr>
          <p:spPr>
            <a:xfrm rot="20504859">
              <a:off x="7358012" y="2572531"/>
              <a:ext cx="45428" cy="45428"/>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8" name="Shape 1138"/>
            <p:cNvSpPr/>
            <p:nvPr/>
          </p:nvSpPr>
          <p:spPr>
            <a:xfrm rot="20504859">
              <a:off x="7294025" y="2861685"/>
              <a:ext cx="72429" cy="72429"/>
            </a:xfrm>
            <a:prstGeom prst="ellipse">
              <a:avLst/>
            </a:prstGeom>
            <a:solidFill>
              <a:srgbClr val="DD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39" name="Shape 1139"/>
            <p:cNvSpPr/>
            <p:nvPr/>
          </p:nvSpPr>
          <p:spPr>
            <a:xfrm rot="20504859">
              <a:off x="7219725" y="2031027"/>
              <a:ext cx="127613" cy="127613"/>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0" name="Shape 1140"/>
            <p:cNvSpPr/>
            <p:nvPr/>
          </p:nvSpPr>
          <p:spPr>
            <a:xfrm rot="20504859">
              <a:off x="6930134" y="2353155"/>
              <a:ext cx="72429" cy="7243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1" name="Shape 1141"/>
            <p:cNvSpPr/>
            <p:nvPr/>
          </p:nvSpPr>
          <p:spPr>
            <a:xfrm>
              <a:off x="1891941" y="2068889"/>
              <a:ext cx="872729" cy="1208925"/>
            </a:xfrm>
            <a:custGeom>
              <a:avLst/>
              <a:gdLst/>
              <a:ahLst/>
              <a:cxnLst>
                <a:cxn ang="0">
                  <a:pos x="wd2" y="hd2"/>
                </a:cxn>
                <a:cxn ang="5400000">
                  <a:pos x="wd2" y="hd2"/>
                </a:cxn>
                <a:cxn ang="10800000">
                  <a:pos x="wd2" y="hd2"/>
                </a:cxn>
                <a:cxn ang="16200000">
                  <a:pos x="wd2" y="hd2"/>
                </a:cxn>
              </a:cxnLst>
              <a:rect l="0" t="0" r="r" b="b"/>
              <a:pathLst>
                <a:path w="21600" h="21600" extrusionOk="0">
                  <a:moveTo>
                    <a:pt x="21600" y="13"/>
                  </a:moveTo>
                  <a:lnTo>
                    <a:pt x="21600" y="18785"/>
                  </a:lnTo>
                  <a:cubicBezTo>
                    <a:pt x="21600" y="19189"/>
                    <a:pt x="21600" y="19493"/>
                    <a:pt x="21576" y="19751"/>
                  </a:cubicBezTo>
                  <a:cubicBezTo>
                    <a:pt x="21552" y="20008"/>
                    <a:pt x="21504" y="20220"/>
                    <a:pt x="21409" y="20437"/>
                  </a:cubicBezTo>
                  <a:cubicBezTo>
                    <a:pt x="21289" y="20675"/>
                    <a:pt x="21102" y="20886"/>
                    <a:pt x="20856" y="21063"/>
                  </a:cubicBezTo>
                  <a:cubicBezTo>
                    <a:pt x="20611" y="21240"/>
                    <a:pt x="20319" y="21375"/>
                    <a:pt x="19989" y="21462"/>
                  </a:cubicBezTo>
                  <a:cubicBezTo>
                    <a:pt x="19688" y="21531"/>
                    <a:pt x="19395" y="21566"/>
                    <a:pt x="19036" y="21583"/>
                  </a:cubicBezTo>
                  <a:cubicBezTo>
                    <a:pt x="18677" y="21600"/>
                    <a:pt x="18251" y="21600"/>
                    <a:pt x="17684" y="21600"/>
                  </a:cubicBezTo>
                  <a:lnTo>
                    <a:pt x="3899" y="21600"/>
                  </a:lnTo>
                  <a:cubicBezTo>
                    <a:pt x="3340" y="21600"/>
                    <a:pt x="2919" y="21600"/>
                    <a:pt x="2562" y="21583"/>
                  </a:cubicBezTo>
                  <a:cubicBezTo>
                    <a:pt x="2205" y="21566"/>
                    <a:pt x="1912" y="21531"/>
                    <a:pt x="1611" y="21462"/>
                  </a:cubicBezTo>
                  <a:cubicBezTo>
                    <a:pt x="1281" y="21375"/>
                    <a:pt x="989" y="21240"/>
                    <a:pt x="744" y="21063"/>
                  </a:cubicBezTo>
                  <a:cubicBezTo>
                    <a:pt x="498" y="20886"/>
                    <a:pt x="311" y="20675"/>
                    <a:pt x="191" y="20437"/>
                  </a:cubicBezTo>
                  <a:cubicBezTo>
                    <a:pt x="96" y="20220"/>
                    <a:pt x="48" y="20008"/>
                    <a:pt x="24" y="19749"/>
                  </a:cubicBezTo>
                  <a:cubicBezTo>
                    <a:pt x="0" y="19490"/>
                    <a:pt x="0" y="19182"/>
                    <a:pt x="0" y="18773"/>
                  </a:cubicBezTo>
                  <a:lnTo>
                    <a:pt x="0" y="0"/>
                  </a:lnTo>
                  <a:lnTo>
                    <a:pt x="21600" y="13"/>
                  </a:lnTo>
                  <a:close/>
                </a:path>
              </a:pathLst>
            </a:cu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2" name="Shape 1142"/>
            <p:cNvSpPr/>
            <p:nvPr/>
          </p:nvSpPr>
          <p:spPr>
            <a:xfrm>
              <a:off x="1835580" y="1696584"/>
              <a:ext cx="985451" cy="384172"/>
            </a:xfrm>
            <a:prstGeom prst="roundRect">
              <a:avLst>
                <a:gd name="adj" fmla="val 8878"/>
              </a:avLst>
            </a:prstGeom>
            <a:solidFill>
              <a:srgbClr val="A7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3" name="Shape 1143"/>
            <p:cNvSpPr/>
            <p:nvPr/>
          </p:nvSpPr>
          <p:spPr>
            <a:xfrm>
              <a:off x="1923368" y="1775104"/>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4" name="Shape 1144"/>
            <p:cNvSpPr/>
            <p:nvPr/>
          </p:nvSpPr>
          <p:spPr>
            <a:xfrm>
              <a:off x="2077499" y="1775104"/>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5" name="Shape 1145"/>
            <p:cNvSpPr/>
            <p:nvPr/>
          </p:nvSpPr>
          <p:spPr>
            <a:xfrm>
              <a:off x="2231629" y="1775104"/>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6" name="Shape 1146"/>
            <p:cNvSpPr/>
            <p:nvPr/>
          </p:nvSpPr>
          <p:spPr>
            <a:xfrm>
              <a:off x="2385760" y="1775104"/>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7" name="Shape 1147"/>
            <p:cNvSpPr/>
            <p:nvPr/>
          </p:nvSpPr>
          <p:spPr>
            <a:xfrm>
              <a:off x="2539890" y="1775104"/>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8" name="Shape 1148"/>
            <p:cNvSpPr/>
            <p:nvPr/>
          </p:nvSpPr>
          <p:spPr>
            <a:xfrm>
              <a:off x="2695967" y="1775104"/>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49" name="Shape 1149"/>
            <p:cNvSpPr/>
            <p:nvPr/>
          </p:nvSpPr>
          <p:spPr>
            <a:xfrm rot="9915843">
              <a:off x="2015020" y="2314334"/>
              <a:ext cx="397835" cy="150072"/>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50" name="Shape 1150"/>
            <p:cNvSpPr/>
            <p:nvPr/>
          </p:nvSpPr>
          <p:spPr>
            <a:xfrm>
              <a:off x="2213936" y="2312475"/>
              <a:ext cx="1" cy="153790"/>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51" name="Shape 1151"/>
            <p:cNvSpPr/>
            <p:nvPr/>
          </p:nvSpPr>
          <p:spPr>
            <a:xfrm rot="16200000">
              <a:off x="2402662" y="2450018"/>
              <a:ext cx="397835" cy="150072"/>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52" name="Shape 1152"/>
            <p:cNvSpPr/>
            <p:nvPr/>
          </p:nvSpPr>
          <p:spPr>
            <a:xfrm>
              <a:off x="2601579" y="2448159"/>
              <a:ext cx="1" cy="153790"/>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53" name="Shape 1153"/>
            <p:cNvSpPr/>
            <p:nvPr/>
          </p:nvSpPr>
          <p:spPr>
            <a:xfrm rot="14181041">
              <a:off x="2153381" y="2670899"/>
              <a:ext cx="397836" cy="15007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54" name="Shape 1154"/>
            <p:cNvSpPr/>
            <p:nvPr/>
          </p:nvSpPr>
          <p:spPr>
            <a:xfrm>
              <a:off x="2352298" y="2669040"/>
              <a:ext cx="1" cy="153790"/>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55" name="Shape 1155"/>
            <p:cNvSpPr/>
            <p:nvPr/>
          </p:nvSpPr>
          <p:spPr>
            <a:xfrm rot="10800000">
              <a:off x="2260667" y="3027465"/>
              <a:ext cx="397835" cy="150072"/>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56" name="Shape 1156"/>
            <p:cNvSpPr/>
            <p:nvPr/>
          </p:nvSpPr>
          <p:spPr>
            <a:xfrm>
              <a:off x="2459584" y="3025606"/>
              <a:ext cx="1" cy="153790"/>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57" name="Shape 1157"/>
            <p:cNvSpPr/>
            <p:nvPr/>
          </p:nvSpPr>
          <p:spPr>
            <a:xfrm rot="16200000">
              <a:off x="1863080" y="2898091"/>
              <a:ext cx="397836" cy="150073"/>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58" name="Shape 1158"/>
            <p:cNvSpPr/>
            <p:nvPr/>
          </p:nvSpPr>
          <p:spPr>
            <a:xfrm>
              <a:off x="2061997" y="2896232"/>
              <a:ext cx="1" cy="153791"/>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59" name="Shape 1159"/>
            <p:cNvSpPr/>
            <p:nvPr/>
          </p:nvSpPr>
          <p:spPr>
            <a:xfrm rot="20504859">
              <a:off x="6070678" y="1992174"/>
              <a:ext cx="45428" cy="4542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0" name="Shape 1160"/>
            <p:cNvSpPr/>
            <p:nvPr/>
          </p:nvSpPr>
          <p:spPr>
            <a:xfrm rot="20504859">
              <a:off x="2039284" y="2620388"/>
              <a:ext cx="45428" cy="4542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1" name="Shape 1161"/>
            <p:cNvSpPr/>
            <p:nvPr/>
          </p:nvSpPr>
          <p:spPr>
            <a:xfrm rot="20504859">
              <a:off x="2191223" y="2874521"/>
              <a:ext cx="45428" cy="4542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2" name="Shape 1162"/>
            <p:cNvSpPr/>
            <p:nvPr/>
          </p:nvSpPr>
          <p:spPr>
            <a:xfrm rot="20504859">
              <a:off x="1997492" y="2188463"/>
              <a:ext cx="45428" cy="4542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3" name="Shape 1163"/>
            <p:cNvSpPr/>
            <p:nvPr/>
          </p:nvSpPr>
          <p:spPr>
            <a:xfrm>
              <a:off x="1915935" y="372304"/>
              <a:ext cx="872729" cy="1208925"/>
            </a:xfrm>
            <a:custGeom>
              <a:avLst/>
              <a:gdLst/>
              <a:ahLst/>
              <a:cxnLst>
                <a:cxn ang="0">
                  <a:pos x="wd2" y="hd2"/>
                </a:cxn>
                <a:cxn ang="5400000">
                  <a:pos x="wd2" y="hd2"/>
                </a:cxn>
                <a:cxn ang="10800000">
                  <a:pos x="wd2" y="hd2"/>
                </a:cxn>
                <a:cxn ang="16200000">
                  <a:pos x="wd2" y="hd2"/>
                </a:cxn>
              </a:cxnLst>
              <a:rect l="0" t="0" r="r" b="b"/>
              <a:pathLst>
                <a:path w="21600" h="21600" extrusionOk="0">
                  <a:moveTo>
                    <a:pt x="21600" y="13"/>
                  </a:moveTo>
                  <a:lnTo>
                    <a:pt x="21600" y="18785"/>
                  </a:lnTo>
                  <a:cubicBezTo>
                    <a:pt x="21600" y="19189"/>
                    <a:pt x="21600" y="19493"/>
                    <a:pt x="21576" y="19751"/>
                  </a:cubicBezTo>
                  <a:cubicBezTo>
                    <a:pt x="21552" y="20008"/>
                    <a:pt x="21504" y="20220"/>
                    <a:pt x="21409" y="20437"/>
                  </a:cubicBezTo>
                  <a:cubicBezTo>
                    <a:pt x="21289" y="20675"/>
                    <a:pt x="21102" y="20886"/>
                    <a:pt x="20856" y="21063"/>
                  </a:cubicBezTo>
                  <a:cubicBezTo>
                    <a:pt x="20611" y="21240"/>
                    <a:pt x="20319" y="21375"/>
                    <a:pt x="19989" y="21462"/>
                  </a:cubicBezTo>
                  <a:cubicBezTo>
                    <a:pt x="19688" y="21531"/>
                    <a:pt x="19395" y="21566"/>
                    <a:pt x="19036" y="21583"/>
                  </a:cubicBezTo>
                  <a:cubicBezTo>
                    <a:pt x="18677" y="21600"/>
                    <a:pt x="18251" y="21600"/>
                    <a:pt x="17684" y="21600"/>
                  </a:cubicBezTo>
                  <a:lnTo>
                    <a:pt x="3899" y="21600"/>
                  </a:lnTo>
                  <a:cubicBezTo>
                    <a:pt x="3340" y="21600"/>
                    <a:pt x="2919" y="21600"/>
                    <a:pt x="2562" y="21583"/>
                  </a:cubicBezTo>
                  <a:cubicBezTo>
                    <a:pt x="2205" y="21566"/>
                    <a:pt x="1912" y="21531"/>
                    <a:pt x="1611" y="21462"/>
                  </a:cubicBezTo>
                  <a:cubicBezTo>
                    <a:pt x="1281" y="21375"/>
                    <a:pt x="989" y="21240"/>
                    <a:pt x="744" y="21063"/>
                  </a:cubicBezTo>
                  <a:cubicBezTo>
                    <a:pt x="498" y="20886"/>
                    <a:pt x="311" y="20675"/>
                    <a:pt x="191" y="20437"/>
                  </a:cubicBezTo>
                  <a:cubicBezTo>
                    <a:pt x="96" y="20220"/>
                    <a:pt x="48" y="20008"/>
                    <a:pt x="24" y="19749"/>
                  </a:cubicBezTo>
                  <a:cubicBezTo>
                    <a:pt x="0" y="19490"/>
                    <a:pt x="0" y="19182"/>
                    <a:pt x="0" y="18773"/>
                  </a:cubicBezTo>
                  <a:lnTo>
                    <a:pt x="0" y="0"/>
                  </a:lnTo>
                  <a:lnTo>
                    <a:pt x="21600" y="13"/>
                  </a:lnTo>
                  <a:close/>
                </a:path>
              </a:pathLst>
            </a:custGeom>
            <a:solidFill>
              <a:srgbClr val="E5E5E5"/>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4" name="Shape 1164"/>
            <p:cNvSpPr/>
            <p:nvPr/>
          </p:nvSpPr>
          <p:spPr>
            <a:xfrm>
              <a:off x="1859574" y="0"/>
              <a:ext cx="985451" cy="384172"/>
            </a:xfrm>
            <a:prstGeom prst="roundRect">
              <a:avLst>
                <a:gd name="adj" fmla="val 8878"/>
              </a:avLst>
            </a:prstGeom>
            <a:solidFill>
              <a:srgbClr val="A7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5" name="Shape 1165"/>
            <p:cNvSpPr/>
            <p:nvPr/>
          </p:nvSpPr>
          <p:spPr>
            <a:xfrm>
              <a:off x="1947362" y="78520"/>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6" name="Shape 1166"/>
            <p:cNvSpPr/>
            <p:nvPr/>
          </p:nvSpPr>
          <p:spPr>
            <a:xfrm>
              <a:off x="2101493" y="78520"/>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7" name="Shape 1167"/>
            <p:cNvSpPr/>
            <p:nvPr/>
          </p:nvSpPr>
          <p:spPr>
            <a:xfrm>
              <a:off x="2255623" y="78520"/>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8" name="Shape 1168"/>
            <p:cNvSpPr/>
            <p:nvPr/>
          </p:nvSpPr>
          <p:spPr>
            <a:xfrm>
              <a:off x="2409754" y="78520"/>
              <a:ext cx="48303"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69" name="Shape 1169"/>
            <p:cNvSpPr/>
            <p:nvPr/>
          </p:nvSpPr>
          <p:spPr>
            <a:xfrm>
              <a:off x="2563884" y="78520"/>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70" name="Shape 1170"/>
            <p:cNvSpPr/>
            <p:nvPr/>
          </p:nvSpPr>
          <p:spPr>
            <a:xfrm>
              <a:off x="2719960" y="78520"/>
              <a:ext cx="48304" cy="209607"/>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71" name="Shape 1171"/>
            <p:cNvSpPr/>
            <p:nvPr/>
          </p:nvSpPr>
          <p:spPr>
            <a:xfrm rot="18900000">
              <a:off x="2004768" y="1319886"/>
              <a:ext cx="172010" cy="17201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72" name="Shape 1172"/>
            <p:cNvSpPr/>
            <p:nvPr/>
          </p:nvSpPr>
          <p:spPr>
            <a:xfrm flipV="1">
              <a:off x="2031012" y="1345750"/>
              <a:ext cx="117911" cy="117912"/>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73" name="Shape 1173"/>
            <p:cNvSpPr/>
            <p:nvPr/>
          </p:nvSpPr>
          <p:spPr>
            <a:xfrm>
              <a:off x="2257204" y="1190512"/>
              <a:ext cx="172010" cy="17201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74" name="Shape 1174"/>
            <p:cNvSpPr/>
            <p:nvPr/>
          </p:nvSpPr>
          <p:spPr>
            <a:xfrm>
              <a:off x="2260102" y="1275110"/>
              <a:ext cx="166751" cy="1"/>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75" name="Shape 1175"/>
            <p:cNvSpPr/>
            <p:nvPr/>
          </p:nvSpPr>
          <p:spPr>
            <a:xfrm rot="1386304">
              <a:off x="2468619" y="1316730"/>
              <a:ext cx="172010" cy="17201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76" name="Shape 1176"/>
            <p:cNvSpPr/>
            <p:nvPr/>
          </p:nvSpPr>
          <p:spPr>
            <a:xfrm>
              <a:off x="2478735" y="1368828"/>
              <a:ext cx="153376" cy="65437"/>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77" name="Shape 1177"/>
            <p:cNvSpPr/>
            <p:nvPr/>
          </p:nvSpPr>
          <p:spPr>
            <a:xfrm rot="20951766">
              <a:off x="2560127" y="1083228"/>
              <a:ext cx="172010" cy="17200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78" name="Shape 1178"/>
            <p:cNvSpPr/>
            <p:nvPr/>
          </p:nvSpPr>
          <p:spPr>
            <a:xfrm flipV="1">
              <a:off x="2564234" y="1152171"/>
              <a:ext cx="163796" cy="31258"/>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79" name="Shape 1179"/>
            <p:cNvSpPr/>
            <p:nvPr/>
          </p:nvSpPr>
          <p:spPr>
            <a:xfrm rot="20951766">
              <a:off x="2013174" y="999944"/>
              <a:ext cx="172009" cy="17200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80" name="Shape 1180"/>
            <p:cNvSpPr/>
            <p:nvPr/>
          </p:nvSpPr>
          <p:spPr>
            <a:xfrm flipV="1">
              <a:off x="2017280" y="1068887"/>
              <a:ext cx="163796" cy="31258"/>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81" name="Shape 1181"/>
            <p:cNvSpPr/>
            <p:nvPr/>
          </p:nvSpPr>
          <p:spPr>
            <a:xfrm rot="20504859">
              <a:off x="2305591" y="1440747"/>
              <a:ext cx="45428" cy="4542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82" name="Shape 1182"/>
            <p:cNvSpPr/>
            <p:nvPr/>
          </p:nvSpPr>
          <p:spPr>
            <a:xfrm rot="20504859">
              <a:off x="2449492" y="1098080"/>
              <a:ext cx="45429" cy="4542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83" name="Shape 1183"/>
            <p:cNvSpPr/>
            <p:nvPr/>
          </p:nvSpPr>
          <p:spPr>
            <a:xfrm rot="20504859">
              <a:off x="2134552" y="1218460"/>
              <a:ext cx="45428" cy="4542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84" name="Shape 1184"/>
            <p:cNvSpPr/>
            <p:nvPr/>
          </p:nvSpPr>
          <p:spPr>
            <a:xfrm rot="2830655">
              <a:off x="2259299" y="864260"/>
              <a:ext cx="172009" cy="172010"/>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85" name="Shape 1185"/>
            <p:cNvSpPr/>
            <p:nvPr/>
          </p:nvSpPr>
          <p:spPr>
            <a:xfrm>
              <a:off x="2289845" y="888352"/>
              <a:ext cx="113346" cy="122306"/>
            </a:xfrm>
            <a:prstGeom prst="line">
              <a:avLst/>
            </a:prstGeom>
            <a:noFill/>
            <a:ln w="254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186" name="Shape 1186"/>
            <p:cNvSpPr/>
            <p:nvPr/>
          </p:nvSpPr>
          <p:spPr>
            <a:xfrm rot="20504859">
              <a:off x="2689306" y="1309496"/>
              <a:ext cx="45429" cy="4542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87" name="Shape 1187"/>
            <p:cNvSpPr/>
            <p:nvPr/>
          </p:nvSpPr>
          <p:spPr>
            <a:xfrm>
              <a:off x="2696" y="1383798"/>
              <a:ext cx="1493682" cy="1887108"/>
            </a:xfrm>
            <a:prstGeom prst="roundRect">
              <a:avLst>
                <a:gd name="adj" fmla="val 8893"/>
              </a:avLst>
            </a:prstGeom>
            <a:solidFill>
              <a:srgbClr val="E5E5E5"/>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88" name="Shape 1188"/>
            <p:cNvSpPr/>
            <p:nvPr/>
          </p:nvSpPr>
          <p:spPr>
            <a:xfrm>
              <a:off x="118447" y="937977"/>
              <a:ext cx="1262181" cy="447675"/>
            </a:xfrm>
            <a:prstGeom prst="roundRect">
              <a:avLst>
                <a:gd name="adj" fmla="val 7618"/>
              </a:avLst>
            </a:prstGeom>
            <a:solidFill>
              <a:srgbClr val="A7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89" name="Shape 1189"/>
            <p:cNvSpPr/>
            <p:nvPr/>
          </p:nvSpPr>
          <p:spPr>
            <a:xfrm>
              <a:off x="181556" y="105157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0" name="Shape 1190"/>
            <p:cNvSpPr/>
            <p:nvPr/>
          </p:nvSpPr>
          <p:spPr>
            <a:xfrm>
              <a:off x="359925" y="105157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1" name="Shape 1191"/>
            <p:cNvSpPr/>
            <p:nvPr/>
          </p:nvSpPr>
          <p:spPr>
            <a:xfrm>
              <a:off x="538295" y="105157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2" name="Shape 1192"/>
            <p:cNvSpPr/>
            <p:nvPr/>
          </p:nvSpPr>
          <p:spPr>
            <a:xfrm>
              <a:off x="716664" y="105157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3" name="Shape 1193"/>
            <p:cNvSpPr/>
            <p:nvPr/>
          </p:nvSpPr>
          <p:spPr>
            <a:xfrm>
              <a:off x="895034" y="1051573"/>
              <a:ext cx="55900"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4" name="Shape 1194"/>
            <p:cNvSpPr/>
            <p:nvPr/>
          </p:nvSpPr>
          <p:spPr>
            <a:xfrm>
              <a:off x="1073403" y="1051573"/>
              <a:ext cx="55900"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5" name="Shape 1195"/>
            <p:cNvSpPr/>
            <p:nvPr/>
          </p:nvSpPr>
          <p:spPr>
            <a:xfrm>
              <a:off x="1251773" y="1051573"/>
              <a:ext cx="55899" cy="242570"/>
            </a:xfrm>
            <a:prstGeom prst="roundRect">
              <a:avLst>
                <a:gd name="adj" fmla="val 50000"/>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6" name="Shape 1196"/>
            <p:cNvSpPr/>
            <p:nvPr/>
          </p:nvSpPr>
          <p:spPr>
            <a:xfrm>
              <a:off x="3164757" y="1681645"/>
              <a:ext cx="1218763" cy="10590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471" y="0"/>
                  </a:lnTo>
                  <a:cubicBezTo>
                    <a:pt x="17206" y="0"/>
                    <a:pt x="17760" y="0"/>
                    <a:pt x="18230" y="36"/>
                  </a:cubicBezTo>
                  <a:cubicBezTo>
                    <a:pt x="18700" y="72"/>
                    <a:pt x="19085" y="145"/>
                    <a:pt x="19481" y="289"/>
                  </a:cubicBezTo>
                  <a:cubicBezTo>
                    <a:pt x="19915" y="471"/>
                    <a:pt x="20303" y="759"/>
                    <a:pt x="20622" y="1126"/>
                  </a:cubicBezTo>
                  <a:cubicBezTo>
                    <a:pt x="20941" y="1493"/>
                    <a:pt x="21191" y="1939"/>
                    <a:pt x="21349" y="2438"/>
                  </a:cubicBezTo>
                  <a:cubicBezTo>
                    <a:pt x="21474" y="2895"/>
                    <a:pt x="21537" y="3338"/>
                    <a:pt x="21569" y="3882"/>
                  </a:cubicBezTo>
                  <a:cubicBezTo>
                    <a:pt x="21600" y="4425"/>
                    <a:pt x="21600" y="5070"/>
                    <a:pt x="21600" y="5929"/>
                  </a:cubicBezTo>
                  <a:lnTo>
                    <a:pt x="21600" y="15697"/>
                  </a:lnTo>
                  <a:cubicBezTo>
                    <a:pt x="21600" y="16543"/>
                    <a:pt x="21600" y="17181"/>
                    <a:pt x="21569" y="17722"/>
                  </a:cubicBezTo>
                  <a:cubicBezTo>
                    <a:pt x="21537" y="18262"/>
                    <a:pt x="21474" y="18705"/>
                    <a:pt x="21349" y="19162"/>
                  </a:cubicBezTo>
                  <a:cubicBezTo>
                    <a:pt x="21191" y="19661"/>
                    <a:pt x="20941" y="20107"/>
                    <a:pt x="20622" y="20474"/>
                  </a:cubicBezTo>
                  <a:cubicBezTo>
                    <a:pt x="20303" y="20841"/>
                    <a:pt x="19915" y="21129"/>
                    <a:pt x="19481" y="21311"/>
                  </a:cubicBezTo>
                  <a:cubicBezTo>
                    <a:pt x="19085" y="21455"/>
                    <a:pt x="18700" y="21528"/>
                    <a:pt x="18227" y="21564"/>
                  </a:cubicBezTo>
                  <a:cubicBezTo>
                    <a:pt x="17755" y="21600"/>
                    <a:pt x="17195" y="21600"/>
                    <a:pt x="16448" y="21600"/>
                  </a:cubicBezTo>
                  <a:lnTo>
                    <a:pt x="0" y="21600"/>
                  </a:lnTo>
                  <a:lnTo>
                    <a:pt x="23" y="0"/>
                  </a:lnTo>
                  <a:lnTo>
                    <a:pt x="0" y="0"/>
                  </a:lnTo>
                  <a:close/>
                </a:path>
              </a:pathLst>
            </a:custGeom>
            <a:solidFill>
              <a:srgbClr val="A6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7" name="Shape 1197"/>
            <p:cNvSpPr/>
            <p:nvPr/>
          </p:nvSpPr>
          <p:spPr>
            <a:xfrm>
              <a:off x="0" y="1797820"/>
              <a:ext cx="1218762" cy="10590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471" y="0"/>
                  </a:lnTo>
                  <a:cubicBezTo>
                    <a:pt x="17206" y="0"/>
                    <a:pt x="17760" y="0"/>
                    <a:pt x="18230" y="36"/>
                  </a:cubicBezTo>
                  <a:cubicBezTo>
                    <a:pt x="18700" y="72"/>
                    <a:pt x="19085" y="145"/>
                    <a:pt x="19481" y="289"/>
                  </a:cubicBezTo>
                  <a:cubicBezTo>
                    <a:pt x="19915" y="471"/>
                    <a:pt x="20303" y="759"/>
                    <a:pt x="20622" y="1126"/>
                  </a:cubicBezTo>
                  <a:cubicBezTo>
                    <a:pt x="20941" y="1493"/>
                    <a:pt x="21191" y="1939"/>
                    <a:pt x="21349" y="2438"/>
                  </a:cubicBezTo>
                  <a:cubicBezTo>
                    <a:pt x="21474" y="2895"/>
                    <a:pt x="21537" y="3338"/>
                    <a:pt x="21569" y="3882"/>
                  </a:cubicBezTo>
                  <a:cubicBezTo>
                    <a:pt x="21600" y="4425"/>
                    <a:pt x="21600" y="5070"/>
                    <a:pt x="21600" y="5929"/>
                  </a:cubicBezTo>
                  <a:lnTo>
                    <a:pt x="21600" y="15697"/>
                  </a:lnTo>
                  <a:cubicBezTo>
                    <a:pt x="21600" y="16543"/>
                    <a:pt x="21600" y="17181"/>
                    <a:pt x="21569" y="17722"/>
                  </a:cubicBezTo>
                  <a:cubicBezTo>
                    <a:pt x="21537" y="18262"/>
                    <a:pt x="21474" y="18705"/>
                    <a:pt x="21349" y="19162"/>
                  </a:cubicBezTo>
                  <a:cubicBezTo>
                    <a:pt x="21191" y="19661"/>
                    <a:pt x="20941" y="20107"/>
                    <a:pt x="20622" y="20474"/>
                  </a:cubicBezTo>
                  <a:cubicBezTo>
                    <a:pt x="20303" y="20841"/>
                    <a:pt x="19915" y="21129"/>
                    <a:pt x="19481" y="21311"/>
                  </a:cubicBezTo>
                  <a:cubicBezTo>
                    <a:pt x="19085" y="21455"/>
                    <a:pt x="18700" y="21528"/>
                    <a:pt x="18227" y="21564"/>
                  </a:cubicBezTo>
                  <a:cubicBezTo>
                    <a:pt x="17755" y="21600"/>
                    <a:pt x="17195" y="21600"/>
                    <a:pt x="16448" y="21600"/>
                  </a:cubicBezTo>
                  <a:lnTo>
                    <a:pt x="0" y="21600"/>
                  </a:lnTo>
                  <a:lnTo>
                    <a:pt x="23" y="0"/>
                  </a:lnTo>
                  <a:lnTo>
                    <a:pt x="0" y="0"/>
                  </a:lnTo>
                  <a:close/>
                </a:path>
              </a:pathLst>
            </a:custGeom>
            <a:solidFill>
              <a:srgbClr val="A6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8" name="Shape 1198"/>
            <p:cNvSpPr/>
            <p:nvPr/>
          </p:nvSpPr>
          <p:spPr>
            <a:xfrm rot="16200000">
              <a:off x="481699" y="1660250"/>
              <a:ext cx="128547" cy="885943"/>
            </a:xfrm>
            <a:prstGeom prst="roundRect">
              <a:avLst>
                <a:gd name="adj" fmla="val 12604"/>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199" name="Shape 1199"/>
            <p:cNvSpPr/>
            <p:nvPr/>
          </p:nvSpPr>
          <p:spPr>
            <a:xfrm rot="16200000">
              <a:off x="481699" y="1884380"/>
              <a:ext cx="128547" cy="885943"/>
            </a:xfrm>
            <a:prstGeom prst="roundRect">
              <a:avLst>
                <a:gd name="adj" fmla="val 12604"/>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0" name="Shape 1200"/>
            <p:cNvSpPr/>
            <p:nvPr/>
          </p:nvSpPr>
          <p:spPr>
            <a:xfrm rot="16200000">
              <a:off x="481699" y="2108511"/>
              <a:ext cx="128547" cy="885943"/>
            </a:xfrm>
            <a:prstGeom prst="roundRect">
              <a:avLst>
                <a:gd name="adj" fmla="val 12604"/>
              </a:avLst>
            </a:prstGeom>
            <a:solidFill>
              <a:srgbClr val="DCDEE0"/>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1" name="Shape 1201"/>
            <p:cNvSpPr/>
            <p:nvPr/>
          </p:nvSpPr>
          <p:spPr>
            <a:xfrm>
              <a:off x="7829997" y="908242"/>
              <a:ext cx="1493682" cy="2351243"/>
            </a:xfrm>
            <a:prstGeom prst="roundRect">
              <a:avLst>
                <a:gd name="adj" fmla="val 8893"/>
              </a:avLst>
            </a:prstGeom>
            <a:solidFill>
              <a:srgbClr val="E5E5E5"/>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2" name="Shape 1202"/>
            <p:cNvSpPr/>
            <p:nvPr/>
          </p:nvSpPr>
          <p:spPr>
            <a:xfrm>
              <a:off x="8088187" y="1121779"/>
              <a:ext cx="351478" cy="3514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3" name="Shape 1203"/>
            <p:cNvSpPr/>
            <p:nvPr/>
          </p:nvSpPr>
          <p:spPr>
            <a:xfrm>
              <a:off x="8723448" y="1121779"/>
              <a:ext cx="351479" cy="3514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4" name="Shape 1204"/>
            <p:cNvSpPr/>
            <p:nvPr/>
          </p:nvSpPr>
          <p:spPr>
            <a:xfrm>
              <a:off x="8088187" y="1644113"/>
              <a:ext cx="351478" cy="35147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5" name="Shape 1205"/>
            <p:cNvSpPr/>
            <p:nvPr/>
          </p:nvSpPr>
          <p:spPr>
            <a:xfrm>
              <a:off x="8723448" y="1644113"/>
              <a:ext cx="351479" cy="351479"/>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6" name="Shape 1206"/>
            <p:cNvSpPr/>
            <p:nvPr/>
          </p:nvSpPr>
          <p:spPr>
            <a:xfrm>
              <a:off x="8088187" y="2171878"/>
              <a:ext cx="351478" cy="3514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7" name="Shape 1207"/>
            <p:cNvSpPr/>
            <p:nvPr/>
          </p:nvSpPr>
          <p:spPr>
            <a:xfrm>
              <a:off x="8723448" y="2171878"/>
              <a:ext cx="351479" cy="3514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8" name="Shape 1208"/>
            <p:cNvSpPr/>
            <p:nvPr/>
          </p:nvSpPr>
          <p:spPr>
            <a:xfrm>
              <a:off x="8088074" y="2700692"/>
              <a:ext cx="351478" cy="3514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09" name="Shape 1209"/>
            <p:cNvSpPr/>
            <p:nvPr/>
          </p:nvSpPr>
          <p:spPr>
            <a:xfrm>
              <a:off x="8723335" y="2700692"/>
              <a:ext cx="351479" cy="351478"/>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210" name="Shape 1210"/>
            <p:cNvSpPr/>
            <p:nvPr/>
          </p:nvSpPr>
          <p:spPr>
            <a:xfrm>
              <a:off x="8557406" y="1331895"/>
              <a:ext cx="48303" cy="1482626"/>
            </a:xfrm>
            <a:prstGeom prst="roundRect">
              <a:avLst>
                <a:gd name="adj" fmla="val 50000"/>
              </a:avLst>
            </a:prstGeom>
            <a:solidFill>
              <a:srgbClr val="A6AAA9"/>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grpSp>
        <p:nvGrpSpPr>
          <p:cNvPr id="1254" name="Group 1254"/>
          <p:cNvGrpSpPr/>
          <p:nvPr/>
        </p:nvGrpSpPr>
        <p:grpSpPr>
          <a:xfrm>
            <a:off x="2027616" y="8901848"/>
            <a:ext cx="9040517" cy="1362077"/>
            <a:chOff x="0" y="0"/>
            <a:chExt cx="9040515" cy="1362075"/>
          </a:xfrm>
        </p:grpSpPr>
        <p:grpSp>
          <p:nvGrpSpPr>
            <p:cNvPr id="1252" name="Group 1252"/>
            <p:cNvGrpSpPr/>
            <p:nvPr/>
          </p:nvGrpSpPr>
          <p:grpSpPr>
            <a:xfrm>
              <a:off x="2413580" y="-1"/>
              <a:ext cx="6626936" cy="1362077"/>
              <a:chOff x="0" y="0"/>
              <a:chExt cx="6626934" cy="1362075"/>
            </a:xfrm>
          </p:grpSpPr>
          <p:sp>
            <p:nvSpPr>
              <p:cNvPr id="1212" name="Shape 1212"/>
              <p:cNvSpPr/>
              <p:nvPr/>
            </p:nvSpPr>
            <p:spPr>
              <a:xfrm>
                <a:off x="-1" y="1141760"/>
                <a:ext cx="528560"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13" name="Shape 1213"/>
              <p:cNvSpPr/>
              <p:nvPr/>
            </p:nvSpPr>
            <p:spPr>
              <a:xfrm>
                <a:off x="117583"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14" name="Shape 1214"/>
              <p:cNvSpPr/>
              <p:nvPr/>
            </p:nvSpPr>
            <p:spPr>
              <a:xfrm>
                <a:off x="677598" y="1141760"/>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15" name="Shape 1215"/>
              <p:cNvSpPr/>
              <p:nvPr/>
            </p:nvSpPr>
            <p:spPr>
              <a:xfrm>
                <a:off x="795180"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16" name="Shape 1216"/>
              <p:cNvSpPr/>
              <p:nvPr/>
            </p:nvSpPr>
            <p:spPr>
              <a:xfrm>
                <a:off x="1355195" y="1141760"/>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17" name="Shape 1217"/>
              <p:cNvSpPr/>
              <p:nvPr/>
            </p:nvSpPr>
            <p:spPr>
              <a:xfrm>
                <a:off x="1472779"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18" name="Shape 1218"/>
              <p:cNvSpPr/>
              <p:nvPr/>
            </p:nvSpPr>
            <p:spPr>
              <a:xfrm>
                <a:off x="2032792" y="1141760"/>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19" name="Shape 1219"/>
              <p:cNvSpPr/>
              <p:nvPr/>
            </p:nvSpPr>
            <p:spPr>
              <a:xfrm>
                <a:off x="2150375"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0" name="Shape 1220"/>
              <p:cNvSpPr/>
              <p:nvPr/>
            </p:nvSpPr>
            <p:spPr>
              <a:xfrm>
                <a:off x="2710390" y="1141760"/>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1" name="Shape 1221"/>
              <p:cNvSpPr/>
              <p:nvPr/>
            </p:nvSpPr>
            <p:spPr>
              <a:xfrm>
                <a:off x="2827973"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2" name="Shape 1222"/>
              <p:cNvSpPr/>
              <p:nvPr/>
            </p:nvSpPr>
            <p:spPr>
              <a:xfrm>
                <a:off x="3387986" y="1141760"/>
                <a:ext cx="528560"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3" name="Shape 1223"/>
              <p:cNvSpPr/>
              <p:nvPr/>
            </p:nvSpPr>
            <p:spPr>
              <a:xfrm>
                <a:off x="3505570"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4" name="Shape 1224"/>
              <p:cNvSpPr/>
              <p:nvPr/>
            </p:nvSpPr>
            <p:spPr>
              <a:xfrm>
                <a:off x="4065585" y="1141760"/>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5" name="Shape 1225"/>
              <p:cNvSpPr/>
              <p:nvPr/>
            </p:nvSpPr>
            <p:spPr>
              <a:xfrm>
                <a:off x="4183167"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6" name="Shape 1226"/>
              <p:cNvSpPr/>
              <p:nvPr/>
            </p:nvSpPr>
            <p:spPr>
              <a:xfrm>
                <a:off x="4743182" y="1141760"/>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7" name="Shape 1227"/>
              <p:cNvSpPr/>
              <p:nvPr/>
            </p:nvSpPr>
            <p:spPr>
              <a:xfrm>
                <a:off x="4860764"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8" name="Shape 1228"/>
              <p:cNvSpPr/>
              <p:nvPr/>
            </p:nvSpPr>
            <p:spPr>
              <a:xfrm>
                <a:off x="5420779" y="1141760"/>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29" name="Shape 1229"/>
              <p:cNvSpPr/>
              <p:nvPr/>
            </p:nvSpPr>
            <p:spPr>
              <a:xfrm>
                <a:off x="5538361"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0" name="Shape 1230"/>
              <p:cNvSpPr/>
              <p:nvPr/>
            </p:nvSpPr>
            <p:spPr>
              <a:xfrm>
                <a:off x="6098376" y="1141760"/>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1" name="Shape 1231"/>
              <p:cNvSpPr/>
              <p:nvPr/>
            </p:nvSpPr>
            <p:spPr>
              <a:xfrm>
                <a:off x="6215959" y="801990"/>
                <a:ext cx="289094" cy="342221"/>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2" name="Shape 1232"/>
              <p:cNvSpPr/>
              <p:nvPr/>
            </p:nvSpPr>
            <p:spPr>
              <a:xfrm>
                <a:off x="-1" y="339769"/>
                <a:ext cx="528560"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3" name="Shape 1233"/>
              <p:cNvSpPr/>
              <p:nvPr/>
            </p:nvSpPr>
            <p:spPr>
              <a:xfrm>
                <a:off x="117583"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4" name="Shape 1234"/>
              <p:cNvSpPr/>
              <p:nvPr/>
            </p:nvSpPr>
            <p:spPr>
              <a:xfrm>
                <a:off x="677598" y="339769"/>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5" name="Shape 1235"/>
              <p:cNvSpPr/>
              <p:nvPr/>
            </p:nvSpPr>
            <p:spPr>
              <a:xfrm>
                <a:off x="795180"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6" name="Shape 1236"/>
              <p:cNvSpPr/>
              <p:nvPr/>
            </p:nvSpPr>
            <p:spPr>
              <a:xfrm>
                <a:off x="1355195" y="339769"/>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7" name="Shape 1237"/>
              <p:cNvSpPr/>
              <p:nvPr/>
            </p:nvSpPr>
            <p:spPr>
              <a:xfrm>
                <a:off x="1472778"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8" name="Shape 1238"/>
              <p:cNvSpPr/>
              <p:nvPr/>
            </p:nvSpPr>
            <p:spPr>
              <a:xfrm>
                <a:off x="2032792" y="339769"/>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39" name="Shape 1239"/>
              <p:cNvSpPr/>
              <p:nvPr/>
            </p:nvSpPr>
            <p:spPr>
              <a:xfrm>
                <a:off x="2150375"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0" name="Shape 1240"/>
              <p:cNvSpPr/>
              <p:nvPr/>
            </p:nvSpPr>
            <p:spPr>
              <a:xfrm>
                <a:off x="2710390" y="339769"/>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1" name="Shape 1241"/>
              <p:cNvSpPr/>
              <p:nvPr/>
            </p:nvSpPr>
            <p:spPr>
              <a:xfrm>
                <a:off x="2827972"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2" name="Shape 1242"/>
              <p:cNvSpPr/>
              <p:nvPr/>
            </p:nvSpPr>
            <p:spPr>
              <a:xfrm>
                <a:off x="3387986" y="339769"/>
                <a:ext cx="528560"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3" name="Shape 1243"/>
              <p:cNvSpPr/>
              <p:nvPr/>
            </p:nvSpPr>
            <p:spPr>
              <a:xfrm>
                <a:off x="3505570"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4" name="Shape 1244"/>
              <p:cNvSpPr/>
              <p:nvPr/>
            </p:nvSpPr>
            <p:spPr>
              <a:xfrm>
                <a:off x="4065585" y="339769"/>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5" name="Shape 1245"/>
              <p:cNvSpPr/>
              <p:nvPr/>
            </p:nvSpPr>
            <p:spPr>
              <a:xfrm>
                <a:off x="4183167"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6" name="Shape 1246"/>
              <p:cNvSpPr/>
              <p:nvPr/>
            </p:nvSpPr>
            <p:spPr>
              <a:xfrm>
                <a:off x="4743182" y="339769"/>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7" name="Shape 1247"/>
              <p:cNvSpPr/>
              <p:nvPr/>
            </p:nvSpPr>
            <p:spPr>
              <a:xfrm>
                <a:off x="4860764"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8" name="Shape 1248"/>
              <p:cNvSpPr/>
              <p:nvPr/>
            </p:nvSpPr>
            <p:spPr>
              <a:xfrm>
                <a:off x="5420779" y="339769"/>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49" name="Shape 1249"/>
              <p:cNvSpPr/>
              <p:nvPr/>
            </p:nvSpPr>
            <p:spPr>
              <a:xfrm>
                <a:off x="5538361"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50" name="Shape 1250"/>
              <p:cNvSpPr/>
              <p:nvPr/>
            </p:nvSpPr>
            <p:spPr>
              <a:xfrm>
                <a:off x="6098375" y="339769"/>
                <a:ext cx="528559" cy="220316"/>
              </a:xfrm>
              <a:custGeom>
                <a:avLst/>
                <a:gdLst/>
                <a:ahLst/>
                <a:cxnLst>
                  <a:cxn ang="0">
                    <a:pos x="wd2" y="hd2"/>
                  </a:cxn>
                  <a:cxn ang="5400000">
                    <a:pos x="wd2" y="hd2"/>
                  </a:cxn>
                  <a:cxn ang="10800000">
                    <a:pos x="wd2" y="hd2"/>
                  </a:cxn>
                  <a:cxn ang="16200000">
                    <a:pos x="wd2" y="hd2"/>
                  </a:cxn>
                </a:cxnLst>
                <a:rect l="0" t="0" r="r" b="b"/>
                <a:pathLst>
                  <a:path w="21462" h="21564" extrusionOk="0">
                    <a:moveTo>
                      <a:pt x="6730" y="40"/>
                    </a:moveTo>
                    <a:cubicBezTo>
                      <a:pt x="6266" y="78"/>
                      <a:pt x="5806" y="150"/>
                      <a:pt x="5349" y="257"/>
                    </a:cubicBezTo>
                    <a:cubicBezTo>
                      <a:pt x="4249" y="513"/>
                      <a:pt x="3118" y="990"/>
                      <a:pt x="2214" y="2618"/>
                    </a:cubicBezTo>
                    <a:cubicBezTo>
                      <a:pt x="1632" y="3667"/>
                      <a:pt x="1206" y="5109"/>
                      <a:pt x="856" y="6630"/>
                    </a:cubicBezTo>
                    <a:cubicBezTo>
                      <a:pt x="566" y="7887"/>
                      <a:pt x="326" y="9244"/>
                      <a:pt x="165" y="10591"/>
                    </a:cubicBezTo>
                    <a:cubicBezTo>
                      <a:pt x="2" y="11958"/>
                      <a:pt x="-81" y="13379"/>
                      <a:pt x="113" y="14741"/>
                    </a:cubicBezTo>
                    <a:cubicBezTo>
                      <a:pt x="364" y="16495"/>
                      <a:pt x="934" y="17562"/>
                      <a:pt x="1616" y="18331"/>
                    </a:cubicBezTo>
                    <a:cubicBezTo>
                      <a:pt x="2324" y="19130"/>
                      <a:pt x="3163" y="19650"/>
                      <a:pt x="3978" y="19996"/>
                    </a:cubicBezTo>
                    <a:cubicBezTo>
                      <a:pt x="6115" y="20904"/>
                      <a:pt x="8277" y="21452"/>
                      <a:pt x="10449" y="21549"/>
                    </a:cubicBezTo>
                    <a:cubicBezTo>
                      <a:pt x="11610" y="21600"/>
                      <a:pt x="12771" y="21521"/>
                      <a:pt x="13924" y="21282"/>
                    </a:cubicBezTo>
                    <a:cubicBezTo>
                      <a:pt x="15073" y="21043"/>
                      <a:pt x="16214" y="20644"/>
                      <a:pt x="17350" y="20153"/>
                    </a:cubicBezTo>
                    <a:cubicBezTo>
                      <a:pt x="18181" y="19795"/>
                      <a:pt x="19038" y="19256"/>
                      <a:pt x="19766" y="18469"/>
                    </a:cubicBezTo>
                    <a:cubicBezTo>
                      <a:pt x="20488" y="17689"/>
                      <a:pt x="21099" y="16609"/>
                      <a:pt x="21356" y="14762"/>
                    </a:cubicBezTo>
                    <a:cubicBezTo>
                      <a:pt x="21519" y="13597"/>
                      <a:pt x="21474" y="12349"/>
                      <a:pt x="21363" y="11159"/>
                    </a:cubicBezTo>
                    <a:cubicBezTo>
                      <a:pt x="21223" y="9656"/>
                      <a:pt x="20980" y="8220"/>
                      <a:pt x="20690" y="6864"/>
                    </a:cubicBezTo>
                    <a:cubicBezTo>
                      <a:pt x="20399" y="5500"/>
                      <a:pt x="20053" y="4189"/>
                      <a:pt x="19575" y="3153"/>
                    </a:cubicBezTo>
                    <a:cubicBezTo>
                      <a:pt x="19014" y="1938"/>
                      <a:pt x="18325" y="1200"/>
                      <a:pt x="17615" y="777"/>
                    </a:cubicBezTo>
                    <a:cubicBezTo>
                      <a:pt x="17158" y="506"/>
                      <a:pt x="16688" y="362"/>
                      <a:pt x="16216" y="249"/>
                    </a:cubicBezTo>
                    <a:cubicBezTo>
                      <a:pt x="15739" y="135"/>
                      <a:pt x="15257" y="52"/>
                      <a:pt x="14770" y="0"/>
                    </a:cubicBezTo>
                    <a:cubicBezTo>
                      <a:pt x="14377" y="1681"/>
                      <a:pt x="13930" y="3286"/>
                      <a:pt x="13433" y="4800"/>
                    </a:cubicBezTo>
                    <a:cubicBezTo>
                      <a:pt x="12918" y="6374"/>
                      <a:pt x="12350" y="7845"/>
                      <a:pt x="11737" y="9200"/>
                    </a:cubicBezTo>
                    <a:lnTo>
                      <a:pt x="11195" y="4597"/>
                    </a:lnTo>
                    <a:cubicBezTo>
                      <a:pt x="11369" y="4261"/>
                      <a:pt x="11505" y="3822"/>
                      <a:pt x="11588" y="3323"/>
                    </a:cubicBezTo>
                    <a:cubicBezTo>
                      <a:pt x="11666" y="2854"/>
                      <a:pt x="11695" y="2347"/>
                      <a:pt x="11674" y="1844"/>
                    </a:cubicBezTo>
                    <a:cubicBezTo>
                      <a:pt x="11409" y="1579"/>
                      <a:pt x="11127" y="1429"/>
                      <a:pt x="10840" y="1399"/>
                    </a:cubicBezTo>
                    <a:cubicBezTo>
                      <a:pt x="10482" y="1362"/>
                      <a:pt x="10126" y="1514"/>
                      <a:pt x="9795" y="1844"/>
                    </a:cubicBezTo>
                    <a:cubicBezTo>
                      <a:pt x="9763" y="2366"/>
                      <a:pt x="9792" y="2899"/>
                      <a:pt x="9878" y="3383"/>
                    </a:cubicBezTo>
                    <a:cubicBezTo>
                      <a:pt x="9968" y="3889"/>
                      <a:pt x="10117" y="4322"/>
                      <a:pt x="10308" y="4627"/>
                    </a:cubicBezTo>
                    <a:lnTo>
                      <a:pt x="9720" y="9249"/>
                    </a:lnTo>
                    <a:cubicBezTo>
                      <a:pt x="9114" y="7891"/>
                      <a:pt x="8554" y="6418"/>
                      <a:pt x="8046" y="4845"/>
                    </a:cubicBezTo>
                    <a:cubicBezTo>
                      <a:pt x="7557" y="3327"/>
                      <a:pt x="7117" y="1721"/>
                      <a:pt x="6730" y="40"/>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51" name="Shape 1251"/>
              <p:cNvSpPr/>
              <p:nvPr/>
            </p:nvSpPr>
            <p:spPr>
              <a:xfrm>
                <a:off x="6215959" y="-1"/>
                <a:ext cx="289094" cy="342222"/>
              </a:xfrm>
              <a:custGeom>
                <a:avLst/>
                <a:gdLst/>
                <a:ahLst/>
                <a:cxnLst>
                  <a:cxn ang="0">
                    <a:pos x="wd2" y="hd2"/>
                  </a:cxn>
                  <a:cxn ang="5400000">
                    <a:pos x="wd2" y="hd2"/>
                  </a:cxn>
                  <a:cxn ang="10800000">
                    <a:pos x="wd2" y="hd2"/>
                  </a:cxn>
                  <a:cxn ang="16200000">
                    <a:pos x="wd2" y="hd2"/>
                  </a:cxn>
                </a:cxnLst>
                <a:rect l="0" t="0" r="r" b="b"/>
                <a:pathLst>
                  <a:path w="21442" h="21518" extrusionOk="0">
                    <a:moveTo>
                      <a:pt x="788" y="9184"/>
                    </a:moveTo>
                    <a:cubicBezTo>
                      <a:pt x="210" y="9893"/>
                      <a:pt x="-64" y="10748"/>
                      <a:pt x="13" y="11608"/>
                    </a:cubicBezTo>
                    <a:cubicBezTo>
                      <a:pt x="113" y="12719"/>
                      <a:pt x="784" y="13737"/>
                      <a:pt x="1847" y="14393"/>
                    </a:cubicBezTo>
                    <a:cubicBezTo>
                      <a:pt x="2483" y="16414"/>
                      <a:pt x="3758" y="18141"/>
                      <a:pt x="5434" y="19472"/>
                    </a:cubicBezTo>
                    <a:cubicBezTo>
                      <a:pt x="6880" y="20621"/>
                      <a:pt x="8719" y="21545"/>
                      <a:pt x="10868" y="21517"/>
                    </a:cubicBezTo>
                    <a:cubicBezTo>
                      <a:pt x="13095" y="21489"/>
                      <a:pt x="14970" y="20419"/>
                      <a:pt x="16430" y="19133"/>
                    </a:cubicBezTo>
                    <a:cubicBezTo>
                      <a:pt x="17931" y="17812"/>
                      <a:pt x="19101" y="16190"/>
                      <a:pt x="19789" y="14338"/>
                    </a:cubicBezTo>
                    <a:cubicBezTo>
                      <a:pt x="20687" y="13678"/>
                      <a:pt x="21263" y="12760"/>
                      <a:pt x="21407" y="11760"/>
                    </a:cubicBezTo>
                    <a:cubicBezTo>
                      <a:pt x="21536" y="10864"/>
                      <a:pt x="21308" y="9956"/>
                      <a:pt x="20758" y="9183"/>
                    </a:cubicBezTo>
                    <a:cubicBezTo>
                      <a:pt x="21216" y="6729"/>
                      <a:pt x="20274" y="4369"/>
                      <a:pt x="18432" y="2679"/>
                    </a:cubicBezTo>
                    <a:cubicBezTo>
                      <a:pt x="16626" y="1023"/>
                      <a:pt x="14011" y="60"/>
                      <a:pt x="11135" y="3"/>
                    </a:cubicBezTo>
                    <a:cubicBezTo>
                      <a:pt x="8208" y="-55"/>
                      <a:pt x="5502" y="831"/>
                      <a:pt x="3571" y="2439"/>
                    </a:cubicBezTo>
                    <a:cubicBezTo>
                      <a:pt x="1530" y="4138"/>
                      <a:pt x="415" y="6590"/>
                      <a:pt x="788" y="9184"/>
                    </a:cubicBez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1253" name="Shape 1253"/>
            <p:cNvSpPr/>
            <p:nvPr/>
          </p:nvSpPr>
          <p:spPr>
            <a:xfrm>
              <a:off x="0" y="103187"/>
              <a:ext cx="1959484"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6500">
                  <a:solidFill>
                    <a:srgbClr val="323333"/>
                  </a:solidFill>
                  <a:latin typeface="+mn-lt"/>
                  <a:ea typeface="+mn-ea"/>
                  <a:cs typeface="+mn-cs"/>
                  <a:sym typeface="Montserrat-Regular"/>
                </a:defRPr>
              </a:lvl1pPr>
            </a:lstStyle>
            <a:p>
              <a:r>
                <a:t>48%</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73"/>
                                        </p:tgtEl>
                                        <p:attrNameLst>
                                          <p:attrName>style.visibility</p:attrName>
                                        </p:attrNameLst>
                                      </p:cBhvr>
                                      <p:to>
                                        <p:strVal val="visible"/>
                                      </p:to>
                                    </p:set>
                                    <p:anim calcmode="lin" valueType="num">
                                      <p:cBhvr additive="base">
                                        <p:cTn id="7" dur="500" fill="hold"/>
                                        <p:tgtEl>
                                          <p:spTgt spid="1073"/>
                                        </p:tgtEl>
                                        <p:attrNameLst>
                                          <p:attrName>ppt_x</p:attrName>
                                        </p:attrNameLst>
                                      </p:cBhvr>
                                      <p:tavLst>
                                        <p:tav tm="0">
                                          <p:val>
                                            <p:strVal val="1+#ppt_w/2"/>
                                          </p:val>
                                        </p:tav>
                                        <p:tav tm="100000">
                                          <p:val>
                                            <p:strVal val="#ppt_x"/>
                                          </p:val>
                                        </p:tav>
                                      </p:tavLst>
                                    </p:anim>
                                    <p:anim calcmode="lin" valueType="num">
                                      <p:cBhvr additive="base">
                                        <p:cTn id="8" dur="500" fill="hold"/>
                                        <p:tgtEl>
                                          <p:spTgt spid="107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75">
                                            <p:bg/>
                                          </p:spTgt>
                                        </p:tgtEl>
                                        <p:attrNameLst>
                                          <p:attrName>style.visibility</p:attrName>
                                        </p:attrNameLst>
                                      </p:cBhvr>
                                      <p:to>
                                        <p:strVal val="visible"/>
                                      </p:to>
                                    </p:set>
                                    <p:animEffect transition="in" filter="fade">
                                      <p:cBhvr>
                                        <p:cTn id="13" dur="500"/>
                                        <p:tgtEl>
                                          <p:spTgt spid="1075">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75">
                                            <p:txEl>
                                              <p:pRg st="0" end="0"/>
                                            </p:txEl>
                                          </p:spTgt>
                                        </p:tgtEl>
                                        <p:attrNameLst>
                                          <p:attrName>style.visibility</p:attrName>
                                        </p:attrNameLst>
                                      </p:cBhvr>
                                      <p:to>
                                        <p:strVal val="visible"/>
                                      </p:to>
                                    </p:set>
                                    <p:animEffect transition="in" filter="fade">
                                      <p:cBhvr>
                                        <p:cTn id="18" dur="500"/>
                                        <p:tgtEl>
                                          <p:spTgt spid="107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211"/>
                                        </p:tgtEl>
                                        <p:attrNameLst>
                                          <p:attrName>style.visibility</p:attrName>
                                        </p:attrNameLst>
                                      </p:cBhvr>
                                      <p:to>
                                        <p:strVal val="visible"/>
                                      </p:to>
                                    </p:set>
                                    <p:anim calcmode="lin" valueType="num">
                                      <p:cBhvr additive="base">
                                        <p:cTn id="23" dur="500" fill="hold"/>
                                        <p:tgtEl>
                                          <p:spTgt spid="1211"/>
                                        </p:tgtEl>
                                        <p:attrNameLst>
                                          <p:attrName>ppt_x</p:attrName>
                                        </p:attrNameLst>
                                      </p:cBhvr>
                                      <p:tavLst>
                                        <p:tav tm="0">
                                          <p:val>
                                            <p:strVal val="0-#ppt_w/2"/>
                                          </p:val>
                                        </p:tav>
                                        <p:tav tm="100000">
                                          <p:val>
                                            <p:strVal val="#ppt_x"/>
                                          </p:val>
                                        </p:tav>
                                      </p:tavLst>
                                    </p:anim>
                                    <p:anim calcmode="lin" valueType="num">
                                      <p:cBhvr additive="base">
                                        <p:cTn id="24" dur="500" fill="hold"/>
                                        <p:tgtEl>
                                          <p:spTgt spid="121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54"/>
                                        </p:tgtEl>
                                        <p:attrNameLst>
                                          <p:attrName>style.visibility</p:attrName>
                                        </p:attrNameLst>
                                      </p:cBhvr>
                                      <p:to>
                                        <p:strVal val="visible"/>
                                      </p:to>
                                    </p:set>
                                    <p:anim calcmode="lin" valueType="num">
                                      <p:cBhvr additive="base">
                                        <p:cTn id="29" dur="500" fill="hold"/>
                                        <p:tgtEl>
                                          <p:spTgt spid="1254"/>
                                        </p:tgtEl>
                                        <p:attrNameLst>
                                          <p:attrName>ppt_x</p:attrName>
                                        </p:attrNameLst>
                                      </p:cBhvr>
                                      <p:tavLst>
                                        <p:tav tm="0">
                                          <p:val>
                                            <p:strVal val="#ppt_x"/>
                                          </p:val>
                                        </p:tav>
                                        <p:tav tm="100000">
                                          <p:val>
                                            <p:strVal val="#ppt_x"/>
                                          </p:val>
                                        </p:tav>
                                      </p:tavLst>
                                    </p:anim>
                                    <p:anim calcmode="lin" valueType="num">
                                      <p:cBhvr additive="base">
                                        <p:cTn id="30" dur="500" fill="hold"/>
                                        <p:tgtEl>
                                          <p:spTgt spid="12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sp>
        <p:nvSpPr>
          <p:cNvPr id="1257" name="Shape 1257"/>
          <p:cNvSpPr/>
          <p:nvPr/>
        </p:nvSpPr>
        <p:spPr>
          <a:xfrm>
            <a:off x="-65314" y="-32657"/>
            <a:ext cx="24690784" cy="13804502"/>
          </a:xfrm>
          <a:prstGeom prst="rect">
            <a:avLst/>
          </a:prstGeom>
          <a:solidFill>
            <a:srgbClr val="323333">
              <a:alpha val="76384"/>
            </a:srgbClr>
          </a:solidFill>
          <a:ln w="3175">
            <a:miter lim="400000"/>
          </a:ln>
        </p:spPr>
        <p:txBody>
          <a:bodyPr lIns="38100" tIns="38100" rIns="38100" bIns="38100" anchor="ctr"/>
          <a:lstStyle/>
          <a:p>
            <a:pPr algn="ctr">
              <a:defRPr sz="3000">
                <a:solidFill>
                  <a:srgbClr val="323333"/>
                </a:solidFill>
                <a:latin typeface="Helvetica Light"/>
                <a:ea typeface="Helvetica Light"/>
                <a:cs typeface="Helvetica Light"/>
                <a:sym typeface="Helvetica Light"/>
              </a:defRPr>
            </a:pPr>
            <a:endParaRPr/>
          </a:p>
        </p:txBody>
      </p:sp>
      <p:grpSp>
        <p:nvGrpSpPr>
          <p:cNvPr id="1274" name="Group 1274"/>
          <p:cNvGrpSpPr/>
          <p:nvPr/>
        </p:nvGrpSpPr>
        <p:grpSpPr>
          <a:xfrm>
            <a:off x="13417218" y="-326920"/>
            <a:ext cx="10669130" cy="14375676"/>
            <a:chOff x="0" y="0"/>
            <a:chExt cx="10669129" cy="14375674"/>
          </a:xfrm>
        </p:grpSpPr>
        <p:sp>
          <p:nvSpPr>
            <p:cNvPr id="1259" name="Shape 1259"/>
            <p:cNvSpPr/>
            <p:nvPr/>
          </p:nvSpPr>
          <p:spPr>
            <a:xfrm>
              <a:off x="0" y="7035292"/>
              <a:ext cx="3898874" cy="3899569"/>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chemeClr val="accent2"/>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0" name="Shape 1260"/>
            <p:cNvSpPr/>
            <p:nvPr/>
          </p:nvSpPr>
          <p:spPr>
            <a:xfrm>
              <a:off x="5782887" y="10887888"/>
              <a:ext cx="3354910" cy="3355508"/>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chemeClr val="accent4"/>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1" name="Shape 1261"/>
            <p:cNvSpPr/>
            <p:nvPr/>
          </p:nvSpPr>
          <p:spPr>
            <a:xfrm>
              <a:off x="4524633" y="8381265"/>
              <a:ext cx="2460729" cy="2461168"/>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alpha val="25071"/>
                </a:srgbClr>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2" name="Shape 1262"/>
            <p:cNvSpPr/>
            <p:nvPr/>
          </p:nvSpPr>
          <p:spPr>
            <a:xfrm>
              <a:off x="1386338" y="11914508"/>
              <a:ext cx="2460729" cy="2461167"/>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alpha val="25071"/>
                </a:srgbClr>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3" name="Shape 1263"/>
            <p:cNvSpPr/>
            <p:nvPr/>
          </p:nvSpPr>
          <p:spPr>
            <a:xfrm>
              <a:off x="744472" y="3054246"/>
              <a:ext cx="2460729" cy="2461167"/>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4" name="Shape 1264"/>
            <p:cNvSpPr/>
            <p:nvPr/>
          </p:nvSpPr>
          <p:spPr>
            <a:xfrm>
              <a:off x="3030765" y="0"/>
              <a:ext cx="2460729" cy="2461167"/>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alpha val="25071"/>
                </a:srgbClr>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5" name="Shape 1265"/>
            <p:cNvSpPr/>
            <p:nvPr/>
          </p:nvSpPr>
          <p:spPr>
            <a:xfrm>
              <a:off x="8208401" y="2385635"/>
              <a:ext cx="2460728" cy="2461168"/>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alpha val="25071"/>
                </a:srgbClr>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6" name="Shape 1266"/>
            <p:cNvSpPr/>
            <p:nvPr/>
          </p:nvSpPr>
          <p:spPr>
            <a:xfrm>
              <a:off x="7454727" y="7060982"/>
              <a:ext cx="1497037" cy="1497303"/>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7" name="Shape 1267"/>
            <p:cNvSpPr/>
            <p:nvPr/>
          </p:nvSpPr>
          <p:spPr>
            <a:xfrm>
              <a:off x="3512611" y="10594224"/>
              <a:ext cx="1497037" cy="1497303"/>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chemeClr val="accent3"/>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8" name="Shape 1268"/>
            <p:cNvSpPr/>
            <p:nvPr/>
          </p:nvSpPr>
          <p:spPr>
            <a:xfrm>
              <a:off x="3772394" y="6987540"/>
              <a:ext cx="977445" cy="977620"/>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alpha val="29725"/>
                </a:srgbClr>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69" name="Shape 1269"/>
            <p:cNvSpPr/>
            <p:nvPr/>
          </p:nvSpPr>
          <p:spPr>
            <a:xfrm>
              <a:off x="7611121" y="9176564"/>
              <a:ext cx="977445" cy="977620"/>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alpha val="29725"/>
                </a:srgbClr>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70" name="Shape 1270"/>
            <p:cNvSpPr/>
            <p:nvPr/>
          </p:nvSpPr>
          <p:spPr>
            <a:xfrm>
              <a:off x="6704502" y="2198739"/>
              <a:ext cx="977445" cy="977620"/>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71" name="Shape 1271"/>
            <p:cNvSpPr/>
            <p:nvPr/>
          </p:nvSpPr>
          <p:spPr>
            <a:xfrm>
              <a:off x="3772406" y="3127409"/>
              <a:ext cx="977446" cy="977620"/>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72" name="Shape 1272"/>
            <p:cNvSpPr/>
            <p:nvPr/>
          </p:nvSpPr>
          <p:spPr>
            <a:xfrm>
              <a:off x="4170664" y="3597330"/>
              <a:ext cx="3986594" cy="3987305"/>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chemeClr val="accent1"/>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73" name="Shape 1273"/>
            <p:cNvSpPr/>
            <p:nvPr/>
          </p:nvSpPr>
          <p:spPr>
            <a:xfrm>
              <a:off x="4351655" y="13179634"/>
              <a:ext cx="977445" cy="977619"/>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noFill/>
            <a:ln w="38100" cap="flat">
              <a:solidFill>
                <a:srgbClr val="FFFFFF">
                  <a:alpha val="11139"/>
                </a:srgbClr>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grpSp>
        <p:nvGrpSpPr>
          <p:cNvPr id="3" name="Group 2"/>
          <p:cNvGrpSpPr/>
          <p:nvPr/>
        </p:nvGrpSpPr>
        <p:grpSpPr>
          <a:xfrm>
            <a:off x="2466717" y="6413188"/>
            <a:ext cx="9086953" cy="6314198"/>
            <a:chOff x="2466717" y="6413188"/>
            <a:chExt cx="9086953" cy="6314198"/>
          </a:xfrm>
        </p:grpSpPr>
        <p:sp>
          <p:nvSpPr>
            <p:cNvPr id="1258" name="Shape 1258"/>
            <p:cNvSpPr/>
            <p:nvPr/>
          </p:nvSpPr>
          <p:spPr>
            <a:xfrm>
              <a:off x="2485578" y="8066308"/>
              <a:ext cx="8327750" cy="4661078"/>
            </a:xfrm>
            <a:prstGeom prst="rect">
              <a:avLst/>
            </a:prstGeom>
            <a:ln w="3175">
              <a:miter lim="400000"/>
            </a:ln>
            <a:extLst>
              <a:ext uri="{C572A759-6A51-4108-AA02-DFA0A04FC94B}">
                <ma14:wrappingTextBoxFlag xmlns:ma14="http://schemas.microsoft.com/office/mac/drawingml/2011/main" val="1"/>
              </a:ext>
            </a:extLst>
          </p:spPr>
          <p:txBody>
            <a:bodyPr lIns="38100" tIns="38100" rIns="38100" bIns="38100" anchor="ctr"/>
            <a:lstStyle>
              <a:lvl1pPr algn="just">
                <a:defRPr>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a:t>
              </a:r>
            </a:p>
          </p:txBody>
        </p:sp>
        <p:grpSp>
          <p:nvGrpSpPr>
            <p:cNvPr id="1277" name="Group 1277"/>
            <p:cNvGrpSpPr/>
            <p:nvPr/>
          </p:nvGrpSpPr>
          <p:grpSpPr>
            <a:xfrm>
              <a:off x="2466717" y="6413188"/>
              <a:ext cx="9086953" cy="2038809"/>
              <a:chOff x="0" y="0"/>
              <a:chExt cx="9086952" cy="2038807"/>
            </a:xfrm>
          </p:grpSpPr>
          <p:sp>
            <p:nvSpPr>
              <p:cNvPr id="1275" name="Shape 1275"/>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1276" name="Shape 1276"/>
              <p:cNvSpPr/>
              <p:nvPr/>
            </p:nvSpPr>
            <p:spPr>
              <a:xfrm>
                <a:off x="12700" y="269457"/>
                <a:ext cx="9074253" cy="176935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FFFFFF"/>
                    </a:solidFill>
                    <a:latin typeface="+mn-lt"/>
                    <a:ea typeface="+mn-ea"/>
                    <a:cs typeface="+mn-cs"/>
                    <a:sym typeface="Montserrat-Regular"/>
                  </a:defRPr>
                </a:lvl1pPr>
              </a:lstStyle>
              <a:p>
                <a:r>
                  <a:t>Title text</a:t>
                </a: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74"/>
                                        </p:tgtEl>
                                        <p:attrNameLst>
                                          <p:attrName>style.visibility</p:attrName>
                                        </p:attrNameLst>
                                      </p:cBhvr>
                                      <p:to>
                                        <p:strVal val="visible"/>
                                      </p:to>
                                    </p:set>
                                    <p:animEffect transition="in" filter="fade">
                                      <p:cBhvr>
                                        <p:cTn id="13" dur="500"/>
                                        <p:tgtEl>
                                          <p:spTgt spid="1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sp>
        <p:nvSpPr>
          <p:cNvPr id="3" name="Picture Placeholder 2"/>
          <p:cNvSpPr>
            <a:spLocks noGrp="1"/>
          </p:cNvSpPr>
          <p:nvPr>
            <p:ph type="pic" sz="quarter" idx="11"/>
          </p:nvPr>
        </p:nvSpPr>
        <p:spPr/>
      </p:sp>
      <p:sp>
        <p:nvSpPr>
          <p:cNvPr id="4" name="Picture Placeholder 3"/>
          <p:cNvSpPr>
            <a:spLocks noGrp="1"/>
          </p:cNvSpPr>
          <p:nvPr>
            <p:ph type="pic" sz="quarter" idx="12"/>
          </p:nvPr>
        </p:nvSpPr>
        <p:spPr/>
      </p:sp>
      <p:sp>
        <p:nvSpPr>
          <p:cNvPr id="5" name="Picture Placeholder 4"/>
          <p:cNvSpPr>
            <a:spLocks noGrp="1"/>
          </p:cNvSpPr>
          <p:nvPr>
            <p:ph type="pic" sz="quarter" idx="13"/>
          </p:nvPr>
        </p:nvSpPr>
        <p:spPr/>
      </p:sp>
      <p:sp>
        <p:nvSpPr>
          <p:cNvPr id="1279" name="Shape 1279"/>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29</a:t>
            </a:fld>
            <a:endParaRPr/>
          </a:p>
        </p:txBody>
      </p:sp>
      <p:grpSp>
        <p:nvGrpSpPr>
          <p:cNvPr id="7" name="Group 6"/>
          <p:cNvGrpSpPr/>
          <p:nvPr/>
        </p:nvGrpSpPr>
        <p:grpSpPr>
          <a:xfrm>
            <a:off x="7341450" y="1691211"/>
            <a:ext cx="4462234" cy="9342416"/>
            <a:chOff x="7341450" y="1691211"/>
            <a:chExt cx="4462234" cy="9342416"/>
          </a:xfrm>
        </p:grpSpPr>
        <p:sp>
          <p:nvSpPr>
            <p:cNvPr id="1280" name="Shape 1280"/>
            <p:cNvSpPr/>
            <p:nvPr/>
          </p:nvSpPr>
          <p:spPr>
            <a:xfrm>
              <a:off x="8673669" y="7824651"/>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doctor</a:t>
              </a:r>
            </a:p>
          </p:txBody>
        </p:sp>
        <p:sp>
          <p:nvSpPr>
            <p:cNvPr id="1281" name="Shape 1281"/>
            <p:cNvSpPr/>
            <p:nvPr/>
          </p:nvSpPr>
          <p:spPr>
            <a:xfrm>
              <a:off x="7341450" y="8706185"/>
              <a:ext cx="4058874" cy="232744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sp>
          <p:nvSpPr>
            <p:cNvPr id="1283" name="Shape 1283"/>
            <p:cNvSpPr/>
            <p:nvPr/>
          </p:nvSpPr>
          <p:spPr>
            <a:xfrm>
              <a:off x="7448867" y="7044277"/>
              <a:ext cx="3844039"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Andy Freeman</a:t>
              </a:r>
            </a:p>
          </p:txBody>
        </p:sp>
        <p:sp>
          <p:nvSpPr>
            <p:cNvPr id="1285" name="Shape 1285"/>
            <p:cNvSpPr/>
            <p:nvPr/>
          </p:nvSpPr>
          <p:spPr>
            <a:xfrm>
              <a:off x="10040391" y="1691211"/>
              <a:ext cx="1763293"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solidFill>
              <a:schemeClr val="accent2"/>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286" name="Shape 1286"/>
            <p:cNvSpPr/>
            <p:nvPr/>
          </p:nvSpPr>
          <p:spPr>
            <a:xfrm>
              <a:off x="10739119" y="2289477"/>
              <a:ext cx="327737" cy="511585"/>
            </a:xfrm>
            <a:custGeom>
              <a:avLst/>
              <a:gdLst/>
              <a:ahLst/>
              <a:cxnLst>
                <a:cxn ang="0">
                  <a:pos x="wd2" y="hd2"/>
                </a:cxn>
                <a:cxn ang="5400000">
                  <a:pos x="wd2" y="hd2"/>
                </a:cxn>
                <a:cxn ang="10800000">
                  <a:pos x="wd2" y="hd2"/>
                </a:cxn>
                <a:cxn ang="16200000">
                  <a:pos x="wd2" y="hd2"/>
                </a:cxn>
              </a:cxnLst>
              <a:rect l="0" t="0" r="r" b="b"/>
              <a:pathLst>
                <a:path w="21565" h="21517" extrusionOk="0">
                  <a:moveTo>
                    <a:pt x="5624" y="732"/>
                  </a:moveTo>
                  <a:lnTo>
                    <a:pt x="6688" y="1666"/>
                  </a:lnTo>
                  <a:cubicBezTo>
                    <a:pt x="6867" y="1982"/>
                    <a:pt x="6907" y="2323"/>
                    <a:pt x="6803" y="2653"/>
                  </a:cubicBezTo>
                  <a:cubicBezTo>
                    <a:pt x="6673" y="3061"/>
                    <a:pt x="6330" y="3430"/>
                    <a:pt x="5829" y="3698"/>
                  </a:cubicBezTo>
                  <a:lnTo>
                    <a:pt x="4852" y="2895"/>
                  </a:lnTo>
                  <a:cubicBezTo>
                    <a:pt x="4590" y="2753"/>
                    <a:pt x="4253" y="2680"/>
                    <a:pt x="3909" y="2691"/>
                  </a:cubicBezTo>
                  <a:cubicBezTo>
                    <a:pt x="3547" y="2703"/>
                    <a:pt x="3207" y="2808"/>
                    <a:pt x="2967" y="2981"/>
                  </a:cubicBezTo>
                  <a:cubicBezTo>
                    <a:pt x="2413" y="3826"/>
                    <a:pt x="2033" y="4713"/>
                    <a:pt x="1838" y="5620"/>
                  </a:cubicBezTo>
                  <a:cubicBezTo>
                    <a:pt x="1649" y="6496"/>
                    <a:pt x="1634" y="7384"/>
                    <a:pt x="1792" y="8262"/>
                  </a:cubicBezTo>
                  <a:cubicBezTo>
                    <a:pt x="609" y="9467"/>
                    <a:pt x="-12" y="10862"/>
                    <a:pt x="0" y="12284"/>
                  </a:cubicBezTo>
                  <a:cubicBezTo>
                    <a:pt x="35" y="16271"/>
                    <a:pt x="4542" y="19578"/>
                    <a:pt x="10527" y="20857"/>
                  </a:cubicBezTo>
                  <a:cubicBezTo>
                    <a:pt x="12140" y="21202"/>
                    <a:pt x="13876" y="21356"/>
                    <a:pt x="15454" y="21463"/>
                  </a:cubicBezTo>
                  <a:cubicBezTo>
                    <a:pt x="17003" y="21567"/>
                    <a:pt x="18650" y="21578"/>
                    <a:pt x="19872" y="20965"/>
                  </a:cubicBezTo>
                  <a:cubicBezTo>
                    <a:pt x="21396" y="20199"/>
                    <a:pt x="21588" y="19014"/>
                    <a:pt x="21563" y="17794"/>
                  </a:cubicBezTo>
                  <a:cubicBezTo>
                    <a:pt x="21540" y="16684"/>
                    <a:pt x="21466" y="15433"/>
                    <a:pt x="21050" y="14251"/>
                  </a:cubicBezTo>
                  <a:cubicBezTo>
                    <a:pt x="20306" y="12136"/>
                    <a:pt x="18809" y="10166"/>
                    <a:pt x="16667" y="8486"/>
                  </a:cubicBezTo>
                  <a:cubicBezTo>
                    <a:pt x="16411" y="8215"/>
                    <a:pt x="16280" y="7903"/>
                    <a:pt x="16290" y="7587"/>
                  </a:cubicBezTo>
                  <a:cubicBezTo>
                    <a:pt x="16301" y="7268"/>
                    <a:pt x="16454" y="6957"/>
                    <a:pt x="16733" y="6692"/>
                  </a:cubicBezTo>
                  <a:cubicBezTo>
                    <a:pt x="17591" y="6388"/>
                    <a:pt x="18171" y="5840"/>
                    <a:pt x="18293" y="5218"/>
                  </a:cubicBezTo>
                  <a:cubicBezTo>
                    <a:pt x="18431" y="4518"/>
                    <a:pt x="17978" y="3825"/>
                    <a:pt x="17103" y="3396"/>
                  </a:cubicBezTo>
                  <a:cubicBezTo>
                    <a:pt x="16681" y="2708"/>
                    <a:pt x="15932" y="2124"/>
                    <a:pt x="14961" y="1724"/>
                  </a:cubicBezTo>
                  <a:cubicBezTo>
                    <a:pt x="14258" y="1435"/>
                    <a:pt x="13460" y="1253"/>
                    <a:pt x="12630" y="1192"/>
                  </a:cubicBezTo>
                  <a:lnTo>
                    <a:pt x="12836" y="437"/>
                  </a:lnTo>
                  <a:cubicBezTo>
                    <a:pt x="12565" y="296"/>
                    <a:pt x="12253" y="190"/>
                    <a:pt x="11918" y="126"/>
                  </a:cubicBezTo>
                  <a:cubicBezTo>
                    <a:pt x="11533" y="52"/>
                    <a:pt x="11127" y="34"/>
                    <a:pt x="10730" y="74"/>
                  </a:cubicBezTo>
                  <a:lnTo>
                    <a:pt x="9292" y="166"/>
                  </a:lnTo>
                  <a:lnTo>
                    <a:pt x="9226" y="1060"/>
                  </a:lnTo>
                  <a:lnTo>
                    <a:pt x="7996" y="18"/>
                  </a:lnTo>
                  <a:cubicBezTo>
                    <a:pt x="7597" y="-22"/>
                    <a:pt x="7188" y="5"/>
                    <a:pt x="6810" y="97"/>
                  </a:cubicBezTo>
                  <a:cubicBezTo>
                    <a:pt x="6314" y="217"/>
                    <a:pt x="5896" y="441"/>
                    <a:pt x="5624" y="732"/>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grpSp>
        <p:nvGrpSpPr>
          <p:cNvPr id="9" name="Group 8"/>
          <p:cNvGrpSpPr/>
          <p:nvPr/>
        </p:nvGrpSpPr>
        <p:grpSpPr>
          <a:xfrm>
            <a:off x="18625906" y="1691211"/>
            <a:ext cx="4497844" cy="9342416"/>
            <a:chOff x="18625906" y="1691211"/>
            <a:chExt cx="4497844" cy="9342416"/>
          </a:xfrm>
        </p:grpSpPr>
        <p:sp>
          <p:nvSpPr>
            <p:cNvPr id="1288" name="Shape 1288"/>
            <p:cNvSpPr/>
            <p:nvPr/>
          </p:nvSpPr>
          <p:spPr>
            <a:xfrm>
              <a:off x="19958125" y="7824651"/>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dirty="0">
                  <a:solidFill>
                    <a:schemeClr val="accent4"/>
                  </a:solidFill>
                </a:rPr>
                <a:t>doctor</a:t>
              </a:r>
            </a:p>
          </p:txBody>
        </p:sp>
        <p:sp>
          <p:nvSpPr>
            <p:cNvPr id="1289" name="Shape 1289"/>
            <p:cNvSpPr/>
            <p:nvPr/>
          </p:nvSpPr>
          <p:spPr>
            <a:xfrm>
              <a:off x="18625906" y="8706185"/>
              <a:ext cx="4058874" cy="232744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sp>
          <p:nvSpPr>
            <p:cNvPr id="1291" name="Shape 1291"/>
            <p:cNvSpPr/>
            <p:nvPr/>
          </p:nvSpPr>
          <p:spPr>
            <a:xfrm>
              <a:off x="19346987" y="7044277"/>
              <a:ext cx="2616710"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Lory Rock</a:t>
              </a:r>
            </a:p>
          </p:txBody>
        </p:sp>
        <p:sp>
          <p:nvSpPr>
            <p:cNvPr id="1293" name="Shape 1293"/>
            <p:cNvSpPr/>
            <p:nvPr/>
          </p:nvSpPr>
          <p:spPr>
            <a:xfrm>
              <a:off x="21360457" y="1691211"/>
              <a:ext cx="1763293"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solidFill>
              <a:schemeClr val="accent4"/>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294" name="Shape 1294"/>
            <p:cNvSpPr/>
            <p:nvPr/>
          </p:nvSpPr>
          <p:spPr>
            <a:xfrm>
              <a:off x="22110122" y="2315530"/>
              <a:ext cx="150196" cy="534375"/>
            </a:xfrm>
            <a:custGeom>
              <a:avLst/>
              <a:gdLst/>
              <a:ahLst/>
              <a:cxnLst>
                <a:cxn ang="0">
                  <a:pos x="wd2" y="hd2"/>
                </a:cxn>
                <a:cxn ang="5400000">
                  <a:pos x="wd2" y="hd2"/>
                </a:cxn>
                <a:cxn ang="10800000">
                  <a:pos x="wd2" y="hd2"/>
                </a:cxn>
                <a:cxn ang="16200000">
                  <a:pos x="wd2" y="hd2"/>
                </a:cxn>
              </a:cxnLst>
              <a:rect l="0" t="0" r="r" b="b"/>
              <a:pathLst>
                <a:path w="21290" h="21198" extrusionOk="0">
                  <a:moveTo>
                    <a:pt x="21290" y="1639"/>
                  </a:moveTo>
                  <a:cubicBezTo>
                    <a:pt x="19594" y="1641"/>
                    <a:pt x="17954" y="1470"/>
                    <a:pt x="16678" y="1157"/>
                  </a:cubicBezTo>
                  <a:cubicBezTo>
                    <a:pt x="16031" y="998"/>
                    <a:pt x="15498" y="807"/>
                    <a:pt x="14866" y="643"/>
                  </a:cubicBezTo>
                  <a:cubicBezTo>
                    <a:pt x="11714" y="-173"/>
                    <a:pt x="6898" y="-218"/>
                    <a:pt x="3562" y="539"/>
                  </a:cubicBezTo>
                  <a:cubicBezTo>
                    <a:pt x="634" y="1203"/>
                    <a:pt x="-310" y="2161"/>
                    <a:pt x="86" y="3193"/>
                  </a:cubicBezTo>
                  <a:cubicBezTo>
                    <a:pt x="377" y="3952"/>
                    <a:pt x="1377" y="4776"/>
                    <a:pt x="2637" y="5539"/>
                  </a:cubicBezTo>
                  <a:cubicBezTo>
                    <a:pt x="4434" y="6626"/>
                    <a:pt x="6392" y="7723"/>
                    <a:pt x="6699" y="8929"/>
                  </a:cubicBezTo>
                  <a:cubicBezTo>
                    <a:pt x="7045" y="10284"/>
                    <a:pt x="5232" y="11592"/>
                    <a:pt x="4510" y="12934"/>
                  </a:cubicBezTo>
                  <a:cubicBezTo>
                    <a:pt x="3602" y="14622"/>
                    <a:pt x="4431" y="16317"/>
                    <a:pt x="5776" y="17984"/>
                  </a:cubicBezTo>
                  <a:cubicBezTo>
                    <a:pt x="6480" y="18856"/>
                    <a:pt x="7387" y="19726"/>
                    <a:pt x="9254" y="20445"/>
                  </a:cubicBezTo>
                  <a:cubicBezTo>
                    <a:pt x="10707" y="21005"/>
                    <a:pt x="12646" y="21382"/>
                    <a:pt x="14732" y="21103"/>
                  </a:cubicBezTo>
                  <a:cubicBezTo>
                    <a:pt x="15258" y="21033"/>
                    <a:pt x="15699" y="20920"/>
                    <a:pt x="15974" y="20775"/>
                  </a:cubicBezTo>
                  <a:cubicBezTo>
                    <a:pt x="15222" y="19514"/>
                    <a:pt x="14481" y="18252"/>
                    <a:pt x="13749" y="16989"/>
                  </a:cubicBezTo>
                  <a:cubicBezTo>
                    <a:pt x="12686" y="15155"/>
                    <a:pt x="11853" y="13178"/>
                    <a:pt x="15906" y="11718"/>
                  </a:cubicBezTo>
                  <a:cubicBezTo>
                    <a:pt x="17243" y="11237"/>
                    <a:pt x="19032" y="10869"/>
                    <a:pt x="21074" y="10656"/>
                  </a:cubicBezTo>
                  <a:lnTo>
                    <a:pt x="21290" y="1639"/>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295" name="Shape 1295"/>
            <p:cNvSpPr/>
            <p:nvPr/>
          </p:nvSpPr>
          <p:spPr>
            <a:xfrm>
              <a:off x="22248081" y="2315530"/>
              <a:ext cx="151406" cy="534375"/>
            </a:xfrm>
            <a:custGeom>
              <a:avLst/>
              <a:gdLst/>
              <a:ahLst/>
              <a:cxnLst>
                <a:cxn ang="0">
                  <a:pos x="wd2" y="hd2"/>
                </a:cxn>
                <a:cxn ang="5400000">
                  <a:pos x="wd2" y="hd2"/>
                </a:cxn>
                <a:cxn ang="10800000">
                  <a:pos x="wd2" y="hd2"/>
                </a:cxn>
                <a:cxn ang="16200000">
                  <a:pos x="wd2" y="hd2"/>
                </a:cxn>
              </a:cxnLst>
              <a:rect l="0" t="0" r="r" b="b"/>
              <a:pathLst>
                <a:path w="21290" h="21198" extrusionOk="0">
                  <a:moveTo>
                    <a:pt x="0" y="1639"/>
                  </a:moveTo>
                  <a:cubicBezTo>
                    <a:pt x="1696" y="1641"/>
                    <a:pt x="3336" y="1470"/>
                    <a:pt x="4612" y="1157"/>
                  </a:cubicBezTo>
                  <a:cubicBezTo>
                    <a:pt x="5259" y="998"/>
                    <a:pt x="5792" y="807"/>
                    <a:pt x="6424" y="643"/>
                  </a:cubicBezTo>
                  <a:cubicBezTo>
                    <a:pt x="9576" y="-173"/>
                    <a:pt x="14392" y="-218"/>
                    <a:pt x="17728" y="539"/>
                  </a:cubicBezTo>
                  <a:cubicBezTo>
                    <a:pt x="20656" y="1203"/>
                    <a:pt x="21600" y="2161"/>
                    <a:pt x="21204" y="3193"/>
                  </a:cubicBezTo>
                  <a:cubicBezTo>
                    <a:pt x="20913" y="3952"/>
                    <a:pt x="19913" y="4776"/>
                    <a:pt x="18653" y="5539"/>
                  </a:cubicBezTo>
                  <a:cubicBezTo>
                    <a:pt x="16856" y="6626"/>
                    <a:pt x="14898" y="7723"/>
                    <a:pt x="14591" y="8929"/>
                  </a:cubicBezTo>
                  <a:cubicBezTo>
                    <a:pt x="14245" y="10284"/>
                    <a:pt x="16058" y="11592"/>
                    <a:pt x="16780" y="12934"/>
                  </a:cubicBezTo>
                  <a:cubicBezTo>
                    <a:pt x="17688" y="14622"/>
                    <a:pt x="16859" y="16317"/>
                    <a:pt x="15514" y="17984"/>
                  </a:cubicBezTo>
                  <a:cubicBezTo>
                    <a:pt x="14810" y="18856"/>
                    <a:pt x="13903" y="19726"/>
                    <a:pt x="12036" y="20445"/>
                  </a:cubicBezTo>
                  <a:cubicBezTo>
                    <a:pt x="10583" y="21005"/>
                    <a:pt x="8644" y="21382"/>
                    <a:pt x="6558" y="21103"/>
                  </a:cubicBezTo>
                  <a:cubicBezTo>
                    <a:pt x="6032" y="21033"/>
                    <a:pt x="5591" y="20920"/>
                    <a:pt x="5316" y="20775"/>
                  </a:cubicBezTo>
                  <a:cubicBezTo>
                    <a:pt x="6068" y="19514"/>
                    <a:pt x="6809" y="18252"/>
                    <a:pt x="7541" y="16989"/>
                  </a:cubicBezTo>
                  <a:cubicBezTo>
                    <a:pt x="8604" y="15155"/>
                    <a:pt x="9437" y="13178"/>
                    <a:pt x="5384" y="11718"/>
                  </a:cubicBezTo>
                  <a:cubicBezTo>
                    <a:pt x="4047" y="11237"/>
                    <a:pt x="2258" y="10869"/>
                    <a:pt x="216" y="10656"/>
                  </a:cubicBezTo>
                  <a:lnTo>
                    <a:pt x="0" y="1639"/>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grpSp>
        <p:nvGrpSpPr>
          <p:cNvPr id="6" name="Group 5"/>
          <p:cNvGrpSpPr/>
          <p:nvPr/>
        </p:nvGrpSpPr>
        <p:grpSpPr>
          <a:xfrm>
            <a:off x="1699222" y="1691211"/>
            <a:ext cx="4425379" cy="9342416"/>
            <a:chOff x="1699222" y="1691211"/>
            <a:chExt cx="4425379" cy="9342416"/>
          </a:xfrm>
        </p:grpSpPr>
        <p:sp>
          <p:nvSpPr>
            <p:cNvPr id="1298" name="Shape 1298"/>
            <p:cNvSpPr/>
            <p:nvPr/>
          </p:nvSpPr>
          <p:spPr>
            <a:xfrm>
              <a:off x="3031441" y="7824651"/>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53C3CB"/>
                  </a:solidFill>
                  <a:latin typeface="+mn-lt"/>
                  <a:ea typeface="+mn-ea"/>
                  <a:cs typeface="+mn-cs"/>
                  <a:sym typeface="Montserrat-Regular"/>
                </a:defRPr>
              </a:lvl1pPr>
            </a:lstStyle>
            <a:p>
              <a:r>
                <a:rPr dirty="0">
                  <a:solidFill>
                    <a:schemeClr val="accent1"/>
                  </a:solidFill>
                </a:rPr>
                <a:t>doctor</a:t>
              </a:r>
            </a:p>
          </p:txBody>
        </p:sp>
        <p:sp>
          <p:nvSpPr>
            <p:cNvPr id="1299" name="Shape 1299"/>
            <p:cNvSpPr/>
            <p:nvPr/>
          </p:nvSpPr>
          <p:spPr>
            <a:xfrm>
              <a:off x="1699222" y="8706185"/>
              <a:ext cx="4058875" cy="232744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sp>
          <p:nvSpPr>
            <p:cNvPr id="1301" name="Shape 1301"/>
            <p:cNvSpPr/>
            <p:nvPr/>
          </p:nvSpPr>
          <p:spPr>
            <a:xfrm>
              <a:off x="2288223" y="7044277"/>
              <a:ext cx="2880871"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Anna Stark</a:t>
              </a:r>
            </a:p>
          </p:txBody>
        </p:sp>
        <p:sp>
          <p:nvSpPr>
            <p:cNvPr id="1303" name="Shape 1303"/>
            <p:cNvSpPr/>
            <p:nvPr/>
          </p:nvSpPr>
          <p:spPr>
            <a:xfrm>
              <a:off x="4361308" y="1691211"/>
              <a:ext cx="1763293"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solidFill>
              <a:schemeClr val="accent1"/>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304" name="Shape 1304"/>
            <p:cNvSpPr/>
            <p:nvPr/>
          </p:nvSpPr>
          <p:spPr>
            <a:xfrm>
              <a:off x="4977255" y="2404046"/>
              <a:ext cx="531399" cy="357342"/>
            </a:xfrm>
            <a:custGeom>
              <a:avLst/>
              <a:gdLst/>
              <a:ahLst/>
              <a:cxnLst>
                <a:cxn ang="0">
                  <a:pos x="wd2" y="hd2"/>
                </a:cxn>
                <a:cxn ang="5400000">
                  <a:pos x="wd2" y="hd2"/>
                </a:cxn>
                <a:cxn ang="10800000">
                  <a:pos x="wd2" y="hd2"/>
                </a:cxn>
                <a:cxn ang="16200000">
                  <a:pos x="wd2" y="hd2"/>
                </a:cxn>
              </a:cxnLst>
              <a:rect l="0" t="0" r="r" b="b"/>
              <a:pathLst>
                <a:path w="21451" h="21237" extrusionOk="0">
                  <a:moveTo>
                    <a:pt x="12250" y="14274"/>
                  </a:moveTo>
                  <a:cubicBezTo>
                    <a:pt x="12370" y="14803"/>
                    <a:pt x="12428" y="15358"/>
                    <a:pt x="12422" y="15916"/>
                  </a:cubicBezTo>
                  <a:cubicBezTo>
                    <a:pt x="12415" y="16477"/>
                    <a:pt x="12344" y="17033"/>
                    <a:pt x="12210" y="17558"/>
                  </a:cubicBezTo>
                  <a:lnTo>
                    <a:pt x="11623" y="17195"/>
                  </a:lnTo>
                  <a:cubicBezTo>
                    <a:pt x="11561" y="16666"/>
                    <a:pt x="11457" y="16150"/>
                    <a:pt x="11313" y="15658"/>
                  </a:cubicBezTo>
                  <a:cubicBezTo>
                    <a:pt x="11165" y="15153"/>
                    <a:pt x="10976" y="14677"/>
                    <a:pt x="10750" y="14239"/>
                  </a:cubicBezTo>
                  <a:cubicBezTo>
                    <a:pt x="10453" y="15400"/>
                    <a:pt x="9826" y="16310"/>
                    <a:pt x="9034" y="16730"/>
                  </a:cubicBezTo>
                  <a:cubicBezTo>
                    <a:pt x="8260" y="17140"/>
                    <a:pt x="7394" y="17034"/>
                    <a:pt x="6636" y="17521"/>
                  </a:cubicBezTo>
                  <a:cubicBezTo>
                    <a:pt x="5635" y="18165"/>
                    <a:pt x="5056" y="19673"/>
                    <a:pt x="4158" y="20573"/>
                  </a:cubicBezTo>
                  <a:cubicBezTo>
                    <a:pt x="3630" y="21103"/>
                    <a:pt x="2994" y="21394"/>
                    <a:pt x="2379" y="21150"/>
                  </a:cubicBezTo>
                  <a:cubicBezTo>
                    <a:pt x="736" y="20499"/>
                    <a:pt x="671" y="18109"/>
                    <a:pt x="664" y="15605"/>
                  </a:cubicBezTo>
                  <a:cubicBezTo>
                    <a:pt x="656" y="12627"/>
                    <a:pt x="-26" y="9071"/>
                    <a:pt x="1" y="5785"/>
                  </a:cubicBezTo>
                  <a:cubicBezTo>
                    <a:pt x="8" y="4892"/>
                    <a:pt x="37" y="3970"/>
                    <a:pt x="366" y="3217"/>
                  </a:cubicBezTo>
                  <a:cubicBezTo>
                    <a:pt x="784" y="2259"/>
                    <a:pt x="1550" y="1854"/>
                    <a:pt x="2286" y="1502"/>
                  </a:cubicBezTo>
                  <a:cubicBezTo>
                    <a:pt x="4069" y="649"/>
                    <a:pt x="5892" y="-206"/>
                    <a:pt x="7762" y="45"/>
                  </a:cubicBezTo>
                  <a:cubicBezTo>
                    <a:pt x="9348" y="257"/>
                    <a:pt x="10824" y="1261"/>
                    <a:pt x="12399" y="1552"/>
                  </a:cubicBezTo>
                  <a:cubicBezTo>
                    <a:pt x="14127" y="1872"/>
                    <a:pt x="15819" y="1267"/>
                    <a:pt x="17558" y="1471"/>
                  </a:cubicBezTo>
                  <a:cubicBezTo>
                    <a:pt x="18716" y="1607"/>
                    <a:pt x="19666" y="2625"/>
                    <a:pt x="20573" y="2989"/>
                  </a:cubicBezTo>
                  <a:cubicBezTo>
                    <a:pt x="21106" y="3202"/>
                    <a:pt x="21574" y="3566"/>
                    <a:pt x="21421" y="4220"/>
                  </a:cubicBezTo>
                  <a:cubicBezTo>
                    <a:pt x="21318" y="4663"/>
                    <a:pt x="20954" y="4742"/>
                    <a:pt x="20626" y="4805"/>
                  </a:cubicBezTo>
                  <a:cubicBezTo>
                    <a:pt x="19838" y="4955"/>
                    <a:pt x="19055" y="5534"/>
                    <a:pt x="18522" y="6471"/>
                  </a:cubicBezTo>
                  <a:cubicBezTo>
                    <a:pt x="18004" y="7381"/>
                    <a:pt x="17831" y="8558"/>
                    <a:pt x="17478" y="9597"/>
                  </a:cubicBezTo>
                  <a:cubicBezTo>
                    <a:pt x="16825" y="11517"/>
                    <a:pt x="15621" y="12893"/>
                    <a:pt x="14250" y="13646"/>
                  </a:cubicBezTo>
                  <a:cubicBezTo>
                    <a:pt x="13608" y="13999"/>
                    <a:pt x="12934" y="14210"/>
                    <a:pt x="12250" y="14274"/>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grpSp>
        <p:nvGrpSpPr>
          <p:cNvPr id="8" name="Group 7"/>
          <p:cNvGrpSpPr/>
          <p:nvPr/>
        </p:nvGrpSpPr>
        <p:grpSpPr>
          <a:xfrm>
            <a:off x="12983678" y="1691211"/>
            <a:ext cx="4460990" cy="9342416"/>
            <a:chOff x="12983678" y="1691211"/>
            <a:chExt cx="4460990" cy="9342416"/>
          </a:xfrm>
        </p:grpSpPr>
        <p:sp>
          <p:nvSpPr>
            <p:cNvPr id="1306" name="Shape 1306"/>
            <p:cNvSpPr/>
            <p:nvPr/>
          </p:nvSpPr>
          <p:spPr>
            <a:xfrm>
              <a:off x="14315897" y="7824651"/>
              <a:ext cx="1394437"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0187AB"/>
                  </a:solidFill>
                  <a:latin typeface="+mn-lt"/>
                  <a:ea typeface="+mn-ea"/>
                  <a:cs typeface="+mn-cs"/>
                  <a:sym typeface="Montserrat-Regular"/>
                </a:defRPr>
              </a:lvl1pPr>
            </a:lstStyle>
            <a:p>
              <a:r>
                <a:rPr dirty="0">
                  <a:solidFill>
                    <a:schemeClr val="accent3"/>
                  </a:solidFill>
                </a:rPr>
                <a:t>doctor</a:t>
              </a:r>
            </a:p>
          </p:txBody>
        </p:sp>
        <p:sp>
          <p:nvSpPr>
            <p:cNvPr id="1307" name="Shape 1307"/>
            <p:cNvSpPr/>
            <p:nvPr/>
          </p:nvSpPr>
          <p:spPr>
            <a:xfrm>
              <a:off x="12983678" y="8706185"/>
              <a:ext cx="4058875" cy="232744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lstStyle>
            <a:p>
              <a:r>
                <a:t>Lorem Ipsum is simply dummy typesetting industry. Lorem Ipsum has been the industry's standard dummy text ever since the 1500s, when an unknown printer took a galley of type and</a:t>
              </a:r>
            </a:p>
          </p:txBody>
        </p:sp>
        <p:sp>
          <p:nvSpPr>
            <p:cNvPr id="1309" name="Shape 1309"/>
            <p:cNvSpPr/>
            <p:nvPr/>
          </p:nvSpPr>
          <p:spPr>
            <a:xfrm>
              <a:off x="13543723" y="7044277"/>
              <a:ext cx="2938783"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Max Factor</a:t>
              </a:r>
            </a:p>
          </p:txBody>
        </p:sp>
        <p:sp>
          <p:nvSpPr>
            <p:cNvPr id="1311" name="Shape 1311"/>
            <p:cNvSpPr/>
            <p:nvPr/>
          </p:nvSpPr>
          <p:spPr>
            <a:xfrm>
              <a:off x="15681375" y="1691211"/>
              <a:ext cx="1763293" cy="1757612"/>
            </a:xfrm>
            <a:custGeom>
              <a:avLst/>
              <a:gdLst/>
              <a:ahLst/>
              <a:cxnLst>
                <a:cxn ang="0">
                  <a:pos x="wd2" y="hd2"/>
                </a:cxn>
                <a:cxn ang="5400000">
                  <a:pos x="wd2" y="hd2"/>
                </a:cxn>
                <a:cxn ang="10800000">
                  <a:pos x="wd2" y="hd2"/>
                </a:cxn>
                <a:cxn ang="16200000">
                  <a:pos x="wd2" y="hd2"/>
                </a:cxn>
              </a:cxnLst>
              <a:rect l="0" t="0" r="r" b="b"/>
              <a:pathLst>
                <a:path w="21600" h="21600" extrusionOk="0">
                  <a:moveTo>
                    <a:pt x="6881" y="6788"/>
                  </a:moveTo>
                  <a:lnTo>
                    <a:pt x="0" y="6788"/>
                  </a:lnTo>
                  <a:lnTo>
                    <a:pt x="0" y="14763"/>
                  </a:lnTo>
                  <a:lnTo>
                    <a:pt x="6860" y="14763"/>
                  </a:lnTo>
                  <a:lnTo>
                    <a:pt x="6860" y="21600"/>
                  </a:lnTo>
                  <a:lnTo>
                    <a:pt x="14750" y="21600"/>
                  </a:lnTo>
                  <a:lnTo>
                    <a:pt x="14750" y="14718"/>
                  </a:lnTo>
                  <a:lnTo>
                    <a:pt x="21600" y="14718"/>
                  </a:lnTo>
                  <a:lnTo>
                    <a:pt x="21600" y="6819"/>
                  </a:lnTo>
                  <a:lnTo>
                    <a:pt x="14719" y="6819"/>
                  </a:lnTo>
                  <a:lnTo>
                    <a:pt x="14719" y="0"/>
                  </a:lnTo>
                  <a:lnTo>
                    <a:pt x="6837" y="0"/>
                  </a:lnTo>
                  <a:lnTo>
                    <a:pt x="6881" y="6788"/>
                  </a:lnTo>
                  <a:close/>
                </a:path>
              </a:pathLst>
            </a:custGeom>
            <a:solidFill>
              <a:schemeClr val="accent3"/>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312" name="Shape 1312"/>
            <p:cNvSpPr/>
            <p:nvPr/>
          </p:nvSpPr>
          <p:spPr>
            <a:xfrm>
              <a:off x="16577242" y="2312202"/>
              <a:ext cx="263445" cy="466135"/>
            </a:xfrm>
            <a:custGeom>
              <a:avLst/>
              <a:gdLst/>
              <a:ahLst/>
              <a:cxnLst>
                <a:cxn ang="0">
                  <a:pos x="wd2" y="hd2"/>
                </a:cxn>
                <a:cxn ang="5400000">
                  <a:pos x="wd2" y="hd2"/>
                </a:cxn>
                <a:cxn ang="10800000">
                  <a:pos x="wd2" y="hd2"/>
                </a:cxn>
                <a:cxn ang="16200000">
                  <a:pos x="wd2" y="hd2"/>
                </a:cxn>
              </a:cxnLst>
              <a:rect l="0" t="0" r="r" b="b"/>
              <a:pathLst>
                <a:path w="21432" h="21559" extrusionOk="0">
                  <a:moveTo>
                    <a:pt x="0" y="0"/>
                  </a:moveTo>
                  <a:lnTo>
                    <a:pt x="1787" y="10"/>
                  </a:lnTo>
                  <a:lnTo>
                    <a:pt x="1604" y="6894"/>
                  </a:lnTo>
                  <a:cubicBezTo>
                    <a:pt x="1544" y="7068"/>
                    <a:pt x="1806" y="7223"/>
                    <a:pt x="2112" y="7194"/>
                  </a:cubicBezTo>
                  <a:cubicBezTo>
                    <a:pt x="2294" y="7177"/>
                    <a:pt x="2433" y="7092"/>
                    <a:pt x="2451" y="6987"/>
                  </a:cubicBezTo>
                  <a:lnTo>
                    <a:pt x="3168" y="1927"/>
                  </a:lnTo>
                  <a:cubicBezTo>
                    <a:pt x="3263" y="1554"/>
                    <a:pt x="3600" y="1215"/>
                    <a:pt x="4120" y="982"/>
                  </a:cubicBezTo>
                  <a:cubicBezTo>
                    <a:pt x="6357" y="-17"/>
                    <a:pt x="8839" y="860"/>
                    <a:pt x="10888" y="2285"/>
                  </a:cubicBezTo>
                  <a:cubicBezTo>
                    <a:pt x="13601" y="4174"/>
                    <a:pt x="16119" y="6380"/>
                    <a:pt x="18306" y="8838"/>
                  </a:cubicBezTo>
                  <a:cubicBezTo>
                    <a:pt x="20990" y="11857"/>
                    <a:pt x="21207" y="15071"/>
                    <a:pt x="21411" y="17461"/>
                  </a:cubicBezTo>
                  <a:cubicBezTo>
                    <a:pt x="21600" y="19674"/>
                    <a:pt x="20523" y="21484"/>
                    <a:pt x="17052" y="21558"/>
                  </a:cubicBezTo>
                  <a:cubicBezTo>
                    <a:pt x="15859" y="21583"/>
                    <a:pt x="14779" y="21237"/>
                    <a:pt x="13794" y="20850"/>
                  </a:cubicBezTo>
                  <a:cubicBezTo>
                    <a:pt x="12639" y="20397"/>
                    <a:pt x="11535" y="19871"/>
                    <a:pt x="10210" y="19597"/>
                  </a:cubicBezTo>
                  <a:cubicBezTo>
                    <a:pt x="8735" y="19293"/>
                    <a:pt x="7098" y="19321"/>
                    <a:pt x="5704" y="18901"/>
                  </a:cubicBezTo>
                  <a:cubicBezTo>
                    <a:pt x="1943" y="17770"/>
                    <a:pt x="2387" y="14908"/>
                    <a:pt x="2497" y="12396"/>
                  </a:cubicBezTo>
                  <a:cubicBezTo>
                    <a:pt x="2544" y="11343"/>
                    <a:pt x="2409" y="10290"/>
                    <a:pt x="2095" y="9253"/>
                  </a:cubicBezTo>
                  <a:cubicBezTo>
                    <a:pt x="2054" y="8836"/>
                    <a:pt x="1676" y="8454"/>
                    <a:pt x="1073" y="8219"/>
                  </a:cubicBezTo>
                  <a:cubicBezTo>
                    <a:pt x="789" y="8109"/>
                    <a:pt x="465" y="8036"/>
                    <a:pt x="125" y="8008"/>
                  </a:cubicBezTo>
                  <a:lnTo>
                    <a:pt x="0" y="0"/>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13" name="Shape 1313"/>
            <p:cNvSpPr/>
            <p:nvPr/>
          </p:nvSpPr>
          <p:spPr>
            <a:xfrm>
              <a:off x="16285357" y="2311550"/>
              <a:ext cx="271267" cy="466134"/>
            </a:xfrm>
            <a:custGeom>
              <a:avLst/>
              <a:gdLst/>
              <a:ahLst/>
              <a:cxnLst>
                <a:cxn ang="0">
                  <a:pos x="wd2" y="hd2"/>
                </a:cxn>
                <a:cxn ang="5400000">
                  <a:pos x="wd2" y="hd2"/>
                </a:cxn>
                <a:cxn ang="10800000">
                  <a:pos x="wd2" y="hd2"/>
                </a:cxn>
                <a:cxn ang="16200000">
                  <a:pos x="wd2" y="hd2"/>
                </a:cxn>
              </a:cxnLst>
              <a:rect l="0" t="0" r="r" b="b"/>
              <a:pathLst>
                <a:path w="21432" h="21559" extrusionOk="0">
                  <a:moveTo>
                    <a:pt x="21432" y="0"/>
                  </a:moveTo>
                  <a:lnTo>
                    <a:pt x="19645" y="10"/>
                  </a:lnTo>
                  <a:lnTo>
                    <a:pt x="19828" y="6894"/>
                  </a:lnTo>
                  <a:cubicBezTo>
                    <a:pt x="19888" y="7068"/>
                    <a:pt x="19626" y="7223"/>
                    <a:pt x="19320" y="7194"/>
                  </a:cubicBezTo>
                  <a:cubicBezTo>
                    <a:pt x="19138" y="7177"/>
                    <a:pt x="18999" y="7092"/>
                    <a:pt x="18981" y="6987"/>
                  </a:cubicBezTo>
                  <a:lnTo>
                    <a:pt x="18264" y="1927"/>
                  </a:lnTo>
                  <a:cubicBezTo>
                    <a:pt x="18169" y="1554"/>
                    <a:pt x="17832" y="1215"/>
                    <a:pt x="17312" y="982"/>
                  </a:cubicBezTo>
                  <a:cubicBezTo>
                    <a:pt x="15075" y="-17"/>
                    <a:pt x="12593" y="860"/>
                    <a:pt x="10544" y="2285"/>
                  </a:cubicBezTo>
                  <a:cubicBezTo>
                    <a:pt x="7831" y="4174"/>
                    <a:pt x="5313" y="6380"/>
                    <a:pt x="3126" y="8839"/>
                  </a:cubicBezTo>
                  <a:cubicBezTo>
                    <a:pt x="442" y="11857"/>
                    <a:pt x="225" y="15071"/>
                    <a:pt x="21" y="17461"/>
                  </a:cubicBezTo>
                  <a:cubicBezTo>
                    <a:pt x="-168" y="19674"/>
                    <a:pt x="909" y="21484"/>
                    <a:pt x="4380" y="21558"/>
                  </a:cubicBezTo>
                  <a:cubicBezTo>
                    <a:pt x="5573" y="21583"/>
                    <a:pt x="6653" y="21237"/>
                    <a:pt x="7638" y="20850"/>
                  </a:cubicBezTo>
                  <a:cubicBezTo>
                    <a:pt x="8793" y="20397"/>
                    <a:pt x="9897" y="19871"/>
                    <a:pt x="11222" y="19597"/>
                  </a:cubicBezTo>
                  <a:cubicBezTo>
                    <a:pt x="12697" y="19293"/>
                    <a:pt x="14334" y="19321"/>
                    <a:pt x="15728" y="18901"/>
                  </a:cubicBezTo>
                  <a:cubicBezTo>
                    <a:pt x="19489" y="17770"/>
                    <a:pt x="19045" y="14908"/>
                    <a:pt x="18935" y="12396"/>
                  </a:cubicBezTo>
                  <a:cubicBezTo>
                    <a:pt x="18888" y="11343"/>
                    <a:pt x="19023" y="10290"/>
                    <a:pt x="19337" y="9253"/>
                  </a:cubicBezTo>
                  <a:cubicBezTo>
                    <a:pt x="19378" y="8836"/>
                    <a:pt x="19756" y="8454"/>
                    <a:pt x="20359" y="8219"/>
                  </a:cubicBezTo>
                  <a:cubicBezTo>
                    <a:pt x="20643" y="8109"/>
                    <a:pt x="20967" y="8036"/>
                    <a:pt x="21307" y="8008"/>
                  </a:cubicBezTo>
                  <a:lnTo>
                    <a:pt x="21432" y="0"/>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8" name="Group 1318"/>
          <p:cNvGrpSpPr/>
          <p:nvPr/>
        </p:nvGrpSpPr>
        <p:grpSpPr>
          <a:xfrm>
            <a:off x="14713235" y="1510604"/>
            <a:ext cx="9371207" cy="3699029"/>
            <a:chOff x="0" y="0"/>
            <a:chExt cx="9371206" cy="3699027"/>
          </a:xfrm>
        </p:grpSpPr>
        <p:sp>
          <p:nvSpPr>
            <p:cNvPr id="1316" name="Shape 1316"/>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1317" name="Shape 1317"/>
            <p:cNvSpPr/>
            <p:nvPr/>
          </p:nvSpPr>
          <p:spPr>
            <a:xfrm>
              <a:off x="12700" y="269458"/>
              <a:ext cx="9358507"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rPr dirty="0"/>
                <a:t>Title text demo</a:t>
              </a:r>
            </a:p>
          </p:txBody>
        </p:sp>
      </p:grpSp>
      <p:sp>
        <p:nvSpPr>
          <p:cNvPr id="1319" name="Shape 1319"/>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30</a:t>
            </a:fld>
            <a:endParaRPr/>
          </a:p>
        </p:txBody>
      </p:sp>
      <p:sp>
        <p:nvSpPr>
          <p:cNvPr id="1320" name="Shape 1320"/>
          <p:cNvSpPr>
            <a:spLocks noGrp="1"/>
          </p:cNvSpPr>
          <p:nvPr>
            <p:ph type="body" sz="quarter" idx="1"/>
          </p:nvPr>
        </p:nvSpPr>
        <p:spPr>
          <a:xfrm>
            <a:off x="14684350" y="6115173"/>
            <a:ext cx="8627688" cy="4828901"/>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only five centuries, but also the leap into electronic typesetting.</a:t>
            </a:r>
          </a:p>
        </p:txBody>
      </p:sp>
      <p:sp>
        <p:nvSpPr>
          <p:cNvPr id="1321" name="Shape 1321"/>
          <p:cNvSpPr/>
          <p:nvPr/>
        </p:nvSpPr>
        <p:spPr>
          <a:xfrm>
            <a:off x="2157012" y="1139243"/>
            <a:ext cx="11003715" cy="11003715"/>
          </a:xfrm>
          <a:prstGeom prst="ellipse">
            <a:avLst/>
          </a:prstGeom>
          <a:ln w="38100">
            <a:solidFill>
              <a:srgbClr val="C5C5C5"/>
            </a:solidFill>
            <a:custDash>
              <a:ds d="200000" sp="200000"/>
            </a:custDash>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22" name="Shape 1322"/>
          <p:cNvSpPr/>
          <p:nvPr/>
        </p:nvSpPr>
        <p:spPr>
          <a:xfrm rot="10800000">
            <a:off x="2836049" y="6169226"/>
            <a:ext cx="10224963" cy="66021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328" y="21600"/>
                </a:lnTo>
                <a:lnTo>
                  <a:pt x="21600" y="362"/>
                </a:lnTo>
                <a:lnTo>
                  <a:pt x="0" y="0"/>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23" name="Shape 1323"/>
          <p:cNvSpPr/>
          <p:nvPr/>
        </p:nvSpPr>
        <p:spPr>
          <a:xfrm>
            <a:off x="11883981" y="3850166"/>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24" name="Shape 1324"/>
          <p:cNvSpPr/>
          <p:nvPr/>
        </p:nvSpPr>
        <p:spPr>
          <a:xfrm>
            <a:off x="12230940" y="4282989"/>
            <a:ext cx="756901" cy="508982"/>
          </a:xfrm>
          <a:custGeom>
            <a:avLst/>
            <a:gdLst/>
            <a:ahLst/>
            <a:cxnLst>
              <a:cxn ang="0">
                <a:pos x="wd2" y="hd2"/>
              </a:cxn>
              <a:cxn ang="5400000">
                <a:pos x="wd2" y="hd2"/>
              </a:cxn>
              <a:cxn ang="10800000">
                <a:pos x="wd2" y="hd2"/>
              </a:cxn>
              <a:cxn ang="16200000">
                <a:pos x="wd2" y="hd2"/>
              </a:cxn>
            </a:cxnLst>
            <a:rect l="0" t="0" r="r" b="b"/>
            <a:pathLst>
              <a:path w="21451" h="21237" extrusionOk="0">
                <a:moveTo>
                  <a:pt x="12250" y="14274"/>
                </a:moveTo>
                <a:cubicBezTo>
                  <a:pt x="12370" y="14803"/>
                  <a:pt x="12428" y="15358"/>
                  <a:pt x="12422" y="15916"/>
                </a:cubicBezTo>
                <a:cubicBezTo>
                  <a:pt x="12415" y="16477"/>
                  <a:pt x="12344" y="17033"/>
                  <a:pt x="12210" y="17558"/>
                </a:cubicBezTo>
                <a:lnTo>
                  <a:pt x="11623" y="17195"/>
                </a:lnTo>
                <a:cubicBezTo>
                  <a:pt x="11561" y="16666"/>
                  <a:pt x="11457" y="16150"/>
                  <a:pt x="11313" y="15658"/>
                </a:cubicBezTo>
                <a:cubicBezTo>
                  <a:pt x="11165" y="15153"/>
                  <a:pt x="10976" y="14677"/>
                  <a:pt x="10750" y="14239"/>
                </a:cubicBezTo>
                <a:cubicBezTo>
                  <a:pt x="10453" y="15400"/>
                  <a:pt x="9826" y="16310"/>
                  <a:pt x="9034" y="16730"/>
                </a:cubicBezTo>
                <a:cubicBezTo>
                  <a:pt x="8260" y="17140"/>
                  <a:pt x="7394" y="17034"/>
                  <a:pt x="6636" y="17521"/>
                </a:cubicBezTo>
                <a:cubicBezTo>
                  <a:pt x="5635" y="18165"/>
                  <a:pt x="5056" y="19673"/>
                  <a:pt x="4158" y="20573"/>
                </a:cubicBezTo>
                <a:cubicBezTo>
                  <a:pt x="3630" y="21103"/>
                  <a:pt x="2994" y="21394"/>
                  <a:pt x="2379" y="21150"/>
                </a:cubicBezTo>
                <a:cubicBezTo>
                  <a:pt x="736" y="20499"/>
                  <a:pt x="671" y="18109"/>
                  <a:pt x="664" y="15605"/>
                </a:cubicBezTo>
                <a:cubicBezTo>
                  <a:pt x="656" y="12627"/>
                  <a:pt x="-26" y="9071"/>
                  <a:pt x="1" y="5785"/>
                </a:cubicBezTo>
                <a:cubicBezTo>
                  <a:pt x="8" y="4892"/>
                  <a:pt x="37" y="3970"/>
                  <a:pt x="366" y="3217"/>
                </a:cubicBezTo>
                <a:cubicBezTo>
                  <a:pt x="784" y="2259"/>
                  <a:pt x="1550" y="1854"/>
                  <a:pt x="2286" y="1502"/>
                </a:cubicBezTo>
                <a:cubicBezTo>
                  <a:pt x="4069" y="649"/>
                  <a:pt x="5892" y="-206"/>
                  <a:pt x="7762" y="45"/>
                </a:cubicBezTo>
                <a:cubicBezTo>
                  <a:pt x="9348" y="257"/>
                  <a:pt x="10824" y="1261"/>
                  <a:pt x="12399" y="1552"/>
                </a:cubicBezTo>
                <a:cubicBezTo>
                  <a:pt x="14127" y="1872"/>
                  <a:pt x="15819" y="1267"/>
                  <a:pt x="17558" y="1471"/>
                </a:cubicBezTo>
                <a:cubicBezTo>
                  <a:pt x="18716" y="1607"/>
                  <a:pt x="19666" y="2625"/>
                  <a:pt x="20573" y="2989"/>
                </a:cubicBezTo>
                <a:cubicBezTo>
                  <a:pt x="21106" y="3202"/>
                  <a:pt x="21574" y="3566"/>
                  <a:pt x="21421" y="4220"/>
                </a:cubicBezTo>
                <a:cubicBezTo>
                  <a:pt x="21318" y="4663"/>
                  <a:pt x="20954" y="4742"/>
                  <a:pt x="20626" y="4805"/>
                </a:cubicBezTo>
                <a:cubicBezTo>
                  <a:pt x="19838" y="4955"/>
                  <a:pt x="19055" y="5534"/>
                  <a:pt x="18522" y="6471"/>
                </a:cubicBezTo>
                <a:cubicBezTo>
                  <a:pt x="18004" y="7381"/>
                  <a:pt x="17831" y="8558"/>
                  <a:pt x="17478" y="9597"/>
                </a:cubicBezTo>
                <a:cubicBezTo>
                  <a:pt x="16825" y="11517"/>
                  <a:pt x="15621" y="12893"/>
                  <a:pt x="14250" y="13646"/>
                </a:cubicBezTo>
                <a:cubicBezTo>
                  <a:pt x="13608" y="13999"/>
                  <a:pt x="12934" y="14210"/>
                  <a:pt x="12250" y="14274"/>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25" name="Shape 1325"/>
          <p:cNvSpPr/>
          <p:nvPr/>
        </p:nvSpPr>
        <p:spPr>
          <a:xfrm>
            <a:off x="1906245" y="3850166"/>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26" name="Shape 1326"/>
          <p:cNvSpPr/>
          <p:nvPr/>
        </p:nvSpPr>
        <p:spPr>
          <a:xfrm>
            <a:off x="2712540" y="4288297"/>
            <a:ext cx="94077" cy="206534"/>
          </a:xfrm>
          <a:custGeom>
            <a:avLst/>
            <a:gdLst/>
            <a:ahLst/>
            <a:cxnLst>
              <a:cxn ang="0">
                <a:pos x="wd2" y="hd2"/>
              </a:cxn>
              <a:cxn ang="5400000">
                <a:pos x="wd2" y="hd2"/>
              </a:cxn>
              <a:cxn ang="10800000">
                <a:pos x="wd2" y="hd2"/>
              </a:cxn>
              <a:cxn ang="16200000">
                <a:pos x="wd2" y="hd2"/>
              </a:cxn>
            </a:cxnLst>
            <a:rect l="0" t="0" r="r" b="b"/>
            <a:pathLst>
              <a:path w="21600" h="21600" extrusionOk="0">
                <a:moveTo>
                  <a:pt x="0" y="5125"/>
                </a:moveTo>
                <a:cubicBezTo>
                  <a:pt x="3992" y="5212"/>
                  <a:pt x="7960" y="4802"/>
                  <a:pt x="11478" y="3938"/>
                </a:cubicBezTo>
                <a:cubicBezTo>
                  <a:pt x="15166" y="3033"/>
                  <a:pt x="18210" y="1666"/>
                  <a:pt x="20251" y="0"/>
                </a:cubicBezTo>
                <a:cubicBezTo>
                  <a:pt x="18885" y="1310"/>
                  <a:pt x="18086" y="2728"/>
                  <a:pt x="17899" y="4176"/>
                </a:cubicBezTo>
                <a:cubicBezTo>
                  <a:pt x="17687" y="5808"/>
                  <a:pt x="18255" y="7441"/>
                  <a:pt x="19563" y="8963"/>
                </a:cubicBezTo>
                <a:cubicBezTo>
                  <a:pt x="18619" y="10211"/>
                  <a:pt x="18215" y="11531"/>
                  <a:pt x="18374" y="12849"/>
                </a:cubicBezTo>
                <a:cubicBezTo>
                  <a:pt x="18536" y="14198"/>
                  <a:pt x="19284" y="15518"/>
                  <a:pt x="20574" y="16735"/>
                </a:cubicBezTo>
                <a:cubicBezTo>
                  <a:pt x="20157" y="17531"/>
                  <a:pt x="20027" y="18352"/>
                  <a:pt x="20190" y="19167"/>
                </a:cubicBezTo>
                <a:cubicBezTo>
                  <a:pt x="20357" y="20008"/>
                  <a:pt x="20834" y="20831"/>
                  <a:pt x="21600" y="21600"/>
                </a:cubicBezTo>
                <a:cubicBezTo>
                  <a:pt x="20540" y="20294"/>
                  <a:pt x="18742" y="19138"/>
                  <a:pt x="16387" y="18249"/>
                </a:cubicBezTo>
                <a:cubicBezTo>
                  <a:pt x="14281" y="17454"/>
                  <a:pt x="11792" y="16897"/>
                  <a:pt x="9124" y="16624"/>
                </a:cubicBezTo>
                <a:cubicBezTo>
                  <a:pt x="10878" y="15947"/>
                  <a:pt x="12288" y="15104"/>
                  <a:pt x="13254" y="14153"/>
                </a:cubicBezTo>
                <a:cubicBezTo>
                  <a:pt x="14138" y="13283"/>
                  <a:pt x="14632" y="12341"/>
                  <a:pt x="14706" y="11383"/>
                </a:cubicBezTo>
                <a:cubicBezTo>
                  <a:pt x="12794" y="11066"/>
                  <a:pt x="11270" y="10392"/>
                  <a:pt x="10518" y="9531"/>
                </a:cubicBezTo>
                <a:cubicBezTo>
                  <a:pt x="9914" y="8840"/>
                  <a:pt x="9854" y="8076"/>
                  <a:pt x="10348" y="7367"/>
                </a:cubicBezTo>
                <a:cubicBezTo>
                  <a:pt x="9269" y="6793"/>
                  <a:pt x="7975" y="6310"/>
                  <a:pt x="6527" y="5941"/>
                </a:cubicBezTo>
                <a:cubicBezTo>
                  <a:pt x="4529" y="5432"/>
                  <a:pt x="2289" y="5152"/>
                  <a:pt x="0" y="5125"/>
                </a:cubicBezTo>
                <a:close/>
              </a:path>
            </a:pathLst>
          </a:custGeom>
          <a:ln w="25400">
            <a:solidFill>
              <a:srgbClr val="000000"/>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27" name="Shape 1327"/>
          <p:cNvSpPr/>
          <p:nvPr/>
        </p:nvSpPr>
        <p:spPr>
          <a:xfrm>
            <a:off x="2694417" y="4564375"/>
            <a:ext cx="119642" cy="168774"/>
          </a:xfrm>
          <a:custGeom>
            <a:avLst/>
            <a:gdLst/>
            <a:ahLst/>
            <a:cxnLst>
              <a:cxn ang="0">
                <a:pos x="wd2" y="hd2"/>
              </a:cxn>
              <a:cxn ang="5400000">
                <a:pos x="wd2" y="hd2"/>
              </a:cxn>
              <a:cxn ang="10800000">
                <a:pos x="wd2" y="hd2"/>
              </a:cxn>
              <a:cxn ang="16200000">
                <a:pos x="wd2" y="hd2"/>
              </a:cxn>
            </a:cxnLst>
            <a:rect l="0" t="0" r="r" b="b"/>
            <a:pathLst>
              <a:path w="21600" h="21600" extrusionOk="0">
                <a:moveTo>
                  <a:pt x="9116" y="4097"/>
                </a:moveTo>
                <a:cubicBezTo>
                  <a:pt x="11880" y="5147"/>
                  <a:pt x="15282" y="4831"/>
                  <a:pt x="17571" y="3311"/>
                </a:cubicBezTo>
                <a:cubicBezTo>
                  <a:pt x="18873" y="2446"/>
                  <a:pt x="19661" y="1262"/>
                  <a:pt x="19776" y="0"/>
                </a:cubicBezTo>
                <a:lnTo>
                  <a:pt x="21600" y="2659"/>
                </a:lnTo>
                <a:cubicBezTo>
                  <a:pt x="20794" y="4197"/>
                  <a:pt x="20234" y="5795"/>
                  <a:pt x="19931" y="7422"/>
                </a:cubicBezTo>
                <a:cubicBezTo>
                  <a:pt x="19615" y="9122"/>
                  <a:pt x="19581" y="10843"/>
                  <a:pt x="19831" y="12550"/>
                </a:cubicBezTo>
                <a:cubicBezTo>
                  <a:pt x="18292" y="13193"/>
                  <a:pt x="17049" y="14139"/>
                  <a:pt x="16252" y="15273"/>
                </a:cubicBezTo>
                <a:cubicBezTo>
                  <a:pt x="15498" y="16346"/>
                  <a:pt x="15174" y="17547"/>
                  <a:pt x="15317" y="18742"/>
                </a:cubicBezTo>
                <a:cubicBezTo>
                  <a:pt x="13904" y="18917"/>
                  <a:pt x="12549" y="19275"/>
                  <a:pt x="11319" y="19798"/>
                </a:cubicBezTo>
                <a:cubicBezTo>
                  <a:pt x="10194" y="20276"/>
                  <a:pt x="9191" y="20885"/>
                  <a:pt x="8352" y="21600"/>
                </a:cubicBezTo>
                <a:cubicBezTo>
                  <a:pt x="7503" y="20748"/>
                  <a:pt x="6445" y="20011"/>
                  <a:pt x="5229" y="19424"/>
                </a:cubicBezTo>
                <a:cubicBezTo>
                  <a:pt x="3664" y="18670"/>
                  <a:pt x="1875" y="18181"/>
                  <a:pt x="0" y="17995"/>
                </a:cubicBezTo>
                <a:cubicBezTo>
                  <a:pt x="1942" y="18309"/>
                  <a:pt x="3932" y="18448"/>
                  <a:pt x="5923" y="18408"/>
                </a:cubicBezTo>
                <a:cubicBezTo>
                  <a:pt x="7805" y="18370"/>
                  <a:pt x="9673" y="18173"/>
                  <a:pt x="11488" y="17821"/>
                </a:cubicBezTo>
                <a:cubicBezTo>
                  <a:pt x="13583" y="16212"/>
                  <a:pt x="15047" y="14243"/>
                  <a:pt x="15733" y="12109"/>
                </a:cubicBezTo>
                <a:cubicBezTo>
                  <a:pt x="16118" y="10911"/>
                  <a:pt x="16250" y="9679"/>
                  <a:pt x="16125" y="8453"/>
                </a:cubicBezTo>
                <a:cubicBezTo>
                  <a:pt x="15545" y="7490"/>
                  <a:pt x="14692" y="6621"/>
                  <a:pt x="13617" y="5902"/>
                </a:cubicBezTo>
                <a:cubicBezTo>
                  <a:pt x="12345" y="5050"/>
                  <a:pt x="10801" y="4431"/>
                  <a:pt x="9116" y="4097"/>
                </a:cubicBezTo>
                <a:close/>
              </a:path>
            </a:pathLst>
          </a:custGeom>
          <a:ln w="25400">
            <a:solidFill>
              <a:srgbClr val="000000"/>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28" name="Shape 1328"/>
          <p:cNvSpPr/>
          <p:nvPr/>
        </p:nvSpPr>
        <p:spPr>
          <a:xfrm>
            <a:off x="2238724" y="4166329"/>
            <a:ext cx="676200" cy="775375"/>
          </a:xfrm>
          <a:custGeom>
            <a:avLst/>
            <a:gdLst/>
            <a:ahLst/>
            <a:cxnLst>
              <a:cxn ang="0">
                <a:pos x="wd2" y="hd2"/>
              </a:cxn>
              <a:cxn ang="5400000">
                <a:pos x="wd2" y="hd2"/>
              </a:cxn>
              <a:cxn ang="10800000">
                <a:pos x="wd2" y="hd2"/>
              </a:cxn>
              <a:cxn ang="16200000">
                <a:pos x="wd2" y="hd2"/>
              </a:cxn>
            </a:cxnLst>
            <a:rect l="0" t="0" r="r" b="b"/>
            <a:pathLst>
              <a:path w="21458" h="21469" extrusionOk="0">
                <a:moveTo>
                  <a:pt x="5384" y="16705"/>
                </a:moveTo>
                <a:lnTo>
                  <a:pt x="4701" y="16909"/>
                </a:lnTo>
                <a:lnTo>
                  <a:pt x="3258" y="14988"/>
                </a:lnTo>
                <a:cubicBezTo>
                  <a:pt x="2637" y="15464"/>
                  <a:pt x="1716" y="15489"/>
                  <a:pt x="1063" y="15047"/>
                </a:cubicBezTo>
                <a:cubicBezTo>
                  <a:pt x="362" y="14574"/>
                  <a:pt x="182" y="13716"/>
                  <a:pt x="643" y="13056"/>
                </a:cubicBezTo>
                <a:cubicBezTo>
                  <a:pt x="241" y="12737"/>
                  <a:pt x="9" y="12287"/>
                  <a:pt x="0" y="11814"/>
                </a:cubicBezTo>
                <a:cubicBezTo>
                  <a:pt x="-8" y="11348"/>
                  <a:pt x="201" y="10900"/>
                  <a:pt x="579" y="10571"/>
                </a:cubicBezTo>
                <a:cubicBezTo>
                  <a:pt x="319" y="10294"/>
                  <a:pt x="197" y="9938"/>
                  <a:pt x="242" y="9582"/>
                </a:cubicBezTo>
                <a:cubicBezTo>
                  <a:pt x="288" y="9222"/>
                  <a:pt x="501" y="8893"/>
                  <a:pt x="832" y="8673"/>
                </a:cubicBezTo>
                <a:cubicBezTo>
                  <a:pt x="564" y="8506"/>
                  <a:pt x="397" y="8243"/>
                  <a:pt x="375" y="7957"/>
                </a:cubicBezTo>
                <a:cubicBezTo>
                  <a:pt x="338" y="7473"/>
                  <a:pt x="702" y="7035"/>
                  <a:pt x="1241" y="6915"/>
                </a:cubicBezTo>
                <a:cubicBezTo>
                  <a:pt x="909" y="6873"/>
                  <a:pt x="649" y="6646"/>
                  <a:pt x="599" y="6357"/>
                </a:cubicBezTo>
                <a:cubicBezTo>
                  <a:pt x="537" y="5989"/>
                  <a:pt x="822" y="5646"/>
                  <a:pt x="1241" y="5582"/>
                </a:cubicBezTo>
                <a:cubicBezTo>
                  <a:pt x="740" y="5527"/>
                  <a:pt x="344" y="5185"/>
                  <a:pt x="275" y="4748"/>
                </a:cubicBezTo>
                <a:cubicBezTo>
                  <a:pt x="216" y="4378"/>
                  <a:pt x="409" y="4013"/>
                  <a:pt x="769" y="3811"/>
                </a:cubicBezTo>
                <a:cubicBezTo>
                  <a:pt x="435" y="3374"/>
                  <a:pt x="418" y="2808"/>
                  <a:pt x="724" y="2356"/>
                </a:cubicBezTo>
                <a:cubicBezTo>
                  <a:pt x="1001" y="1949"/>
                  <a:pt x="1500" y="1697"/>
                  <a:pt x="2042" y="1691"/>
                </a:cubicBezTo>
                <a:cubicBezTo>
                  <a:pt x="2254" y="1078"/>
                  <a:pt x="2908" y="662"/>
                  <a:pt x="3642" y="674"/>
                </a:cubicBezTo>
                <a:cubicBezTo>
                  <a:pt x="4180" y="683"/>
                  <a:pt x="4676" y="928"/>
                  <a:pt x="4961" y="1325"/>
                </a:cubicBezTo>
                <a:cubicBezTo>
                  <a:pt x="5335" y="1162"/>
                  <a:pt x="5787" y="1235"/>
                  <a:pt x="6069" y="1504"/>
                </a:cubicBezTo>
                <a:cubicBezTo>
                  <a:pt x="6311" y="1733"/>
                  <a:pt x="6378" y="2064"/>
                  <a:pt x="6243" y="2352"/>
                </a:cubicBezTo>
                <a:cubicBezTo>
                  <a:pt x="6704" y="2195"/>
                  <a:pt x="7219" y="2208"/>
                  <a:pt x="7669" y="2390"/>
                </a:cubicBezTo>
                <a:cubicBezTo>
                  <a:pt x="8116" y="2569"/>
                  <a:pt x="8460" y="2899"/>
                  <a:pt x="8624" y="3303"/>
                </a:cubicBezTo>
                <a:cubicBezTo>
                  <a:pt x="9058" y="3075"/>
                  <a:pt x="9545" y="2933"/>
                  <a:pt x="10049" y="2888"/>
                </a:cubicBezTo>
                <a:cubicBezTo>
                  <a:pt x="10619" y="2836"/>
                  <a:pt x="11194" y="2910"/>
                  <a:pt x="11722" y="3101"/>
                </a:cubicBezTo>
                <a:cubicBezTo>
                  <a:pt x="11903" y="2836"/>
                  <a:pt x="12197" y="2644"/>
                  <a:pt x="12539" y="2568"/>
                </a:cubicBezTo>
                <a:cubicBezTo>
                  <a:pt x="12877" y="2493"/>
                  <a:pt x="13235" y="2536"/>
                  <a:pt x="13537" y="2688"/>
                </a:cubicBezTo>
                <a:cubicBezTo>
                  <a:pt x="13609" y="2455"/>
                  <a:pt x="13789" y="2259"/>
                  <a:pt x="14033" y="2146"/>
                </a:cubicBezTo>
                <a:cubicBezTo>
                  <a:pt x="14303" y="2021"/>
                  <a:pt x="14623" y="2009"/>
                  <a:pt x="14903" y="2115"/>
                </a:cubicBezTo>
                <a:cubicBezTo>
                  <a:pt x="14837" y="1799"/>
                  <a:pt x="14928" y="1473"/>
                  <a:pt x="15153" y="1218"/>
                </a:cubicBezTo>
                <a:cubicBezTo>
                  <a:pt x="15447" y="886"/>
                  <a:pt x="15924" y="719"/>
                  <a:pt x="16399" y="782"/>
                </a:cubicBezTo>
                <a:cubicBezTo>
                  <a:pt x="16477" y="478"/>
                  <a:pt x="16742" y="236"/>
                  <a:pt x="17087" y="153"/>
                </a:cubicBezTo>
                <a:cubicBezTo>
                  <a:pt x="17433" y="70"/>
                  <a:pt x="17804" y="160"/>
                  <a:pt x="18050" y="389"/>
                </a:cubicBezTo>
                <a:cubicBezTo>
                  <a:pt x="18586" y="-7"/>
                  <a:pt x="19331" y="-110"/>
                  <a:pt x="19980" y="123"/>
                </a:cubicBezTo>
                <a:cubicBezTo>
                  <a:pt x="21134" y="536"/>
                  <a:pt x="21592" y="1750"/>
                  <a:pt x="20946" y="2681"/>
                </a:cubicBezTo>
                <a:cubicBezTo>
                  <a:pt x="21149" y="3070"/>
                  <a:pt x="21240" y="3498"/>
                  <a:pt x="21213" y="3925"/>
                </a:cubicBezTo>
                <a:cubicBezTo>
                  <a:pt x="21188" y="4305"/>
                  <a:pt x="21069" y="4675"/>
                  <a:pt x="20865" y="5012"/>
                </a:cubicBezTo>
                <a:cubicBezTo>
                  <a:pt x="21030" y="5171"/>
                  <a:pt x="21146" y="5364"/>
                  <a:pt x="21203" y="5573"/>
                </a:cubicBezTo>
                <a:cubicBezTo>
                  <a:pt x="21265" y="5803"/>
                  <a:pt x="21254" y="6044"/>
                  <a:pt x="21170" y="6269"/>
                </a:cubicBezTo>
                <a:cubicBezTo>
                  <a:pt x="21370" y="6447"/>
                  <a:pt x="21474" y="6691"/>
                  <a:pt x="21457" y="6939"/>
                </a:cubicBezTo>
                <a:cubicBezTo>
                  <a:pt x="21438" y="7208"/>
                  <a:pt x="21281" y="7454"/>
                  <a:pt x="21030" y="7610"/>
                </a:cubicBezTo>
                <a:cubicBezTo>
                  <a:pt x="21221" y="7898"/>
                  <a:pt x="21315" y="8227"/>
                  <a:pt x="21301" y="8559"/>
                </a:cubicBezTo>
                <a:cubicBezTo>
                  <a:pt x="21285" y="8933"/>
                  <a:pt x="21135" y="9293"/>
                  <a:pt x="20871" y="9588"/>
                </a:cubicBezTo>
                <a:cubicBezTo>
                  <a:pt x="21160" y="9733"/>
                  <a:pt x="21359" y="9983"/>
                  <a:pt x="21413" y="10269"/>
                </a:cubicBezTo>
                <a:cubicBezTo>
                  <a:pt x="21471" y="10577"/>
                  <a:pt x="21357" y="10890"/>
                  <a:pt x="21105" y="11112"/>
                </a:cubicBezTo>
                <a:cubicBezTo>
                  <a:pt x="21351" y="11375"/>
                  <a:pt x="21464" y="11713"/>
                  <a:pt x="21419" y="12050"/>
                </a:cubicBezTo>
                <a:cubicBezTo>
                  <a:pt x="21383" y="12322"/>
                  <a:pt x="21246" y="12575"/>
                  <a:pt x="21028" y="12772"/>
                </a:cubicBezTo>
                <a:cubicBezTo>
                  <a:pt x="21202" y="13060"/>
                  <a:pt x="21223" y="13399"/>
                  <a:pt x="21087" y="13701"/>
                </a:cubicBezTo>
                <a:cubicBezTo>
                  <a:pt x="20948" y="14011"/>
                  <a:pt x="20658" y="14251"/>
                  <a:pt x="20296" y="14356"/>
                </a:cubicBezTo>
                <a:cubicBezTo>
                  <a:pt x="20894" y="14850"/>
                  <a:pt x="21080" y="15615"/>
                  <a:pt x="20763" y="16278"/>
                </a:cubicBezTo>
                <a:cubicBezTo>
                  <a:pt x="20568" y="16685"/>
                  <a:pt x="20198" y="17008"/>
                  <a:pt x="19731" y="17177"/>
                </a:cubicBezTo>
                <a:cubicBezTo>
                  <a:pt x="19777" y="17445"/>
                  <a:pt x="19753" y="17703"/>
                  <a:pt x="19671" y="17946"/>
                </a:cubicBezTo>
                <a:cubicBezTo>
                  <a:pt x="19550" y="18306"/>
                  <a:pt x="19276" y="18661"/>
                  <a:pt x="18808" y="18690"/>
                </a:cubicBezTo>
                <a:cubicBezTo>
                  <a:pt x="18575" y="18704"/>
                  <a:pt x="18351" y="18605"/>
                  <a:pt x="18227" y="18433"/>
                </a:cubicBezTo>
                <a:cubicBezTo>
                  <a:pt x="17935" y="18667"/>
                  <a:pt x="17547" y="18789"/>
                  <a:pt x="17151" y="18769"/>
                </a:cubicBezTo>
                <a:cubicBezTo>
                  <a:pt x="16863" y="18755"/>
                  <a:pt x="16587" y="18667"/>
                  <a:pt x="16357" y="18515"/>
                </a:cubicBezTo>
                <a:cubicBezTo>
                  <a:pt x="15860" y="18779"/>
                  <a:pt x="15230" y="18755"/>
                  <a:pt x="14760" y="18455"/>
                </a:cubicBezTo>
                <a:cubicBezTo>
                  <a:pt x="14438" y="18250"/>
                  <a:pt x="14232" y="17934"/>
                  <a:pt x="14194" y="17588"/>
                </a:cubicBezTo>
                <a:cubicBezTo>
                  <a:pt x="14031" y="17780"/>
                  <a:pt x="13769" y="17888"/>
                  <a:pt x="13495" y="17874"/>
                </a:cubicBezTo>
                <a:cubicBezTo>
                  <a:pt x="13255" y="17863"/>
                  <a:pt x="13033" y="17757"/>
                  <a:pt x="12891" y="17588"/>
                </a:cubicBezTo>
                <a:cubicBezTo>
                  <a:pt x="12809" y="18164"/>
                  <a:pt x="12709" y="18739"/>
                  <a:pt x="12592" y="19311"/>
                </a:cubicBezTo>
                <a:cubicBezTo>
                  <a:pt x="12473" y="19889"/>
                  <a:pt x="12337" y="20463"/>
                  <a:pt x="12182" y="21035"/>
                </a:cubicBezTo>
                <a:cubicBezTo>
                  <a:pt x="12085" y="21250"/>
                  <a:pt x="11870" y="21408"/>
                  <a:pt x="11610" y="21454"/>
                </a:cubicBezTo>
                <a:cubicBezTo>
                  <a:pt x="11412" y="21490"/>
                  <a:pt x="11207" y="21457"/>
                  <a:pt x="11037" y="21362"/>
                </a:cubicBezTo>
                <a:cubicBezTo>
                  <a:pt x="10842" y="21459"/>
                  <a:pt x="10611" y="21479"/>
                  <a:pt x="10398" y="21419"/>
                </a:cubicBezTo>
                <a:cubicBezTo>
                  <a:pt x="10181" y="21358"/>
                  <a:pt x="10004" y="21219"/>
                  <a:pt x="9913" y="21036"/>
                </a:cubicBezTo>
                <a:cubicBezTo>
                  <a:pt x="9390" y="20440"/>
                  <a:pt x="9003" y="19763"/>
                  <a:pt x="8771" y="19040"/>
                </a:cubicBezTo>
                <a:cubicBezTo>
                  <a:pt x="8572" y="18417"/>
                  <a:pt x="8491" y="17771"/>
                  <a:pt x="8533" y="17126"/>
                </a:cubicBezTo>
                <a:cubicBezTo>
                  <a:pt x="8524" y="16568"/>
                  <a:pt x="8704" y="16021"/>
                  <a:pt x="9049" y="15552"/>
                </a:cubicBezTo>
                <a:cubicBezTo>
                  <a:pt x="9516" y="14917"/>
                  <a:pt x="10250" y="14467"/>
                  <a:pt x="11094" y="14301"/>
                </a:cubicBezTo>
                <a:cubicBezTo>
                  <a:pt x="10771" y="13698"/>
                  <a:pt x="10221" y="13210"/>
                  <a:pt x="9534" y="12921"/>
                </a:cubicBezTo>
                <a:cubicBezTo>
                  <a:pt x="8706" y="12572"/>
                  <a:pt x="7750" y="12536"/>
                  <a:pt x="6892" y="12822"/>
                </a:cubicBezTo>
                <a:cubicBezTo>
                  <a:pt x="6784" y="12986"/>
                  <a:pt x="6639" y="13130"/>
                  <a:pt x="6466" y="13244"/>
                </a:cubicBezTo>
                <a:cubicBezTo>
                  <a:pt x="6089" y="13493"/>
                  <a:pt x="5609" y="13589"/>
                  <a:pt x="5146" y="13509"/>
                </a:cubicBezTo>
                <a:cubicBezTo>
                  <a:pt x="5312" y="13742"/>
                  <a:pt x="5339" y="14030"/>
                  <a:pt x="5219" y="14283"/>
                </a:cubicBezTo>
                <a:cubicBezTo>
                  <a:pt x="5033" y="14674"/>
                  <a:pt x="4558" y="14896"/>
                  <a:pt x="4083" y="14814"/>
                </a:cubicBezTo>
                <a:lnTo>
                  <a:pt x="5384" y="16705"/>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29" name="Shape 1329"/>
          <p:cNvSpPr/>
          <p:nvPr/>
        </p:nvSpPr>
        <p:spPr>
          <a:xfrm>
            <a:off x="2340638" y="4313847"/>
            <a:ext cx="207280" cy="301539"/>
          </a:xfrm>
          <a:custGeom>
            <a:avLst/>
            <a:gdLst/>
            <a:ahLst/>
            <a:cxnLst>
              <a:cxn ang="0">
                <a:pos x="wd2" y="hd2"/>
              </a:cxn>
              <a:cxn ang="5400000">
                <a:pos x="wd2" y="hd2"/>
              </a:cxn>
              <a:cxn ang="10800000">
                <a:pos x="wd2" y="hd2"/>
              </a:cxn>
              <a:cxn ang="16200000">
                <a:pos x="wd2" y="hd2"/>
              </a:cxn>
            </a:cxnLst>
            <a:rect l="0" t="0" r="r" b="b"/>
            <a:pathLst>
              <a:path w="21600" h="21600" extrusionOk="0">
                <a:moveTo>
                  <a:pt x="5833" y="2649"/>
                </a:moveTo>
                <a:lnTo>
                  <a:pt x="1554" y="0"/>
                </a:lnTo>
                <a:cubicBezTo>
                  <a:pt x="2097" y="905"/>
                  <a:pt x="2291" y="1891"/>
                  <a:pt x="2115" y="2863"/>
                </a:cubicBezTo>
                <a:cubicBezTo>
                  <a:pt x="1902" y="4037"/>
                  <a:pt x="1163" y="5137"/>
                  <a:pt x="0" y="6009"/>
                </a:cubicBezTo>
                <a:cubicBezTo>
                  <a:pt x="741" y="6830"/>
                  <a:pt x="1263" y="7735"/>
                  <a:pt x="1542" y="8682"/>
                </a:cubicBezTo>
                <a:cubicBezTo>
                  <a:pt x="1875" y="9814"/>
                  <a:pt x="1854" y="10983"/>
                  <a:pt x="1481" y="12110"/>
                </a:cubicBezTo>
                <a:cubicBezTo>
                  <a:pt x="2340" y="12562"/>
                  <a:pt x="2919" y="13220"/>
                  <a:pt x="3103" y="13953"/>
                </a:cubicBezTo>
                <a:cubicBezTo>
                  <a:pt x="3280" y="14662"/>
                  <a:pt x="3075" y="15390"/>
                  <a:pt x="2526" y="16002"/>
                </a:cubicBezTo>
                <a:cubicBezTo>
                  <a:pt x="3108" y="16345"/>
                  <a:pt x="3503" y="16813"/>
                  <a:pt x="3648" y="17330"/>
                </a:cubicBezTo>
                <a:cubicBezTo>
                  <a:pt x="3773" y="17777"/>
                  <a:pt x="3704" y="18239"/>
                  <a:pt x="3450" y="18659"/>
                </a:cubicBezTo>
                <a:cubicBezTo>
                  <a:pt x="4508" y="18786"/>
                  <a:pt x="5413" y="19254"/>
                  <a:pt x="5884" y="19916"/>
                </a:cubicBezTo>
                <a:cubicBezTo>
                  <a:pt x="6258" y="20441"/>
                  <a:pt x="6323" y="21043"/>
                  <a:pt x="6069" y="21600"/>
                </a:cubicBezTo>
                <a:cubicBezTo>
                  <a:pt x="7722" y="20571"/>
                  <a:pt x="9695" y="19814"/>
                  <a:pt x="11837" y="19385"/>
                </a:cubicBezTo>
                <a:cubicBezTo>
                  <a:pt x="14518" y="18849"/>
                  <a:pt x="17364" y="18845"/>
                  <a:pt x="20049" y="19374"/>
                </a:cubicBezTo>
                <a:cubicBezTo>
                  <a:pt x="19952" y="18890"/>
                  <a:pt x="20062" y="18398"/>
                  <a:pt x="20365" y="17957"/>
                </a:cubicBezTo>
                <a:cubicBezTo>
                  <a:pt x="20641" y="17554"/>
                  <a:pt x="21067" y="17209"/>
                  <a:pt x="21600" y="16957"/>
                </a:cubicBezTo>
                <a:cubicBezTo>
                  <a:pt x="19607" y="17511"/>
                  <a:pt x="17500" y="17847"/>
                  <a:pt x="15356" y="17955"/>
                </a:cubicBezTo>
                <a:cubicBezTo>
                  <a:pt x="12773" y="18084"/>
                  <a:pt x="10177" y="17880"/>
                  <a:pt x="7703" y="17352"/>
                </a:cubicBezTo>
                <a:cubicBezTo>
                  <a:pt x="6235" y="16324"/>
                  <a:pt x="5339" y="14974"/>
                  <a:pt x="5169" y="13538"/>
                </a:cubicBezTo>
                <a:cubicBezTo>
                  <a:pt x="5030" y="12361"/>
                  <a:pt x="5389" y="11181"/>
                  <a:pt x="6204" y="10141"/>
                </a:cubicBezTo>
                <a:cubicBezTo>
                  <a:pt x="4731" y="9061"/>
                  <a:pt x="3928" y="7630"/>
                  <a:pt x="3963" y="6150"/>
                </a:cubicBezTo>
                <a:cubicBezTo>
                  <a:pt x="3993" y="4871"/>
                  <a:pt x="4652" y="3637"/>
                  <a:pt x="5833" y="2649"/>
                </a:cubicBezTo>
                <a:close/>
              </a:path>
            </a:pathLst>
          </a:custGeom>
          <a:solidFill>
            <a:srgbClr val="CECECE"/>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30" name="Shape 1330"/>
          <p:cNvSpPr/>
          <p:nvPr/>
        </p:nvSpPr>
        <p:spPr>
          <a:xfrm>
            <a:off x="2418123" y="4364712"/>
            <a:ext cx="49059" cy="472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271" y="3815"/>
                  <a:pt x="7432" y="6694"/>
                  <a:pt x="12084" y="8360"/>
                </a:cubicBezTo>
                <a:cubicBezTo>
                  <a:pt x="15145" y="9455"/>
                  <a:pt x="18363" y="10003"/>
                  <a:pt x="21600" y="9978"/>
                </a:cubicBezTo>
                <a:cubicBezTo>
                  <a:pt x="18109" y="10699"/>
                  <a:pt x="14820" y="12230"/>
                  <a:pt x="11979" y="14456"/>
                </a:cubicBezTo>
                <a:cubicBezTo>
                  <a:pt x="9504" y="16396"/>
                  <a:pt x="7423" y="18824"/>
                  <a:pt x="5854" y="21600"/>
                </a:cubicBezTo>
                <a:cubicBezTo>
                  <a:pt x="6746" y="18224"/>
                  <a:pt x="6839" y="14674"/>
                  <a:pt x="6124" y="11254"/>
                </a:cubicBezTo>
                <a:cubicBezTo>
                  <a:pt x="5223" y="6947"/>
                  <a:pt x="3089" y="3024"/>
                  <a:pt x="0" y="0"/>
                </a:cubicBezTo>
                <a:close/>
              </a:path>
            </a:pathLst>
          </a:custGeom>
          <a:solidFill>
            <a:srgbClr val="CECECE"/>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31" name="Shape 1331"/>
          <p:cNvSpPr/>
          <p:nvPr/>
        </p:nvSpPr>
        <p:spPr>
          <a:xfrm>
            <a:off x="2618455" y="4366223"/>
            <a:ext cx="114487" cy="65257"/>
          </a:xfrm>
          <a:custGeom>
            <a:avLst/>
            <a:gdLst/>
            <a:ahLst/>
            <a:cxnLst>
              <a:cxn ang="0">
                <a:pos x="wd2" y="hd2"/>
              </a:cxn>
              <a:cxn ang="5400000">
                <a:pos x="wd2" y="hd2"/>
              </a:cxn>
              <a:cxn ang="10800000">
                <a:pos x="wd2" y="hd2"/>
              </a:cxn>
              <a:cxn ang="16200000">
                <a:pos x="wd2" y="hd2"/>
              </a:cxn>
            </a:cxnLst>
            <a:rect l="0" t="0" r="r" b="b"/>
            <a:pathLst>
              <a:path w="21600" h="21600" extrusionOk="0">
                <a:moveTo>
                  <a:pt x="0" y="3915"/>
                </a:moveTo>
                <a:cubicBezTo>
                  <a:pt x="1901" y="4121"/>
                  <a:pt x="3764" y="4942"/>
                  <a:pt x="5495" y="6336"/>
                </a:cubicBezTo>
                <a:cubicBezTo>
                  <a:pt x="7036" y="7578"/>
                  <a:pt x="8449" y="9257"/>
                  <a:pt x="9679" y="11305"/>
                </a:cubicBezTo>
                <a:cubicBezTo>
                  <a:pt x="11060" y="11914"/>
                  <a:pt x="12333" y="13119"/>
                  <a:pt x="13381" y="14810"/>
                </a:cubicBezTo>
                <a:cubicBezTo>
                  <a:pt x="14521" y="16649"/>
                  <a:pt x="15356" y="18995"/>
                  <a:pt x="15796" y="21600"/>
                </a:cubicBezTo>
                <a:cubicBezTo>
                  <a:pt x="16115" y="17929"/>
                  <a:pt x="17062" y="14513"/>
                  <a:pt x="18511" y="11806"/>
                </a:cubicBezTo>
                <a:cubicBezTo>
                  <a:pt x="19391" y="10160"/>
                  <a:pt x="20439" y="8817"/>
                  <a:pt x="21600" y="7844"/>
                </a:cubicBezTo>
                <a:cubicBezTo>
                  <a:pt x="20030" y="8168"/>
                  <a:pt x="18443" y="8171"/>
                  <a:pt x="16873" y="7852"/>
                </a:cubicBezTo>
                <a:cubicBezTo>
                  <a:pt x="14931" y="7458"/>
                  <a:pt x="13031" y="6577"/>
                  <a:pt x="11232" y="5236"/>
                </a:cubicBezTo>
                <a:cubicBezTo>
                  <a:pt x="10086" y="4866"/>
                  <a:pt x="8962" y="4312"/>
                  <a:pt x="7874" y="3583"/>
                </a:cubicBezTo>
                <a:cubicBezTo>
                  <a:pt x="6492" y="2658"/>
                  <a:pt x="5177" y="1456"/>
                  <a:pt x="3953" y="0"/>
                </a:cubicBezTo>
                <a:lnTo>
                  <a:pt x="0" y="3915"/>
                </a:lnTo>
                <a:close/>
              </a:path>
            </a:pathLst>
          </a:custGeom>
          <a:solidFill>
            <a:srgbClr val="CECECE"/>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32" name="Shape 1332"/>
          <p:cNvSpPr/>
          <p:nvPr/>
        </p:nvSpPr>
        <p:spPr>
          <a:xfrm>
            <a:off x="2599652" y="4605760"/>
            <a:ext cx="158157" cy="47858"/>
          </a:xfrm>
          <a:custGeom>
            <a:avLst/>
            <a:gdLst/>
            <a:ahLst/>
            <a:cxnLst>
              <a:cxn ang="0">
                <a:pos x="wd2" y="hd2"/>
              </a:cxn>
              <a:cxn ang="5400000">
                <a:pos x="wd2" y="hd2"/>
              </a:cxn>
              <a:cxn ang="10800000">
                <a:pos x="wd2" y="hd2"/>
              </a:cxn>
              <a:cxn ang="16200000">
                <a:pos x="wd2" y="hd2"/>
              </a:cxn>
            </a:cxnLst>
            <a:rect l="0" t="0" r="r" b="b"/>
            <a:pathLst>
              <a:path w="21600" h="21600" extrusionOk="0">
                <a:moveTo>
                  <a:pt x="2635" y="0"/>
                </a:moveTo>
                <a:lnTo>
                  <a:pt x="0" y="8061"/>
                </a:lnTo>
                <a:cubicBezTo>
                  <a:pt x="1925" y="7992"/>
                  <a:pt x="3850" y="8383"/>
                  <a:pt x="5758" y="9231"/>
                </a:cubicBezTo>
                <a:cubicBezTo>
                  <a:pt x="8115" y="10278"/>
                  <a:pt x="10440" y="12019"/>
                  <a:pt x="12703" y="14432"/>
                </a:cubicBezTo>
                <a:cubicBezTo>
                  <a:pt x="14202" y="14517"/>
                  <a:pt x="15693" y="15138"/>
                  <a:pt x="17152" y="16282"/>
                </a:cubicBezTo>
                <a:cubicBezTo>
                  <a:pt x="18691" y="17490"/>
                  <a:pt x="20183" y="19274"/>
                  <a:pt x="21600" y="21600"/>
                </a:cubicBezTo>
                <a:lnTo>
                  <a:pt x="15898" y="7655"/>
                </a:lnTo>
                <a:cubicBezTo>
                  <a:pt x="13878" y="7985"/>
                  <a:pt x="11852" y="7650"/>
                  <a:pt x="9851" y="6656"/>
                </a:cubicBezTo>
                <a:cubicBezTo>
                  <a:pt x="7372" y="5424"/>
                  <a:pt x="4949" y="3189"/>
                  <a:pt x="2635" y="0"/>
                </a:cubicBezTo>
                <a:close/>
              </a:path>
            </a:pathLst>
          </a:custGeom>
          <a:solidFill>
            <a:srgbClr val="CECECE"/>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33" name="Shape 1333"/>
          <p:cNvSpPr/>
          <p:nvPr/>
        </p:nvSpPr>
        <p:spPr>
          <a:xfrm>
            <a:off x="12373264" y="5985142"/>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34" name="Shape 1334"/>
          <p:cNvSpPr/>
          <p:nvPr/>
        </p:nvSpPr>
        <p:spPr>
          <a:xfrm>
            <a:off x="12671052" y="6390445"/>
            <a:ext cx="370014" cy="530554"/>
          </a:xfrm>
          <a:custGeom>
            <a:avLst/>
            <a:gdLst/>
            <a:ahLst/>
            <a:cxnLst>
              <a:cxn ang="0">
                <a:pos x="wd2" y="hd2"/>
              </a:cxn>
              <a:cxn ang="5400000">
                <a:pos x="wd2" y="hd2"/>
              </a:cxn>
              <a:cxn ang="10800000">
                <a:pos x="wd2" y="hd2"/>
              </a:cxn>
              <a:cxn ang="16200000">
                <a:pos x="wd2" y="hd2"/>
              </a:cxn>
            </a:cxnLst>
            <a:rect l="0" t="0" r="r" b="b"/>
            <a:pathLst>
              <a:path w="21070" h="20461" extrusionOk="0">
                <a:moveTo>
                  <a:pt x="15922" y="9343"/>
                </a:moveTo>
                <a:lnTo>
                  <a:pt x="19019" y="9596"/>
                </a:lnTo>
                <a:cubicBezTo>
                  <a:pt x="19821" y="9808"/>
                  <a:pt x="20465" y="10229"/>
                  <a:pt x="20806" y="10764"/>
                </a:cubicBezTo>
                <a:cubicBezTo>
                  <a:pt x="21117" y="11251"/>
                  <a:pt x="21155" y="11798"/>
                  <a:pt x="20912" y="12303"/>
                </a:cubicBezTo>
                <a:cubicBezTo>
                  <a:pt x="20122" y="12265"/>
                  <a:pt x="19327" y="12311"/>
                  <a:pt x="18557" y="12437"/>
                </a:cubicBezTo>
                <a:cubicBezTo>
                  <a:pt x="17733" y="12572"/>
                  <a:pt x="16948" y="12798"/>
                  <a:pt x="16233" y="13107"/>
                </a:cubicBezTo>
                <a:cubicBezTo>
                  <a:pt x="16565" y="13346"/>
                  <a:pt x="16845" y="13617"/>
                  <a:pt x="17062" y="13911"/>
                </a:cubicBezTo>
                <a:cubicBezTo>
                  <a:pt x="17948" y="15110"/>
                  <a:pt x="17742" y="16496"/>
                  <a:pt x="17488" y="17824"/>
                </a:cubicBezTo>
                <a:cubicBezTo>
                  <a:pt x="17328" y="18662"/>
                  <a:pt x="17157" y="19500"/>
                  <a:pt x="16975" y="20336"/>
                </a:cubicBezTo>
                <a:lnTo>
                  <a:pt x="15293" y="20461"/>
                </a:lnTo>
                <a:cubicBezTo>
                  <a:pt x="15640" y="19105"/>
                  <a:pt x="15635" y="17718"/>
                  <a:pt x="15278" y="16363"/>
                </a:cubicBezTo>
                <a:cubicBezTo>
                  <a:pt x="15150" y="15880"/>
                  <a:pt x="14979" y="15403"/>
                  <a:pt x="14764" y="14934"/>
                </a:cubicBezTo>
                <a:cubicBezTo>
                  <a:pt x="14616" y="17231"/>
                  <a:pt x="11916" y="19075"/>
                  <a:pt x="8526" y="19195"/>
                </a:cubicBezTo>
                <a:cubicBezTo>
                  <a:pt x="5697" y="19295"/>
                  <a:pt x="3403" y="18373"/>
                  <a:pt x="1883" y="16790"/>
                </a:cubicBezTo>
                <a:cubicBezTo>
                  <a:pt x="-165" y="14658"/>
                  <a:pt x="-445" y="11610"/>
                  <a:pt x="574" y="8669"/>
                </a:cubicBezTo>
                <a:cubicBezTo>
                  <a:pt x="2403" y="3390"/>
                  <a:pt x="7981" y="-1139"/>
                  <a:pt x="14640" y="255"/>
                </a:cubicBezTo>
                <a:cubicBezTo>
                  <a:pt x="18785" y="1122"/>
                  <a:pt x="20935" y="4211"/>
                  <a:pt x="19297" y="6934"/>
                </a:cubicBezTo>
                <a:cubicBezTo>
                  <a:pt x="18658" y="7995"/>
                  <a:pt x="17454" y="8856"/>
                  <a:pt x="15922" y="9343"/>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35" name="Shape 1335"/>
          <p:cNvSpPr/>
          <p:nvPr/>
        </p:nvSpPr>
        <p:spPr>
          <a:xfrm>
            <a:off x="13079891" y="6390445"/>
            <a:ext cx="370014" cy="530554"/>
          </a:xfrm>
          <a:custGeom>
            <a:avLst/>
            <a:gdLst/>
            <a:ahLst/>
            <a:cxnLst>
              <a:cxn ang="0">
                <a:pos x="wd2" y="hd2"/>
              </a:cxn>
              <a:cxn ang="5400000">
                <a:pos x="wd2" y="hd2"/>
              </a:cxn>
              <a:cxn ang="10800000">
                <a:pos x="wd2" y="hd2"/>
              </a:cxn>
              <a:cxn ang="16200000">
                <a:pos x="wd2" y="hd2"/>
              </a:cxn>
            </a:cxnLst>
            <a:rect l="0" t="0" r="r" b="b"/>
            <a:pathLst>
              <a:path w="21070" h="20461" extrusionOk="0">
                <a:moveTo>
                  <a:pt x="5148" y="9343"/>
                </a:moveTo>
                <a:lnTo>
                  <a:pt x="2051" y="9596"/>
                </a:lnTo>
                <a:cubicBezTo>
                  <a:pt x="1249" y="9808"/>
                  <a:pt x="605" y="10229"/>
                  <a:pt x="264" y="10764"/>
                </a:cubicBezTo>
                <a:cubicBezTo>
                  <a:pt x="-47" y="11251"/>
                  <a:pt x="-85" y="11798"/>
                  <a:pt x="158" y="12303"/>
                </a:cubicBezTo>
                <a:cubicBezTo>
                  <a:pt x="948" y="12265"/>
                  <a:pt x="1743" y="12311"/>
                  <a:pt x="2513" y="12437"/>
                </a:cubicBezTo>
                <a:cubicBezTo>
                  <a:pt x="3337" y="12572"/>
                  <a:pt x="4122" y="12798"/>
                  <a:pt x="4837" y="13107"/>
                </a:cubicBezTo>
                <a:cubicBezTo>
                  <a:pt x="4505" y="13346"/>
                  <a:pt x="4225" y="13617"/>
                  <a:pt x="4008" y="13911"/>
                </a:cubicBezTo>
                <a:cubicBezTo>
                  <a:pt x="3122" y="15110"/>
                  <a:pt x="3328" y="16496"/>
                  <a:pt x="3582" y="17824"/>
                </a:cubicBezTo>
                <a:cubicBezTo>
                  <a:pt x="3742" y="18662"/>
                  <a:pt x="3913" y="19500"/>
                  <a:pt x="4095" y="20336"/>
                </a:cubicBezTo>
                <a:lnTo>
                  <a:pt x="5777" y="20461"/>
                </a:lnTo>
                <a:cubicBezTo>
                  <a:pt x="5430" y="19105"/>
                  <a:pt x="5435" y="17718"/>
                  <a:pt x="5792" y="16363"/>
                </a:cubicBezTo>
                <a:cubicBezTo>
                  <a:pt x="5920" y="15880"/>
                  <a:pt x="6091" y="15403"/>
                  <a:pt x="6306" y="14934"/>
                </a:cubicBezTo>
                <a:cubicBezTo>
                  <a:pt x="6454" y="17231"/>
                  <a:pt x="9154" y="19075"/>
                  <a:pt x="12544" y="19195"/>
                </a:cubicBezTo>
                <a:cubicBezTo>
                  <a:pt x="15373" y="19295"/>
                  <a:pt x="17667" y="18373"/>
                  <a:pt x="19187" y="16790"/>
                </a:cubicBezTo>
                <a:cubicBezTo>
                  <a:pt x="21235" y="14658"/>
                  <a:pt x="21515" y="11610"/>
                  <a:pt x="20496" y="8669"/>
                </a:cubicBezTo>
                <a:cubicBezTo>
                  <a:pt x="18667" y="3390"/>
                  <a:pt x="13089" y="-1139"/>
                  <a:pt x="6430" y="255"/>
                </a:cubicBezTo>
                <a:cubicBezTo>
                  <a:pt x="2285" y="1122"/>
                  <a:pt x="135" y="4211"/>
                  <a:pt x="1773" y="6934"/>
                </a:cubicBezTo>
                <a:cubicBezTo>
                  <a:pt x="2412" y="7995"/>
                  <a:pt x="3616" y="8856"/>
                  <a:pt x="5148" y="9343"/>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36" name="Shape 1336"/>
          <p:cNvSpPr/>
          <p:nvPr/>
        </p:nvSpPr>
        <p:spPr>
          <a:xfrm>
            <a:off x="10769821" y="9877957"/>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37" name="Shape 1337"/>
          <p:cNvSpPr/>
          <p:nvPr/>
        </p:nvSpPr>
        <p:spPr>
          <a:xfrm>
            <a:off x="11035731" y="10316240"/>
            <a:ext cx="842618" cy="447955"/>
          </a:xfrm>
          <a:custGeom>
            <a:avLst/>
            <a:gdLst/>
            <a:ahLst/>
            <a:cxnLst>
              <a:cxn ang="0">
                <a:pos x="wd2" y="hd2"/>
              </a:cxn>
              <a:cxn ang="5400000">
                <a:pos x="wd2" y="hd2"/>
              </a:cxn>
              <a:cxn ang="10800000">
                <a:pos x="wd2" y="hd2"/>
              </a:cxn>
              <a:cxn ang="16200000">
                <a:pos x="wd2" y="hd2"/>
              </a:cxn>
            </a:cxnLst>
            <a:rect l="0" t="0" r="r" b="b"/>
            <a:pathLst>
              <a:path w="21600" h="21398" extrusionOk="0">
                <a:moveTo>
                  <a:pt x="0" y="11883"/>
                </a:moveTo>
                <a:cubicBezTo>
                  <a:pt x="2219" y="4390"/>
                  <a:pt x="6488" y="-186"/>
                  <a:pt x="11080" y="6"/>
                </a:cubicBezTo>
                <a:cubicBezTo>
                  <a:pt x="15481" y="190"/>
                  <a:pt x="19494" y="4746"/>
                  <a:pt x="21600" y="11951"/>
                </a:cubicBezTo>
                <a:cubicBezTo>
                  <a:pt x="18946" y="17921"/>
                  <a:pt x="15005" y="21383"/>
                  <a:pt x="10845" y="21398"/>
                </a:cubicBezTo>
                <a:cubicBezTo>
                  <a:pt x="6647" y="21414"/>
                  <a:pt x="2667" y="17922"/>
                  <a:pt x="0" y="11883"/>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38" name="Shape 1338"/>
          <p:cNvSpPr/>
          <p:nvPr/>
        </p:nvSpPr>
        <p:spPr>
          <a:xfrm>
            <a:off x="11269388" y="10352570"/>
            <a:ext cx="375296" cy="375296"/>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39" name="Shape 1339"/>
          <p:cNvSpPr/>
          <p:nvPr/>
        </p:nvSpPr>
        <p:spPr>
          <a:xfrm>
            <a:off x="11358142" y="10441323"/>
            <a:ext cx="197791" cy="197790"/>
          </a:xfrm>
          <a:prstGeom prst="ellipse">
            <a:avLst/>
          </a:prstGeom>
          <a:solidFill>
            <a:srgbClr val="FFFFFF"/>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40" name="Shape 1340"/>
          <p:cNvSpPr/>
          <p:nvPr/>
        </p:nvSpPr>
        <p:spPr>
          <a:xfrm>
            <a:off x="1398872" y="5967053"/>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41" name="Shape 1341"/>
          <p:cNvSpPr/>
          <p:nvPr/>
        </p:nvSpPr>
        <p:spPr>
          <a:xfrm>
            <a:off x="1930306" y="7024914"/>
            <a:ext cx="331532" cy="1"/>
          </a:xfrm>
          <a:prstGeom prst="line">
            <a:avLst/>
          </a:pr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42" name="Shape 1342"/>
          <p:cNvSpPr/>
          <p:nvPr/>
        </p:nvSpPr>
        <p:spPr>
          <a:xfrm>
            <a:off x="1884974" y="6200770"/>
            <a:ext cx="377477" cy="897244"/>
          </a:xfrm>
          <a:custGeom>
            <a:avLst/>
            <a:gdLst/>
            <a:ahLst/>
            <a:cxnLst>
              <a:cxn ang="0">
                <a:pos x="wd2" y="hd2"/>
              </a:cxn>
              <a:cxn ang="5400000">
                <a:pos x="wd2" y="hd2"/>
              </a:cxn>
              <a:cxn ang="10800000">
                <a:pos x="wd2" y="hd2"/>
              </a:cxn>
              <a:cxn ang="16200000">
                <a:pos x="wd2" y="hd2"/>
              </a:cxn>
            </a:cxnLst>
            <a:rect l="0" t="0" r="r" b="b"/>
            <a:pathLst>
              <a:path w="20615" h="21600" extrusionOk="0">
                <a:moveTo>
                  <a:pt x="3139" y="0"/>
                </a:moveTo>
                <a:cubicBezTo>
                  <a:pt x="-124" y="2039"/>
                  <a:pt x="-897" y="4655"/>
                  <a:pt x="1073" y="6994"/>
                </a:cubicBezTo>
                <a:cubicBezTo>
                  <a:pt x="2828" y="9078"/>
                  <a:pt x="6534" y="10660"/>
                  <a:pt x="10068" y="12239"/>
                </a:cubicBezTo>
                <a:cubicBezTo>
                  <a:pt x="13140" y="13613"/>
                  <a:pt x="16148" y="15032"/>
                  <a:pt x="18116" y="16742"/>
                </a:cubicBezTo>
                <a:cubicBezTo>
                  <a:pt x="19841" y="18241"/>
                  <a:pt x="20703" y="19909"/>
                  <a:pt x="20608" y="21600"/>
                </a:cubicBezTo>
              </a:path>
            </a:pathLst>
          </a:cu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43" name="Shape 1343"/>
          <p:cNvSpPr/>
          <p:nvPr/>
        </p:nvSpPr>
        <p:spPr>
          <a:xfrm>
            <a:off x="1921751" y="6200764"/>
            <a:ext cx="375296" cy="897244"/>
          </a:xfrm>
          <a:custGeom>
            <a:avLst/>
            <a:gdLst/>
            <a:ahLst/>
            <a:cxnLst>
              <a:cxn ang="0">
                <a:pos x="wd2" y="hd2"/>
              </a:cxn>
              <a:cxn ang="5400000">
                <a:pos x="wd2" y="hd2"/>
              </a:cxn>
              <a:cxn ang="10800000">
                <a:pos x="wd2" y="hd2"/>
              </a:cxn>
              <a:cxn ang="16200000">
                <a:pos x="wd2" y="hd2"/>
              </a:cxn>
            </a:cxnLst>
            <a:rect l="0" t="0" r="r" b="b"/>
            <a:pathLst>
              <a:path w="20615" h="21600" extrusionOk="0">
                <a:moveTo>
                  <a:pt x="17476" y="0"/>
                </a:moveTo>
                <a:cubicBezTo>
                  <a:pt x="20739" y="2039"/>
                  <a:pt x="21512" y="4655"/>
                  <a:pt x="19542" y="6994"/>
                </a:cubicBezTo>
                <a:cubicBezTo>
                  <a:pt x="17787" y="9078"/>
                  <a:pt x="14081" y="10660"/>
                  <a:pt x="10547" y="12239"/>
                </a:cubicBezTo>
                <a:cubicBezTo>
                  <a:pt x="7475" y="13613"/>
                  <a:pt x="4467" y="15032"/>
                  <a:pt x="2499" y="16742"/>
                </a:cubicBezTo>
                <a:cubicBezTo>
                  <a:pt x="774" y="18241"/>
                  <a:pt x="-88" y="19909"/>
                  <a:pt x="7" y="21600"/>
                </a:cubicBezTo>
              </a:path>
            </a:pathLst>
          </a:cu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44" name="Shape 1344"/>
          <p:cNvSpPr/>
          <p:nvPr/>
        </p:nvSpPr>
        <p:spPr>
          <a:xfrm>
            <a:off x="1964532" y="6591921"/>
            <a:ext cx="251632" cy="1"/>
          </a:xfrm>
          <a:prstGeom prst="line">
            <a:avLst/>
          </a:pr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45" name="Shape 1345"/>
          <p:cNvSpPr/>
          <p:nvPr/>
        </p:nvSpPr>
        <p:spPr>
          <a:xfrm>
            <a:off x="1907093" y="6499062"/>
            <a:ext cx="366431" cy="1"/>
          </a:xfrm>
          <a:prstGeom prst="line">
            <a:avLst/>
          </a:pr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46" name="Shape 1346"/>
          <p:cNvSpPr/>
          <p:nvPr/>
        </p:nvSpPr>
        <p:spPr>
          <a:xfrm>
            <a:off x="1887933" y="6413151"/>
            <a:ext cx="406161" cy="1"/>
          </a:xfrm>
          <a:prstGeom prst="line">
            <a:avLst/>
          </a:pr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47" name="Shape 1347"/>
          <p:cNvSpPr/>
          <p:nvPr/>
        </p:nvSpPr>
        <p:spPr>
          <a:xfrm>
            <a:off x="1893147" y="6326996"/>
            <a:ext cx="396354" cy="1"/>
          </a:xfrm>
          <a:prstGeom prst="line">
            <a:avLst/>
          </a:pr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48" name="Shape 1348"/>
          <p:cNvSpPr/>
          <p:nvPr/>
        </p:nvSpPr>
        <p:spPr>
          <a:xfrm>
            <a:off x="1921117" y="6237004"/>
            <a:ext cx="341916" cy="1"/>
          </a:xfrm>
          <a:prstGeom prst="line">
            <a:avLst/>
          </a:pr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49" name="Shape 1349"/>
          <p:cNvSpPr/>
          <p:nvPr/>
        </p:nvSpPr>
        <p:spPr>
          <a:xfrm>
            <a:off x="2002187" y="6844472"/>
            <a:ext cx="180995" cy="1"/>
          </a:xfrm>
          <a:prstGeom prst="line">
            <a:avLst/>
          </a:pr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50" name="Shape 1350"/>
          <p:cNvSpPr/>
          <p:nvPr/>
        </p:nvSpPr>
        <p:spPr>
          <a:xfrm>
            <a:off x="1950954" y="6935653"/>
            <a:ext cx="280959" cy="1"/>
          </a:xfrm>
          <a:prstGeom prst="line">
            <a:avLst/>
          </a:prstGeom>
          <a:ln w="38100">
            <a:solidFill>
              <a:srgbClr val="FFFFFF"/>
            </a:solidFill>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51" name="Shape 1351"/>
          <p:cNvSpPr/>
          <p:nvPr/>
        </p:nvSpPr>
        <p:spPr>
          <a:xfrm>
            <a:off x="11883981" y="7950992"/>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52" name="Shape 1352"/>
          <p:cNvSpPr/>
          <p:nvPr/>
        </p:nvSpPr>
        <p:spPr>
          <a:xfrm>
            <a:off x="12356799" y="8266024"/>
            <a:ext cx="213932" cy="761139"/>
          </a:xfrm>
          <a:custGeom>
            <a:avLst/>
            <a:gdLst/>
            <a:ahLst/>
            <a:cxnLst>
              <a:cxn ang="0">
                <a:pos x="wd2" y="hd2"/>
              </a:cxn>
              <a:cxn ang="5400000">
                <a:pos x="wd2" y="hd2"/>
              </a:cxn>
              <a:cxn ang="10800000">
                <a:pos x="wd2" y="hd2"/>
              </a:cxn>
              <a:cxn ang="16200000">
                <a:pos x="wd2" y="hd2"/>
              </a:cxn>
            </a:cxnLst>
            <a:rect l="0" t="0" r="r" b="b"/>
            <a:pathLst>
              <a:path w="21290" h="21198" extrusionOk="0">
                <a:moveTo>
                  <a:pt x="21290" y="1639"/>
                </a:moveTo>
                <a:cubicBezTo>
                  <a:pt x="19594" y="1641"/>
                  <a:pt x="17954" y="1470"/>
                  <a:pt x="16678" y="1157"/>
                </a:cubicBezTo>
                <a:cubicBezTo>
                  <a:pt x="16031" y="998"/>
                  <a:pt x="15498" y="807"/>
                  <a:pt x="14866" y="643"/>
                </a:cubicBezTo>
                <a:cubicBezTo>
                  <a:pt x="11714" y="-173"/>
                  <a:pt x="6898" y="-218"/>
                  <a:pt x="3562" y="539"/>
                </a:cubicBezTo>
                <a:cubicBezTo>
                  <a:pt x="634" y="1203"/>
                  <a:pt x="-310" y="2161"/>
                  <a:pt x="86" y="3193"/>
                </a:cubicBezTo>
                <a:cubicBezTo>
                  <a:pt x="377" y="3952"/>
                  <a:pt x="1377" y="4776"/>
                  <a:pt x="2637" y="5539"/>
                </a:cubicBezTo>
                <a:cubicBezTo>
                  <a:pt x="4434" y="6626"/>
                  <a:pt x="6392" y="7723"/>
                  <a:pt x="6699" y="8929"/>
                </a:cubicBezTo>
                <a:cubicBezTo>
                  <a:pt x="7045" y="10284"/>
                  <a:pt x="5232" y="11592"/>
                  <a:pt x="4510" y="12934"/>
                </a:cubicBezTo>
                <a:cubicBezTo>
                  <a:pt x="3602" y="14622"/>
                  <a:pt x="4431" y="16317"/>
                  <a:pt x="5776" y="17984"/>
                </a:cubicBezTo>
                <a:cubicBezTo>
                  <a:pt x="6480" y="18856"/>
                  <a:pt x="7387" y="19726"/>
                  <a:pt x="9254" y="20445"/>
                </a:cubicBezTo>
                <a:cubicBezTo>
                  <a:pt x="10707" y="21005"/>
                  <a:pt x="12646" y="21382"/>
                  <a:pt x="14732" y="21103"/>
                </a:cubicBezTo>
                <a:cubicBezTo>
                  <a:pt x="15258" y="21033"/>
                  <a:pt x="15699" y="20920"/>
                  <a:pt x="15974" y="20775"/>
                </a:cubicBezTo>
                <a:cubicBezTo>
                  <a:pt x="15222" y="19514"/>
                  <a:pt x="14481" y="18252"/>
                  <a:pt x="13749" y="16989"/>
                </a:cubicBezTo>
                <a:cubicBezTo>
                  <a:pt x="12686" y="15155"/>
                  <a:pt x="11853" y="13178"/>
                  <a:pt x="15906" y="11718"/>
                </a:cubicBezTo>
                <a:cubicBezTo>
                  <a:pt x="17243" y="11237"/>
                  <a:pt x="19032" y="10869"/>
                  <a:pt x="21074" y="10656"/>
                </a:cubicBezTo>
                <a:lnTo>
                  <a:pt x="21290" y="1639"/>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53" name="Shape 1353"/>
          <p:cNvSpPr/>
          <p:nvPr/>
        </p:nvSpPr>
        <p:spPr>
          <a:xfrm>
            <a:off x="12553301" y="8266024"/>
            <a:ext cx="215654" cy="761139"/>
          </a:xfrm>
          <a:custGeom>
            <a:avLst/>
            <a:gdLst/>
            <a:ahLst/>
            <a:cxnLst>
              <a:cxn ang="0">
                <a:pos x="wd2" y="hd2"/>
              </a:cxn>
              <a:cxn ang="5400000">
                <a:pos x="wd2" y="hd2"/>
              </a:cxn>
              <a:cxn ang="10800000">
                <a:pos x="wd2" y="hd2"/>
              </a:cxn>
              <a:cxn ang="16200000">
                <a:pos x="wd2" y="hd2"/>
              </a:cxn>
            </a:cxnLst>
            <a:rect l="0" t="0" r="r" b="b"/>
            <a:pathLst>
              <a:path w="21290" h="21198" extrusionOk="0">
                <a:moveTo>
                  <a:pt x="0" y="1639"/>
                </a:moveTo>
                <a:cubicBezTo>
                  <a:pt x="1696" y="1641"/>
                  <a:pt x="3336" y="1470"/>
                  <a:pt x="4612" y="1157"/>
                </a:cubicBezTo>
                <a:cubicBezTo>
                  <a:pt x="5259" y="998"/>
                  <a:pt x="5792" y="807"/>
                  <a:pt x="6424" y="643"/>
                </a:cubicBezTo>
                <a:cubicBezTo>
                  <a:pt x="9576" y="-173"/>
                  <a:pt x="14392" y="-218"/>
                  <a:pt x="17728" y="539"/>
                </a:cubicBezTo>
                <a:cubicBezTo>
                  <a:pt x="20656" y="1203"/>
                  <a:pt x="21600" y="2161"/>
                  <a:pt x="21204" y="3193"/>
                </a:cubicBezTo>
                <a:cubicBezTo>
                  <a:pt x="20913" y="3952"/>
                  <a:pt x="19913" y="4776"/>
                  <a:pt x="18653" y="5539"/>
                </a:cubicBezTo>
                <a:cubicBezTo>
                  <a:pt x="16856" y="6626"/>
                  <a:pt x="14898" y="7723"/>
                  <a:pt x="14591" y="8929"/>
                </a:cubicBezTo>
                <a:cubicBezTo>
                  <a:pt x="14245" y="10284"/>
                  <a:pt x="16058" y="11592"/>
                  <a:pt x="16780" y="12934"/>
                </a:cubicBezTo>
                <a:cubicBezTo>
                  <a:pt x="17688" y="14622"/>
                  <a:pt x="16859" y="16317"/>
                  <a:pt x="15514" y="17984"/>
                </a:cubicBezTo>
                <a:cubicBezTo>
                  <a:pt x="14810" y="18856"/>
                  <a:pt x="13903" y="19726"/>
                  <a:pt x="12036" y="20445"/>
                </a:cubicBezTo>
                <a:cubicBezTo>
                  <a:pt x="10583" y="21005"/>
                  <a:pt x="8644" y="21382"/>
                  <a:pt x="6558" y="21103"/>
                </a:cubicBezTo>
                <a:cubicBezTo>
                  <a:pt x="6032" y="21033"/>
                  <a:pt x="5591" y="20920"/>
                  <a:pt x="5316" y="20775"/>
                </a:cubicBezTo>
                <a:cubicBezTo>
                  <a:pt x="6068" y="19514"/>
                  <a:pt x="6809" y="18252"/>
                  <a:pt x="7541" y="16989"/>
                </a:cubicBezTo>
                <a:cubicBezTo>
                  <a:pt x="8604" y="15155"/>
                  <a:pt x="9437" y="13178"/>
                  <a:pt x="5384" y="11718"/>
                </a:cubicBezTo>
                <a:cubicBezTo>
                  <a:pt x="4047" y="11237"/>
                  <a:pt x="2258" y="10869"/>
                  <a:pt x="216" y="10656"/>
                </a:cubicBezTo>
                <a:lnTo>
                  <a:pt x="0" y="1639"/>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54" name="Shape 1354"/>
          <p:cNvSpPr/>
          <p:nvPr/>
        </p:nvSpPr>
        <p:spPr>
          <a:xfrm>
            <a:off x="1906245" y="7950992"/>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55" name="Shape 1355"/>
          <p:cNvSpPr/>
          <p:nvPr/>
        </p:nvSpPr>
        <p:spPr>
          <a:xfrm>
            <a:off x="2221103" y="8281384"/>
            <a:ext cx="378039" cy="663941"/>
          </a:xfrm>
          <a:custGeom>
            <a:avLst/>
            <a:gdLst/>
            <a:ahLst/>
            <a:cxnLst>
              <a:cxn ang="0">
                <a:pos x="wd2" y="hd2"/>
              </a:cxn>
              <a:cxn ang="5400000">
                <a:pos x="wd2" y="hd2"/>
              </a:cxn>
              <a:cxn ang="10800000">
                <a:pos x="wd2" y="hd2"/>
              </a:cxn>
              <a:cxn ang="16200000">
                <a:pos x="wd2" y="hd2"/>
              </a:cxn>
            </a:cxnLst>
            <a:rect l="0" t="0" r="r" b="b"/>
            <a:pathLst>
              <a:path w="21432" h="21559" extrusionOk="0">
                <a:moveTo>
                  <a:pt x="21432" y="0"/>
                </a:moveTo>
                <a:lnTo>
                  <a:pt x="19645" y="10"/>
                </a:lnTo>
                <a:lnTo>
                  <a:pt x="19828" y="6894"/>
                </a:lnTo>
                <a:cubicBezTo>
                  <a:pt x="19888" y="7068"/>
                  <a:pt x="19626" y="7223"/>
                  <a:pt x="19320" y="7194"/>
                </a:cubicBezTo>
                <a:cubicBezTo>
                  <a:pt x="19138" y="7177"/>
                  <a:pt x="18999" y="7092"/>
                  <a:pt x="18981" y="6987"/>
                </a:cubicBezTo>
                <a:lnTo>
                  <a:pt x="18264" y="1927"/>
                </a:lnTo>
                <a:cubicBezTo>
                  <a:pt x="18169" y="1554"/>
                  <a:pt x="17832" y="1215"/>
                  <a:pt x="17312" y="982"/>
                </a:cubicBezTo>
                <a:cubicBezTo>
                  <a:pt x="15075" y="-17"/>
                  <a:pt x="12593" y="860"/>
                  <a:pt x="10544" y="2285"/>
                </a:cubicBezTo>
                <a:cubicBezTo>
                  <a:pt x="7831" y="4174"/>
                  <a:pt x="5313" y="6380"/>
                  <a:pt x="3126" y="8838"/>
                </a:cubicBezTo>
                <a:cubicBezTo>
                  <a:pt x="442" y="11857"/>
                  <a:pt x="225" y="15071"/>
                  <a:pt x="21" y="17461"/>
                </a:cubicBezTo>
                <a:cubicBezTo>
                  <a:pt x="-168" y="19674"/>
                  <a:pt x="909" y="21484"/>
                  <a:pt x="4380" y="21558"/>
                </a:cubicBezTo>
                <a:cubicBezTo>
                  <a:pt x="5573" y="21583"/>
                  <a:pt x="6653" y="21237"/>
                  <a:pt x="7638" y="20850"/>
                </a:cubicBezTo>
                <a:cubicBezTo>
                  <a:pt x="8793" y="20397"/>
                  <a:pt x="9897" y="19871"/>
                  <a:pt x="11222" y="19597"/>
                </a:cubicBezTo>
                <a:cubicBezTo>
                  <a:pt x="12697" y="19293"/>
                  <a:pt x="14334" y="19321"/>
                  <a:pt x="15728" y="18901"/>
                </a:cubicBezTo>
                <a:cubicBezTo>
                  <a:pt x="19489" y="17770"/>
                  <a:pt x="19045" y="14908"/>
                  <a:pt x="18935" y="12396"/>
                </a:cubicBezTo>
                <a:cubicBezTo>
                  <a:pt x="18888" y="11343"/>
                  <a:pt x="19023" y="10290"/>
                  <a:pt x="19337" y="9253"/>
                </a:cubicBezTo>
                <a:cubicBezTo>
                  <a:pt x="19378" y="8836"/>
                  <a:pt x="19756" y="8454"/>
                  <a:pt x="20359" y="8219"/>
                </a:cubicBezTo>
                <a:cubicBezTo>
                  <a:pt x="20643" y="8109"/>
                  <a:pt x="20967" y="8036"/>
                  <a:pt x="21307" y="8008"/>
                </a:cubicBezTo>
                <a:lnTo>
                  <a:pt x="21432" y="0"/>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56" name="Shape 1356"/>
          <p:cNvSpPr/>
          <p:nvPr/>
        </p:nvSpPr>
        <p:spPr>
          <a:xfrm>
            <a:off x="2590576" y="8281384"/>
            <a:ext cx="375239" cy="663941"/>
          </a:xfrm>
          <a:custGeom>
            <a:avLst/>
            <a:gdLst/>
            <a:ahLst/>
            <a:cxnLst>
              <a:cxn ang="0">
                <a:pos x="wd2" y="hd2"/>
              </a:cxn>
              <a:cxn ang="5400000">
                <a:pos x="wd2" y="hd2"/>
              </a:cxn>
              <a:cxn ang="10800000">
                <a:pos x="wd2" y="hd2"/>
              </a:cxn>
              <a:cxn ang="16200000">
                <a:pos x="wd2" y="hd2"/>
              </a:cxn>
            </a:cxnLst>
            <a:rect l="0" t="0" r="r" b="b"/>
            <a:pathLst>
              <a:path w="21432" h="21559" extrusionOk="0">
                <a:moveTo>
                  <a:pt x="0" y="0"/>
                </a:moveTo>
                <a:lnTo>
                  <a:pt x="1787" y="10"/>
                </a:lnTo>
                <a:lnTo>
                  <a:pt x="1604" y="6894"/>
                </a:lnTo>
                <a:cubicBezTo>
                  <a:pt x="1544" y="7068"/>
                  <a:pt x="1806" y="7223"/>
                  <a:pt x="2112" y="7194"/>
                </a:cubicBezTo>
                <a:cubicBezTo>
                  <a:pt x="2294" y="7177"/>
                  <a:pt x="2433" y="7092"/>
                  <a:pt x="2451" y="6987"/>
                </a:cubicBezTo>
                <a:lnTo>
                  <a:pt x="3168" y="1927"/>
                </a:lnTo>
                <a:cubicBezTo>
                  <a:pt x="3263" y="1554"/>
                  <a:pt x="3600" y="1215"/>
                  <a:pt x="4120" y="982"/>
                </a:cubicBezTo>
                <a:cubicBezTo>
                  <a:pt x="6357" y="-17"/>
                  <a:pt x="8839" y="860"/>
                  <a:pt x="10888" y="2285"/>
                </a:cubicBezTo>
                <a:cubicBezTo>
                  <a:pt x="13601" y="4174"/>
                  <a:pt x="16119" y="6380"/>
                  <a:pt x="18306" y="8838"/>
                </a:cubicBezTo>
                <a:cubicBezTo>
                  <a:pt x="20990" y="11857"/>
                  <a:pt x="21207" y="15071"/>
                  <a:pt x="21411" y="17461"/>
                </a:cubicBezTo>
                <a:cubicBezTo>
                  <a:pt x="21600" y="19674"/>
                  <a:pt x="20523" y="21484"/>
                  <a:pt x="17052" y="21558"/>
                </a:cubicBezTo>
                <a:cubicBezTo>
                  <a:pt x="15859" y="21583"/>
                  <a:pt x="14779" y="21237"/>
                  <a:pt x="13794" y="20850"/>
                </a:cubicBezTo>
                <a:cubicBezTo>
                  <a:pt x="12639" y="20397"/>
                  <a:pt x="11535" y="19871"/>
                  <a:pt x="10210" y="19597"/>
                </a:cubicBezTo>
                <a:cubicBezTo>
                  <a:pt x="8735" y="19293"/>
                  <a:pt x="7098" y="19321"/>
                  <a:pt x="5704" y="18901"/>
                </a:cubicBezTo>
                <a:cubicBezTo>
                  <a:pt x="1943" y="17770"/>
                  <a:pt x="2387" y="14908"/>
                  <a:pt x="2497" y="12396"/>
                </a:cubicBezTo>
                <a:cubicBezTo>
                  <a:pt x="2544" y="11343"/>
                  <a:pt x="2409" y="10290"/>
                  <a:pt x="2095" y="9253"/>
                </a:cubicBezTo>
                <a:cubicBezTo>
                  <a:pt x="2054" y="8836"/>
                  <a:pt x="1676" y="8454"/>
                  <a:pt x="1073" y="8219"/>
                </a:cubicBezTo>
                <a:cubicBezTo>
                  <a:pt x="789" y="8109"/>
                  <a:pt x="465" y="8036"/>
                  <a:pt x="125" y="8008"/>
                </a:cubicBezTo>
                <a:lnTo>
                  <a:pt x="0" y="0"/>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57" name="Shape 1357"/>
          <p:cNvSpPr/>
          <p:nvPr/>
        </p:nvSpPr>
        <p:spPr>
          <a:xfrm>
            <a:off x="2924213" y="9877957"/>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58" name="Shape 1358"/>
          <p:cNvSpPr/>
          <p:nvPr/>
        </p:nvSpPr>
        <p:spPr>
          <a:xfrm>
            <a:off x="3242812" y="10218278"/>
            <a:ext cx="720595" cy="643882"/>
          </a:xfrm>
          <a:custGeom>
            <a:avLst/>
            <a:gdLst/>
            <a:ahLst/>
            <a:cxnLst>
              <a:cxn ang="0">
                <a:pos x="wd2" y="hd2"/>
              </a:cxn>
              <a:cxn ang="5400000">
                <a:pos x="wd2" y="hd2"/>
              </a:cxn>
              <a:cxn ang="10800000">
                <a:pos x="wd2" y="hd2"/>
              </a:cxn>
              <a:cxn ang="16200000">
                <a:pos x="wd2" y="hd2"/>
              </a:cxn>
            </a:cxnLst>
            <a:rect l="0" t="0" r="r" b="b"/>
            <a:pathLst>
              <a:path w="20901" h="21216" extrusionOk="0">
                <a:moveTo>
                  <a:pt x="8217" y="65"/>
                </a:moveTo>
                <a:cubicBezTo>
                  <a:pt x="8159" y="1450"/>
                  <a:pt x="8478" y="2822"/>
                  <a:pt x="9132" y="3994"/>
                </a:cubicBezTo>
                <a:cubicBezTo>
                  <a:pt x="9725" y="5057"/>
                  <a:pt x="10569" y="5910"/>
                  <a:pt x="11569" y="6455"/>
                </a:cubicBezTo>
                <a:cubicBezTo>
                  <a:pt x="12048" y="6888"/>
                  <a:pt x="12403" y="7474"/>
                  <a:pt x="12588" y="8137"/>
                </a:cubicBezTo>
                <a:cubicBezTo>
                  <a:pt x="12893" y="9234"/>
                  <a:pt x="12738" y="10360"/>
                  <a:pt x="12605" y="11372"/>
                </a:cubicBezTo>
                <a:cubicBezTo>
                  <a:pt x="12447" y="12567"/>
                  <a:pt x="12230" y="13793"/>
                  <a:pt x="11345" y="14591"/>
                </a:cubicBezTo>
                <a:cubicBezTo>
                  <a:pt x="10306" y="15528"/>
                  <a:pt x="8785" y="15211"/>
                  <a:pt x="7377" y="15304"/>
                </a:cubicBezTo>
                <a:cubicBezTo>
                  <a:pt x="6744" y="15346"/>
                  <a:pt x="6121" y="15505"/>
                  <a:pt x="5535" y="15777"/>
                </a:cubicBezTo>
                <a:cubicBezTo>
                  <a:pt x="5122" y="15145"/>
                  <a:pt x="4483" y="14753"/>
                  <a:pt x="3791" y="14707"/>
                </a:cubicBezTo>
                <a:cubicBezTo>
                  <a:pt x="2063" y="14593"/>
                  <a:pt x="798" y="16340"/>
                  <a:pt x="298" y="18330"/>
                </a:cubicBezTo>
                <a:cubicBezTo>
                  <a:pt x="74" y="19221"/>
                  <a:pt x="-25" y="20146"/>
                  <a:pt x="5" y="21073"/>
                </a:cubicBezTo>
                <a:lnTo>
                  <a:pt x="2389" y="21216"/>
                </a:lnTo>
                <a:cubicBezTo>
                  <a:pt x="2157" y="20642"/>
                  <a:pt x="2090" y="20000"/>
                  <a:pt x="2198" y="19381"/>
                </a:cubicBezTo>
                <a:cubicBezTo>
                  <a:pt x="2324" y="18657"/>
                  <a:pt x="2680" y="18010"/>
                  <a:pt x="3198" y="17563"/>
                </a:cubicBezTo>
                <a:cubicBezTo>
                  <a:pt x="3479" y="18009"/>
                  <a:pt x="3880" y="18340"/>
                  <a:pt x="4341" y="18507"/>
                </a:cubicBezTo>
                <a:cubicBezTo>
                  <a:pt x="4905" y="18710"/>
                  <a:pt x="5517" y="18654"/>
                  <a:pt x="6045" y="18350"/>
                </a:cubicBezTo>
                <a:cubicBezTo>
                  <a:pt x="7733" y="20569"/>
                  <a:pt x="10340" y="21600"/>
                  <a:pt x="12876" y="21050"/>
                </a:cubicBezTo>
                <a:cubicBezTo>
                  <a:pt x="15930" y="20388"/>
                  <a:pt x="18089" y="17960"/>
                  <a:pt x="19427" y="15281"/>
                </a:cubicBezTo>
                <a:cubicBezTo>
                  <a:pt x="20954" y="12223"/>
                  <a:pt x="21575" y="8454"/>
                  <a:pt x="19915" y="5151"/>
                </a:cubicBezTo>
                <a:cubicBezTo>
                  <a:pt x="18570" y="2474"/>
                  <a:pt x="15767" y="1116"/>
                  <a:pt x="13513" y="2544"/>
                </a:cubicBezTo>
                <a:cubicBezTo>
                  <a:pt x="12888" y="2940"/>
                  <a:pt x="12311" y="3567"/>
                  <a:pt x="11594" y="3467"/>
                </a:cubicBezTo>
                <a:cubicBezTo>
                  <a:pt x="11020" y="3388"/>
                  <a:pt x="10615" y="2931"/>
                  <a:pt x="10333" y="2437"/>
                </a:cubicBezTo>
                <a:cubicBezTo>
                  <a:pt x="9937" y="1743"/>
                  <a:pt x="9732" y="904"/>
                  <a:pt x="9810" y="0"/>
                </a:cubicBezTo>
                <a:lnTo>
                  <a:pt x="8217" y="65"/>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59" name="Shape 1359"/>
          <p:cNvSpPr/>
          <p:nvPr/>
        </p:nvSpPr>
        <p:spPr>
          <a:xfrm>
            <a:off x="2450645" y="944608"/>
            <a:ext cx="10224963" cy="66021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328" y="21600"/>
                </a:lnTo>
                <a:lnTo>
                  <a:pt x="21600" y="362"/>
                </a:lnTo>
                <a:lnTo>
                  <a:pt x="0" y="0"/>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60" name="Shape 1360"/>
          <p:cNvSpPr/>
          <p:nvPr/>
        </p:nvSpPr>
        <p:spPr>
          <a:xfrm>
            <a:off x="10769821" y="2122650"/>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61" name="Shape 1361"/>
          <p:cNvSpPr/>
          <p:nvPr/>
        </p:nvSpPr>
        <p:spPr>
          <a:xfrm>
            <a:off x="11050992" y="2445669"/>
            <a:ext cx="795452" cy="710786"/>
          </a:xfrm>
          <a:custGeom>
            <a:avLst/>
            <a:gdLst/>
            <a:ahLst/>
            <a:cxnLst>
              <a:cxn ang="0">
                <a:pos x="wd2" y="hd2"/>
              </a:cxn>
              <a:cxn ang="5400000">
                <a:pos x="wd2" y="hd2"/>
              </a:cxn>
              <a:cxn ang="10800000">
                <a:pos x="wd2" y="hd2"/>
              </a:cxn>
              <a:cxn ang="16200000">
                <a:pos x="wd2" y="hd2"/>
              </a:cxn>
            </a:cxnLst>
            <a:rect l="0" t="0" r="r" b="b"/>
            <a:pathLst>
              <a:path w="21567" h="21519" extrusionOk="0">
                <a:moveTo>
                  <a:pt x="12417" y="18248"/>
                </a:moveTo>
                <a:cubicBezTo>
                  <a:pt x="11812" y="18249"/>
                  <a:pt x="11240" y="17943"/>
                  <a:pt x="10861" y="17416"/>
                </a:cubicBezTo>
                <a:cubicBezTo>
                  <a:pt x="10564" y="17003"/>
                  <a:pt x="10410" y="16483"/>
                  <a:pt x="10429" y="15953"/>
                </a:cubicBezTo>
                <a:cubicBezTo>
                  <a:pt x="9563" y="16330"/>
                  <a:pt x="8591" y="16253"/>
                  <a:pt x="7781" y="15742"/>
                </a:cubicBezTo>
                <a:cubicBezTo>
                  <a:pt x="7208" y="15381"/>
                  <a:pt x="6755" y="14822"/>
                  <a:pt x="6489" y="14149"/>
                </a:cubicBezTo>
                <a:cubicBezTo>
                  <a:pt x="4781" y="15173"/>
                  <a:pt x="2666" y="14736"/>
                  <a:pt x="1399" y="13097"/>
                </a:cubicBezTo>
                <a:cubicBezTo>
                  <a:pt x="746" y="12253"/>
                  <a:pt x="407" y="11162"/>
                  <a:pt x="450" y="10048"/>
                </a:cubicBezTo>
                <a:cubicBezTo>
                  <a:pt x="135" y="9618"/>
                  <a:pt x="-24" y="9072"/>
                  <a:pt x="3" y="8518"/>
                </a:cubicBezTo>
                <a:cubicBezTo>
                  <a:pt x="47" y="7595"/>
                  <a:pt x="581" y="6791"/>
                  <a:pt x="1359" y="6475"/>
                </a:cubicBezTo>
                <a:cubicBezTo>
                  <a:pt x="1125" y="5977"/>
                  <a:pt x="1150" y="5376"/>
                  <a:pt x="1425" y="4904"/>
                </a:cubicBezTo>
                <a:cubicBezTo>
                  <a:pt x="1735" y="4372"/>
                  <a:pt x="2300" y="4100"/>
                  <a:pt x="2859" y="4215"/>
                </a:cubicBezTo>
                <a:cubicBezTo>
                  <a:pt x="2998" y="3516"/>
                  <a:pt x="3384" y="2909"/>
                  <a:pt x="3928" y="2531"/>
                </a:cubicBezTo>
                <a:cubicBezTo>
                  <a:pt x="4485" y="2144"/>
                  <a:pt x="5159" y="2030"/>
                  <a:pt x="5794" y="2214"/>
                </a:cubicBezTo>
                <a:cubicBezTo>
                  <a:pt x="5935" y="1797"/>
                  <a:pt x="6215" y="1457"/>
                  <a:pt x="6576" y="1266"/>
                </a:cubicBezTo>
                <a:cubicBezTo>
                  <a:pt x="7019" y="1032"/>
                  <a:pt x="7534" y="1043"/>
                  <a:pt x="7968" y="1298"/>
                </a:cubicBezTo>
                <a:cubicBezTo>
                  <a:pt x="8523" y="641"/>
                  <a:pt x="9258" y="209"/>
                  <a:pt x="10057" y="71"/>
                </a:cubicBezTo>
                <a:cubicBezTo>
                  <a:pt x="10919" y="-78"/>
                  <a:pt x="11800" y="122"/>
                  <a:pt x="12541" y="636"/>
                </a:cubicBezTo>
                <a:cubicBezTo>
                  <a:pt x="13012" y="144"/>
                  <a:pt x="13659" y="-81"/>
                  <a:pt x="14297" y="26"/>
                </a:cubicBezTo>
                <a:cubicBezTo>
                  <a:pt x="14932" y="132"/>
                  <a:pt x="15489" y="554"/>
                  <a:pt x="15811" y="1173"/>
                </a:cubicBezTo>
                <a:cubicBezTo>
                  <a:pt x="16517" y="1079"/>
                  <a:pt x="17227" y="1296"/>
                  <a:pt x="17792" y="1778"/>
                </a:cubicBezTo>
                <a:cubicBezTo>
                  <a:pt x="18371" y="2273"/>
                  <a:pt x="18748" y="3007"/>
                  <a:pt x="18840" y="3815"/>
                </a:cubicBezTo>
                <a:cubicBezTo>
                  <a:pt x="19362" y="3772"/>
                  <a:pt x="19856" y="4081"/>
                  <a:pt x="20096" y="4599"/>
                </a:cubicBezTo>
                <a:cubicBezTo>
                  <a:pt x="20273" y="4982"/>
                  <a:pt x="20285" y="5434"/>
                  <a:pt x="20130" y="5828"/>
                </a:cubicBezTo>
                <a:cubicBezTo>
                  <a:pt x="20470" y="5910"/>
                  <a:pt x="20756" y="6168"/>
                  <a:pt x="20899" y="6522"/>
                </a:cubicBezTo>
                <a:cubicBezTo>
                  <a:pt x="21034" y="6859"/>
                  <a:pt x="21026" y="7245"/>
                  <a:pt x="20876" y="7574"/>
                </a:cubicBezTo>
                <a:cubicBezTo>
                  <a:pt x="21298" y="7884"/>
                  <a:pt x="21556" y="8406"/>
                  <a:pt x="21567" y="8969"/>
                </a:cubicBezTo>
                <a:cubicBezTo>
                  <a:pt x="21576" y="9467"/>
                  <a:pt x="21389" y="9944"/>
                  <a:pt x="21056" y="10274"/>
                </a:cubicBezTo>
                <a:cubicBezTo>
                  <a:pt x="21185" y="10477"/>
                  <a:pt x="21191" y="10747"/>
                  <a:pt x="21071" y="10956"/>
                </a:cubicBezTo>
                <a:cubicBezTo>
                  <a:pt x="20951" y="11165"/>
                  <a:pt x="20731" y="11272"/>
                  <a:pt x="20513" y="11228"/>
                </a:cubicBezTo>
                <a:cubicBezTo>
                  <a:pt x="21205" y="12110"/>
                  <a:pt x="21414" y="13346"/>
                  <a:pt x="21056" y="14448"/>
                </a:cubicBezTo>
                <a:cubicBezTo>
                  <a:pt x="20658" y="15670"/>
                  <a:pt x="19746" y="16459"/>
                  <a:pt x="18779" y="16955"/>
                </a:cubicBezTo>
                <a:cubicBezTo>
                  <a:pt x="17660" y="17528"/>
                  <a:pt x="16384" y="17756"/>
                  <a:pt x="15066" y="17521"/>
                </a:cubicBezTo>
                <a:lnTo>
                  <a:pt x="16694" y="20978"/>
                </a:lnTo>
                <a:lnTo>
                  <a:pt x="14368" y="21519"/>
                </a:lnTo>
                <a:lnTo>
                  <a:pt x="12417" y="18248"/>
                </a:ln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sp>
        <p:nvSpPr>
          <p:cNvPr id="1362" name="Shape 1362"/>
          <p:cNvSpPr/>
          <p:nvPr/>
        </p:nvSpPr>
        <p:spPr>
          <a:xfrm>
            <a:off x="2924213" y="2122650"/>
            <a:ext cx="1357794" cy="1357794"/>
          </a:xfrm>
          <a:prstGeom prst="ellipse">
            <a:avLst/>
          </a:prstGeom>
          <a:solidFill>
            <a:srgbClr val="CECECE"/>
          </a:solidFill>
          <a:ln w="3175">
            <a:miter lim="400000"/>
          </a:ln>
        </p:spPr>
        <p:txBody>
          <a:bodyPr lIns="71437" tIns="71437" rIns="71437" bIns="71437" anchor="ctr"/>
          <a:lstStyle/>
          <a:p>
            <a:pPr algn="ctr" defTabSz="821531">
              <a:defRPr sz="3200">
                <a:solidFill>
                  <a:srgbClr val="FFFFFF"/>
                </a:solidFill>
                <a:latin typeface="Helvetica Light"/>
                <a:ea typeface="Helvetica Light"/>
                <a:cs typeface="Helvetica Light"/>
                <a:sym typeface="Helvetica Light"/>
              </a:defRPr>
            </a:pPr>
            <a:endParaRPr/>
          </a:p>
        </p:txBody>
      </p:sp>
      <p:sp>
        <p:nvSpPr>
          <p:cNvPr id="1363" name="Shape 1363"/>
          <p:cNvSpPr/>
          <p:nvPr/>
        </p:nvSpPr>
        <p:spPr>
          <a:xfrm>
            <a:off x="3369703" y="2437207"/>
            <a:ext cx="466814" cy="728679"/>
          </a:xfrm>
          <a:custGeom>
            <a:avLst/>
            <a:gdLst/>
            <a:ahLst/>
            <a:cxnLst>
              <a:cxn ang="0">
                <a:pos x="wd2" y="hd2"/>
              </a:cxn>
              <a:cxn ang="5400000">
                <a:pos x="wd2" y="hd2"/>
              </a:cxn>
              <a:cxn ang="10800000">
                <a:pos x="wd2" y="hd2"/>
              </a:cxn>
              <a:cxn ang="16200000">
                <a:pos x="wd2" y="hd2"/>
              </a:cxn>
            </a:cxnLst>
            <a:rect l="0" t="0" r="r" b="b"/>
            <a:pathLst>
              <a:path w="21565" h="21517" extrusionOk="0">
                <a:moveTo>
                  <a:pt x="5624" y="732"/>
                </a:moveTo>
                <a:lnTo>
                  <a:pt x="6688" y="1666"/>
                </a:lnTo>
                <a:cubicBezTo>
                  <a:pt x="6867" y="1982"/>
                  <a:pt x="6907" y="2323"/>
                  <a:pt x="6803" y="2653"/>
                </a:cubicBezTo>
                <a:cubicBezTo>
                  <a:pt x="6673" y="3061"/>
                  <a:pt x="6330" y="3430"/>
                  <a:pt x="5829" y="3698"/>
                </a:cubicBezTo>
                <a:lnTo>
                  <a:pt x="4852" y="2895"/>
                </a:lnTo>
                <a:cubicBezTo>
                  <a:pt x="4590" y="2753"/>
                  <a:pt x="4253" y="2680"/>
                  <a:pt x="3909" y="2691"/>
                </a:cubicBezTo>
                <a:cubicBezTo>
                  <a:pt x="3547" y="2703"/>
                  <a:pt x="3207" y="2808"/>
                  <a:pt x="2967" y="2981"/>
                </a:cubicBezTo>
                <a:cubicBezTo>
                  <a:pt x="2413" y="3826"/>
                  <a:pt x="2033" y="4713"/>
                  <a:pt x="1838" y="5620"/>
                </a:cubicBezTo>
                <a:cubicBezTo>
                  <a:pt x="1649" y="6496"/>
                  <a:pt x="1634" y="7384"/>
                  <a:pt x="1792" y="8262"/>
                </a:cubicBezTo>
                <a:cubicBezTo>
                  <a:pt x="609" y="9467"/>
                  <a:pt x="-12" y="10862"/>
                  <a:pt x="0" y="12284"/>
                </a:cubicBezTo>
                <a:cubicBezTo>
                  <a:pt x="35" y="16271"/>
                  <a:pt x="4542" y="19578"/>
                  <a:pt x="10527" y="20857"/>
                </a:cubicBezTo>
                <a:cubicBezTo>
                  <a:pt x="12140" y="21202"/>
                  <a:pt x="13876" y="21356"/>
                  <a:pt x="15454" y="21463"/>
                </a:cubicBezTo>
                <a:cubicBezTo>
                  <a:pt x="17003" y="21567"/>
                  <a:pt x="18650" y="21578"/>
                  <a:pt x="19872" y="20965"/>
                </a:cubicBezTo>
                <a:cubicBezTo>
                  <a:pt x="21396" y="20199"/>
                  <a:pt x="21588" y="19014"/>
                  <a:pt x="21563" y="17794"/>
                </a:cubicBezTo>
                <a:cubicBezTo>
                  <a:pt x="21540" y="16684"/>
                  <a:pt x="21466" y="15433"/>
                  <a:pt x="21050" y="14251"/>
                </a:cubicBezTo>
                <a:cubicBezTo>
                  <a:pt x="20306" y="12136"/>
                  <a:pt x="18809" y="10166"/>
                  <a:pt x="16667" y="8486"/>
                </a:cubicBezTo>
                <a:cubicBezTo>
                  <a:pt x="16411" y="8215"/>
                  <a:pt x="16280" y="7903"/>
                  <a:pt x="16290" y="7587"/>
                </a:cubicBezTo>
                <a:cubicBezTo>
                  <a:pt x="16301" y="7268"/>
                  <a:pt x="16454" y="6957"/>
                  <a:pt x="16733" y="6692"/>
                </a:cubicBezTo>
                <a:cubicBezTo>
                  <a:pt x="17591" y="6388"/>
                  <a:pt x="18171" y="5840"/>
                  <a:pt x="18293" y="5218"/>
                </a:cubicBezTo>
                <a:cubicBezTo>
                  <a:pt x="18431" y="4518"/>
                  <a:pt x="17978" y="3825"/>
                  <a:pt x="17103" y="3396"/>
                </a:cubicBezTo>
                <a:cubicBezTo>
                  <a:pt x="16681" y="2708"/>
                  <a:pt x="15932" y="2124"/>
                  <a:pt x="14961" y="1724"/>
                </a:cubicBezTo>
                <a:cubicBezTo>
                  <a:pt x="14258" y="1435"/>
                  <a:pt x="13460" y="1253"/>
                  <a:pt x="12630" y="1192"/>
                </a:cubicBezTo>
                <a:lnTo>
                  <a:pt x="12836" y="437"/>
                </a:lnTo>
                <a:cubicBezTo>
                  <a:pt x="12565" y="296"/>
                  <a:pt x="12253" y="190"/>
                  <a:pt x="11918" y="126"/>
                </a:cubicBezTo>
                <a:cubicBezTo>
                  <a:pt x="11533" y="52"/>
                  <a:pt x="11127" y="34"/>
                  <a:pt x="10730" y="74"/>
                </a:cubicBezTo>
                <a:lnTo>
                  <a:pt x="9292" y="166"/>
                </a:lnTo>
                <a:lnTo>
                  <a:pt x="9226" y="1060"/>
                </a:lnTo>
                <a:lnTo>
                  <a:pt x="7996" y="18"/>
                </a:lnTo>
                <a:cubicBezTo>
                  <a:pt x="7597" y="-22"/>
                  <a:pt x="7188" y="5"/>
                  <a:pt x="6810" y="97"/>
                </a:cubicBezTo>
                <a:cubicBezTo>
                  <a:pt x="6314" y="217"/>
                  <a:pt x="5896" y="441"/>
                  <a:pt x="5624" y="732"/>
                </a:cubicBezTo>
                <a:close/>
              </a:path>
            </a:pathLst>
          </a:custGeom>
          <a:solidFill>
            <a:srgbClr val="FFFFFF"/>
          </a:solidFill>
          <a:ln w="12700">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pic>
        <p:nvPicPr>
          <p:cNvPr id="1364" name="iPhone-6S-no-shadow.png"/>
          <p:cNvPicPr>
            <a:picLocks noChangeAspect="1"/>
          </p:cNvPicPr>
          <p:nvPr/>
        </p:nvPicPr>
        <p:blipFill>
          <a:blip r:embed="rId2">
            <a:extLst/>
          </a:blip>
          <a:stretch>
            <a:fillRect/>
          </a:stretch>
        </p:blipFill>
        <p:spPr>
          <a:xfrm rot="5400000">
            <a:off x="5546281" y="2550857"/>
            <a:ext cx="4037367" cy="8180487"/>
          </a:xfrm>
          <a:prstGeom prst="rect">
            <a:avLst/>
          </a:prstGeom>
          <a:ln w="3175">
            <a:miter lim="400000"/>
          </a:ln>
        </p:spPr>
      </p:pic>
      <p:sp>
        <p:nvSpPr>
          <p:cNvPr id="1365" name="Shape 1365"/>
          <p:cNvSpPr/>
          <p:nvPr/>
        </p:nvSpPr>
        <p:spPr>
          <a:xfrm>
            <a:off x="6391710" y="5396645"/>
            <a:ext cx="2534338" cy="2534790"/>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ln w="38100">
            <a:solidFill>
              <a:srgbClr val="C9C9C9"/>
            </a:solidFill>
            <a:custDash>
              <a:ds d="200000" sp="200000"/>
            </a:custDash>
            <a:miter lim="400000"/>
          </a:ln>
        </p:spPr>
        <p:txBody>
          <a:bodyPr lIns="71437" tIns="71437" rIns="71437" bIns="71437" anchor="ctr"/>
          <a:lstStyle/>
          <a:p>
            <a:pPr algn="ctr" defTabSz="821531">
              <a:defRPr sz="3200">
                <a:solidFill>
                  <a:srgbClr val="000000"/>
                </a:solidFill>
                <a:latin typeface="Helvetica Light"/>
                <a:ea typeface="Helvetica Light"/>
                <a:cs typeface="Helvetica Light"/>
                <a:sym typeface="Helvetica Light"/>
              </a:defRPr>
            </a:pPr>
            <a:endParaRPr/>
          </a:p>
        </p:txBody>
      </p:sp>
      <p:grpSp>
        <p:nvGrpSpPr>
          <p:cNvPr id="1369" name="Group 1369"/>
          <p:cNvGrpSpPr/>
          <p:nvPr/>
        </p:nvGrpSpPr>
        <p:grpSpPr>
          <a:xfrm>
            <a:off x="5602549" y="7496654"/>
            <a:ext cx="2534338" cy="3183153"/>
            <a:chOff x="0" y="0"/>
            <a:chExt cx="2534337" cy="3183151"/>
          </a:xfrm>
        </p:grpSpPr>
        <p:sp>
          <p:nvSpPr>
            <p:cNvPr id="1366" name="Shape 1366"/>
            <p:cNvSpPr/>
            <p:nvPr/>
          </p:nvSpPr>
          <p:spPr>
            <a:xfrm>
              <a:off x="0" y="-1"/>
              <a:ext cx="2534338" cy="253479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a:outerShdw blurRad="114300" dist="12700" dir="5400000" rotWithShape="0">
                <a:srgbClr val="000000">
                  <a:alpha val="46000"/>
                </a:srgbClr>
              </a:outerShdw>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pic>
          <p:nvPicPr>
            <p:cNvPr id="1367" name="pasted-image.pdf"/>
            <p:cNvPicPr>
              <a:picLocks noChangeAspect="1"/>
            </p:cNvPicPr>
            <p:nvPr/>
          </p:nvPicPr>
          <p:blipFill>
            <a:blip r:embed="rId3">
              <a:extLst/>
            </a:blip>
            <a:stretch>
              <a:fillRect/>
            </a:stretch>
          </p:blipFill>
          <p:spPr>
            <a:xfrm>
              <a:off x="962615" y="2365446"/>
              <a:ext cx="659904" cy="817706"/>
            </a:xfrm>
            <a:prstGeom prst="rect">
              <a:avLst/>
            </a:prstGeom>
            <a:ln w="3175" cap="flat">
              <a:noFill/>
              <a:miter lim="400000"/>
            </a:ln>
            <a:effectLst/>
          </p:spPr>
        </p:pic>
        <p:sp>
          <p:nvSpPr>
            <p:cNvPr id="1368" name="Shape 1368"/>
            <p:cNvSpPr/>
            <p:nvPr/>
          </p:nvSpPr>
          <p:spPr>
            <a:xfrm>
              <a:off x="1051275" y="909856"/>
              <a:ext cx="431785" cy="674000"/>
            </a:xfrm>
            <a:custGeom>
              <a:avLst/>
              <a:gdLst/>
              <a:ahLst/>
              <a:cxnLst>
                <a:cxn ang="0">
                  <a:pos x="wd2" y="hd2"/>
                </a:cxn>
                <a:cxn ang="5400000">
                  <a:pos x="wd2" y="hd2"/>
                </a:cxn>
                <a:cxn ang="10800000">
                  <a:pos x="wd2" y="hd2"/>
                </a:cxn>
                <a:cxn ang="16200000">
                  <a:pos x="wd2" y="hd2"/>
                </a:cxn>
              </a:cxnLst>
              <a:rect l="0" t="0" r="r" b="b"/>
              <a:pathLst>
                <a:path w="21565" h="21517" extrusionOk="0">
                  <a:moveTo>
                    <a:pt x="5624" y="732"/>
                  </a:moveTo>
                  <a:lnTo>
                    <a:pt x="6688" y="1666"/>
                  </a:lnTo>
                  <a:cubicBezTo>
                    <a:pt x="6867" y="1982"/>
                    <a:pt x="6907" y="2323"/>
                    <a:pt x="6803" y="2653"/>
                  </a:cubicBezTo>
                  <a:cubicBezTo>
                    <a:pt x="6673" y="3061"/>
                    <a:pt x="6330" y="3430"/>
                    <a:pt x="5829" y="3698"/>
                  </a:cubicBezTo>
                  <a:lnTo>
                    <a:pt x="4852" y="2895"/>
                  </a:lnTo>
                  <a:cubicBezTo>
                    <a:pt x="4590" y="2753"/>
                    <a:pt x="4253" y="2680"/>
                    <a:pt x="3909" y="2691"/>
                  </a:cubicBezTo>
                  <a:cubicBezTo>
                    <a:pt x="3547" y="2703"/>
                    <a:pt x="3207" y="2808"/>
                    <a:pt x="2967" y="2981"/>
                  </a:cubicBezTo>
                  <a:cubicBezTo>
                    <a:pt x="2413" y="3826"/>
                    <a:pt x="2033" y="4713"/>
                    <a:pt x="1838" y="5620"/>
                  </a:cubicBezTo>
                  <a:cubicBezTo>
                    <a:pt x="1649" y="6496"/>
                    <a:pt x="1634" y="7384"/>
                    <a:pt x="1792" y="8262"/>
                  </a:cubicBezTo>
                  <a:cubicBezTo>
                    <a:pt x="609" y="9467"/>
                    <a:pt x="-12" y="10862"/>
                    <a:pt x="0" y="12284"/>
                  </a:cubicBezTo>
                  <a:cubicBezTo>
                    <a:pt x="35" y="16271"/>
                    <a:pt x="4542" y="19578"/>
                    <a:pt x="10527" y="20857"/>
                  </a:cubicBezTo>
                  <a:cubicBezTo>
                    <a:pt x="12140" y="21202"/>
                    <a:pt x="13876" y="21356"/>
                    <a:pt x="15454" y="21463"/>
                  </a:cubicBezTo>
                  <a:cubicBezTo>
                    <a:pt x="17003" y="21567"/>
                    <a:pt x="18650" y="21578"/>
                    <a:pt x="19872" y="20965"/>
                  </a:cubicBezTo>
                  <a:cubicBezTo>
                    <a:pt x="21396" y="20199"/>
                    <a:pt x="21588" y="19014"/>
                    <a:pt x="21563" y="17794"/>
                  </a:cubicBezTo>
                  <a:cubicBezTo>
                    <a:pt x="21540" y="16684"/>
                    <a:pt x="21466" y="15433"/>
                    <a:pt x="21050" y="14251"/>
                  </a:cubicBezTo>
                  <a:cubicBezTo>
                    <a:pt x="20306" y="12136"/>
                    <a:pt x="18809" y="10166"/>
                    <a:pt x="16667" y="8486"/>
                  </a:cubicBezTo>
                  <a:cubicBezTo>
                    <a:pt x="16411" y="8215"/>
                    <a:pt x="16280" y="7903"/>
                    <a:pt x="16290" y="7587"/>
                  </a:cubicBezTo>
                  <a:cubicBezTo>
                    <a:pt x="16301" y="7268"/>
                    <a:pt x="16454" y="6957"/>
                    <a:pt x="16733" y="6692"/>
                  </a:cubicBezTo>
                  <a:cubicBezTo>
                    <a:pt x="17591" y="6388"/>
                    <a:pt x="18171" y="5840"/>
                    <a:pt x="18293" y="5218"/>
                  </a:cubicBezTo>
                  <a:cubicBezTo>
                    <a:pt x="18431" y="4518"/>
                    <a:pt x="17978" y="3825"/>
                    <a:pt x="17103" y="3396"/>
                  </a:cubicBezTo>
                  <a:cubicBezTo>
                    <a:pt x="16681" y="2708"/>
                    <a:pt x="15932" y="2124"/>
                    <a:pt x="14961" y="1724"/>
                  </a:cubicBezTo>
                  <a:cubicBezTo>
                    <a:pt x="14258" y="1435"/>
                    <a:pt x="13460" y="1253"/>
                    <a:pt x="12630" y="1192"/>
                  </a:cubicBezTo>
                  <a:lnTo>
                    <a:pt x="12836" y="437"/>
                  </a:lnTo>
                  <a:cubicBezTo>
                    <a:pt x="12565" y="296"/>
                    <a:pt x="12253" y="190"/>
                    <a:pt x="11918" y="126"/>
                  </a:cubicBezTo>
                  <a:cubicBezTo>
                    <a:pt x="11533" y="52"/>
                    <a:pt x="11127" y="34"/>
                    <a:pt x="10730" y="74"/>
                  </a:cubicBezTo>
                  <a:lnTo>
                    <a:pt x="9292" y="166"/>
                  </a:lnTo>
                  <a:lnTo>
                    <a:pt x="9226" y="1060"/>
                  </a:lnTo>
                  <a:lnTo>
                    <a:pt x="7996" y="18"/>
                  </a:lnTo>
                  <a:cubicBezTo>
                    <a:pt x="7597" y="-22"/>
                    <a:pt x="7188" y="5"/>
                    <a:pt x="6810" y="97"/>
                  </a:cubicBezTo>
                  <a:cubicBezTo>
                    <a:pt x="6314" y="217"/>
                    <a:pt x="5896" y="441"/>
                    <a:pt x="5624" y="732"/>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18"/>
                                        </p:tgtEl>
                                        <p:attrNameLst>
                                          <p:attrName>style.visibility</p:attrName>
                                        </p:attrNameLst>
                                      </p:cBhvr>
                                      <p:to>
                                        <p:strVal val="visible"/>
                                      </p:to>
                                    </p:set>
                                    <p:anim calcmode="lin" valueType="num">
                                      <p:cBhvr additive="base">
                                        <p:cTn id="7" dur="500" fill="hold"/>
                                        <p:tgtEl>
                                          <p:spTgt spid="1318"/>
                                        </p:tgtEl>
                                        <p:attrNameLst>
                                          <p:attrName>ppt_x</p:attrName>
                                        </p:attrNameLst>
                                      </p:cBhvr>
                                      <p:tavLst>
                                        <p:tav tm="0">
                                          <p:val>
                                            <p:strVal val="1+#ppt_w/2"/>
                                          </p:val>
                                        </p:tav>
                                        <p:tav tm="100000">
                                          <p:val>
                                            <p:strVal val="#ppt_x"/>
                                          </p:val>
                                        </p:tav>
                                      </p:tavLst>
                                    </p:anim>
                                    <p:anim calcmode="lin" valueType="num">
                                      <p:cBhvr additive="base">
                                        <p:cTn id="8" dur="500" fill="hold"/>
                                        <p:tgtEl>
                                          <p:spTgt spid="13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320">
                                            <p:bg/>
                                          </p:spTgt>
                                        </p:tgtEl>
                                        <p:attrNameLst>
                                          <p:attrName>style.visibility</p:attrName>
                                        </p:attrNameLst>
                                      </p:cBhvr>
                                      <p:to>
                                        <p:strVal val="visible"/>
                                      </p:to>
                                    </p:set>
                                    <p:animEffect transition="in" filter="fade">
                                      <p:cBhvr>
                                        <p:cTn id="13" dur="500"/>
                                        <p:tgtEl>
                                          <p:spTgt spid="1320">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20">
                                            <p:txEl>
                                              <p:pRg st="0" end="0"/>
                                            </p:txEl>
                                          </p:spTgt>
                                        </p:tgtEl>
                                        <p:attrNameLst>
                                          <p:attrName>style.visibility</p:attrName>
                                        </p:attrNameLst>
                                      </p:cBhvr>
                                      <p:to>
                                        <p:strVal val="visible"/>
                                      </p:to>
                                    </p:set>
                                    <p:animEffect transition="in" filter="fade">
                                      <p:cBhvr>
                                        <p:cTn id="18" dur="500"/>
                                        <p:tgtEl>
                                          <p:spTgt spid="132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69"/>
                                        </p:tgtEl>
                                        <p:attrNameLst>
                                          <p:attrName>style.visibility</p:attrName>
                                        </p:attrNameLst>
                                      </p:cBhvr>
                                      <p:to>
                                        <p:strVal val="visible"/>
                                      </p:to>
                                    </p:set>
                                    <p:anim calcmode="lin" valueType="num">
                                      <p:cBhvr additive="base">
                                        <p:cTn id="23" dur="500" fill="hold"/>
                                        <p:tgtEl>
                                          <p:spTgt spid="1369"/>
                                        </p:tgtEl>
                                        <p:attrNameLst>
                                          <p:attrName>ppt_x</p:attrName>
                                        </p:attrNameLst>
                                      </p:cBhvr>
                                      <p:tavLst>
                                        <p:tav tm="0">
                                          <p:val>
                                            <p:strVal val="#ppt_x"/>
                                          </p:val>
                                        </p:tav>
                                        <p:tav tm="100000">
                                          <p:val>
                                            <p:strVal val="#ppt_x"/>
                                          </p:val>
                                        </p:tav>
                                      </p:tavLst>
                                    </p:anim>
                                    <p:anim calcmode="lin" valueType="num">
                                      <p:cBhvr additive="base">
                                        <p:cTn id="24" dur="500" fill="hold"/>
                                        <p:tgtEl>
                                          <p:spTgt spid="13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grpSp>
        <p:nvGrpSpPr>
          <p:cNvPr id="1378" name="Group 1378"/>
          <p:cNvGrpSpPr/>
          <p:nvPr/>
        </p:nvGrpSpPr>
        <p:grpSpPr>
          <a:xfrm>
            <a:off x="-422105" y="3776117"/>
            <a:ext cx="11152326" cy="6163767"/>
            <a:chOff x="0" y="0"/>
            <a:chExt cx="11152324" cy="6163766"/>
          </a:xfrm>
        </p:grpSpPr>
        <p:sp>
          <p:nvSpPr>
            <p:cNvPr id="1372" name="Shape 1372"/>
            <p:cNvSpPr/>
            <p:nvPr/>
          </p:nvSpPr>
          <p:spPr>
            <a:xfrm>
              <a:off x="0" y="0"/>
              <a:ext cx="11152325" cy="6163767"/>
            </a:xfrm>
            <a:prstGeom prst="rect">
              <a:avLst/>
            </a:prstGeom>
            <a:solidFill>
              <a:srgbClr val="FFFFFF">
                <a:alpha val="78624"/>
              </a:srgb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1377" name="Group 1377"/>
            <p:cNvGrpSpPr/>
            <p:nvPr/>
          </p:nvGrpSpPr>
          <p:grpSpPr>
            <a:xfrm>
              <a:off x="1599415" y="1349724"/>
              <a:ext cx="8668632" cy="3464317"/>
              <a:chOff x="0" y="0"/>
              <a:chExt cx="8668630" cy="3464316"/>
            </a:xfrm>
          </p:grpSpPr>
          <p:grpSp>
            <p:nvGrpSpPr>
              <p:cNvPr id="1375" name="Group 1375"/>
              <p:cNvGrpSpPr/>
              <p:nvPr/>
            </p:nvGrpSpPr>
            <p:grpSpPr>
              <a:xfrm>
                <a:off x="0" y="0"/>
                <a:ext cx="7992597" cy="3464317"/>
                <a:chOff x="0" y="0"/>
                <a:chExt cx="7992596" cy="3464316"/>
              </a:xfrm>
            </p:grpSpPr>
            <p:sp>
              <p:nvSpPr>
                <p:cNvPr id="1373" name="Shape 1373"/>
                <p:cNvSpPr/>
                <p:nvPr/>
              </p:nvSpPr>
              <p:spPr>
                <a:xfrm>
                  <a:off x="0" y="0"/>
                  <a:ext cx="7992597" cy="3464317"/>
                </a:xfrm>
                <a:custGeom>
                  <a:avLst/>
                  <a:gdLst/>
                  <a:ahLst/>
                  <a:cxnLst>
                    <a:cxn ang="0">
                      <a:pos x="wd2" y="hd2"/>
                    </a:cxn>
                    <a:cxn ang="5400000">
                      <a:pos x="wd2" y="hd2"/>
                    </a:cxn>
                    <a:cxn ang="10800000">
                      <a:pos x="wd2" y="hd2"/>
                    </a:cxn>
                    <a:cxn ang="16200000">
                      <a:pos x="wd2" y="hd2"/>
                    </a:cxn>
                  </a:cxnLst>
                  <a:rect l="0" t="0" r="r" b="b"/>
                  <a:pathLst>
                    <a:path w="21600" h="21600" extrusionOk="0">
                      <a:moveTo>
                        <a:pt x="21600" y="14722"/>
                      </a:moveTo>
                      <a:lnTo>
                        <a:pt x="21600" y="21600"/>
                      </a:lnTo>
                      <a:lnTo>
                        <a:pt x="0" y="21600"/>
                      </a:lnTo>
                      <a:lnTo>
                        <a:pt x="0" y="0"/>
                      </a:lnTo>
                      <a:lnTo>
                        <a:pt x="21588" y="0"/>
                      </a:lnTo>
                      <a:lnTo>
                        <a:pt x="21588" y="4580"/>
                      </a:lnTo>
                    </a:path>
                  </a:pathLst>
                </a:custGeom>
                <a:noFill/>
                <a:ln w="2540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79DED9"/>
                      </a:solidFill>
                      <a:latin typeface="Helvetica Light"/>
                      <a:ea typeface="Helvetica Light"/>
                      <a:cs typeface="Helvetica Light"/>
                      <a:sym typeface="Helvetica Light"/>
                    </a:defRPr>
                  </a:pPr>
                  <a:endParaRPr/>
                </a:p>
              </p:txBody>
            </p:sp>
            <p:sp>
              <p:nvSpPr>
                <p:cNvPr id="1374" name="Shape 1374"/>
                <p:cNvSpPr/>
                <p:nvPr/>
              </p:nvSpPr>
              <p:spPr>
                <a:xfrm>
                  <a:off x="1024801" y="2306476"/>
                  <a:ext cx="5306570" cy="3810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2000" b="1" cap="all" spc="400">
                      <a:solidFill>
                        <a:srgbClr val="818181"/>
                      </a:solidFill>
                      <a:latin typeface="Montserrat-SemiBold"/>
                      <a:ea typeface="Montserrat-SemiBold"/>
                      <a:cs typeface="Montserrat-SemiBold"/>
                      <a:sym typeface="Montserrat-SemiBold"/>
                    </a:defRPr>
                  </a:lvl1pPr>
                </a:lstStyle>
                <a:p>
                  <a:r>
                    <a:t>Premium KeyNote Template</a:t>
                  </a:r>
                </a:p>
              </p:txBody>
            </p:sp>
          </p:grpSp>
          <p:sp>
            <p:nvSpPr>
              <p:cNvPr id="1376" name="Shape 1376"/>
              <p:cNvSpPr/>
              <p:nvPr/>
            </p:nvSpPr>
            <p:spPr>
              <a:xfrm>
                <a:off x="80052" y="478046"/>
                <a:ext cx="8588579" cy="217683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r">
                  <a:defRPr sz="13000">
                    <a:solidFill>
                      <a:srgbClr val="323333"/>
                    </a:solidFill>
                    <a:latin typeface="+mn-lt"/>
                    <a:ea typeface="+mn-ea"/>
                    <a:cs typeface="+mn-cs"/>
                    <a:sym typeface="Montserrat-Regular"/>
                  </a:defRPr>
                </a:lvl1pPr>
              </a:lstStyle>
              <a:p>
                <a:r>
                  <a:rPr dirty="0"/>
                  <a:t>MEDICAL</a:t>
                </a: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78"/>
                                        </p:tgtEl>
                                        <p:attrNameLst>
                                          <p:attrName>style.visibility</p:attrName>
                                        </p:attrNameLst>
                                      </p:cBhvr>
                                      <p:to>
                                        <p:strVal val="visible"/>
                                      </p:to>
                                    </p:set>
                                    <p:anim calcmode="lin" valueType="num">
                                      <p:cBhvr additive="base">
                                        <p:cTn id="7" dur="500" fill="hold"/>
                                        <p:tgtEl>
                                          <p:spTgt spid="1378"/>
                                        </p:tgtEl>
                                        <p:attrNameLst>
                                          <p:attrName>ppt_x</p:attrName>
                                        </p:attrNameLst>
                                      </p:cBhvr>
                                      <p:tavLst>
                                        <p:tav tm="0">
                                          <p:val>
                                            <p:strVal val="0-#ppt_w/2"/>
                                          </p:val>
                                        </p:tav>
                                        <p:tav tm="100000">
                                          <p:val>
                                            <p:strVal val="#ppt_x"/>
                                          </p:val>
                                        </p:tav>
                                      </p:tavLst>
                                    </p:anim>
                                    <p:anim calcmode="lin" valueType="num">
                                      <p:cBhvr additive="base">
                                        <p:cTn id="8" dur="500" fill="hold"/>
                                        <p:tgtEl>
                                          <p:spTgt spid="13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8" name="Group 1388"/>
          <p:cNvGrpSpPr/>
          <p:nvPr/>
        </p:nvGrpSpPr>
        <p:grpSpPr>
          <a:xfrm>
            <a:off x="2220951" y="3959709"/>
            <a:ext cx="10573484" cy="7357064"/>
            <a:chOff x="0" y="0"/>
            <a:chExt cx="10573482" cy="7357063"/>
          </a:xfrm>
        </p:grpSpPr>
        <p:grpSp>
          <p:nvGrpSpPr>
            <p:cNvPr id="1386" name="Group 1386"/>
            <p:cNvGrpSpPr/>
            <p:nvPr/>
          </p:nvGrpSpPr>
          <p:grpSpPr>
            <a:xfrm>
              <a:off x="0" y="37521"/>
              <a:ext cx="474842" cy="6052520"/>
              <a:chOff x="0" y="0"/>
              <a:chExt cx="474841" cy="6052518"/>
            </a:xfrm>
          </p:grpSpPr>
          <p:sp>
            <p:nvSpPr>
              <p:cNvPr id="1380" name="Shape 1380"/>
              <p:cNvSpPr/>
              <p:nvPr/>
            </p:nvSpPr>
            <p:spPr>
              <a:xfrm>
                <a:off x="-1" y="0"/>
                <a:ext cx="473620" cy="423208"/>
              </a:xfrm>
              <a:custGeom>
                <a:avLst/>
                <a:gdLst/>
                <a:ahLst/>
                <a:cxnLst>
                  <a:cxn ang="0">
                    <a:pos x="wd2" y="hd2"/>
                  </a:cxn>
                  <a:cxn ang="5400000">
                    <a:pos x="wd2" y="hd2"/>
                  </a:cxn>
                  <a:cxn ang="10800000">
                    <a:pos x="wd2" y="hd2"/>
                  </a:cxn>
                  <a:cxn ang="16200000">
                    <a:pos x="wd2" y="hd2"/>
                  </a:cxn>
                </a:cxnLst>
                <a:rect l="0" t="0" r="r" b="b"/>
                <a:pathLst>
                  <a:path w="21567" h="21519" extrusionOk="0">
                    <a:moveTo>
                      <a:pt x="12417" y="18248"/>
                    </a:moveTo>
                    <a:cubicBezTo>
                      <a:pt x="11812" y="18249"/>
                      <a:pt x="11240" y="17943"/>
                      <a:pt x="10861" y="17416"/>
                    </a:cubicBezTo>
                    <a:cubicBezTo>
                      <a:pt x="10564" y="17003"/>
                      <a:pt x="10410" y="16483"/>
                      <a:pt x="10429" y="15953"/>
                    </a:cubicBezTo>
                    <a:cubicBezTo>
                      <a:pt x="9563" y="16330"/>
                      <a:pt x="8591" y="16253"/>
                      <a:pt x="7781" y="15742"/>
                    </a:cubicBezTo>
                    <a:cubicBezTo>
                      <a:pt x="7208" y="15381"/>
                      <a:pt x="6755" y="14822"/>
                      <a:pt x="6489" y="14149"/>
                    </a:cubicBezTo>
                    <a:cubicBezTo>
                      <a:pt x="4781" y="15173"/>
                      <a:pt x="2666" y="14736"/>
                      <a:pt x="1399" y="13097"/>
                    </a:cubicBezTo>
                    <a:cubicBezTo>
                      <a:pt x="746" y="12253"/>
                      <a:pt x="407" y="11162"/>
                      <a:pt x="450" y="10048"/>
                    </a:cubicBezTo>
                    <a:cubicBezTo>
                      <a:pt x="135" y="9618"/>
                      <a:pt x="-24" y="9072"/>
                      <a:pt x="3" y="8518"/>
                    </a:cubicBezTo>
                    <a:cubicBezTo>
                      <a:pt x="47" y="7595"/>
                      <a:pt x="581" y="6791"/>
                      <a:pt x="1359" y="6475"/>
                    </a:cubicBezTo>
                    <a:cubicBezTo>
                      <a:pt x="1125" y="5977"/>
                      <a:pt x="1150" y="5376"/>
                      <a:pt x="1425" y="4904"/>
                    </a:cubicBezTo>
                    <a:cubicBezTo>
                      <a:pt x="1735" y="4372"/>
                      <a:pt x="2300" y="4100"/>
                      <a:pt x="2859" y="4215"/>
                    </a:cubicBezTo>
                    <a:cubicBezTo>
                      <a:pt x="2998" y="3516"/>
                      <a:pt x="3384" y="2909"/>
                      <a:pt x="3928" y="2531"/>
                    </a:cubicBezTo>
                    <a:cubicBezTo>
                      <a:pt x="4485" y="2144"/>
                      <a:pt x="5159" y="2030"/>
                      <a:pt x="5794" y="2214"/>
                    </a:cubicBezTo>
                    <a:cubicBezTo>
                      <a:pt x="5935" y="1797"/>
                      <a:pt x="6215" y="1457"/>
                      <a:pt x="6576" y="1266"/>
                    </a:cubicBezTo>
                    <a:cubicBezTo>
                      <a:pt x="7019" y="1032"/>
                      <a:pt x="7534" y="1043"/>
                      <a:pt x="7968" y="1298"/>
                    </a:cubicBezTo>
                    <a:cubicBezTo>
                      <a:pt x="8523" y="641"/>
                      <a:pt x="9258" y="209"/>
                      <a:pt x="10057" y="71"/>
                    </a:cubicBezTo>
                    <a:cubicBezTo>
                      <a:pt x="10919" y="-78"/>
                      <a:pt x="11800" y="122"/>
                      <a:pt x="12541" y="636"/>
                    </a:cubicBezTo>
                    <a:cubicBezTo>
                      <a:pt x="13012" y="144"/>
                      <a:pt x="13659" y="-81"/>
                      <a:pt x="14297" y="26"/>
                    </a:cubicBezTo>
                    <a:cubicBezTo>
                      <a:pt x="14932" y="132"/>
                      <a:pt x="15489" y="554"/>
                      <a:pt x="15811" y="1173"/>
                    </a:cubicBezTo>
                    <a:cubicBezTo>
                      <a:pt x="16517" y="1079"/>
                      <a:pt x="17227" y="1296"/>
                      <a:pt x="17792" y="1778"/>
                    </a:cubicBezTo>
                    <a:cubicBezTo>
                      <a:pt x="18371" y="2273"/>
                      <a:pt x="18748" y="3007"/>
                      <a:pt x="18840" y="3815"/>
                    </a:cubicBezTo>
                    <a:cubicBezTo>
                      <a:pt x="19362" y="3772"/>
                      <a:pt x="19856" y="4081"/>
                      <a:pt x="20096" y="4599"/>
                    </a:cubicBezTo>
                    <a:cubicBezTo>
                      <a:pt x="20273" y="4982"/>
                      <a:pt x="20285" y="5434"/>
                      <a:pt x="20130" y="5828"/>
                    </a:cubicBezTo>
                    <a:cubicBezTo>
                      <a:pt x="20470" y="5910"/>
                      <a:pt x="20756" y="6168"/>
                      <a:pt x="20899" y="6522"/>
                    </a:cubicBezTo>
                    <a:cubicBezTo>
                      <a:pt x="21034" y="6859"/>
                      <a:pt x="21026" y="7245"/>
                      <a:pt x="20876" y="7574"/>
                    </a:cubicBezTo>
                    <a:cubicBezTo>
                      <a:pt x="21298" y="7884"/>
                      <a:pt x="21556" y="8406"/>
                      <a:pt x="21567" y="8969"/>
                    </a:cubicBezTo>
                    <a:cubicBezTo>
                      <a:pt x="21576" y="9467"/>
                      <a:pt x="21389" y="9944"/>
                      <a:pt x="21056" y="10274"/>
                    </a:cubicBezTo>
                    <a:cubicBezTo>
                      <a:pt x="21185" y="10477"/>
                      <a:pt x="21191" y="10747"/>
                      <a:pt x="21071" y="10956"/>
                    </a:cubicBezTo>
                    <a:cubicBezTo>
                      <a:pt x="20951" y="11165"/>
                      <a:pt x="20731" y="11272"/>
                      <a:pt x="20513" y="11228"/>
                    </a:cubicBezTo>
                    <a:cubicBezTo>
                      <a:pt x="21205" y="12110"/>
                      <a:pt x="21414" y="13346"/>
                      <a:pt x="21056" y="14448"/>
                    </a:cubicBezTo>
                    <a:cubicBezTo>
                      <a:pt x="20658" y="15670"/>
                      <a:pt x="19746" y="16459"/>
                      <a:pt x="18779" y="16955"/>
                    </a:cubicBezTo>
                    <a:cubicBezTo>
                      <a:pt x="17660" y="17528"/>
                      <a:pt x="16384" y="17756"/>
                      <a:pt x="15066" y="17521"/>
                    </a:cubicBezTo>
                    <a:lnTo>
                      <a:pt x="16694" y="20978"/>
                    </a:lnTo>
                    <a:lnTo>
                      <a:pt x="14368" y="21519"/>
                    </a:lnTo>
                    <a:lnTo>
                      <a:pt x="12417" y="18248"/>
                    </a:ln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nvGrpSpPr>
              <p:cNvPr id="1383" name="Group 1383"/>
              <p:cNvGrpSpPr/>
              <p:nvPr/>
            </p:nvGrpSpPr>
            <p:grpSpPr>
              <a:xfrm>
                <a:off x="15105" y="1874144"/>
                <a:ext cx="443408" cy="395317"/>
                <a:chOff x="0" y="0"/>
                <a:chExt cx="443406" cy="395315"/>
              </a:xfrm>
            </p:grpSpPr>
            <p:sp>
              <p:nvSpPr>
                <p:cNvPr id="1381" name="Shape 1381"/>
                <p:cNvSpPr/>
                <p:nvPr/>
              </p:nvSpPr>
              <p:spPr>
                <a:xfrm>
                  <a:off x="-1" y="0"/>
                  <a:ext cx="225089" cy="395316"/>
                </a:xfrm>
                <a:custGeom>
                  <a:avLst/>
                  <a:gdLst/>
                  <a:ahLst/>
                  <a:cxnLst>
                    <a:cxn ang="0">
                      <a:pos x="wd2" y="hd2"/>
                    </a:cxn>
                    <a:cxn ang="5400000">
                      <a:pos x="wd2" y="hd2"/>
                    </a:cxn>
                    <a:cxn ang="10800000">
                      <a:pos x="wd2" y="hd2"/>
                    </a:cxn>
                    <a:cxn ang="16200000">
                      <a:pos x="wd2" y="hd2"/>
                    </a:cxn>
                  </a:cxnLst>
                  <a:rect l="0" t="0" r="r" b="b"/>
                  <a:pathLst>
                    <a:path w="21432" h="21559" extrusionOk="0">
                      <a:moveTo>
                        <a:pt x="21432" y="0"/>
                      </a:moveTo>
                      <a:lnTo>
                        <a:pt x="19645" y="10"/>
                      </a:lnTo>
                      <a:lnTo>
                        <a:pt x="19828" y="6894"/>
                      </a:lnTo>
                      <a:cubicBezTo>
                        <a:pt x="19888" y="7068"/>
                        <a:pt x="19626" y="7223"/>
                        <a:pt x="19320" y="7194"/>
                      </a:cubicBezTo>
                      <a:cubicBezTo>
                        <a:pt x="19138" y="7177"/>
                        <a:pt x="18999" y="7092"/>
                        <a:pt x="18981" y="6987"/>
                      </a:cubicBezTo>
                      <a:lnTo>
                        <a:pt x="18264" y="1927"/>
                      </a:lnTo>
                      <a:cubicBezTo>
                        <a:pt x="18169" y="1554"/>
                        <a:pt x="17832" y="1215"/>
                        <a:pt x="17312" y="982"/>
                      </a:cubicBezTo>
                      <a:cubicBezTo>
                        <a:pt x="15075" y="-17"/>
                        <a:pt x="12593" y="860"/>
                        <a:pt x="10544" y="2285"/>
                      </a:cubicBezTo>
                      <a:cubicBezTo>
                        <a:pt x="7831" y="4174"/>
                        <a:pt x="5313" y="6380"/>
                        <a:pt x="3126" y="8838"/>
                      </a:cubicBezTo>
                      <a:cubicBezTo>
                        <a:pt x="442" y="11857"/>
                        <a:pt x="225" y="15071"/>
                        <a:pt x="21" y="17461"/>
                      </a:cubicBezTo>
                      <a:cubicBezTo>
                        <a:pt x="-168" y="19674"/>
                        <a:pt x="909" y="21484"/>
                        <a:pt x="4380" y="21558"/>
                      </a:cubicBezTo>
                      <a:cubicBezTo>
                        <a:pt x="5573" y="21583"/>
                        <a:pt x="6653" y="21237"/>
                        <a:pt x="7638" y="20850"/>
                      </a:cubicBezTo>
                      <a:cubicBezTo>
                        <a:pt x="8793" y="20397"/>
                        <a:pt x="9897" y="19871"/>
                        <a:pt x="11222" y="19597"/>
                      </a:cubicBezTo>
                      <a:cubicBezTo>
                        <a:pt x="12697" y="19293"/>
                        <a:pt x="14334" y="19321"/>
                        <a:pt x="15728" y="18901"/>
                      </a:cubicBezTo>
                      <a:cubicBezTo>
                        <a:pt x="19489" y="17770"/>
                        <a:pt x="19045" y="14908"/>
                        <a:pt x="18935" y="12396"/>
                      </a:cubicBezTo>
                      <a:cubicBezTo>
                        <a:pt x="18888" y="11343"/>
                        <a:pt x="19023" y="10290"/>
                        <a:pt x="19337" y="9253"/>
                      </a:cubicBezTo>
                      <a:cubicBezTo>
                        <a:pt x="19378" y="8836"/>
                        <a:pt x="19756" y="8454"/>
                        <a:pt x="20359" y="8219"/>
                      </a:cubicBezTo>
                      <a:cubicBezTo>
                        <a:pt x="20643" y="8109"/>
                        <a:pt x="20967" y="8036"/>
                        <a:pt x="21307" y="8008"/>
                      </a:cubicBezTo>
                      <a:lnTo>
                        <a:pt x="21432" y="0"/>
                      </a:ln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82" name="Shape 1382"/>
                <p:cNvSpPr/>
                <p:nvPr/>
              </p:nvSpPr>
              <p:spPr>
                <a:xfrm>
                  <a:off x="219986" y="0"/>
                  <a:ext cx="223421" cy="395316"/>
                </a:xfrm>
                <a:custGeom>
                  <a:avLst/>
                  <a:gdLst/>
                  <a:ahLst/>
                  <a:cxnLst>
                    <a:cxn ang="0">
                      <a:pos x="wd2" y="hd2"/>
                    </a:cxn>
                    <a:cxn ang="5400000">
                      <a:pos x="wd2" y="hd2"/>
                    </a:cxn>
                    <a:cxn ang="10800000">
                      <a:pos x="wd2" y="hd2"/>
                    </a:cxn>
                    <a:cxn ang="16200000">
                      <a:pos x="wd2" y="hd2"/>
                    </a:cxn>
                  </a:cxnLst>
                  <a:rect l="0" t="0" r="r" b="b"/>
                  <a:pathLst>
                    <a:path w="21432" h="21559" extrusionOk="0">
                      <a:moveTo>
                        <a:pt x="0" y="0"/>
                      </a:moveTo>
                      <a:lnTo>
                        <a:pt x="1787" y="10"/>
                      </a:lnTo>
                      <a:lnTo>
                        <a:pt x="1604" y="6894"/>
                      </a:lnTo>
                      <a:cubicBezTo>
                        <a:pt x="1544" y="7068"/>
                        <a:pt x="1806" y="7223"/>
                        <a:pt x="2112" y="7194"/>
                      </a:cubicBezTo>
                      <a:cubicBezTo>
                        <a:pt x="2294" y="7177"/>
                        <a:pt x="2433" y="7092"/>
                        <a:pt x="2451" y="6987"/>
                      </a:cubicBezTo>
                      <a:lnTo>
                        <a:pt x="3168" y="1927"/>
                      </a:lnTo>
                      <a:cubicBezTo>
                        <a:pt x="3263" y="1554"/>
                        <a:pt x="3600" y="1215"/>
                        <a:pt x="4120" y="982"/>
                      </a:cubicBezTo>
                      <a:cubicBezTo>
                        <a:pt x="6357" y="-17"/>
                        <a:pt x="8839" y="860"/>
                        <a:pt x="10888" y="2285"/>
                      </a:cubicBezTo>
                      <a:cubicBezTo>
                        <a:pt x="13601" y="4174"/>
                        <a:pt x="16119" y="6380"/>
                        <a:pt x="18306" y="8838"/>
                      </a:cubicBezTo>
                      <a:cubicBezTo>
                        <a:pt x="20990" y="11857"/>
                        <a:pt x="21207" y="15071"/>
                        <a:pt x="21411" y="17461"/>
                      </a:cubicBezTo>
                      <a:cubicBezTo>
                        <a:pt x="21600" y="19674"/>
                        <a:pt x="20523" y="21484"/>
                        <a:pt x="17052" y="21558"/>
                      </a:cubicBezTo>
                      <a:cubicBezTo>
                        <a:pt x="15859" y="21583"/>
                        <a:pt x="14779" y="21237"/>
                        <a:pt x="13794" y="20850"/>
                      </a:cubicBezTo>
                      <a:cubicBezTo>
                        <a:pt x="12639" y="20397"/>
                        <a:pt x="11535" y="19871"/>
                        <a:pt x="10210" y="19597"/>
                      </a:cubicBezTo>
                      <a:cubicBezTo>
                        <a:pt x="8735" y="19293"/>
                        <a:pt x="7098" y="19321"/>
                        <a:pt x="5704" y="18901"/>
                      </a:cubicBezTo>
                      <a:cubicBezTo>
                        <a:pt x="1943" y="17770"/>
                        <a:pt x="2387" y="14908"/>
                        <a:pt x="2497" y="12396"/>
                      </a:cubicBezTo>
                      <a:cubicBezTo>
                        <a:pt x="2544" y="11343"/>
                        <a:pt x="2409" y="10290"/>
                        <a:pt x="2095" y="9253"/>
                      </a:cubicBezTo>
                      <a:cubicBezTo>
                        <a:pt x="2054" y="8836"/>
                        <a:pt x="1676" y="8454"/>
                        <a:pt x="1073" y="8219"/>
                      </a:cubicBezTo>
                      <a:cubicBezTo>
                        <a:pt x="789" y="8109"/>
                        <a:pt x="465" y="8036"/>
                        <a:pt x="125" y="8008"/>
                      </a:cubicBezTo>
                      <a:lnTo>
                        <a:pt x="0" y="0"/>
                      </a:ln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1384" name="Shape 1384"/>
              <p:cNvSpPr/>
              <p:nvPr/>
            </p:nvSpPr>
            <p:spPr>
              <a:xfrm>
                <a:off x="97836" y="3733097"/>
                <a:ext cx="277946" cy="433862"/>
              </a:xfrm>
              <a:custGeom>
                <a:avLst/>
                <a:gdLst/>
                <a:ahLst/>
                <a:cxnLst>
                  <a:cxn ang="0">
                    <a:pos x="wd2" y="hd2"/>
                  </a:cxn>
                  <a:cxn ang="5400000">
                    <a:pos x="wd2" y="hd2"/>
                  </a:cxn>
                  <a:cxn ang="10800000">
                    <a:pos x="wd2" y="hd2"/>
                  </a:cxn>
                  <a:cxn ang="16200000">
                    <a:pos x="wd2" y="hd2"/>
                  </a:cxn>
                </a:cxnLst>
                <a:rect l="0" t="0" r="r" b="b"/>
                <a:pathLst>
                  <a:path w="21565" h="21517" extrusionOk="0">
                    <a:moveTo>
                      <a:pt x="5624" y="732"/>
                    </a:moveTo>
                    <a:lnTo>
                      <a:pt x="6688" y="1666"/>
                    </a:lnTo>
                    <a:cubicBezTo>
                      <a:pt x="6867" y="1982"/>
                      <a:pt x="6907" y="2323"/>
                      <a:pt x="6803" y="2653"/>
                    </a:cubicBezTo>
                    <a:cubicBezTo>
                      <a:pt x="6673" y="3061"/>
                      <a:pt x="6330" y="3430"/>
                      <a:pt x="5829" y="3698"/>
                    </a:cubicBezTo>
                    <a:lnTo>
                      <a:pt x="4852" y="2895"/>
                    </a:lnTo>
                    <a:cubicBezTo>
                      <a:pt x="4590" y="2753"/>
                      <a:pt x="4253" y="2680"/>
                      <a:pt x="3909" y="2691"/>
                    </a:cubicBezTo>
                    <a:cubicBezTo>
                      <a:pt x="3547" y="2703"/>
                      <a:pt x="3207" y="2808"/>
                      <a:pt x="2967" y="2981"/>
                    </a:cubicBezTo>
                    <a:cubicBezTo>
                      <a:pt x="2413" y="3826"/>
                      <a:pt x="2033" y="4713"/>
                      <a:pt x="1838" y="5620"/>
                    </a:cubicBezTo>
                    <a:cubicBezTo>
                      <a:pt x="1649" y="6496"/>
                      <a:pt x="1634" y="7384"/>
                      <a:pt x="1792" y="8262"/>
                    </a:cubicBezTo>
                    <a:cubicBezTo>
                      <a:pt x="609" y="9467"/>
                      <a:pt x="-12" y="10862"/>
                      <a:pt x="0" y="12284"/>
                    </a:cubicBezTo>
                    <a:cubicBezTo>
                      <a:pt x="35" y="16271"/>
                      <a:pt x="4542" y="19578"/>
                      <a:pt x="10527" y="20857"/>
                    </a:cubicBezTo>
                    <a:cubicBezTo>
                      <a:pt x="12140" y="21202"/>
                      <a:pt x="13876" y="21356"/>
                      <a:pt x="15454" y="21463"/>
                    </a:cubicBezTo>
                    <a:cubicBezTo>
                      <a:pt x="17003" y="21567"/>
                      <a:pt x="18650" y="21578"/>
                      <a:pt x="19872" y="20965"/>
                    </a:cubicBezTo>
                    <a:cubicBezTo>
                      <a:pt x="21396" y="20199"/>
                      <a:pt x="21588" y="19014"/>
                      <a:pt x="21563" y="17794"/>
                    </a:cubicBezTo>
                    <a:cubicBezTo>
                      <a:pt x="21540" y="16684"/>
                      <a:pt x="21466" y="15433"/>
                      <a:pt x="21050" y="14251"/>
                    </a:cubicBezTo>
                    <a:cubicBezTo>
                      <a:pt x="20306" y="12136"/>
                      <a:pt x="18809" y="10166"/>
                      <a:pt x="16667" y="8486"/>
                    </a:cubicBezTo>
                    <a:cubicBezTo>
                      <a:pt x="16411" y="8215"/>
                      <a:pt x="16280" y="7903"/>
                      <a:pt x="16290" y="7587"/>
                    </a:cubicBezTo>
                    <a:cubicBezTo>
                      <a:pt x="16301" y="7268"/>
                      <a:pt x="16454" y="6957"/>
                      <a:pt x="16733" y="6692"/>
                    </a:cubicBezTo>
                    <a:cubicBezTo>
                      <a:pt x="17591" y="6388"/>
                      <a:pt x="18171" y="5840"/>
                      <a:pt x="18293" y="5218"/>
                    </a:cubicBezTo>
                    <a:cubicBezTo>
                      <a:pt x="18431" y="4518"/>
                      <a:pt x="17978" y="3825"/>
                      <a:pt x="17103" y="3396"/>
                    </a:cubicBezTo>
                    <a:cubicBezTo>
                      <a:pt x="16681" y="2708"/>
                      <a:pt x="15932" y="2124"/>
                      <a:pt x="14961" y="1724"/>
                    </a:cubicBezTo>
                    <a:cubicBezTo>
                      <a:pt x="14258" y="1435"/>
                      <a:pt x="13460" y="1253"/>
                      <a:pt x="12630" y="1192"/>
                    </a:cubicBezTo>
                    <a:lnTo>
                      <a:pt x="12836" y="437"/>
                    </a:lnTo>
                    <a:cubicBezTo>
                      <a:pt x="12565" y="296"/>
                      <a:pt x="12253" y="190"/>
                      <a:pt x="11918" y="126"/>
                    </a:cubicBezTo>
                    <a:cubicBezTo>
                      <a:pt x="11533" y="52"/>
                      <a:pt x="11127" y="34"/>
                      <a:pt x="10730" y="74"/>
                    </a:cubicBezTo>
                    <a:lnTo>
                      <a:pt x="9292" y="166"/>
                    </a:lnTo>
                    <a:lnTo>
                      <a:pt x="9226" y="1060"/>
                    </a:lnTo>
                    <a:lnTo>
                      <a:pt x="7996" y="18"/>
                    </a:lnTo>
                    <a:cubicBezTo>
                      <a:pt x="7597" y="-22"/>
                      <a:pt x="7188" y="5"/>
                      <a:pt x="6810" y="97"/>
                    </a:cubicBezTo>
                    <a:cubicBezTo>
                      <a:pt x="6314" y="217"/>
                      <a:pt x="5896" y="441"/>
                      <a:pt x="5624" y="732"/>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85" name="Shape 1385"/>
              <p:cNvSpPr/>
              <p:nvPr/>
            </p:nvSpPr>
            <p:spPr>
              <a:xfrm>
                <a:off x="24176" y="5749467"/>
                <a:ext cx="450666" cy="303052"/>
              </a:xfrm>
              <a:custGeom>
                <a:avLst/>
                <a:gdLst/>
                <a:ahLst/>
                <a:cxnLst>
                  <a:cxn ang="0">
                    <a:pos x="wd2" y="hd2"/>
                  </a:cxn>
                  <a:cxn ang="5400000">
                    <a:pos x="wd2" y="hd2"/>
                  </a:cxn>
                  <a:cxn ang="10800000">
                    <a:pos x="wd2" y="hd2"/>
                  </a:cxn>
                  <a:cxn ang="16200000">
                    <a:pos x="wd2" y="hd2"/>
                  </a:cxn>
                </a:cxnLst>
                <a:rect l="0" t="0" r="r" b="b"/>
                <a:pathLst>
                  <a:path w="21451" h="21237" extrusionOk="0">
                    <a:moveTo>
                      <a:pt x="12250" y="14274"/>
                    </a:moveTo>
                    <a:cubicBezTo>
                      <a:pt x="12370" y="14803"/>
                      <a:pt x="12428" y="15358"/>
                      <a:pt x="12422" y="15916"/>
                    </a:cubicBezTo>
                    <a:cubicBezTo>
                      <a:pt x="12415" y="16477"/>
                      <a:pt x="12344" y="17033"/>
                      <a:pt x="12210" y="17558"/>
                    </a:cubicBezTo>
                    <a:lnTo>
                      <a:pt x="11623" y="17195"/>
                    </a:lnTo>
                    <a:cubicBezTo>
                      <a:pt x="11561" y="16666"/>
                      <a:pt x="11457" y="16150"/>
                      <a:pt x="11313" y="15658"/>
                    </a:cubicBezTo>
                    <a:cubicBezTo>
                      <a:pt x="11165" y="15153"/>
                      <a:pt x="10976" y="14677"/>
                      <a:pt x="10750" y="14239"/>
                    </a:cubicBezTo>
                    <a:cubicBezTo>
                      <a:pt x="10453" y="15400"/>
                      <a:pt x="9826" y="16310"/>
                      <a:pt x="9034" y="16730"/>
                    </a:cubicBezTo>
                    <a:cubicBezTo>
                      <a:pt x="8260" y="17140"/>
                      <a:pt x="7394" y="17034"/>
                      <a:pt x="6636" y="17521"/>
                    </a:cubicBezTo>
                    <a:cubicBezTo>
                      <a:pt x="5635" y="18165"/>
                      <a:pt x="5056" y="19673"/>
                      <a:pt x="4158" y="20573"/>
                    </a:cubicBezTo>
                    <a:cubicBezTo>
                      <a:pt x="3630" y="21103"/>
                      <a:pt x="2994" y="21394"/>
                      <a:pt x="2379" y="21150"/>
                    </a:cubicBezTo>
                    <a:cubicBezTo>
                      <a:pt x="736" y="20499"/>
                      <a:pt x="671" y="18109"/>
                      <a:pt x="664" y="15605"/>
                    </a:cubicBezTo>
                    <a:cubicBezTo>
                      <a:pt x="656" y="12627"/>
                      <a:pt x="-26" y="9071"/>
                      <a:pt x="1" y="5785"/>
                    </a:cubicBezTo>
                    <a:cubicBezTo>
                      <a:pt x="8" y="4892"/>
                      <a:pt x="37" y="3970"/>
                      <a:pt x="366" y="3217"/>
                    </a:cubicBezTo>
                    <a:cubicBezTo>
                      <a:pt x="784" y="2259"/>
                      <a:pt x="1550" y="1854"/>
                      <a:pt x="2286" y="1502"/>
                    </a:cubicBezTo>
                    <a:cubicBezTo>
                      <a:pt x="4069" y="649"/>
                      <a:pt x="5892" y="-206"/>
                      <a:pt x="7762" y="45"/>
                    </a:cubicBezTo>
                    <a:cubicBezTo>
                      <a:pt x="9348" y="257"/>
                      <a:pt x="10824" y="1261"/>
                      <a:pt x="12399" y="1552"/>
                    </a:cubicBezTo>
                    <a:cubicBezTo>
                      <a:pt x="14127" y="1872"/>
                      <a:pt x="15819" y="1267"/>
                      <a:pt x="17558" y="1471"/>
                    </a:cubicBezTo>
                    <a:cubicBezTo>
                      <a:pt x="18716" y="1607"/>
                      <a:pt x="19666" y="2625"/>
                      <a:pt x="20573" y="2989"/>
                    </a:cubicBezTo>
                    <a:cubicBezTo>
                      <a:pt x="21106" y="3202"/>
                      <a:pt x="21574" y="3566"/>
                      <a:pt x="21421" y="4220"/>
                    </a:cubicBezTo>
                    <a:cubicBezTo>
                      <a:pt x="21318" y="4663"/>
                      <a:pt x="20954" y="4742"/>
                      <a:pt x="20626" y="4805"/>
                    </a:cubicBezTo>
                    <a:cubicBezTo>
                      <a:pt x="19838" y="4955"/>
                      <a:pt x="19055" y="5534"/>
                      <a:pt x="18522" y="6471"/>
                    </a:cubicBezTo>
                    <a:cubicBezTo>
                      <a:pt x="18004" y="7381"/>
                      <a:pt x="17831" y="8558"/>
                      <a:pt x="17478" y="9597"/>
                    </a:cubicBezTo>
                    <a:cubicBezTo>
                      <a:pt x="16825" y="11517"/>
                      <a:pt x="15621" y="12893"/>
                      <a:pt x="14250" y="13646"/>
                    </a:cubicBezTo>
                    <a:cubicBezTo>
                      <a:pt x="13608" y="13999"/>
                      <a:pt x="12934" y="14210"/>
                      <a:pt x="12250" y="14274"/>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1387" name="Shape 1387"/>
            <p:cNvSpPr/>
            <p:nvPr/>
          </p:nvSpPr>
          <p:spPr>
            <a:xfrm>
              <a:off x="933307" y="0"/>
              <a:ext cx="9640176" cy="735706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just"/>
              <a:r>
                <a:t>Lorem Ipsum is simply dummy text of the printing and typesetting industry. Lorem Ipsum has been the industry's standard dummy text ever since the 1500s, when an unknown printer took a galley of type and scrambled it to make a type specimen book. </a:t>
              </a:r>
            </a:p>
            <a:p>
              <a:pPr algn="just"/>
              <a:endParaRPr/>
            </a:p>
            <a:p>
              <a:pPr algn="just"/>
              <a:r>
                <a:t>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a:t>
              </a:r>
            </a:p>
            <a:p>
              <a:pPr algn="just"/>
              <a:endParaRPr/>
            </a:p>
            <a:p>
              <a:pPr algn="just"/>
              <a:r>
                <a:t>Lorem Ipsum is simply dummy text of the printing and typesetting industry. Lorem Ipsum has been the industry's standard dummy text ever since the 1500s, when an unknown printer took a galley of type and scrambled it to make a type specimen book. </a:t>
              </a:r>
            </a:p>
            <a:p>
              <a:pPr algn="just"/>
              <a:endParaRPr/>
            </a:p>
            <a:p>
              <a:pPr algn="just"/>
              <a:r>
                <a:t>It has survived not only five centuries, but also the leap into electronic Lorem Ipsum has been the industry's standard dummy text ever since the 1500s, when an unknown printer took a galley of type and scrambled.</a:t>
              </a:r>
            </a:p>
          </p:txBody>
        </p:sp>
      </p:grpSp>
      <p:grpSp>
        <p:nvGrpSpPr>
          <p:cNvPr id="1391" name="Group 1391"/>
          <p:cNvGrpSpPr/>
          <p:nvPr/>
        </p:nvGrpSpPr>
        <p:grpSpPr>
          <a:xfrm>
            <a:off x="1366285" y="1528573"/>
            <a:ext cx="10962140" cy="2446293"/>
            <a:chOff x="0" y="0"/>
            <a:chExt cx="10962138" cy="2446291"/>
          </a:xfrm>
        </p:grpSpPr>
        <p:sp>
          <p:nvSpPr>
            <p:cNvPr id="1389" name="Shape 1389"/>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1390" name="Shape 1390"/>
            <p:cNvSpPr/>
            <p:nvPr/>
          </p:nvSpPr>
          <p:spPr>
            <a:xfrm>
              <a:off x="12700" y="269458"/>
              <a:ext cx="10949439"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rPr dirty="0"/>
                <a:t>Title text demo</a:t>
              </a:r>
            </a:p>
          </p:txBody>
        </p:sp>
      </p:grpSp>
      <p:sp>
        <p:nvSpPr>
          <p:cNvPr id="1392" name="Shape 139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32</a:t>
            </a:fld>
            <a:endParaRPr/>
          </a:p>
        </p:txBody>
      </p:sp>
      <p:grpSp>
        <p:nvGrpSpPr>
          <p:cNvPr id="1472" name="Group 1472"/>
          <p:cNvGrpSpPr/>
          <p:nvPr/>
        </p:nvGrpSpPr>
        <p:grpSpPr>
          <a:xfrm>
            <a:off x="16017927" y="1665598"/>
            <a:ext cx="5535990" cy="9716792"/>
            <a:chOff x="0" y="0"/>
            <a:chExt cx="5535988" cy="9716790"/>
          </a:xfrm>
        </p:grpSpPr>
        <p:sp>
          <p:nvSpPr>
            <p:cNvPr id="1393" name="Shape 1393"/>
            <p:cNvSpPr/>
            <p:nvPr/>
          </p:nvSpPr>
          <p:spPr>
            <a:xfrm>
              <a:off x="2025068" y="450182"/>
              <a:ext cx="683001" cy="3596561"/>
            </a:xfrm>
            <a:custGeom>
              <a:avLst/>
              <a:gdLst/>
              <a:ahLst/>
              <a:cxnLst>
                <a:cxn ang="0">
                  <a:pos x="wd2" y="hd2"/>
                </a:cxn>
                <a:cxn ang="5400000">
                  <a:pos x="wd2" y="hd2"/>
                </a:cxn>
                <a:cxn ang="10800000">
                  <a:pos x="wd2" y="hd2"/>
                </a:cxn>
                <a:cxn ang="16200000">
                  <a:pos x="wd2" y="hd2"/>
                </a:cxn>
              </a:cxnLst>
              <a:rect l="0" t="0" r="r" b="b"/>
              <a:pathLst>
                <a:path w="21352" h="21548" extrusionOk="0">
                  <a:moveTo>
                    <a:pt x="27" y="0"/>
                  </a:moveTo>
                  <a:lnTo>
                    <a:pt x="27" y="17456"/>
                  </a:lnTo>
                  <a:cubicBezTo>
                    <a:pt x="-248" y="18477"/>
                    <a:pt x="1589" y="19477"/>
                    <a:pt x="5139" y="20240"/>
                  </a:cubicBezTo>
                  <a:cubicBezTo>
                    <a:pt x="9240" y="21121"/>
                    <a:pt x="15199" y="21600"/>
                    <a:pt x="21352" y="21543"/>
                  </a:cubicBez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94" name="Shape 1394"/>
            <p:cNvSpPr/>
            <p:nvPr/>
          </p:nvSpPr>
          <p:spPr>
            <a:xfrm>
              <a:off x="2716226" y="2120608"/>
              <a:ext cx="1267005" cy="5017535"/>
            </a:xfrm>
            <a:custGeom>
              <a:avLst/>
              <a:gdLst/>
              <a:ahLst/>
              <a:cxnLst>
                <a:cxn ang="0">
                  <a:pos x="wd2" y="hd2"/>
                </a:cxn>
                <a:cxn ang="5400000">
                  <a:pos x="wd2" y="hd2"/>
                </a:cxn>
                <a:cxn ang="10800000">
                  <a:pos x="wd2" y="hd2"/>
                </a:cxn>
                <a:cxn ang="16200000">
                  <a:pos x="wd2" y="hd2"/>
                </a:cxn>
              </a:cxnLst>
              <a:rect l="0" t="0" r="r" b="b"/>
              <a:pathLst>
                <a:path w="21558" h="21600" extrusionOk="0">
                  <a:moveTo>
                    <a:pt x="21558" y="0"/>
                  </a:moveTo>
                  <a:lnTo>
                    <a:pt x="21100" y="2726"/>
                  </a:lnTo>
                  <a:cubicBezTo>
                    <a:pt x="21122" y="3190"/>
                    <a:pt x="20436" y="3639"/>
                    <a:pt x="19186" y="3979"/>
                  </a:cubicBezTo>
                  <a:cubicBezTo>
                    <a:pt x="17811" y="4352"/>
                    <a:pt x="15879" y="4562"/>
                    <a:pt x="13862" y="4557"/>
                  </a:cubicBezTo>
                  <a:lnTo>
                    <a:pt x="7765" y="4557"/>
                  </a:lnTo>
                  <a:cubicBezTo>
                    <a:pt x="5807" y="4546"/>
                    <a:pt x="3908" y="4727"/>
                    <a:pt x="2466" y="5062"/>
                  </a:cubicBezTo>
                  <a:cubicBezTo>
                    <a:pt x="855" y="5437"/>
                    <a:pt x="-42" y="5968"/>
                    <a:pt x="2" y="6521"/>
                  </a:cubicBezTo>
                  <a:lnTo>
                    <a:pt x="2" y="21600"/>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95" name="Shape 1395"/>
            <p:cNvSpPr/>
            <p:nvPr/>
          </p:nvSpPr>
          <p:spPr>
            <a:xfrm>
              <a:off x="514233" y="2494172"/>
              <a:ext cx="1731624" cy="4637768"/>
            </a:xfrm>
            <a:custGeom>
              <a:avLst/>
              <a:gdLst/>
              <a:ahLst/>
              <a:cxnLst>
                <a:cxn ang="0">
                  <a:pos x="wd2" y="hd2"/>
                </a:cxn>
                <a:cxn ang="5400000">
                  <a:pos x="wd2" y="hd2"/>
                </a:cxn>
                <a:cxn ang="10800000">
                  <a:pos x="wd2" y="hd2"/>
                </a:cxn>
                <a:cxn ang="16200000">
                  <a:pos x="wd2" y="hd2"/>
                </a:cxn>
              </a:cxnLst>
              <a:rect l="0" t="0" r="r" b="b"/>
              <a:pathLst>
                <a:path w="21518" h="21600" extrusionOk="0">
                  <a:moveTo>
                    <a:pt x="8" y="0"/>
                  </a:moveTo>
                  <a:lnTo>
                    <a:pt x="8" y="5248"/>
                  </a:lnTo>
                  <a:cubicBezTo>
                    <a:pt x="-76" y="5870"/>
                    <a:pt x="501" y="6479"/>
                    <a:pt x="1613" y="6942"/>
                  </a:cubicBezTo>
                  <a:cubicBezTo>
                    <a:pt x="2883" y="7470"/>
                    <a:pt x="4718" y="7757"/>
                    <a:pt x="6614" y="7723"/>
                  </a:cubicBezTo>
                  <a:lnTo>
                    <a:pt x="17043" y="7723"/>
                  </a:lnTo>
                  <a:cubicBezTo>
                    <a:pt x="18195" y="7721"/>
                    <a:pt x="19305" y="7886"/>
                    <a:pt x="20138" y="8184"/>
                  </a:cubicBezTo>
                  <a:cubicBezTo>
                    <a:pt x="21025" y="8501"/>
                    <a:pt x="21524" y="8941"/>
                    <a:pt x="21519" y="9400"/>
                  </a:cubicBezTo>
                  <a:lnTo>
                    <a:pt x="21519" y="21600"/>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96" name="Shape 1396"/>
            <p:cNvSpPr/>
            <p:nvPr/>
          </p:nvSpPr>
          <p:spPr>
            <a:xfrm>
              <a:off x="505547" y="1094647"/>
              <a:ext cx="667591" cy="1974259"/>
            </a:xfrm>
            <a:custGeom>
              <a:avLst/>
              <a:gdLst/>
              <a:ahLst/>
              <a:cxnLst>
                <a:cxn ang="0">
                  <a:pos x="wd2" y="hd2"/>
                </a:cxn>
                <a:cxn ang="5400000">
                  <a:pos x="wd2" y="hd2"/>
                </a:cxn>
                <a:cxn ang="10800000">
                  <a:pos x="wd2" y="hd2"/>
                </a:cxn>
                <a:cxn ang="16200000">
                  <a:pos x="wd2" y="hd2"/>
                </a:cxn>
              </a:cxnLst>
              <a:rect l="0" t="0" r="r" b="b"/>
              <a:pathLst>
                <a:path w="21514" h="21568" extrusionOk="0">
                  <a:moveTo>
                    <a:pt x="21508" y="0"/>
                  </a:moveTo>
                  <a:lnTo>
                    <a:pt x="21508" y="17239"/>
                  </a:lnTo>
                  <a:cubicBezTo>
                    <a:pt x="21600" y="18250"/>
                    <a:pt x="20608" y="19238"/>
                    <a:pt x="18715" y="20020"/>
                  </a:cubicBezTo>
                  <a:cubicBezTo>
                    <a:pt x="16271" y="21029"/>
                    <a:pt x="12591" y="21600"/>
                    <a:pt x="8741" y="21567"/>
                  </a:cubicBezTo>
                  <a:lnTo>
                    <a:pt x="0" y="21567"/>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97" name="Shape 1397"/>
            <p:cNvSpPr/>
            <p:nvPr/>
          </p:nvSpPr>
          <p:spPr>
            <a:xfrm>
              <a:off x="2022256" y="1080038"/>
              <a:ext cx="667591" cy="1507784"/>
            </a:xfrm>
            <a:custGeom>
              <a:avLst/>
              <a:gdLst/>
              <a:ahLst/>
              <a:cxnLst>
                <a:cxn ang="0">
                  <a:pos x="wd2" y="hd2"/>
                </a:cxn>
                <a:cxn ang="5400000">
                  <a:pos x="wd2" y="hd2"/>
                </a:cxn>
                <a:cxn ang="10800000">
                  <a:pos x="wd2" y="hd2"/>
                </a:cxn>
                <a:cxn ang="16200000">
                  <a:pos x="wd2" y="hd2"/>
                </a:cxn>
              </a:cxnLst>
              <a:rect l="0" t="0" r="r" b="b"/>
              <a:pathLst>
                <a:path w="21514" h="21559" extrusionOk="0">
                  <a:moveTo>
                    <a:pt x="21508" y="0"/>
                  </a:moveTo>
                  <a:lnTo>
                    <a:pt x="21508" y="15892"/>
                  </a:lnTo>
                  <a:cubicBezTo>
                    <a:pt x="21600" y="17216"/>
                    <a:pt x="20608" y="18509"/>
                    <a:pt x="18715" y="19532"/>
                  </a:cubicBezTo>
                  <a:cubicBezTo>
                    <a:pt x="16271" y="20853"/>
                    <a:pt x="12591" y="21600"/>
                    <a:pt x="8741" y="21557"/>
                  </a:cubicBezTo>
                  <a:lnTo>
                    <a:pt x="0" y="21557"/>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98" name="Shape 1398"/>
            <p:cNvSpPr/>
            <p:nvPr/>
          </p:nvSpPr>
          <p:spPr>
            <a:xfrm>
              <a:off x="4447382" y="1261333"/>
              <a:ext cx="568978" cy="1974259"/>
            </a:xfrm>
            <a:custGeom>
              <a:avLst/>
              <a:gdLst/>
              <a:ahLst/>
              <a:cxnLst>
                <a:cxn ang="0">
                  <a:pos x="wd2" y="hd2"/>
                </a:cxn>
                <a:cxn ang="5400000">
                  <a:pos x="wd2" y="hd2"/>
                </a:cxn>
                <a:cxn ang="10800000">
                  <a:pos x="wd2" y="hd2"/>
                </a:cxn>
                <a:cxn ang="16200000">
                  <a:pos x="wd2" y="hd2"/>
                </a:cxn>
              </a:cxnLst>
              <a:rect l="0" t="0" r="r" b="b"/>
              <a:pathLst>
                <a:path w="21501" h="21568" extrusionOk="0">
                  <a:moveTo>
                    <a:pt x="7" y="0"/>
                  </a:moveTo>
                  <a:lnTo>
                    <a:pt x="7" y="17239"/>
                  </a:lnTo>
                  <a:cubicBezTo>
                    <a:pt x="-99" y="18250"/>
                    <a:pt x="1043" y="19238"/>
                    <a:pt x="3221" y="20020"/>
                  </a:cubicBezTo>
                  <a:cubicBezTo>
                    <a:pt x="6033" y="21029"/>
                    <a:pt x="10268" y="21600"/>
                    <a:pt x="14698" y="21567"/>
                  </a:cubicBezTo>
                  <a:lnTo>
                    <a:pt x="21501" y="21567"/>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399" name="Shape 1399"/>
            <p:cNvSpPr/>
            <p:nvPr/>
          </p:nvSpPr>
          <p:spPr>
            <a:xfrm>
              <a:off x="3160507" y="2457597"/>
              <a:ext cx="1832640" cy="4704074"/>
            </a:xfrm>
            <a:custGeom>
              <a:avLst/>
              <a:gdLst/>
              <a:ahLst/>
              <a:cxnLst>
                <a:cxn ang="0">
                  <a:pos x="wd2" y="hd2"/>
                </a:cxn>
                <a:cxn ang="5400000">
                  <a:pos x="wd2" y="hd2"/>
                </a:cxn>
                <a:cxn ang="10800000">
                  <a:pos x="wd2" y="hd2"/>
                </a:cxn>
                <a:cxn ang="16200000">
                  <a:pos x="wd2" y="hd2"/>
                </a:cxn>
              </a:cxnLst>
              <a:rect l="0" t="0" r="r" b="b"/>
              <a:pathLst>
                <a:path w="21530" h="21600" extrusionOk="0">
                  <a:moveTo>
                    <a:pt x="21527" y="0"/>
                  </a:moveTo>
                  <a:lnTo>
                    <a:pt x="21527" y="5139"/>
                  </a:lnTo>
                  <a:cubicBezTo>
                    <a:pt x="21567" y="5677"/>
                    <a:pt x="21124" y="6203"/>
                    <a:pt x="20275" y="6627"/>
                  </a:cubicBezTo>
                  <a:cubicBezTo>
                    <a:pt x="19111" y="7208"/>
                    <a:pt x="17312" y="7541"/>
                    <a:pt x="15423" y="7524"/>
                  </a:cubicBezTo>
                  <a:lnTo>
                    <a:pt x="4454" y="7524"/>
                  </a:lnTo>
                  <a:cubicBezTo>
                    <a:pt x="3166" y="7510"/>
                    <a:pt x="1929" y="7720"/>
                    <a:pt x="1077" y="8098"/>
                  </a:cubicBezTo>
                  <a:cubicBezTo>
                    <a:pt x="351" y="8419"/>
                    <a:pt x="-33" y="8836"/>
                    <a:pt x="2" y="9264"/>
                  </a:cubicBezTo>
                  <a:lnTo>
                    <a:pt x="2" y="21600"/>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00" name="Shape 1400"/>
            <p:cNvSpPr/>
            <p:nvPr/>
          </p:nvSpPr>
          <p:spPr>
            <a:xfrm>
              <a:off x="3284163" y="556120"/>
              <a:ext cx="667587" cy="1974260"/>
            </a:xfrm>
            <a:custGeom>
              <a:avLst/>
              <a:gdLst/>
              <a:ahLst/>
              <a:cxnLst>
                <a:cxn ang="0">
                  <a:pos x="wd2" y="hd2"/>
                </a:cxn>
                <a:cxn ang="5400000">
                  <a:pos x="wd2" y="hd2"/>
                </a:cxn>
                <a:cxn ang="10800000">
                  <a:pos x="wd2" y="hd2"/>
                </a:cxn>
                <a:cxn ang="16200000">
                  <a:pos x="wd2" y="hd2"/>
                </a:cxn>
              </a:cxnLst>
              <a:rect l="0" t="0" r="r" b="b"/>
              <a:pathLst>
                <a:path w="21514" h="21568" extrusionOk="0">
                  <a:moveTo>
                    <a:pt x="6" y="0"/>
                  </a:moveTo>
                  <a:lnTo>
                    <a:pt x="6" y="17239"/>
                  </a:lnTo>
                  <a:cubicBezTo>
                    <a:pt x="-86" y="18250"/>
                    <a:pt x="906" y="19238"/>
                    <a:pt x="2799" y="20020"/>
                  </a:cubicBezTo>
                  <a:cubicBezTo>
                    <a:pt x="5243" y="21029"/>
                    <a:pt x="8923" y="21600"/>
                    <a:pt x="12773" y="21567"/>
                  </a:cubicBezTo>
                  <a:lnTo>
                    <a:pt x="21514" y="21567"/>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01" name="Shape 1401"/>
            <p:cNvSpPr/>
            <p:nvPr/>
          </p:nvSpPr>
          <p:spPr>
            <a:xfrm>
              <a:off x="1178033" y="1291406"/>
              <a:ext cx="307079" cy="680544"/>
            </a:xfrm>
            <a:custGeom>
              <a:avLst/>
              <a:gdLst/>
              <a:ahLst/>
              <a:cxnLst>
                <a:cxn ang="0">
                  <a:pos x="wd2" y="hd2"/>
                </a:cxn>
                <a:cxn ang="5400000">
                  <a:pos x="wd2" y="hd2"/>
                </a:cxn>
                <a:cxn ang="10800000">
                  <a:pos x="wd2" y="hd2"/>
                </a:cxn>
                <a:cxn ang="16200000">
                  <a:pos x="wd2" y="hd2"/>
                </a:cxn>
              </a:cxnLst>
              <a:rect l="0" t="0" r="r" b="b"/>
              <a:pathLst>
                <a:path w="21500" h="21553" extrusionOk="0">
                  <a:moveTo>
                    <a:pt x="21494" y="0"/>
                  </a:moveTo>
                  <a:lnTo>
                    <a:pt x="21494" y="14006"/>
                  </a:lnTo>
                  <a:cubicBezTo>
                    <a:pt x="21600" y="15771"/>
                    <a:pt x="20291" y="17493"/>
                    <a:pt x="17808" y="18856"/>
                  </a:cubicBezTo>
                  <a:cubicBezTo>
                    <a:pt x="14618" y="20607"/>
                    <a:pt x="9829" y="21600"/>
                    <a:pt x="4814" y="21551"/>
                  </a:cubicBezTo>
                  <a:lnTo>
                    <a:pt x="0" y="21551"/>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02" name="Shape 1402"/>
            <p:cNvSpPr/>
            <p:nvPr/>
          </p:nvSpPr>
          <p:spPr>
            <a:xfrm>
              <a:off x="696577" y="1493663"/>
              <a:ext cx="479404" cy="680537"/>
            </a:xfrm>
            <a:custGeom>
              <a:avLst/>
              <a:gdLst/>
              <a:ahLst/>
              <a:cxnLst>
                <a:cxn ang="0">
                  <a:pos x="wd2" y="hd2"/>
                </a:cxn>
                <a:cxn ang="5400000">
                  <a:pos x="wd2" y="hd2"/>
                </a:cxn>
                <a:cxn ang="10800000">
                  <a:pos x="wd2" y="hd2"/>
                </a:cxn>
                <a:cxn ang="16200000">
                  <a:pos x="wd2" y="hd2"/>
                </a:cxn>
              </a:cxnLst>
              <a:rect l="0" t="0" r="r" b="b"/>
              <a:pathLst>
                <a:path w="21536" h="21553" extrusionOk="0">
                  <a:moveTo>
                    <a:pt x="4" y="0"/>
                  </a:moveTo>
                  <a:lnTo>
                    <a:pt x="4" y="14006"/>
                  </a:lnTo>
                  <a:cubicBezTo>
                    <a:pt x="-64" y="15771"/>
                    <a:pt x="776" y="17493"/>
                    <a:pt x="2369" y="18856"/>
                  </a:cubicBezTo>
                  <a:cubicBezTo>
                    <a:pt x="4416" y="20607"/>
                    <a:pt x="7488" y="21600"/>
                    <a:pt x="10706" y="21551"/>
                  </a:cubicBezTo>
                  <a:lnTo>
                    <a:pt x="21536" y="21551"/>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03" name="Shape 1403"/>
            <p:cNvSpPr/>
            <p:nvPr/>
          </p:nvSpPr>
          <p:spPr>
            <a:xfrm>
              <a:off x="4990052" y="2332558"/>
              <a:ext cx="307078" cy="680544"/>
            </a:xfrm>
            <a:custGeom>
              <a:avLst/>
              <a:gdLst/>
              <a:ahLst/>
              <a:cxnLst>
                <a:cxn ang="0">
                  <a:pos x="wd2" y="hd2"/>
                </a:cxn>
                <a:cxn ang="5400000">
                  <a:pos x="wd2" y="hd2"/>
                </a:cxn>
                <a:cxn ang="10800000">
                  <a:pos x="wd2" y="hd2"/>
                </a:cxn>
                <a:cxn ang="16200000">
                  <a:pos x="wd2" y="hd2"/>
                </a:cxn>
              </a:cxnLst>
              <a:rect l="0" t="0" r="r" b="b"/>
              <a:pathLst>
                <a:path w="21500" h="21553" extrusionOk="0">
                  <a:moveTo>
                    <a:pt x="21494" y="0"/>
                  </a:moveTo>
                  <a:lnTo>
                    <a:pt x="21494" y="14006"/>
                  </a:lnTo>
                  <a:cubicBezTo>
                    <a:pt x="21600" y="15771"/>
                    <a:pt x="20291" y="17493"/>
                    <a:pt x="17808" y="18856"/>
                  </a:cubicBezTo>
                  <a:cubicBezTo>
                    <a:pt x="14618" y="20607"/>
                    <a:pt x="9829" y="21600"/>
                    <a:pt x="4814" y="21551"/>
                  </a:cubicBezTo>
                  <a:lnTo>
                    <a:pt x="0" y="21551"/>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04" name="Shape 1404"/>
            <p:cNvSpPr/>
            <p:nvPr/>
          </p:nvSpPr>
          <p:spPr>
            <a:xfrm>
              <a:off x="208314" y="2535312"/>
              <a:ext cx="307075" cy="435908"/>
            </a:xfrm>
            <a:custGeom>
              <a:avLst/>
              <a:gdLst/>
              <a:ahLst/>
              <a:cxnLst>
                <a:cxn ang="0">
                  <a:pos x="wd2" y="hd2"/>
                </a:cxn>
                <a:cxn ang="5400000">
                  <a:pos x="wd2" y="hd2"/>
                </a:cxn>
                <a:cxn ang="10800000">
                  <a:pos x="wd2" y="hd2"/>
                </a:cxn>
                <a:cxn ang="16200000">
                  <a:pos x="wd2" y="hd2"/>
                </a:cxn>
              </a:cxnLst>
              <a:rect l="0" t="0" r="r" b="b"/>
              <a:pathLst>
                <a:path w="21536" h="21553" extrusionOk="0">
                  <a:moveTo>
                    <a:pt x="4" y="0"/>
                  </a:moveTo>
                  <a:lnTo>
                    <a:pt x="4" y="14006"/>
                  </a:lnTo>
                  <a:cubicBezTo>
                    <a:pt x="-64" y="15771"/>
                    <a:pt x="776" y="17493"/>
                    <a:pt x="2369" y="18856"/>
                  </a:cubicBezTo>
                  <a:cubicBezTo>
                    <a:pt x="4416" y="20607"/>
                    <a:pt x="7488" y="21600"/>
                    <a:pt x="10706" y="21551"/>
                  </a:cubicBezTo>
                  <a:lnTo>
                    <a:pt x="21536" y="21551"/>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05" name="Shape 1405"/>
            <p:cNvSpPr/>
            <p:nvPr/>
          </p:nvSpPr>
          <p:spPr>
            <a:xfrm>
              <a:off x="1652100" y="2816515"/>
              <a:ext cx="371699" cy="527644"/>
            </a:xfrm>
            <a:custGeom>
              <a:avLst/>
              <a:gdLst/>
              <a:ahLst/>
              <a:cxnLst>
                <a:cxn ang="0">
                  <a:pos x="wd2" y="hd2"/>
                </a:cxn>
                <a:cxn ang="5400000">
                  <a:pos x="wd2" y="hd2"/>
                </a:cxn>
                <a:cxn ang="10800000">
                  <a:pos x="wd2" y="hd2"/>
                </a:cxn>
                <a:cxn ang="16200000">
                  <a:pos x="wd2" y="hd2"/>
                </a:cxn>
              </a:cxnLst>
              <a:rect l="0" t="0" r="r" b="b"/>
              <a:pathLst>
                <a:path w="21536" h="21553" extrusionOk="0">
                  <a:moveTo>
                    <a:pt x="4" y="0"/>
                  </a:moveTo>
                  <a:lnTo>
                    <a:pt x="4" y="14006"/>
                  </a:lnTo>
                  <a:cubicBezTo>
                    <a:pt x="-64" y="15771"/>
                    <a:pt x="776" y="17493"/>
                    <a:pt x="2369" y="18856"/>
                  </a:cubicBezTo>
                  <a:cubicBezTo>
                    <a:pt x="4416" y="20607"/>
                    <a:pt x="7488" y="21600"/>
                    <a:pt x="10706" y="21551"/>
                  </a:cubicBezTo>
                  <a:lnTo>
                    <a:pt x="21536" y="21551"/>
                  </a:lnTo>
                </a:path>
              </a:pathLst>
            </a:custGeom>
            <a:noFill/>
            <a:ln w="63500" cap="flat">
              <a:solidFill>
                <a:srgbClr val="DCDEE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06" name="Shape 1406"/>
            <p:cNvSpPr/>
            <p:nvPr/>
          </p:nvSpPr>
          <p:spPr>
            <a:xfrm>
              <a:off x="1235188" y="2406857"/>
              <a:ext cx="808442" cy="808443"/>
            </a:xfrm>
            <a:prstGeom prst="ellipse">
              <a:avLst/>
            </a:prstGeom>
            <a:solidFill>
              <a:schemeClr val="accent3"/>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07" name="Shape 1407"/>
            <p:cNvSpPr/>
            <p:nvPr/>
          </p:nvSpPr>
          <p:spPr>
            <a:xfrm>
              <a:off x="1402599" y="2599185"/>
              <a:ext cx="473620" cy="423209"/>
            </a:xfrm>
            <a:custGeom>
              <a:avLst/>
              <a:gdLst/>
              <a:ahLst/>
              <a:cxnLst>
                <a:cxn ang="0">
                  <a:pos x="wd2" y="hd2"/>
                </a:cxn>
                <a:cxn ang="5400000">
                  <a:pos x="wd2" y="hd2"/>
                </a:cxn>
                <a:cxn ang="10800000">
                  <a:pos x="wd2" y="hd2"/>
                </a:cxn>
                <a:cxn ang="16200000">
                  <a:pos x="wd2" y="hd2"/>
                </a:cxn>
              </a:cxnLst>
              <a:rect l="0" t="0" r="r" b="b"/>
              <a:pathLst>
                <a:path w="21567" h="21519" extrusionOk="0">
                  <a:moveTo>
                    <a:pt x="12417" y="18248"/>
                  </a:moveTo>
                  <a:cubicBezTo>
                    <a:pt x="11812" y="18249"/>
                    <a:pt x="11240" y="17943"/>
                    <a:pt x="10861" y="17416"/>
                  </a:cubicBezTo>
                  <a:cubicBezTo>
                    <a:pt x="10564" y="17003"/>
                    <a:pt x="10410" y="16483"/>
                    <a:pt x="10429" y="15953"/>
                  </a:cubicBezTo>
                  <a:cubicBezTo>
                    <a:pt x="9563" y="16330"/>
                    <a:pt x="8591" y="16253"/>
                    <a:pt x="7781" y="15742"/>
                  </a:cubicBezTo>
                  <a:cubicBezTo>
                    <a:pt x="7208" y="15381"/>
                    <a:pt x="6755" y="14822"/>
                    <a:pt x="6489" y="14149"/>
                  </a:cubicBezTo>
                  <a:cubicBezTo>
                    <a:pt x="4781" y="15173"/>
                    <a:pt x="2666" y="14736"/>
                    <a:pt x="1399" y="13097"/>
                  </a:cubicBezTo>
                  <a:cubicBezTo>
                    <a:pt x="746" y="12253"/>
                    <a:pt x="407" y="11162"/>
                    <a:pt x="450" y="10048"/>
                  </a:cubicBezTo>
                  <a:cubicBezTo>
                    <a:pt x="135" y="9618"/>
                    <a:pt x="-24" y="9072"/>
                    <a:pt x="3" y="8518"/>
                  </a:cubicBezTo>
                  <a:cubicBezTo>
                    <a:pt x="47" y="7595"/>
                    <a:pt x="581" y="6791"/>
                    <a:pt x="1359" y="6475"/>
                  </a:cubicBezTo>
                  <a:cubicBezTo>
                    <a:pt x="1125" y="5977"/>
                    <a:pt x="1150" y="5376"/>
                    <a:pt x="1425" y="4904"/>
                  </a:cubicBezTo>
                  <a:cubicBezTo>
                    <a:pt x="1735" y="4372"/>
                    <a:pt x="2300" y="4100"/>
                    <a:pt x="2859" y="4215"/>
                  </a:cubicBezTo>
                  <a:cubicBezTo>
                    <a:pt x="2998" y="3516"/>
                    <a:pt x="3384" y="2909"/>
                    <a:pt x="3928" y="2531"/>
                  </a:cubicBezTo>
                  <a:cubicBezTo>
                    <a:pt x="4485" y="2144"/>
                    <a:pt x="5159" y="2030"/>
                    <a:pt x="5794" y="2214"/>
                  </a:cubicBezTo>
                  <a:cubicBezTo>
                    <a:pt x="5935" y="1797"/>
                    <a:pt x="6215" y="1457"/>
                    <a:pt x="6576" y="1266"/>
                  </a:cubicBezTo>
                  <a:cubicBezTo>
                    <a:pt x="7019" y="1032"/>
                    <a:pt x="7534" y="1043"/>
                    <a:pt x="7968" y="1298"/>
                  </a:cubicBezTo>
                  <a:cubicBezTo>
                    <a:pt x="8523" y="641"/>
                    <a:pt x="9258" y="209"/>
                    <a:pt x="10057" y="71"/>
                  </a:cubicBezTo>
                  <a:cubicBezTo>
                    <a:pt x="10919" y="-78"/>
                    <a:pt x="11800" y="122"/>
                    <a:pt x="12541" y="636"/>
                  </a:cubicBezTo>
                  <a:cubicBezTo>
                    <a:pt x="13012" y="144"/>
                    <a:pt x="13659" y="-81"/>
                    <a:pt x="14297" y="26"/>
                  </a:cubicBezTo>
                  <a:cubicBezTo>
                    <a:pt x="14932" y="132"/>
                    <a:pt x="15489" y="554"/>
                    <a:pt x="15811" y="1173"/>
                  </a:cubicBezTo>
                  <a:cubicBezTo>
                    <a:pt x="16517" y="1079"/>
                    <a:pt x="17227" y="1296"/>
                    <a:pt x="17792" y="1778"/>
                  </a:cubicBezTo>
                  <a:cubicBezTo>
                    <a:pt x="18371" y="2273"/>
                    <a:pt x="18748" y="3007"/>
                    <a:pt x="18840" y="3815"/>
                  </a:cubicBezTo>
                  <a:cubicBezTo>
                    <a:pt x="19362" y="3772"/>
                    <a:pt x="19856" y="4081"/>
                    <a:pt x="20096" y="4599"/>
                  </a:cubicBezTo>
                  <a:cubicBezTo>
                    <a:pt x="20273" y="4982"/>
                    <a:pt x="20285" y="5434"/>
                    <a:pt x="20130" y="5828"/>
                  </a:cubicBezTo>
                  <a:cubicBezTo>
                    <a:pt x="20470" y="5910"/>
                    <a:pt x="20756" y="6168"/>
                    <a:pt x="20899" y="6522"/>
                  </a:cubicBezTo>
                  <a:cubicBezTo>
                    <a:pt x="21034" y="6859"/>
                    <a:pt x="21026" y="7245"/>
                    <a:pt x="20876" y="7574"/>
                  </a:cubicBezTo>
                  <a:cubicBezTo>
                    <a:pt x="21298" y="7884"/>
                    <a:pt x="21556" y="8406"/>
                    <a:pt x="21567" y="8969"/>
                  </a:cubicBezTo>
                  <a:cubicBezTo>
                    <a:pt x="21576" y="9467"/>
                    <a:pt x="21389" y="9944"/>
                    <a:pt x="21056" y="10274"/>
                  </a:cubicBezTo>
                  <a:cubicBezTo>
                    <a:pt x="21185" y="10477"/>
                    <a:pt x="21191" y="10747"/>
                    <a:pt x="21071" y="10956"/>
                  </a:cubicBezTo>
                  <a:cubicBezTo>
                    <a:pt x="20951" y="11165"/>
                    <a:pt x="20731" y="11272"/>
                    <a:pt x="20513" y="11228"/>
                  </a:cubicBezTo>
                  <a:cubicBezTo>
                    <a:pt x="21205" y="12110"/>
                    <a:pt x="21414" y="13346"/>
                    <a:pt x="21056" y="14448"/>
                  </a:cubicBezTo>
                  <a:cubicBezTo>
                    <a:pt x="20658" y="15670"/>
                    <a:pt x="19746" y="16459"/>
                    <a:pt x="18779" y="16955"/>
                  </a:cubicBezTo>
                  <a:cubicBezTo>
                    <a:pt x="17660" y="17528"/>
                    <a:pt x="16384" y="17756"/>
                    <a:pt x="15066" y="17521"/>
                  </a:cubicBezTo>
                  <a:lnTo>
                    <a:pt x="16694" y="20978"/>
                  </a:lnTo>
                  <a:lnTo>
                    <a:pt x="14368" y="21519"/>
                  </a:lnTo>
                  <a:lnTo>
                    <a:pt x="12417" y="18248"/>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08" name="Shape 1408"/>
            <p:cNvSpPr/>
            <p:nvPr/>
          </p:nvSpPr>
          <p:spPr>
            <a:xfrm>
              <a:off x="4727547" y="1722110"/>
              <a:ext cx="808442" cy="808443"/>
            </a:xfrm>
            <a:prstGeom prst="ellipse">
              <a:avLst/>
            </a:prstGeom>
            <a:solidFill>
              <a:schemeClr val="accent1"/>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09" name="Shape 1409"/>
            <p:cNvSpPr/>
            <p:nvPr/>
          </p:nvSpPr>
          <p:spPr>
            <a:xfrm>
              <a:off x="4934129" y="1979816"/>
              <a:ext cx="450666" cy="303053"/>
            </a:xfrm>
            <a:custGeom>
              <a:avLst/>
              <a:gdLst/>
              <a:ahLst/>
              <a:cxnLst>
                <a:cxn ang="0">
                  <a:pos x="wd2" y="hd2"/>
                </a:cxn>
                <a:cxn ang="5400000">
                  <a:pos x="wd2" y="hd2"/>
                </a:cxn>
                <a:cxn ang="10800000">
                  <a:pos x="wd2" y="hd2"/>
                </a:cxn>
                <a:cxn ang="16200000">
                  <a:pos x="wd2" y="hd2"/>
                </a:cxn>
              </a:cxnLst>
              <a:rect l="0" t="0" r="r" b="b"/>
              <a:pathLst>
                <a:path w="21451" h="21237" extrusionOk="0">
                  <a:moveTo>
                    <a:pt x="12250" y="14274"/>
                  </a:moveTo>
                  <a:cubicBezTo>
                    <a:pt x="12370" y="14803"/>
                    <a:pt x="12428" y="15358"/>
                    <a:pt x="12422" y="15916"/>
                  </a:cubicBezTo>
                  <a:cubicBezTo>
                    <a:pt x="12415" y="16477"/>
                    <a:pt x="12344" y="17033"/>
                    <a:pt x="12210" y="17558"/>
                  </a:cubicBezTo>
                  <a:lnTo>
                    <a:pt x="11623" y="17195"/>
                  </a:lnTo>
                  <a:cubicBezTo>
                    <a:pt x="11561" y="16666"/>
                    <a:pt x="11457" y="16150"/>
                    <a:pt x="11313" y="15658"/>
                  </a:cubicBezTo>
                  <a:cubicBezTo>
                    <a:pt x="11165" y="15153"/>
                    <a:pt x="10976" y="14677"/>
                    <a:pt x="10750" y="14239"/>
                  </a:cubicBezTo>
                  <a:cubicBezTo>
                    <a:pt x="10453" y="15400"/>
                    <a:pt x="9826" y="16310"/>
                    <a:pt x="9034" y="16730"/>
                  </a:cubicBezTo>
                  <a:cubicBezTo>
                    <a:pt x="8260" y="17140"/>
                    <a:pt x="7394" y="17034"/>
                    <a:pt x="6636" y="17521"/>
                  </a:cubicBezTo>
                  <a:cubicBezTo>
                    <a:pt x="5635" y="18165"/>
                    <a:pt x="5056" y="19673"/>
                    <a:pt x="4158" y="20573"/>
                  </a:cubicBezTo>
                  <a:cubicBezTo>
                    <a:pt x="3630" y="21103"/>
                    <a:pt x="2994" y="21394"/>
                    <a:pt x="2379" y="21150"/>
                  </a:cubicBezTo>
                  <a:cubicBezTo>
                    <a:pt x="736" y="20499"/>
                    <a:pt x="671" y="18109"/>
                    <a:pt x="664" y="15605"/>
                  </a:cubicBezTo>
                  <a:cubicBezTo>
                    <a:pt x="656" y="12627"/>
                    <a:pt x="-26" y="9071"/>
                    <a:pt x="1" y="5785"/>
                  </a:cubicBezTo>
                  <a:cubicBezTo>
                    <a:pt x="8" y="4892"/>
                    <a:pt x="37" y="3970"/>
                    <a:pt x="366" y="3217"/>
                  </a:cubicBezTo>
                  <a:cubicBezTo>
                    <a:pt x="784" y="2259"/>
                    <a:pt x="1550" y="1854"/>
                    <a:pt x="2286" y="1502"/>
                  </a:cubicBezTo>
                  <a:cubicBezTo>
                    <a:pt x="4069" y="649"/>
                    <a:pt x="5892" y="-206"/>
                    <a:pt x="7762" y="45"/>
                  </a:cubicBezTo>
                  <a:cubicBezTo>
                    <a:pt x="9348" y="257"/>
                    <a:pt x="10824" y="1261"/>
                    <a:pt x="12399" y="1552"/>
                  </a:cubicBezTo>
                  <a:cubicBezTo>
                    <a:pt x="14127" y="1872"/>
                    <a:pt x="15819" y="1267"/>
                    <a:pt x="17558" y="1471"/>
                  </a:cubicBezTo>
                  <a:cubicBezTo>
                    <a:pt x="18716" y="1607"/>
                    <a:pt x="19666" y="2625"/>
                    <a:pt x="20573" y="2989"/>
                  </a:cubicBezTo>
                  <a:cubicBezTo>
                    <a:pt x="21106" y="3202"/>
                    <a:pt x="21574" y="3566"/>
                    <a:pt x="21421" y="4220"/>
                  </a:cubicBezTo>
                  <a:cubicBezTo>
                    <a:pt x="21318" y="4663"/>
                    <a:pt x="20954" y="4742"/>
                    <a:pt x="20626" y="4805"/>
                  </a:cubicBezTo>
                  <a:cubicBezTo>
                    <a:pt x="19838" y="4955"/>
                    <a:pt x="19055" y="5534"/>
                    <a:pt x="18522" y="6471"/>
                  </a:cubicBezTo>
                  <a:cubicBezTo>
                    <a:pt x="18004" y="7381"/>
                    <a:pt x="17831" y="8558"/>
                    <a:pt x="17478" y="9597"/>
                  </a:cubicBezTo>
                  <a:cubicBezTo>
                    <a:pt x="16825" y="11517"/>
                    <a:pt x="15621" y="12893"/>
                    <a:pt x="14250" y="13646"/>
                  </a:cubicBezTo>
                  <a:cubicBezTo>
                    <a:pt x="13608" y="13999"/>
                    <a:pt x="12934" y="14210"/>
                    <a:pt x="12250" y="14274"/>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10" name="Shape 1410"/>
            <p:cNvSpPr/>
            <p:nvPr/>
          </p:nvSpPr>
          <p:spPr>
            <a:xfrm>
              <a:off x="4072757" y="733377"/>
              <a:ext cx="808443" cy="808443"/>
            </a:xfrm>
            <a:prstGeom prst="ellipse">
              <a:avLst/>
            </a:prstGeom>
            <a:solidFill>
              <a:schemeClr val="accent3"/>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11" name="Shape 1411"/>
            <p:cNvSpPr/>
            <p:nvPr/>
          </p:nvSpPr>
          <p:spPr>
            <a:xfrm>
              <a:off x="4552833" y="994244"/>
              <a:ext cx="56015" cy="122973"/>
            </a:xfrm>
            <a:custGeom>
              <a:avLst/>
              <a:gdLst/>
              <a:ahLst/>
              <a:cxnLst>
                <a:cxn ang="0">
                  <a:pos x="wd2" y="hd2"/>
                </a:cxn>
                <a:cxn ang="5400000">
                  <a:pos x="wd2" y="hd2"/>
                </a:cxn>
                <a:cxn ang="10800000">
                  <a:pos x="wd2" y="hd2"/>
                </a:cxn>
                <a:cxn ang="16200000">
                  <a:pos x="wd2" y="hd2"/>
                </a:cxn>
              </a:cxnLst>
              <a:rect l="0" t="0" r="r" b="b"/>
              <a:pathLst>
                <a:path w="21600" h="21600" extrusionOk="0">
                  <a:moveTo>
                    <a:pt x="0" y="5125"/>
                  </a:moveTo>
                  <a:cubicBezTo>
                    <a:pt x="3992" y="5212"/>
                    <a:pt x="7960" y="4802"/>
                    <a:pt x="11478" y="3938"/>
                  </a:cubicBezTo>
                  <a:cubicBezTo>
                    <a:pt x="15166" y="3033"/>
                    <a:pt x="18210" y="1666"/>
                    <a:pt x="20251" y="0"/>
                  </a:cubicBezTo>
                  <a:cubicBezTo>
                    <a:pt x="18885" y="1310"/>
                    <a:pt x="18086" y="2728"/>
                    <a:pt x="17899" y="4176"/>
                  </a:cubicBezTo>
                  <a:cubicBezTo>
                    <a:pt x="17687" y="5808"/>
                    <a:pt x="18255" y="7441"/>
                    <a:pt x="19563" y="8963"/>
                  </a:cubicBezTo>
                  <a:cubicBezTo>
                    <a:pt x="18619" y="10211"/>
                    <a:pt x="18215" y="11531"/>
                    <a:pt x="18374" y="12849"/>
                  </a:cubicBezTo>
                  <a:cubicBezTo>
                    <a:pt x="18536" y="14198"/>
                    <a:pt x="19284" y="15518"/>
                    <a:pt x="20574" y="16735"/>
                  </a:cubicBezTo>
                  <a:cubicBezTo>
                    <a:pt x="20157" y="17531"/>
                    <a:pt x="20027" y="18352"/>
                    <a:pt x="20190" y="19167"/>
                  </a:cubicBezTo>
                  <a:cubicBezTo>
                    <a:pt x="20357" y="20008"/>
                    <a:pt x="20834" y="20831"/>
                    <a:pt x="21600" y="21600"/>
                  </a:cubicBezTo>
                  <a:cubicBezTo>
                    <a:pt x="20540" y="20294"/>
                    <a:pt x="18742" y="19138"/>
                    <a:pt x="16387" y="18249"/>
                  </a:cubicBezTo>
                  <a:cubicBezTo>
                    <a:pt x="14281" y="17454"/>
                    <a:pt x="11792" y="16897"/>
                    <a:pt x="9124" y="16624"/>
                  </a:cubicBezTo>
                  <a:cubicBezTo>
                    <a:pt x="10878" y="15947"/>
                    <a:pt x="12288" y="15104"/>
                    <a:pt x="13254" y="14153"/>
                  </a:cubicBezTo>
                  <a:cubicBezTo>
                    <a:pt x="14138" y="13283"/>
                    <a:pt x="14632" y="12341"/>
                    <a:pt x="14706" y="11383"/>
                  </a:cubicBezTo>
                  <a:cubicBezTo>
                    <a:pt x="12794" y="11066"/>
                    <a:pt x="11270" y="10392"/>
                    <a:pt x="10518" y="9531"/>
                  </a:cubicBezTo>
                  <a:cubicBezTo>
                    <a:pt x="9914" y="8840"/>
                    <a:pt x="9854" y="8076"/>
                    <a:pt x="10348" y="7367"/>
                  </a:cubicBezTo>
                  <a:cubicBezTo>
                    <a:pt x="9269" y="6793"/>
                    <a:pt x="7975" y="6310"/>
                    <a:pt x="6527" y="5941"/>
                  </a:cubicBezTo>
                  <a:cubicBezTo>
                    <a:pt x="4529" y="5432"/>
                    <a:pt x="2289" y="5152"/>
                    <a:pt x="0" y="5125"/>
                  </a:cubicBezTo>
                  <a:close/>
                </a:path>
              </a:pathLst>
            </a:custGeom>
            <a:noFill/>
            <a:ln w="25400" cap="flat">
              <a:solidFill>
                <a:srgbClr val="00000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12" name="Shape 1412"/>
            <p:cNvSpPr/>
            <p:nvPr/>
          </p:nvSpPr>
          <p:spPr>
            <a:xfrm>
              <a:off x="4542043" y="1158623"/>
              <a:ext cx="71236" cy="100490"/>
            </a:xfrm>
            <a:custGeom>
              <a:avLst/>
              <a:gdLst/>
              <a:ahLst/>
              <a:cxnLst>
                <a:cxn ang="0">
                  <a:pos x="wd2" y="hd2"/>
                </a:cxn>
                <a:cxn ang="5400000">
                  <a:pos x="wd2" y="hd2"/>
                </a:cxn>
                <a:cxn ang="10800000">
                  <a:pos x="wd2" y="hd2"/>
                </a:cxn>
                <a:cxn ang="16200000">
                  <a:pos x="wd2" y="hd2"/>
                </a:cxn>
              </a:cxnLst>
              <a:rect l="0" t="0" r="r" b="b"/>
              <a:pathLst>
                <a:path w="21600" h="21600" extrusionOk="0">
                  <a:moveTo>
                    <a:pt x="9116" y="4097"/>
                  </a:moveTo>
                  <a:cubicBezTo>
                    <a:pt x="11880" y="5147"/>
                    <a:pt x="15282" y="4831"/>
                    <a:pt x="17571" y="3311"/>
                  </a:cubicBezTo>
                  <a:cubicBezTo>
                    <a:pt x="18873" y="2446"/>
                    <a:pt x="19661" y="1262"/>
                    <a:pt x="19776" y="0"/>
                  </a:cubicBezTo>
                  <a:lnTo>
                    <a:pt x="21600" y="2659"/>
                  </a:lnTo>
                  <a:cubicBezTo>
                    <a:pt x="20794" y="4197"/>
                    <a:pt x="20234" y="5795"/>
                    <a:pt x="19931" y="7422"/>
                  </a:cubicBezTo>
                  <a:cubicBezTo>
                    <a:pt x="19615" y="9122"/>
                    <a:pt x="19581" y="10843"/>
                    <a:pt x="19831" y="12550"/>
                  </a:cubicBezTo>
                  <a:cubicBezTo>
                    <a:pt x="18292" y="13193"/>
                    <a:pt x="17049" y="14139"/>
                    <a:pt x="16252" y="15273"/>
                  </a:cubicBezTo>
                  <a:cubicBezTo>
                    <a:pt x="15498" y="16346"/>
                    <a:pt x="15174" y="17547"/>
                    <a:pt x="15317" y="18742"/>
                  </a:cubicBezTo>
                  <a:cubicBezTo>
                    <a:pt x="13904" y="18917"/>
                    <a:pt x="12549" y="19275"/>
                    <a:pt x="11319" y="19798"/>
                  </a:cubicBezTo>
                  <a:cubicBezTo>
                    <a:pt x="10194" y="20276"/>
                    <a:pt x="9191" y="20885"/>
                    <a:pt x="8352" y="21600"/>
                  </a:cubicBezTo>
                  <a:cubicBezTo>
                    <a:pt x="7503" y="20748"/>
                    <a:pt x="6445" y="20011"/>
                    <a:pt x="5229" y="19424"/>
                  </a:cubicBezTo>
                  <a:cubicBezTo>
                    <a:pt x="3664" y="18670"/>
                    <a:pt x="1875" y="18181"/>
                    <a:pt x="0" y="17995"/>
                  </a:cubicBezTo>
                  <a:cubicBezTo>
                    <a:pt x="1942" y="18309"/>
                    <a:pt x="3932" y="18448"/>
                    <a:pt x="5923" y="18408"/>
                  </a:cubicBezTo>
                  <a:cubicBezTo>
                    <a:pt x="7805" y="18370"/>
                    <a:pt x="9673" y="18173"/>
                    <a:pt x="11488" y="17821"/>
                  </a:cubicBezTo>
                  <a:cubicBezTo>
                    <a:pt x="13583" y="16212"/>
                    <a:pt x="15047" y="14243"/>
                    <a:pt x="15733" y="12109"/>
                  </a:cubicBezTo>
                  <a:cubicBezTo>
                    <a:pt x="16118" y="10911"/>
                    <a:pt x="16250" y="9679"/>
                    <a:pt x="16125" y="8453"/>
                  </a:cubicBezTo>
                  <a:cubicBezTo>
                    <a:pt x="15545" y="7490"/>
                    <a:pt x="14692" y="6621"/>
                    <a:pt x="13617" y="5902"/>
                  </a:cubicBezTo>
                  <a:cubicBezTo>
                    <a:pt x="12345" y="5050"/>
                    <a:pt x="10801" y="4431"/>
                    <a:pt x="9116" y="4097"/>
                  </a:cubicBezTo>
                  <a:close/>
                </a:path>
              </a:pathLst>
            </a:custGeom>
            <a:noFill/>
            <a:ln w="25400" cap="flat">
              <a:solidFill>
                <a:srgbClr val="000000"/>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13" name="Shape 1413"/>
            <p:cNvSpPr/>
            <p:nvPr/>
          </p:nvSpPr>
          <p:spPr>
            <a:xfrm>
              <a:off x="4270719" y="921623"/>
              <a:ext cx="402615" cy="461665"/>
            </a:xfrm>
            <a:custGeom>
              <a:avLst/>
              <a:gdLst/>
              <a:ahLst/>
              <a:cxnLst>
                <a:cxn ang="0">
                  <a:pos x="wd2" y="hd2"/>
                </a:cxn>
                <a:cxn ang="5400000">
                  <a:pos x="wd2" y="hd2"/>
                </a:cxn>
                <a:cxn ang="10800000">
                  <a:pos x="wd2" y="hd2"/>
                </a:cxn>
                <a:cxn ang="16200000">
                  <a:pos x="wd2" y="hd2"/>
                </a:cxn>
              </a:cxnLst>
              <a:rect l="0" t="0" r="r" b="b"/>
              <a:pathLst>
                <a:path w="21458" h="21469" extrusionOk="0">
                  <a:moveTo>
                    <a:pt x="5384" y="16705"/>
                  </a:moveTo>
                  <a:lnTo>
                    <a:pt x="4701" y="16909"/>
                  </a:lnTo>
                  <a:lnTo>
                    <a:pt x="3258" y="14988"/>
                  </a:lnTo>
                  <a:cubicBezTo>
                    <a:pt x="2637" y="15464"/>
                    <a:pt x="1716" y="15489"/>
                    <a:pt x="1063" y="15047"/>
                  </a:cubicBezTo>
                  <a:cubicBezTo>
                    <a:pt x="362" y="14574"/>
                    <a:pt x="182" y="13716"/>
                    <a:pt x="643" y="13056"/>
                  </a:cubicBezTo>
                  <a:cubicBezTo>
                    <a:pt x="241" y="12737"/>
                    <a:pt x="9" y="12287"/>
                    <a:pt x="0" y="11814"/>
                  </a:cubicBezTo>
                  <a:cubicBezTo>
                    <a:pt x="-8" y="11348"/>
                    <a:pt x="201" y="10900"/>
                    <a:pt x="579" y="10571"/>
                  </a:cubicBezTo>
                  <a:cubicBezTo>
                    <a:pt x="319" y="10294"/>
                    <a:pt x="197" y="9938"/>
                    <a:pt x="242" y="9582"/>
                  </a:cubicBezTo>
                  <a:cubicBezTo>
                    <a:pt x="288" y="9222"/>
                    <a:pt x="501" y="8893"/>
                    <a:pt x="832" y="8673"/>
                  </a:cubicBezTo>
                  <a:cubicBezTo>
                    <a:pt x="564" y="8506"/>
                    <a:pt x="397" y="8243"/>
                    <a:pt x="375" y="7957"/>
                  </a:cubicBezTo>
                  <a:cubicBezTo>
                    <a:pt x="338" y="7473"/>
                    <a:pt x="702" y="7035"/>
                    <a:pt x="1241" y="6915"/>
                  </a:cubicBezTo>
                  <a:cubicBezTo>
                    <a:pt x="909" y="6873"/>
                    <a:pt x="649" y="6646"/>
                    <a:pt x="599" y="6357"/>
                  </a:cubicBezTo>
                  <a:cubicBezTo>
                    <a:pt x="537" y="5989"/>
                    <a:pt x="822" y="5646"/>
                    <a:pt x="1241" y="5582"/>
                  </a:cubicBezTo>
                  <a:cubicBezTo>
                    <a:pt x="740" y="5527"/>
                    <a:pt x="344" y="5185"/>
                    <a:pt x="275" y="4748"/>
                  </a:cubicBezTo>
                  <a:cubicBezTo>
                    <a:pt x="216" y="4378"/>
                    <a:pt x="409" y="4013"/>
                    <a:pt x="769" y="3811"/>
                  </a:cubicBezTo>
                  <a:cubicBezTo>
                    <a:pt x="435" y="3374"/>
                    <a:pt x="418" y="2808"/>
                    <a:pt x="724" y="2356"/>
                  </a:cubicBezTo>
                  <a:cubicBezTo>
                    <a:pt x="1001" y="1949"/>
                    <a:pt x="1500" y="1697"/>
                    <a:pt x="2042" y="1691"/>
                  </a:cubicBezTo>
                  <a:cubicBezTo>
                    <a:pt x="2254" y="1078"/>
                    <a:pt x="2908" y="662"/>
                    <a:pt x="3642" y="674"/>
                  </a:cubicBezTo>
                  <a:cubicBezTo>
                    <a:pt x="4180" y="683"/>
                    <a:pt x="4676" y="928"/>
                    <a:pt x="4961" y="1325"/>
                  </a:cubicBezTo>
                  <a:cubicBezTo>
                    <a:pt x="5335" y="1162"/>
                    <a:pt x="5787" y="1235"/>
                    <a:pt x="6069" y="1504"/>
                  </a:cubicBezTo>
                  <a:cubicBezTo>
                    <a:pt x="6311" y="1733"/>
                    <a:pt x="6378" y="2064"/>
                    <a:pt x="6243" y="2352"/>
                  </a:cubicBezTo>
                  <a:cubicBezTo>
                    <a:pt x="6704" y="2195"/>
                    <a:pt x="7219" y="2208"/>
                    <a:pt x="7669" y="2390"/>
                  </a:cubicBezTo>
                  <a:cubicBezTo>
                    <a:pt x="8116" y="2569"/>
                    <a:pt x="8460" y="2899"/>
                    <a:pt x="8624" y="3303"/>
                  </a:cubicBezTo>
                  <a:cubicBezTo>
                    <a:pt x="9058" y="3075"/>
                    <a:pt x="9545" y="2933"/>
                    <a:pt x="10049" y="2888"/>
                  </a:cubicBezTo>
                  <a:cubicBezTo>
                    <a:pt x="10619" y="2836"/>
                    <a:pt x="11194" y="2910"/>
                    <a:pt x="11722" y="3101"/>
                  </a:cubicBezTo>
                  <a:cubicBezTo>
                    <a:pt x="11903" y="2836"/>
                    <a:pt x="12197" y="2644"/>
                    <a:pt x="12539" y="2568"/>
                  </a:cubicBezTo>
                  <a:cubicBezTo>
                    <a:pt x="12877" y="2493"/>
                    <a:pt x="13235" y="2536"/>
                    <a:pt x="13537" y="2688"/>
                  </a:cubicBezTo>
                  <a:cubicBezTo>
                    <a:pt x="13609" y="2455"/>
                    <a:pt x="13789" y="2259"/>
                    <a:pt x="14033" y="2146"/>
                  </a:cubicBezTo>
                  <a:cubicBezTo>
                    <a:pt x="14303" y="2021"/>
                    <a:pt x="14623" y="2009"/>
                    <a:pt x="14903" y="2115"/>
                  </a:cubicBezTo>
                  <a:cubicBezTo>
                    <a:pt x="14837" y="1799"/>
                    <a:pt x="14928" y="1473"/>
                    <a:pt x="15153" y="1218"/>
                  </a:cubicBezTo>
                  <a:cubicBezTo>
                    <a:pt x="15447" y="886"/>
                    <a:pt x="15924" y="719"/>
                    <a:pt x="16399" y="782"/>
                  </a:cubicBezTo>
                  <a:cubicBezTo>
                    <a:pt x="16477" y="478"/>
                    <a:pt x="16742" y="236"/>
                    <a:pt x="17087" y="153"/>
                  </a:cubicBezTo>
                  <a:cubicBezTo>
                    <a:pt x="17433" y="70"/>
                    <a:pt x="17804" y="160"/>
                    <a:pt x="18050" y="389"/>
                  </a:cubicBezTo>
                  <a:cubicBezTo>
                    <a:pt x="18586" y="-7"/>
                    <a:pt x="19331" y="-110"/>
                    <a:pt x="19980" y="123"/>
                  </a:cubicBezTo>
                  <a:cubicBezTo>
                    <a:pt x="21134" y="536"/>
                    <a:pt x="21592" y="1750"/>
                    <a:pt x="20946" y="2681"/>
                  </a:cubicBezTo>
                  <a:cubicBezTo>
                    <a:pt x="21149" y="3070"/>
                    <a:pt x="21240" y="3498"/>
                    <a:pt x="21213" y="3925"/>
                  </a:cubicBezTo>
                  <a:cubicBezTo>
                    <a:pt x="21188" y="4305"/>
                    <a:pt x="21069" y="4675"/>
                    <a:pt x="20865" y="5012"/>
                  </a:cubicBezTo>
                  <a:cubicBezTo>
                    <a:pt x="21030" y="5171"/>
                    <a:pt x="21146" y="5364"/>
                    <a:pt x="21203" y="5573"/>
                  </a:cubicBezTo>
                  <a:cubicBezTo>
                    <a:pt x="21265" y="5803"/>
                    <a:pt x="21254" y="6044"/>
                    <a:pt x="21170" y="6269"/>
                  </a:cubicBezTo>
                  <a:cubicBezTo>
                    <a:pt x="21370" y="6447"/>
                    <a:pt x="21474" y="6691"/>
                    <a:pt x="21457" y="6939"/>
                  </a:cubicBezTo>
                  <a:cubicBezTo>
                    <a:pt x="21438" y="7208"/>
                    <a:pt x="21281" y="7454"/>
                    <a:pt x="21030" y="7610"/>
                  </a:cubicBezTo>
                  <a:cubicBezTo>
                    <a:pt x="21221" y="7898"/>
                    <a:pt x="21315" y="8227"/>
                    <a:pt x="21301" y="8559"/>
                  </a:cubicBezTo>
                  <a:cubicBezTo>
                    <a:pt x="21285" y="8933"/>
                    <a:pt x="21135" y="9293"/>
                    <a:pt x="20871" y="9588"/>
                  </a:cubicBezTo>
                  <a:cubicBezTo>
                    <a:pt x="21160" y="9733"/>
                    <a:pt x="21359" y="9983"/>
                    <a:pt x="21413" y="10269"/>
                  </a:cubicBezTo>
                  <a:cubicBezTo>
                    <a:pt x="21471" y="10577"/>
                    <a:pt x="21357" y="10890"/>
                    <a:pt x="21105" y="11112"/>
                  </a:cubicBezTo>
                  <a:cubicBezTo>
                    <a:pt x="21351" y="11375"/>
                    <a:pt x="21464" y="11713"/>
                    <a:pt x="21419" y="12050"/>
                  </a:cubicBezTo>
                  <a:cubicBezTo>
                    <a:pt x="21383" y="12322"/>
                    <a:pt x="21246" y="12575"/>
                    <a:pt x="21028" y="12772"/>
                  </a:cubicBezTo>
                  <a:cubicBezTo>
                    <a:pt x="21202" y="13060"/>
                    <a:pt x="21223" y="13399"/>
                    <a:pt x="21087" y="13701"/>
                  </a:cubicBezTo>
                  <a:cubicBezTo>
                    <a:pt x="20948" y="14011"/>
                    <a:pt x="20658" y="14251"/>
                    <a:pt x="20296" y="14356"/>
                  </a:cubicBezTo>
                  <a:cubicBezTo>
                    <a:pt x="20894" y="14850"/>
                    <a:pt x="21080" y="15615"/>
                    <a:pt x="20763" y="16278"/>
                  </a:cubicBezTo>
                  <a:cubicBezTo>
                    <a:pt x="20568" y="16685"/>
                    <a:pt x="20198" y="17008"/>
                    <a:pt x="19731" y="17177"/>
                  </a:cubicBezTo>
                  <a:cubicBezTo>
                    <a:pt x="19777" y="17445"/>
                    <a:pt x="19753" y="17703"/>
                    <a:pt x="19671" y="17946"/>
                  </a:cubicBezTo>
                  <a:cubicBezTo>
                    <a:pt x="19550" y="18306"/>
                    <a:pt x="19276" y="18661"/>
                    <a:pt x="18808" y="18690"/>
                  </a:cubicBezTo>
                  <a:cubicBezTo>
                    <a:pt x="18575" y="18704"/>
                    <a:pt x="18351" y="18605"/>
                    <a:pt x="18227" y="18433"/>
                  </a:cubicBezTo>
                  <a:cubicBezTo>
                    <a:pt x="17935" y="18667"/>
                    <a:pt x="17547" y="18789"/>
                    <a:pt x="17151" y="18769"/>
                  </a:cubicBezTo>
                  <a:cubicBezTo>
                    <a:pt x="16863" y="18755"/>
                    <a:pt x="16587" y="18667"/>
                    <a:pt x="16357" y="18515"/>
                  </a:cubicBezTo>
                  <a:cubicBezTo>
                    <a:pt x="15860" y="18779"/>
                    <a:pt x="15230" y="18755"/>
                    <a:pt x="14760" y="18455"/>
                  </a:cubicBezTo>
                  <a:cubicBezTo>
                    <a:pt x="14438" y="18250"/>
                    <a:pt x="14232" y="17934"/>
                    <a:pt x="14194" y="17588"/>
                  </a:cubicBezTo>
                  <a:cubicBezTo>
                    <a:pt x="14031" y="17780"/>
                    <a:pt x="13769" y="17888"/>
                    <a:pt x="13495" y="17874"/>
                  </a:cubicBezTo>
                  <a:cubicBezTo>
                    <a:pt x="13255" y="17863"/>
                    <a:pt x="13033" y="17757"/>
                    <a:pt x="12891" y="17588"/>
                  </a:cubicBezTo>
                  <a:cubicBezTo>
                    <a:pt x="12809" y="18164"/>
                    <a:pt x="12709" y="18739"/>
                    <a:pt x="12592" y="19311"/>
                  </a:cubicBezTo>
                  <a:cubicBezTo>
                    <a:pt x="12473" y="19889"/>
                    <a:pt x="12337" y="20463"/>
                    <a:pt x="12182" y="21035"/>
                  </a:cubicBezTo>
                  <a:cubicBezTo>
                    <a:pt x="12085" y="21250"/>
                    <a:pt x="11870" y="21408"/>
                    <a:pt x="11610" y="21454"/>
                  </a:cubicBezTo>
                  <a:cubicBezTo>
                    <a:pt x="11412" y="21490"/>
                    <a:pt x="11207" y="21457"/>
                    <a:pt x="11037" y="21362"/>
                  </a:cubicBezTo>
                  <a:cubicBezTo>
                    <a:pt x="10842" y="21459"/>
                    <a:pt x="10611" y="21479"/>
                    <a:pt x="10398" y="21419"/>
                  </a:cubicBezTo>
                  <a:cubicBezTo>
                    <a:pt x="10181" y="21358"/>
                    <a:pt x="10004" y="21219"/>
                    <a:pt x="9913" y="21036"/>
                  </a:cubicBezTo>
                  <a:cubicBezTo>
                    <a:pt x="9390" y="20440"/>
                    <a:pt x="9003" y="19763"/>
                    <a:pt x="8771" y="19040"/>
                  </a:cubicBezTo>
                  <a:cubicBezTo>
                    <a:pt x="8572" y="18417"/>
                    <a:pt x="8491" y="17771"/>
                    <a:pt x="8533" y="17126"/>
                  </a:cubicBezTo>
                  <a:cubicBezTo>
                    <a:pt x="8524" y="16568"/>
                    <a:pt x="8704" y="16021"/>
                    <a:pt x="9049" y="15552"/>
                  </a:cubicBezTo>
                  <a:cubicBezTo>
                    <a:pt x="9516" y="14917"/>
                    <a:pt x="10250" y="14467"/>
                    <a:pt x="11094" y="14301"/>
                  </a:cubicBezTo>
                  <a:cubicBezTo>
                    <a:pt x="10771" y="13698"/>
                    <a:pt x="10221" y="13210"/>
                    <a:pt x="9534" y="12921"/>
                  </a:cubicBezTo>
                  <a:cubicBezTo>
                    <a:pt x="8706" y="12572"/>
                    <a:pt x="7750" y="12536"/>
                    <a:pt x="6892" y="12822"/>
                  </a:cubicBezTo>
                  <a:cubicBezTo>
                    <a:pt x="6784" y="12986"/>
                    <a:pt x="6639" y="13130"/>
                    <a:pt x="6466" y="13244"/>
                  </a:cubicBezTo>
                  <a:cubicBezTo>
                    <a:pt x="6089" y="13493"/>
                    <a:pt x="5609" y="13589"/>
                    <a:pt x="5146" y="13509"/>
                  </a:cubicBezTo>
                  <a:cubicBezTo>
                    <a:pt x="5312" y="13742"/>
                    <a:pt x="5339" y="14030"/>
                    <a:pt x="5219" y="14283"/>
                  </a:cubicBezTo>
                  <a:cubicBezTo>
                    <a:pt x="5033" y="14674"/>
                    <a:pt x="4558" y="14896"/>
                    <a:pt x="4083" y="14814"/>
                  </a:cubicBezTo>
                  <a:lnTo>
                    <a:pt x="5384" y="16705"/>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14" name="Shape 1414"/>
            <p:cNvSpPr/>
            <p:nvPr/>
          </p:nvSpPr>
          <p:spPr>
            <a:xfrm>
              <a:off x="4331399" y="1009456"/>
              <a:ext cx="123416" cy="179540"/>
            </a:xfrm>
            <a:custGeom>
              <a:avLst/>
              <a:gdLst/>
              <a:ahLst/>
              <a:cxnLst>
                <a:cxn ang="0">
                  <a:pos x="wd2" y="hd2"/>
                </a:cxn>
                <a:cxn ang="5400000">
                  <a:pos x="wd2" y="hd2"/>
                </a:cxn>
                <a:cxn ang="10800000">
                  <a:pos x="wd2" y="hd2"/>
                </a:cxn>
                <a:cxn ang="16200000">
                  <a:pos x="wd2" y="hd2"/>
                </a:cxn>
              </a:cxnLst>
              <a:rect l="0" t="0" r="r" b="b"/>
              <a:pathLst>
                <a:path w="21600" h="21600" extrusionOk="0">
                  <a:moveTo>
                    <a:pt x="5833" y="2649"/>
                  </a:moveTo>
                  <a:lnTo>
                    <a:pt x="1554" y="0"/>
                  </a:lnTo>
                  <a:cubicBezTo>
                    <a:pt x="2097" y="905"/>
                    <a:pt x="2291" y="1891"/>
                    <a:pt x="2115" y="2863"/>
                  </a:cubicBezTo>
                  <a:cubicBezTo>
                    <a:pt x="1902" y="4037"/>
                    <a:pt x="1163" y="5137"/>
                    <a:pt x="0" y="6009"/>
                  </a:cubicBezTo>
                  <a:cubicBezTo>
                    <a:pt x="741" y="6830"/>
                    <a:pt x="1263" y="7735"/>
                    <a:pt x="1542" y="8682"/>
                  </a:cubicBezTo>
                  <a:cubicBezTo>
                    <a:pt x="1875" y="9814"/>
                    <a:pt x="1854" y="10983"/>
                    <a:pt x="1481" y="12110"/>
                  </a:cubicBezTo>
                  <a:cubicBezTo>
                    <a:pt x="2340" y="12562"/>
                    <a:pt x="2919" y="13220"/>
                    <a:pt x="3103" y="13953"/>
                  </a:cubicBezTo>
                  <a:cubicBezTo>
                    <a:pt x="3280" y="14662"/>
                    <a:pt x="3075" y="15390"/>
                    <a:pt x="2526" y="16002"/>
                  </a:cubicBezTo>
                  <a:cubicBezTo>
                    <a:pt x="3108" y="16345"/>
                    <a:pt x="3503" y="16813"/>
                    <a:pt x="3648" y="17330"/>
                  </a:cubicBezTo>
                  <a:cubicBezTo>
                    <a:pt x="3773" y="17777"/>
                    <a:pt x="3704" y="18239"/>
                    <a:pt x="3450" y="18659"/>
                  </a:cubicBezTo>
                  <a:cubicBezTo>
                    <a:pt x="4508" y="18786"/>
                    <a:pt x="5413" y="19254"/>
                    <a:pt x="5884" y="19916"/>
                  </a:cubicBezTo>
                  <a:cubicBezTo>
                    <a:pt x="6258" y="20441"/>
                    <a:pt x="6323" y="21043"/>
                    <a:pt x="6069" y="21600"/>
                  </a:cubicBezTo>
                  <a:cubicBezTo>
                    <a:pt x="7722" y="20571"/>
                    <a:pt x="9695" y="19814"/>
                    <a:pt x="11837" y="19385"/>
                  </a:cubicBezTo>
                  <a:cubicBezTo>
                    <a:pt x="14518" y="18849"/>
                    <a:pt x="17364" y="18845"/>
                    <a:pt x="20049" y="19374"/>
                  </a:cubicBezTo>
                  <a:cubicBezTo>
                    <a:pt x="19952" y="18890"/>
                    <a:pt x="20062" y="18398"/>
                    <a:pt x="20365" y="17957"/>
                  </a:cubicBezTo>
                  <a:cubicBezTo>
                    <a:pt x="20641" y="17554"/>
                    <a:pt x="21067" y="17209"/>
                    <a:pt x="21600" y="16957"/>
                  </a:cubicBezTo>
                  <a:cubicBezTo>
                    <a:pt x="19607" y="17511"/>
                    <a:pt x="17500" y="17847"/>
                    <a:pt x="15356" y="17955"/>
                  </a:cubicBezTo>
                  <a:cubicBezTo>
                    <a:pt x="12773" y="18084"/>
                    <a:pt x="10177" y="17880"/>
                    <a:pt x="7703" y="17352"/>
                  </a:cubicBezTo>
                  <a:cubicBezTo>
                    <a:pt x="6235" y="16324"/>
                    <a:pt x="5339" y="14974"/>
                    <a:pt x="5169" y="13538"/>
                  </a:cubicBezTo>
                  <a:cubicBezTo>
                    <a:pt x="5030" y="12361"/>
                    <a:pt x="5389" y="11181"/>
                    <a:pt x="6204" y="10141"/>
                  </a:cubicBezTo>
                  <a:cubicBezTo>
                    <a:pt x="4731" y="9061"/>
                    <a:pt x="3928" y="7630"/>
                    <a:pt x="3963" y="6150"/>
                  </a:cubicBezTo>
                  <a:cubicBezTo>
                    <a:pt x="3993" y="4871"/>
                    <a:pt x="4652" y="3637"/>
                    <a:pt x="5833" y="2649"/>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15" name="Shape 1415"/>
            <p:cNvSpPr/>
            <p:nvPr/>
          </p:nvSpPr>
          <p:spPr>
            <a:xfrm>
              <a:off x="4377534" y="1039742"/>
              <a:ext cx="29211" cy="2814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271" y="3815"/>
                    <a:pt x="7432" y="6694"/>
                    <a:pt x="12084" y="8360"/>
                  </a:cubicBezTo>
                  <a:cubicBezTo>
                    <a:pt x="15145" y="9455"/>
                    <a:pt x="18363" y="10003"/>
                    <a:pt x="21600" y="9978"/>
                  </a:cubicBezTo>
                  <a:cubicBezTo>
                    <a:pt x="18109" y="10699"/>
                    <a:pt x="14820" y="12230"/>
                    <a:pt x="11979" y="14456"/>
                  </a:cubicBezTo>
                  <a:cubicBezTo>
                    <a:pt x="9504" y="16396"/>
                    <a:pt x="7423" y="18824"/>
                    <a:pt x="5854" y="21600"/>
                  </a:cubicBezTo>
                  <a:cubicBezTo>
                    <a:pt x="6746" y="18224"/>
                    <a:pt x="6839" y="14674"/>
                    <a:pt x="6124" y="11254"/>
                  </a:cubicBezTo>
                  <a:cubicBezTo>
                    <a:pt x="5223" y="6947"/>
                    <a:pt x="3089" y="3024"/>
                    <a:pt x="0" y="0"/>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16" name="Shape 1416"/>
            <p:cNvSpPr/>
            <p:nvPr/>
          </p:nvSpPr>
          <p:spPr>
            <a:xfrm>
              <a:off x="4496813" y="1040641"/>
              <a:ext cx="68167" cy="38856"/>
            </a:xfrm>
            <a:custGeom>
              <a:avLst/>
              <a:gdLst/>
              <a:ahLst/>
              <a:cxnLst>
                <a:cxn ang="0">
                  <a:pos x="wd2" y="hd2"/>
                </a:cxn>
                <a:cxn ang="5400000">
                  <a:pos x="wd2" y="hd2"/>
                </a:cxn>
                <a:cxn ang="10800000">
                  <a:pos x="wd2" y="hd2"/>
                </a:cxn>
                <a:cxn ang="16200000">
                  <a:pos x="wd2" y="hd2"/>
                </a:cxn>
              </a:cxnLst>
              <a:rect l="0" t="0" r="r" b="b"/>
              <a:pathLst>
                <a:path w="21600" h="21600" extrusionOk="0">
                  <a:moveTo>
                    <a:pt x="0" y="3915"/>
                  </a:moveTo>
                  <a:cubicBezTo>
                    <a:pt x="1901" y="4121"/>
                    <a:pt x="3764" y="4942"/>
                    <a:pt x="5495" y="6336"/>
                  </a:cubicBezTo>
                  <a:cubicBezTo>
                    <a:pt x="7036" y="7578"/>
                    <a:pt x="8449" y="9257"/>
                    <a:pt x="9679" y="11305"/>
                  </a:cubicBezTo>
                  <a:cubicBezTo>
                    <a:pt x="11060" y="11914"/>
                    <a:pt x="12333" y="13119"/>
                    <a:pt x="13381" y="14810"/>
                  </a:cubicBezTo>
                  <a:cubicBezTo>
                    <a:pt x="14521" y="16649"/>
                    <a:pt x="15356" y="18995"/>
                    <a:pt x="15796" y="21600"/>
                  </a:cubicBezTo>
                  <a:cubicBezTo>
                    <a:pt x="16115" y="17929"/>
                    <a:pt x="17062" y="14513"/>
                    <a:pt x="18511" y="11806"/>
                  </a:cubicBezTo>
                  <a:cubicBezTo>
                    <a:pt x="19391" y="10160"/>
                    <a:pt x="20439" y="8817"/>
                    <a:pt x="21600" y="7844"/>
                  </a:cubicBezTo>
                  <a:cubicBezTo>
                    <a:pt x="20030" y="8168"/>
                    <a:pt x="18443" y="8171"/>
                    <a:pt x="16873" y="7852"/>
                  </a:cubicBezTo>
                  <a:cubicBezTo>
                    <a:pt x="14931" y="7458"/>
                    <a:pt x="13031" y="6577"/>
                    <a:pt x="11232" y="5236"/>
                  </a:cubicBezTo>
                  <a:cubicBezTo>
                    <a:pt x="10086" y="4866"/>
                    <a:pt x="8962" y="4312"/>
                    <a:pt x="7874" y="3583"/>
                  </a:cubicBezTo>
                  <a:cubicBezTo>
                    <a:pt x="6492" y="2658"/>
                    <a:pt x="5177" y="1456"/>
                    <a:pt x="3953" y="0"/>
                  </a:cubicBezTo>
                  <a:lnTo>
                    <a:pt x="0" y="3915"/>
                  </a:ln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17" name="Shape 1417"/>
            <p:cNvSpPr/>
            <p:nvPr/>
          </p:nvSpPr>
          <p:spPr>
            <a:xfrm>
              <a:off x="4485619" y="1183264"/>
              <a:ext cx="94168" cy="28495"/>
            </a:xfrm>
            <a:custGeom>
              <a:avLst/>
              <a:gdLst/>
              <a:ahLst/>
              <a:cxnLst>
                <a:cxn ang="0">
                  <a:pos x="wd2" y="hd2"/>
                </a:cxn>
                <a:cxn ang="5400000">
                  <a:pos x="wd2" y="hd2"/>
                </a:cxn>
                <a:cxn ang="10800000">
                  <a:pos x="wd2" y="hd2"/>
                </a:cxn>
                <a:cxn ang="16200000">
                  <a:pos x="wd2" y="hd2"/>
                </a:cxn>
              </a:cxnLst>
              <a:rect l="0" t="0" r="r" b="b"/>
              <a:pathLst>
                <a:path w="21600" h="21600" extrusionOk="0">
                  <a:moveTo>
                    <a:pt x="2635" y="0"/>
                  </a:moveTo>
                  <a:lnTo>
                    <a:pt x="0" y="8061"/>
                  </a:lnTo>
                  <a:cubicBezTo>
                    <a:pt x="1925" y="7992"/>
                    <a:pt x="3850" y="8383"/>
                    <a:pt x="5758" y="9231"/>
                  </a:cubicBezTo>
                  <a:cubicBezTo>
                    <a:pt x="8115" y="10278"/>
                    <a:pt x="10440" y="12019"/>
                    <a:pt x="12703" y="14432"/>
                  </a:cubicBezTo>
                  <a:cubicBezTo>
                    <a:pt x="14202" y="14517"/>
                    <a:pt x="15693" y="15138"/>
                    <a:pt x="17152" y="16282"/>
                  </a:cubicBezTo>
                  <a:cubicBezTo>
                    <a:pt x="18691" y="17490"/>
                    <a:pt x="20183" y="19274"/>
                    <a:pt x="21600" y="21600"/>
                  </a:cubicBezTo>
                  <a:lnTo>
                    <a:pt x="15898" y="7655"/>
                  </a:lnTo>
                  <a:cubicBezTo>
                    <a:pt x="13878" y="7985"/>
                    <a:pt x="11852" y="7650"/>
                    <a:pt x="9851" y="6656"/>
                  </a:cubicBezTo>
                  <a:cubicBezTo>
                    <a:pt x="7372" y="5424"/>
                    <a:pt x="4949" y="3189"/>
                    <a:pt x="2635" y="0"/>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18" name="Shape 1418"/>
            <p:cNvSpPr/>
            <p:nvPr/>
          </p:nvSpPr>
          <p:spPr>
            <a:xfrm>
              <a:off x="2273107" y="931542"/>
              <a:ext cx="808443" cy="808443"/>
            </a:xfrm>
            <a:prstGeom prst="ellipse">
              <a:avLst/>
            </a:prstGeom>
            <a:solidFill>
              <a:schemeClr val="accent4"/>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nvGrpSpPr>
            <p:cNvPr id="1421" name="Group 1421"/>
            <p:cNvGrpSpPr/>
            <p:nvPr/>
          </p:nvGrpSpPr>
          <p:grpSpPr>
            <a:xfrm>
              <a:off x="2450413" y="1172862"/>
              <a:ext cx="463735" cy="315897"/>
              <a:chOff x="0" y="0"/>
              <a:chExt cx="463734" cy="315896"/>
            </a:xfrm>
          </p:grpSpPr>
          <p:sp>
            <p:nvSpPr>
              <p:cNvPr id="1419" name="Shape 1419"/>
              <p:cNvSpPr/>
              <p:nvPr/>
            </p:nvSpPr>
            <p:spPr>
              <a:xfrm>
                <a:off x="0" y="0"/>
                <a:ext cx="220309" cy="315897"/>
              </a:xfrm>
              <a:custGeom>
                <a:avLst/>
                <a:gdLst/>
                <a:ahLst/>
                <a:cxnLst>
                  <a:cxn ang="0">
                    <a:pos x="wd2" y="hd2"/>
                  </a:cxn>
                  <a:cxn ang="5400000">
                    <a:pos x="wd2" y="hd2"/>
                  </a:cxn>
                  <a:cxn ang="10800000">
                    <a:pos x="wd2" y="hd2"/>
                  </a:cxn>
                  <a:cxn ang="16200000">
                    <a:pos x="wd2" y="hd2"/>
                  </a:cxn>
                </a:cxnLst>
                <a:rect l="0" t="0" r="r" b="b"/>
                <a:pathLst>
                  <a:path w="21070" h="20461" extrusionOk="0">
                    <a:moveTo>
                      <a:pt x="15922" y="9343"/>
                    </a:moveTo>
                    <a:lnTo>
                      <a:pt x="19019" y="9596"/>
                    </a:lnTo>
                    <a:cubicBezTo>
                      <a:pt x="19821" y="9808"/>
                      <a:pt x="20465" y="10229"/>
                      <a:pt x="20806" y="10764"/>
                    </a:cubicBezTo>
                    <a:cubicBezTo>
                      <a:pt x="21117" y="11251"/>
                      <a:pt x="21155" y="11798"/>
                      <a:pt x="20912" y="12303"/>
                    </a:cubicBezTo>
                    <a:cubicBezTo>
                      <a:pt x="20122" y="12265"/>
                      <a:pt x="19327" y="12311"/>
                      <a:pt x="18557" y="12437"/>
                    </a:cubicBezTo>
                    <a:cubicBezTo>
                      <a:pt x="17733" y="12572"/>
                      <a:pt x="16948" y="12798"/>
                      <a:pt x="16233" y="13107"/>
                    </a:cubicBezTo>
                    <a:cubicBezTo>
                      <a:pt x="16565" y="13346"/>
                      <a:pt x="16845" y="13617"/>
                      <a:pt x="17062" y="13911"/>
                    </a:cubicBezTo>
                    <a:cubicBezTo>
                      <a:pt x="17948" y="15110"/>
                      <a:pt x="17742" y="16496"/>
                      <a:pt x="17488" y="17824"/>
                    </a:cubicBezTo>
                    <a:cubicBezTo>
                      <a:pt x="17328" y="18662"/>
                      <a:pt x="17157" y="19500"/>
                      <a:pt x="16975" y="20336"/>
                    </a:cubicBezTo>
                    <a:lnTo>
                      <a:pt x="15293" y="20461"/>
                    </a:lnTo>
                    <a:cubicBezTo>
                      <a:pt x="15640" y="19105"/>
                      <a:pt x="15635" y="17718"/>
                      <a:pt x="15278" y="16363"/>
                    </a:cubicBezTo>
                    <a:cubicBezTo>
                      <a:pt x="15150" y="15880"/>
                      <a:pt x="14979" y="15403"/>
                      <a:pt x="14764" y="14934"/>
                    </a:cubicBezTo>
                    <a:cubicBezTo>
                      <a:pt x="14616" y="17231"/>
                      <a:pt x="11916" y="19075"/>
                      <a:pt x="8526" y="19195"/>
                    </a:cubicBezTo>
                    <a:cubicBezTo>
                      <a:pt x="5697" y="19295"/>
                      <a:pt x="3403" y="18373"/>
                      <a:pt x="1883" y="16790"/>
                    </a:cubicBezTo>
                    <a:cubicBezTo>
                      <a:pt x="-165" y="14658"/>
                      <a:pt x="-445" y="11610"/>
                      <a:pt x="574" y="8669"/>
                    </a:cubicBezTo>
                    <a:cubicBezTo>
                      <a:pt x="2403" y="3390"/>
                      <a:pt x="7981" y="-1139"/>
                      <a:pt x="14640" y="255"/>
                    </a:cubicBezTo>
                    <a:cubicBezTo>
                      <a:pt x="18785" y="1122"/>
                      <a:pt x="20935" y="4211"/>
                      <a:pt x="19297" y="6934"/>
                    </a:cubicBezTo>
                    <a:cubicBezTo>
                      <a:pt x="18658" y="7995"/>
                      <a:pt x="17454" y="8856"/>
                      <a:pt x="15922" y="9343"/>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20" name="Shape 1420"/>
              <p:cNvSpPr/>
              <p:nvPr/>
            </p:nvSpPr>
            <p:spPr>
              <a:xfrm>
                <a:off x="243425" y="0"/>
                <a:ext cx="220310" cy="315897"/>
              </a:xfrm>
              <a:custGeom>
                <a:avLst/>
                <a:gdLst/>
                <a:ahLst/>
                <a:cxnLst>
                  <a:cxn ang="0">
                    <a:pos x="wd2" y="hd2"/>
                  </a:cxn>
                  <a:cxn ang="5400000">
                    <a:pos x="wd2" y="hd2"/>
                  </a:cxn>
                  <a:cxn ang="10800000">
                    <a:pos x="wd2" y="hd2"/>
                  </a:cxn>
                  <a:cxn ang="16200000">
                    <a:pos x="wd2" y="hd2"/>
                  </a:cxn>
                </a:cxnLst>
                <a:rect l="0" t="0" r="r" b="b"/>
                <a:pathLst>
                  <a:path w="21070" h="20461" extrusionOk="0">
                    <a:moveTo>
                      <a:pt x="5148" y="9343"/>
                    </a:moveTo>
                    <a:lnTo>
                      <a:pt x="2051" y="9596"/>
                    </a:lnTo>
                    <a:cubicBezTo>
                      <a:pt x="1249" y="9808"/>
                      <a:pt x="605" y="10229"/>
                      <a:pt x="264" y="10764"/>
                    </a:cubicBezTo>
                    <a:cubicBezTo>
                      <a:pt x="-47" y="11251"/>
                      <a:pt x="-85" y="11798"/>
                      <a:pt x="158" y="12303"/>
                    </a:cubicBezTo>
                    <a:cubicBezTo>
                      <a:pt x="948" y="12265"/>
                      <a:pt x="1743" y="12311"/>
                      <a:pt x="2513" y="12437"/>
                    </a:cubicBezTo>
                    <a:cubicBezTo>
                      <a:pt x="3337" y="12572"/>
                      <a:pt x="4122" y="12798"/>
                      <a:pt x="4837" y="13107"/>
                    </a:cubicBezTo>
                    <a:cubicBezTo>
                      <a:pt x="4505" y="13346"/>
                      <a:pt x="4225" y="13617"/>
                      <a:pt x="4008" y="13911"/>
                    </a:cubicBezTo>
                    <a:cubicBezTo>
                      <a:pt x="3122" y="15110"/>
                      <a:pt x="3328" y="16496"/>
                      <a:pt x="3582" y="17824"/>
                    </a:cubicBezTo>
                    <a:cubicBezTo>
                      <a:pt x="3742" y="18662"/>
                      <a:pt x="3913" y="19500"/>
                      <a:pt x="4095" y="20336"/>
                    </a:cubicBezTo>
                    <a:lnTo>
                      <a:pt x="5777" y="20461"/>
                    </a:lnTo>
                    <a:cubicBezTo>
                      <a:pt x="5430" y="19105"/>
                      <a:pt x="5435" y="17718"/>
                      <a:pt x="5792" y="16363"/>
                    </a:cubicBezTo>
                    <a:cubicBezTo>
                      <a:pt x="5920" y="15880"/>
                      <a:pt x="6091" y="15403"/>
                      <a:pt x="6306" y="14934"/>
                    </a:cubicBezTo>
                    <a:cubicBezTo>
                      <a:pt x="6454" y="17231"/>
                      <a:pt x="9154" y="19075"/>
                      <a:pt x="12544" y="19195"/>
                    </a:cubicBezTo>
                    <a:cubicBezTo>
                      <a:pt x="15373" y="19295"/>
                      <a:pt x="17667" y="18373"/>
                      <a:pt x="19187" y="16790"/>
                    </a:cubicBezTo>
                    <a:cubicBezTo>
                      <a:pt x="21235" y="14658"/>
                      <a:pt x="21515" y="11610"/>
                      <a:pt x="20496" y="8669"/>
                    </a:cubicBezTo>
                    <a:cubicBezTo>
                      <a:pt x="18667" y="3390"/>
                      <a:pt x="13089" y="-1139"/>
                      <a:pt x="6430" y="255"/>
                    </a:cubicBezTo>
                    <a:cubicBezTo>
                      <a:pt x="2285" y="1122"/>
                      <a:pt x="135" y="4211"/>
                      <a:pt x="1773" y="6934"/>
                    </a:cubicBezTo>
                    <a:cubicBezTo>
                      <a:pt x="2412" y="7995"/>
                      <a:pt x="3616" y="8856"/>
                      <a:pt x="5148" y="9343"/>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1422" name="Shape 1422"/>
            <p:cNvSpPr/>
            <p:nvPr/>
          </p:nvSpPr>
          <p:spPr>
            <a:xfrm>
              <a:off x="0" y="2023915"/>
              <a:ext cx="808442" cy="808443"/>
            </a:xfrm>
            <a:prstGeom prst="ellipse">
              <a:avLst/>
            </a:prstGeom>
            <a:solidFill>
              <a:schemeClr val="accent1"/>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23" name="Shape 1423"/>
            <p:cNvSpPr/>
            <p:nvPr/>
          </p:nvSpPr>
          <p:spPr>
            <a:xfrm>
              <a:off x="158325" y="2284872"/>
              <a:ext cx="501703" cy="266717"/>
            </a:xfrm>
            <a:custGeom>
              <a:avLst/>
              <a:gdLst/>
              <a:ahLst/>
              <a:cxnLst>
                <a:cxn ang="0">
                  <a:pos x="wd2" y="hd2"/>
                </a:cxn>
                <a:cxn ang="5400000">
                  <a:pos x="wd2" y="hd2"/>
                </a:cxn>
                <a:cxn ang="10800000">
                  <a:pos x="wd2" y="hd2"/>
                </a:cxn>
                <a:cxn ang="16200000">
                  <a:pos x="wd2" y="hd2"/>
                </a:cxn>
              </a:cxnLst>
              <a:rect l="0" t="0" r="r" b="b"/>
              <a:pathLst>
                <a:path w="21600" h="21398" extrusionOk="0">
                  <a:moveTo>
                    <a:pt x="0" y="11883"/>
                  </a:moveTo>
                  <a:cubicBezTo>
                    <a:pt x="2219" y="4390"/>
                    <a:pt x="6488" y="-186"/>
                    <a:pt x="11080" y="6"/>
                  </a:cubicBezTo>
                  <a:cubicBezTo>
                    <a:pt x="15481" y="190"/>
                    <a:pt x="19494" y="4746"/>
                    <a:pt x="21600" y="11951"/>
                  </a:cubicBezTo>
                  <a:cubicBezTo>
                    <a:pt x="18946" y="17921"/>
                    <a:pt x="15005" y="21383"/>
                    <a:pt x="10845" y="21398"/>
                  </a:cubicBezTo>
                  <a:cubicBezTo>
                    <a:pt x="6647" y="21414"/>
                    <a:pt x="2667" y="17922"/>
                    <a:pt x="0" y="11883"/>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24" name="Shape 1424"/>
            <p:cNvSpPr/>
            <p:nvPr/>
          </p:nvSpPr>
          <p:spPr>
            <a:xfrm>
              <a:off x="297446" y="2306504"/>
              <a:ext cx="223456" cy="223455"/>
            </a:xfrm>
            <a:prstGeom prst="ellipse">
              <a:avLst/>
            </a:prstGeom>
            <a:solidFill>
              <a:schemeClr val="accent1"/>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25" name="Shape 1425"/>
            <p:cNvSpPr/>
            <p:nvPr/>
          </p:nvSpPr>
          <p:spPr>
            <a:xfrm>
              <a:off x="350291" y="2359348"/>
              <a:ext cx="117767" cy="117767"/>
            </a:xfrm>
            <a:prstGeom prst="ellipse">
              <a:avLst/>
            </a:prstGeom>
            <a:solidFill>
              <a:srgbClr val="FFFFFF"/>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26" name="Shape 1426"/>
            <p:cNvSpPr/>
            <p:nvPr/>
          </p:nvSpPr>
          <p:spPr>
            <a:xfrm>
              <a:off x="3524986" y="1994534"/>
              <a:ext cx="808442" cy="808443"/>
            </a:xfrm>
            <a:prstGeom prst="ellipse">
              <a:avLst/>
            </a:prstGeom>
            <a:solidFill>
              <a:schemeClr val="accent3"/>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nvGrpSpPr>
            <p:cNvPr id="1437" name="Group 1437"/>
            <p:cNvGrpSpPr/>
            <p:nvPr/>
          </p:nvGrpSpPr>
          <p:grpSpPr>
            <a:xfrm>
              <a:off x="3814416" y="2133687"/>
              <a:ext cx="245353" cy="534231"/>
              <a:chOff x="0" y="0"/>
              <a:chExt cx="245351" cy="534229"/>
            </a:xfrm>
          </p:grpSpPr>
          <p:sp>
            <p:nvSpPr>
              <p:cNvPr id="1427" name="Shape 1427"/>
              <p:cNvSpPr/>
              <p:nvPr/>
            </p:nvSpPr>
            <p:spPr>
              <a:xfrm>
                <a:off x="26991" y="490706"/>
                <a:ext cx="197397"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28" name="Shape 1428"/>
              <p:cNvSpPr/>
              <p:nvPr/>
            </p:nvSpPr>
            <p:spPr>
              <a:xfrm>
                <a:off x="-1" y="3"/>
                <a:ext cx="224754" cy="534227"/>
              </a:xfrm>
              <a:custGeom>
                <a:avLst/>
                <a:gdLst/>
                <a:ahLst/>
                <a:cxnLst>
                  <a:cxn ang="0">
                    <a:pos x="wd2" y="hd2"/>
                  </a:cxn>
                  <a:cxn ang="5400000">
                    <a:pos x="wd2" y="hd2"/>
                  </a:cxn>
                  <a:cxn ang="10800000">
                    <a:pos x="wd2" y="hd2"/>
                  </a:cxn>
                  <a:cxn ang="16200000">
                    <a:pos x="wd2" y="hd2"/>
                  </a:cxn>
                </a:cxnLst>
                <a:rect l="0" t="0" r="r" b="b"/>
                <a:pathLst>
                  <a:path w="20615" h="21600" extrusionOk="0">
                    <a:moveTo>
                      <a:pt x="3139" y="0"/>
                    </a:moveTo>
                    <a:cubicBezTo>
                      <a:pt x="-124" y="2039"/>
                      <a:pt x="-897" y="4655"/>
                      <a:pt x="1073" y="6994"/>
                    </a:cubicBezTo>
                    <a:cubicBezTo>
                      <a:pt x="2828" y="9078"/>
                      <a:pt x="6534" y="10660"/>
                      <a:pt x="10068" y="12239"/>
                    </a:cubicBezTo>
                    <a:cubicBezTo>
                      <a:pt x="13140" y="13613"/>
                      <a:pt x="16148" y="15032"/>
                      <a:pt x="18116" y="16742"/>
                    </a:cubicBezTo>
                    <a:cubicBezTo>
                      <a:pt x="19841" y="18241"/>
                      <a:pt x="20703" y="19909"/>
                      <a:pt x="20608" y="21600"/>
                    </a:cubicBezTo>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29" name="Shape 1429"/>
              <p:cNvSpPr/>
              <p:nvPr/>
            </p:nvSpPr>
            <p:spPr>
              <a:xfrm>
                <a:off x="21897" y="0"/>
                <a:ext cx="223455" cy="534227"/>
              </a:xfrm>
              <a:custGeom>
                <a:avLst/>
                <a:gdLst/>
                <a:ahLst/>
                <a:cxnLst>
                  <a:cxn ang="0">
                    <a:pos x="wd2" y="hd2"/>
                  </a:cxn>
                  <a:cxn ang="5400000">
                    <a:pos x="wd2" y="hd2"/>
                  </a:cxn>
                  <a:cxn ang="10800000">
                    <a:pos x="wd2" y="hd2"/>
                  </a:cxn>
                  <a:cxn ang="16200000">
                    <a:pos x="wd2" y="hd2"/>
                  </a:cxn>
                </a:cxnLst>
                <a:rect l="0" t="0" r="r" b="b"/>
                <a:pathLst>
                  <a:path w="20615" h="21600" extrusionOk="0">
                    <a:moveTo>
                      <a:pt x="17476" y="0"/>
                    </a:moveTo>
                    <a:cubicBezTo>
                      <a:pt x="20739" y="2039"/>
                      <a:pt x="21512" y="4655"/>
                      <a:pt x="19542" y="6994"/>
                    </a:cubicBezTo>
                    <a:cubicBezTo>
                      <a:pt x="17787" y="9078"/>
                      <a:pt x="14081" y="10660"/>
                      <a:pt x="10547" y="12239"/>
                    </a:cubicBezTo>
                    <a:cubicBezTo>
                      <a:pt x="7475" y="13613"/>
                      <a:pt x="4467" y="15032"/>
                      <a:pt x="2499" y="16742"/>
                    </a:cubicBezTo>
                    <a:cubicBezTo>
                      <a:pt x="774" y="18241"/>
                      <a:pt x="-88" y="19909"/>
                      <a:pt x="7" y="21600"/>
                    </a:cubicBezTo>
                  </a:path>
                </a:pathLst>
              </a:cu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30" name="Shape 1430"/>
              <p:cNvSpPr/>
              <p:nvPr/>
            </p:nvSpPr>
            <p:spPr>
              <a:xfrm>
                <a:off x="47369" y="232898"/>
                <a:ext cx="149824"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31" name="Shape 1431"/>
              <p:cNvSpPr/>
              <p:nvPr/>
            </p:nvSpPr>
            <p:spPr>
              <a:xfrm>
                <a:off x="13169" y="177609"/>
                <a:ext cx="218177"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32" name="Shape 1432"/>
              <p:cNvSpPr/>
              <p:nvPr/>
            </p:nvSpPr>
            <p:spPr>
              <a:xfrm>
                <a:off x="1762" y="126457"/>
                <a:ext cx="241832"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33" name="Shape 1433"/>
              <p:cNvSpPr/>
              <p:nvPr/>
            </p:nvSpPr>
            <p:spPr>
              <a:xfrm>
                <a:off x="4866" y="75159"/>
                <a:ext cx="235993"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34" name="Shape 1434"/>
              <p:cNvSpPr/>
              <p:nvPr/>
            </p:nvSpPr>
            <p:spPr>
              <a:xfrm>
                <a:off x="21519" y="21577"/>
                <a:ext cx="203581"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35" name="Shape 1435"/>
              <p:cNvSpPr/>
              <p:nvPr/>
            </p:nvSpPr>
            <p:spPr>
              <a:xfrm>
                <a:off x="69789" y="383269"/>
                <a:ext cx="107767"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36" name="Shape 1436"/>
              <p:cNvSpPr/>
              <p:nvPr/>
            </p:nvSpPr>
            <p:spPr>
              <a:xfrm>
                <a:off x="39285" y="437559"/>
                <a:ext cx="167286" cy="1"/>
              </a:xfrm>
              <a:prstGeom prst="line">
                <a:avLst/>
              </a:prstGeom>
              <a:noFill/>
              <a:ln w="38100" cap="flat">
                <a:solidFill>
                  <a:srgbClr val="FFFFFF"/>
                </a:solidFill>
                <a:prstDash val="solid"/>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1438" name="Shape 1438"/>
            <p:cNvSpPr/>
            <p:nvPr/>
          </p:nvSpPr>
          <p:spPr>
            <a:xfrm>
              <a:off x="1622893" y="0"/>
              <a:ext cx="808442" cy="808442"/>
            </a:xfrm>
            <a:prstGeom prst="ellipse">
              <a:avLst/>
            </a:prstGeom>
            <a:solidFill>
              <a:schemeClr val="accent1"/>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grpSp>
          <p:nvGrpSpPr>
            <p:cNvPr id="1441" name="Group 1441"/>
            <p:cNvGrpSpPr/>
            <p:nvPr/>
          </p:nvGrpSpPr>
          <p:grpSpPr>
            <a:xfrm>
              <a:off x="1904413" y="187571"/>
              <a:ext cx="245403" cy="453190"/>
              <a:chOff x="0" y="0"/>
              <a:chExt cx="245401" cy="453188"/>
            </a:xfrm>
          </p:grpSpPr>
          <p:sp>
            <p:nvSpPr>
              <p:cNvPr id="1439" name="Shape 1439"/>
              <p:cNvSpPr/>
              <p:nvPr/>
            </p:nvSpPr>
            <p:spPr>
              <a:xfrm>
                <a:off x="0" y="0"/>
                <a:ext cx="127377" cy="453189"/>
              </a:xfrm>
              <a:custGeom>
                <a:avLst/>
                <a:gdLst/>
                <a:ahLst/>
                <a:cxnLst>
                  <a:cxn ang="0">
                    <a:pos x="wd2" y="hd2"/>
                  </a:cxn>
                  <a:cxn ang="5400000">
                    <a:pos x="wd2" y="hd2"/>
                  </a:cxn>
                  <a:cxn ang="10800000">
                    <a:pos x="wd2" y="hd2"/>
                  </a:cxn>
                  <a:cxn ang="16200000">
                    <a:pos x="wd2" y="hd2"/>
                  </a:cxn>
                </a:cxnLst>
                <a:rect l="0" t="0" r="r" b="b"/>
                <a:pathLst>
                  <a:path w="21290" h="21198" extrusionOk="0">
                    <a:moveTo>
                      <a:pt x="21290" y="1639"/>
                    </a:moveTo>
                    <a:cubicBezTo>
                      <a:pt x="19594" y="1641"/>
                      <a:pt x="17954" y="1470"/>
                      <a:pt x="16678" y="1157"/>
                    </a:cubicBezTo>
                    <a:cubicBezTo>
                      <a:pt x="16031" y="998"/>
                      <a:pt x="15498" y="807"/>
                      <a:pt x="14866" y="643"/>
                    </a:cubicBezTo>
                    <a:cubicBezTo>
                      <a:pt x="11714" y="-173"/>
                      <a:pt x="6898" y="-218"/>
                      <a:pt x="3562" y="539"/>
                    </a:cubicBezTo>
                    <a:cubicBezTo>
                      <a:pt x="634" y="1203"/>
                      <a:pt x="-310" y="2161"/>
                      <a:pt x="86" y="3193"/>
                    </a:cubicBezTo>
                    <a:cubicBezTo>
                      <a:pt x="377" y="3952"/>
                      <a:pt x="1377" y="4776"/>
                      <a:pt x="2637" y="5539"/>
                    </a:cubicBezTo>
                    <a:cubicBezTo>
                      <a:pt x="4434" y="6626"/>
                      <a:pt x="6392" y="7723"/>
                      <a:pt x="6699" y="8929"/>
                    </a:cubicBezTo>
                    <a:cubicBezTo>
                      <a:pt x="7045" y="10284"/>
                      <a:pt x="5232" y="11592"/>
                      <a:pt x="4510" y="12934"/>
                    </a:cubicBezTo>
                    <a:cubicBezTo>
                      <a:pt x="3602" y="14622"/>
                      <a:pt x="4431" y="16317"/>
                      <a:pt x="5776" y="17984"/>
                    </a:cubicBezTo>
                    <a:cubicBezTo>
                      <a:pt x="6480" y="18856"/>
                      <a:pt x="7387" y="19726"/>
                      <a:pt x="9254" y="20445"/>
                    </a:cubicBezTo>
                    <a:cubicBezTo>
                      <a:pt x="10707" y="21005"/>
                      <a:pt x="12646" y="21382"/>
                      <a:pt x="14732" y="21103"/>
                    </a:cubicBezTo>
                    <a:cubicBezTo>
                      <a:pt x="15258" y="21033"/>
                      <a:pt x="15699" y="20920"/>
                      <a:pt x="15974" y="20775"/>
                    </a:cubicBezTo>
                    <a:cubicBezTo>
                      <a:pt x="15222" y="19514"/>
                      <a:pt x="14481" y="18252"/>
                      <a:pt x="13749" y="16989"/>
                    </a:cubicBezTo>
                    <a:cubicBezTo>
                      <a:pt x="12686" y="15155"/>
                      <a:pt x="11853" y="13178"/>
                      <a:pt x="15906" y="11718"/>
                    </a:cubicBezTo>
                    <a:cubicBezTo>
                      <a:pt x="17243" y="11237"/>
                      <a:pt x="19032" y="10869"/>
                      <a:pt x="21074" y="10656"/>
                    </a:cubicBezTo>
                    <a:lnTo>
                      <a:pt x="21290" y="1639"/>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40" name="Shape 1440"/>
              <p:cNvSpPr/>
              <p:nvPr/>
            </p:nvSpPr>
            <p:spPr>
              <a:xfrm>
                <a:off x="116999" y="0"/>
                <a:ext cx="128403" cy="453189"/>
              </a:xfrm>
              <a:custGeom>
                <a:avLst/>
                <a:gdLst/>
                <a:ahLst/>
                <a:cxnLst>
                  <a:cxn ang="0">
                    <a:pos x="wd2" y="hd2"/>
                  </a:cxn>
                  <a:cxn ang="5400000">
                    <a:pos x="wd2" y="hd2"/>
                  </a:cxn>
                  <a:cxn ang="10800000">
                    <a:pos x="wd2" y="hd2"/>
                  </a:cxn>
                  <a:cxn ang="16200000">
                    <a:pos x="wd2" y="hd2"/>
                  </a:cxn>
                </a:cxnLst>
                <a:rect l="0" t="0" r="r" b="b"/>
                <a:pathLst>
                  <a:path w="21290" h="21198" extrusionOk="0">
                    <a:moveTo>
                      <a:pt x="0" y="1639"/>
                    </a:moveTo>
                    <a:cubicBezTo>
                      <a:pt x="1696" y="1641"/>
                      <a:pt x="3336" y="1470"/>
                      <a:pt x="4612" y="1157"/>
                    </a:cubicBezTo>
                    <a:cubicBezTo>
                      <a:pt x="5259" y="998"/>
                      <a:pt x="5792" y="807"/>
                      <a:pt x="6424" y="643"/>
                    </a:cubicBezTo>
                    <a:cubicBezTo>
                      <a:pt x="9576" y="-173"/>
                      <a:pt x="14392" y="-218"/>
                      <a:pt x="17728" y="539"/>
                    </a:cubicBezTo>
                    <a:cubicBezTo>
                      <a:pt x="20656" y="1203"/>
                      <a:pt x="21600" y="2161"/>
                      <a:pt x="21204" y="3193"/>
                    </a:cubicBezTo>
                    <a:cubicBezTo>
                      <a:pt x="20913" y="3952"/>
                      <a:pt x="19913" y="4776"/>
                      <a:pt x="18653" y="5539"/>
                    </a:cubicBezTo>
                    <a:cubicBezTo>
                      <a:pt x="16856" y="6626"/>
                      <a:pt x="14898" y="7723"/>
                      <a:pt x="14591" y="8929"/>
                    </a:cubicBezTo>
                    <a:cubicBezTo>
                      <a:pt x="14245" y="10284"/>
                      <a:pt x="16058" y="11592"/>
                      <a:pt x="16780" y="12934"/>
                    </a:cubicBezTo>
                    <a:cubicBezTo>
                      <a:pt x="17688" y="14622"/>
                      <a:pt x="16859" y="16317"/>
                      <a:pt x="15514" y="17984"/>
                    </a:cubicBezTo>
                    <a:cubicBezTo>
                      <a:pt x="14810" y="18856"/>
                      <a:pt x="13903" y="19726"/>
                      <a:pt x="12036" y="20445"/>
                    </a:cubicBezTo>
                    <a:cubicBezTo>
                      <a:pt x="10583" y="21005"/>
                      <a:pt x="8644" y="21382"/>
                      <a:pt x="6558" y="21103"/>
                    </a:cubicBezTo>
                    <a:cubicBezTo>
                      <a:pt x="6032" y="21033"/>
                      <a:pt x="5591" y="20920"/>
                      <a:pt x="5316" y="20775"/>
                    </a:cubicBezTo>
                    <a:cubicBezTo>
                      <a:pt x="6068" y="19514"/>
                      <a:pt x="6809" y="18252"/>
                      <a:pt x="7541" y="16989"/>
                    </a:cubicBezTo>
                    <a:cubicBezTo>
                      <a:pt x="8604" y="15155"/>
                      <a:pt x="9437" y="13178"/>
                      <a:pt x="5384" y="11718"/>
                    </a:cubicBezTo>
                    <a:cubicBezTo>
                      <a:pt x="4047" y="11237"/>
                      <a:pt x="2258" y="10869"/>
                      <a:pt x="216" y="10656"/>
                    </a:cubicBezTo>
                    <a:lnTo>
                      <a:pt x="0" y="1639"/>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1442" name="Shape 1442"/>
            <p:cNvSpPr/>
            <p:nvPr/>
          </p:nvSpPr>
          <p:spPr>
            <a:xfrm>
              <a:off x="2880137" y="2761044"/>
              <a:ext cx="808442" cy="808442"/>
            </a:xfrm>
            <a:prstGeom prst="ellipse">
              <a:avLst/>
            </a:prstGeom>
            <a:solidFill>
              <a:schemeClr val="accent3"/>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43" name="Shape 1443"/>
            <p:cNvSpPr/>
            <p:nvPr/>
          </p:nvSpPr>
          <p:spPr>
            <a:xfrm>
              <a:off x="3067608" y="2957761"/>
              <a:ext cx="225088" cy="395317"/>
            </a:xfrm>
            <a:custGeom>
              <a:avLst/>
              <a:gdLst/>
              <a:ahLst/>
              <a:cxnLst>
                <a:cxn ang="0">
                  <a:pos x="wd2" y="hd2"/>
                </a:cxn>
                <a:cxn ang="5400000">
                  <a:pos x="wd2" y="hd2"/>
                </a:cxn>
                <a:cxn ang="10800000">
                  <a:pos x="wd2" y="hd2"/>
                </a:cxn>
                <a:cxn ang="16200000">
                  <a:pos x="wd2" y="hd2"/>
                </a:cxn>
              </a:cxnLst>
              <a:rect l="0" t="0" r="r" b="b"/>
              <a:pathLst>
                <a:path w="21432" h="21559" extrusionOk="0">
                  <a:moveTo>
                    <a:pt x="21432" y="0"/>
                  </a:moveTo>
                  <a:lnTo>
                    <a:pt x="19645" y="10"/>
                  </a:lnTo>
                  <a:lnTo>
                    <a:pt x="19828" y="6894"/>
                  </a:lnTo>
                  <a:cubicBezTo>
                    <a:pt x="19888" y="7068"/>
                    <a:pt x="19626" y="7223"/>
                    <a:pt x="19320" y="7194"/>
                  </a:cubicBezTo>
                  <a:cubicBezTo>
                    <a:pt x="19138" y="7177"/>
                    <a:pt x="18999" y="7092"/>
                    <a:pt x="18981" y="6987"/>
                  </a:cubicBezTo>
                  <a:lnTo>
                    <a:pt x="18264" y="1927"/>
                  </a:lnTo>
                  <a:cubicBezTo>
                    <a:pt x="18169" y="1554"/>
                    <a:pt x="17832" y="1215"/>
                    <a:pt x="17312" y="982"/>
                  </a:cubicBezTo>
                  <a:cubicBezTo>
                    <a:pt x="15075" y="-17"/>
                    <a:pt x="12593" y="860"/>
                    <a:pt x="10544" y="2285"/>
                  </a:cubicBezTo>
                  <a:cubicBezTo>
                    <a:pt x="7831" y="4174"/>
                    <a:pt x="5313" y="6380"/>
                    <a:pt x="3126" y="8838"/>
                  </a:cubicBezTo>
                  <a:cubicBezTo>
                    <a:pt x="442" y="11857"/>
                    <a:pt x="225" y="15071"/>
                    <a:pt x="21" y="17461"/>
                  </a:cubicBezTo>
                  <a:cubicBezTo>
                    <a:pt x="-168" y="19674"/>
                    <a:pt x="909" y="21484"/>
                    <a:pt x="4380" y="21558"/>
                  </a:cubicBezTo>
                  <a:cubicBezTo>
                    <a:pt x="5573" y="21583"/>
                    <a:pt x="6653" y="21237"/>
                    <a:pt x="7638" y="20850"/>
                  </a:cubicBezTo>
                  <a:cubicBezTo>
                    <a:pt x="8793" y="20397"/>
                    <a:pt x="9897" y="19871"/>
                    <a:pt x="11222" y="19597"/>
                  </a:cubicBezTo>
                  <a:cubicBezTo>
                    <a:pt x="12697" y="19293"/>
                    <a:pt x="14334" y="19321"/>
                    <a:pt x="15728" y="18901"/>
                  </a:cubicBezTo>
                  <a:cubicBezTo>
                    <a:pt x="19489" y="17770"/>
                    <a:pt x="19045" y="14908"/>
                    <a:pt x="18935" y="12396"/>
                  </a:cubicBezTo>
                  <a:cubicBezTo>
                    <a:pt x="18888" y="11343"/>
                    <a:pt x="19023" y="10290"/>
                    <a:pt x="19337" y="9253"/>
                  </a:cubicBezTo>
                  <a:cubicBezTo>
                    <a:pt x="19378" y="8836"/>
                    <a:pt x="19756" y="8454"/>
                    <a:pt x="20359" y="8219"/>
                  </a:cubicBezTo>
                  <a:cubicBezTo>
                    <a:pt x="20643" y="8109"/>
                    <a:pt x="20967" y="8036"/>
                    <a:pt x="21307" y="8008"/>
                  </a:cubicBezTo>
                  <a:lnTo>
                    <a:pt x="21432" y="0"/>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44" name="Shape 1444"/>
            <p:cNvSpPr/>
            <p:nvPr/>
          </p:nvSpPr>
          <p:spPr>
            <a:xfrm>
              <a:off x="3287594" y="2957761"/>
              <a:ext cx="223421" cy="395317"/>
            </a:xfrm>
            <a:custGeom>
              <a:avLst/>
              <a:gdLst/>
              <a:ahLst/>
              <a:cxnLst>
                <a:cxn ang="0">
                  <a:pos x="wd2" y="hd2"/>
                </a:cxn>
                <a:cxn ang="5400000">
                  <a:pos x="wd2" y="hd2"/>
                </a:cxn>
                <a:cxn ang="10800000">
                  <a:pos x="wd2" y="hd2"/>
                </a:cxn>
                <a:cxn ang="16200000">
                  <a:pos x="wd2" y="hd2"/>
                </a:cxn>
              </a:cxnLst>
              <a:rect l="0" t="0" r="r" b="b"/>
              <a:pathLst>
                <a:path w="21432" h="21559" extrusionOk="0">
                  <a:moveTo>
                    <a:pt x="0" y="0"/>
                  </a:moveTo>
                  <a:lnTo>
                    <a:pt x="1787" y="10"/>
                  </a:lnTo>
                  <a:lnTo>
                    <a:pt x="1604" y="6894"/>
                  </a:lnTo>
                  <a:cubicBezTo>
                    <a:pt x="1544" y="7068"/>
                    <a:pt x="1806" y="7223"/>
                    <a:pt x="2112" y="7194"/>
                  </a:cubicBezTo>
                  <a:cubicBezTo>
                    <a:pt x="2294" y="7177"/>
                    <a:pt x="2433" y="7092"/>
                    <a:pt x="2451" y="6987"/>
                  </a:cubicBezTo>
                  <a:lnTo>
                    <a:pt x="3168" y="1927"/>
                  </a:lnTo>
                  <a:cubicBezTo>
                    <a:pt x="3263" y="1554"/>
                    <a:pt x="3600" y="1215"/>
                    <a:pt x="4120" y="982"/>
                  </a:cubicBezTo>
                  <a:cubicBezTo>
                    <a:pt x="6357" y="-17"/>
                    <a:pt x="8839" y="860"/>
                    <a:pt x="10888" y="2285"/>
                  </a:cubicBezTo>
                  <a:cubicBezTo>
                    <a:pt x="13601" y="4174"/>
                    <a:pt x="16119" y="6380"/>
                    <a:pt x="18306" y="8838"/>
                  </a:cubicBezTo>
                  <a:cubicBezTo>
                    <a:pt x="20990" y="11857"/>
                    <a:pt x="21207" y="15071"/>
                    <a:pt x="21411" y="17461"/>
                  </a:cubicBezTo>
                  <a:cubicBezTo>
                    <a:pt x="21600" y="19674"/>
                    <a:pt x="20523" y="21484"/>
                    <a:pt x="17052" y="21558"/>
                  </a:cubicBezTo>
                  <a:cubicBezTo>
                    <a:pt x="15859" y="21583"/>
                    <a:pt x="14779" y="21237"/>
                    <a:pt x="13794" y="20850"/>
                  </a:cubicBezTo>
                  <a:cubicBezTo>
                    <a:pt x="12639" y="20397"/>
                    <a:pt x="11535" y="19871"/>
                    <a:pt x="10210" y="19597"/>
                  </a:cubicBezTo>
                  <a:cubicBezTo>
                    <a:pt x="8735" y="19293"/>
                    <a:pt x="7098" y="19321"/>
                    <a:pt x="5704" y="18901"/>
                  </a:cubicBezTo>
                  <a:cubicBezTo>
                    <a:pt x="1943" y="17770"/>
                    <a:pt x="2387" y="14908"/>
                    <a:pt x="2497" y="12396"/>
                  </a:cubicBezTo>
                  <a:cubicBezTo>
                    <a:pt x="2544" y="11343"/>
                    <a:pt x="2409" y="10290"/>
                    <a:pt x="2095" y="9253"/>
                  </a:cubicBezTo>
                  <a:cubicBezTo>
                    <a:pt x="2054" y="8836"/>
                    <a:pt x="1676" y="8454"/>
                    <a:pt x="1073" y="8219"/>
                  </a:cubicBezTo>
                  <a:cubicBezTo>
                    <a:pt x="789" y="8109"/>
                    <a:pt x="465" y="8036"/>
                    <a:pt x="125" y="8008"/>
                  </a:cubicBezTo>
                  <a:lnTo>
                    <a:pt x="0" y="0"/>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45" name="Shape 1445"/>
            <p:cNvSpPr/>
            <p:nvPr/>
          </p:nvSpPr>
          <p:spPr>
            <a:xfrm>
              <a:off x="2880137" y="728"/>
              <a:ext cx="808442" cy="808442"/>
            </a:xfrm>
            <a:prstGeom prst="ellipse">
              <a:avLst/>
            </a:prstGeom>
            <a:solidFill>
              <a:schemeClr val="accent2"/>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46" name="Shape 1446"/>
            <p:cNvSpPr/>
            <p:nvPr/>
          </p:nvSpPr>
          <p:spPr>
            <a:xfrm>
              <a:off x="3069834" y="203357"/>
              <a:ext cx="429049" cy="383374"/>
            </a:xfrm>
            <a:custGeom>
              <a:avLst/>
              <a:gdLst/>
              <a:ahLst/>
              <a:cxnLst>
                <a:cxn ang="0">
                  <a:pos x="wd2" y="hd2"/>
                </a:cxn>
                <a:cxn ang="5400000">
                  <a:pos x="wd2" y="hd2"/>
                </a:cxn>
                <a:cxn ang="10800000">
                  <a:pos x="wd2" y="hd2"/>
                </a:cxn>
                <a:cxn ang="16200000">
                  <a:pos x="wd2" y="hd2"/>
                </a:cxn>
              </a:cxnLst>
              <a:rect l="0" t="0" r="r" b="b"/>
              <a:pathLst>
                <a:path w="20901" h="21216" extrusionOk="0">
                  <a:moveTo>
                    <a:pt x="8217" y="65"/>
                  </a:moveTo>
                  <a:cubicBezTo>
                    <a:pt x="8159" y="1450"/>
                    <a:pt x="8478" y="2822"/>
                    <a:pt x="9132" y="3994"/>
                  </a:cubicBezTo>
                  <a:cubicBezTo>
                    <a:pt x="9725" y="5057"/>
                    <a:pt x="10569" y="5910"/>
                    <a:pt x="11569" y="6455"/>
                  </a:cubicBezTo>
                  <a:cubicBezTo>
                    <a:pt x="12048" y="6888"/>
                    <a:pt x="12403" y="7474"/>
                    <a:pt x="12588" y="8137"/>
                  </a:cubicBezTo>
                  <a:cubicBezTo>
                    <a:pt x="12893" y="9234"/>
                    <a:pt x="12738" y="10360"/>
                    <a:pt x="12605" y="11372"/>
                  </a:cubicBezTo>
                  <a:cubicBezTo>
                    <a:pt x="12447" y="12567"/>
                    <a:pt x="12230" y="13793"/>
                    <a:pt x="11345" y="14591"/>
                  </a:cubicBezTo>
                  <a:cubicBezTo>
                    <a:pt x="10306" y="15528"/>
                    <a:pt x="8785" y="15211"/>
                    <a:pt x="7377" y="15304"/>
                  </a:cubicBezTo>
                  <a:cubicBezTo>
                    <a:pt x="6744" y="15346"/>
                    <a:pt x="6121" y="15505"/>
                    <a:pt x="5534" y="15777"/>
                  </a:cubicBezTo>
                  <a:cubicBezTo>
                    <a:pt x="5122" y="15145"/>
                    <a:pt x="4483" y="14753"/>
                    <a:pt x="3791" y="14707"/>
                  </a:cubicBezTo>
                  <a:cubicBezTo>
                    <a:pt x="2063" y="14593"/>
                    <a:pt x="798" y="16340"/>
                    <a:pt x="298" y="18330"/>
                  </a:cubicBezTo>
                  <a:cubicBezTo>
                    <a:pt x="74" y="19221"/>
                    <a:pt x="-25" y="20146"/>
                    <a:pt x="5" y="21073"/>
                  </a:cubicBezTo>
                  <a:lnTo>
                    <a:pt x="2389" y="21216"/>
                  </a:lnTo>
                  <a:cubicBezTo>
                    <a:pt x="2157" y="20642"/>
                    <a:pt x="2090" y="20000"/>
                    <a:pt x="2198" y="19381"/>
                  </a:cubicBezTo>
                  <a:cubicBezTo>
                    <a:pt x="2324" y="18657"/>
                    <a:pt x="2680" y="18010"/>
                    <a:pt x="3198" y="17563"/>
                  </a:cubicBezTo>
                  <a:cubicBezTo>
                    <a:pt x="3479" y="18009"/>
                    <a:pt x="3880" y="18340"/>
                    <a:pt x="4341" y="18507"/>
                  </a:cubicBezTo>
                  <a:cubicBezTo>
                    <a:pt x="4905" y="18710"/>
                    <a:pt x="5517" y="18654"/>
                    <a:pt x="6045" y="18350"/>
                  </a:cubicBezTo>
                  <a:cubicBezTo>
                    <a:pt x="7733" y="20569"/>
                    <a:pt x="10340" y="21600"/>
                    <a:pt x="12876" y="21050"/>
                  </a:cubicBezTo>
                  <a:cubicBezTo>
                    <a:pt x="15930" y="20388"/>
                    <a:pt x="18089" y="17960"/>
                    <a:pt x="19427" y="15281"/>
                  </a:cubicBezTo>
                  <a:cubicBezTo>
                    <a:pt x="20954" y="12223"/>
                    <a:pt x="21575" y="8454"/>
                    <a:pt x="19915" y="5151"/>
                  </a:cubicBezTo>
                  <a:cubicBezTo>
                    <a:pt x="18570" y="2474"/>
                    <a:pt x="15767" y="1116"/>
                    <a:pt x="13513" y="2544"/>
                  </a:cubicBezTo>
                  <a:cubicBezTo>
                    <a:pt x="12888" y="2940"/>
                    <a:pt x="12311" y="3567"/>
                    <a:pt x="11594" y="3467"/>
                  </a:cubicBezTo>
                  <a:cubicBezTo>
                    <a:pt x="11020" y="3388"/>
                    <a:pt x="10615" y="2931"/>
                    <a:pt x="10333" y="2437"/>
                  </a:cubicBezTo>
                  <a:cubicBezTo>
                    <a:pt x="9937" y="1743"/>
                    <a:pt x="9732" y="904"/>
                    <a:pt x="9810" y="0"/>
                  </a:cubicBezTo>
                  <a:lnTo>
                    <a:pt x="8217" y="65"/>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47" name="Shape 1447"/>
            <p:cNvSpPr/>
            <p:nvPr/>
          </p:nvSpPr>
          <p:spPr>
            <a:xfrm>
              <a:off x="787390" y="733377"/>
              <a:ext cx="808443" cy="808443"/>
            </a:xfrm>
            <a:prstGeom prst="ellipse">
              <a:avLst/>
            </a:prstGeom>
            <a:solidFill>
              <a:schemeClr val="accent2"/>
            </a:solidFill>
            <a:ln w="3175" cap="flat">
              <a:noFill/>
              <a:miter lim="400000"/>
            </a:ln>
            <a:effectLst/>
          </p:spPr>
          <p:txBody>
            <a:bodyPr wrap="square" lIns="71437" tIns="71437" rIns="71437" bIns="71437" numCol="1" anchor="ctr">
              <a:noAutofit/>
            </a:bodyPr>
            <a:lstStyle/>
            <a:p>
              <a:pPr algn="ctr" defTabSz="821531">
                <a:defRPr sz="3200">
                  <a:solidFill>
                    <a:srgbClr val="FFFFFF"/>
                  </a:solidFill>
                  <a:latin typeface="Helvetica Light"/>
                  <a:ea typeface="Helvetica Light"/>
                  <a:cs typeface="Helvetica Light"/>
                  <a:sym typeface="Helvetica Light"/>
                </a:defRPr>
              </a:pPr>
              <a:endParaRPr/>
            </a:p>
          </p:txBody>
        </p:sp>
        <p:sp>
          <p:nvSpPr>
            <p:cNvPr id="1448" name="Shape 1448"/>
            <p:cNvSpPr/>
            <p:nvPr/>
          </p:nvSpPr>
          <p:spPr>
            <a:xfrm>
              <a:off x="1052639" y="920667"/>
              <a:ext cx="277946" cy="433862"/>
            </a:xfrm>
            <a:custGeom>
              <a:avLst/>
              <a:gdLst/>
              <a:ahLst/>
              <a:cxnLst>
                <a:cxn ang="0">
                  <a:pos x="wd2" y="hd2"/>
                </a:cxn>
                <a:cxn ang="5400000">
                  <a:pos x="wd2" y="hd2"/>
                </a:cxn>
                <a:cxn ang="10800000">
                  <a:pos x="wd2" y="hd2"/>
                </a:cxn>
                <a:cxn ang="16200000">
                  <a:pos x="wd2" y="hd2"/>
                </a:cxn>
              </a:cxnLst>
              <a:rect l="0" t="0" r="r" b="b"/>
              <a:pathLst>
                <a:path w="21565" h="21517" extrusionOk="0">
                  <a:moveTo>
                    <a:pt x="5624" y="732"/>
                  </a:moveTo>
                  <a:lnTo>
                    <a:pt x="6688" y="1666"/>
                  </a:lnTo>
                  <a:cubicBezTo>
                    <a:pt x="6867" y="1982"/>
                    <a:pt x="6907" y="2323"/>
                    <a:pt x="6803" y="2653"/>
                  </a:cubicBezTo>
                  <a:cubicBezTo>
                    <a:pt x="6673" y="3061"/>
                    <a:pt x="6330" y="3430"/>
                    <a:pt x="5829" y="3698"/>
                  </a:cubicBezTo>
                  <a:lnTo>
                    <a:pt x="4852" y="2895"/>
                  </a:lnTo>
                  <a:cubicBezTo>
                    <a:pt x="4590" y="2753"/>
                    <a:pt x="4253" y="2680"/>
                    <a:pt x="3909" y="2691"/>
                  </a:cubicBezTo>
                  <a:cubicBezTo>
                    <a:pt x="3547" y="2703"/>
                    <a:pt x="3207" y="2808"/>
                    <a:pt x="2967" y="2981"/>
                  </a:cubicBezTo>
                  <a:cubicBezTo>
                    <a:pt x="2413" y="3826"/>
                    <a:pt x="2033" y="4713"/>
                    <a:pt x="1838" y="5620"/>
                  </a:cubicBezTo>
                  <a:cubicBezTo>
                    <a:pt x="1649" y="6496"/>
                    <a:pt x="1634" y="7384"/>
                    <a:pt x="1792" y="8262"/>
                  </a:cubicBezTo>
                  <a:cubicBezTo>
                    <a:pt x="609" y="9467"/>
                    <a:pt x="-12" y="10862"/>
                    <a:pt x="0" y="12284"/>
                  </a:cubicBezTo>
                  <a:cubicBezTo>
                    <a:pt x="35" y="16271"/>
                    <a:pt x="4542" y="19578"/>
                    <a:pt x="10527" y="20857"/>
                  </a:cubicBezTo>
                  <a:cubicBezTo>
                    <a:pt x="12140" y="21202"/>
                    <a:pt x="13876" y="21356"/>
                    <a:pt x="15454" y="21463"/>
                  </a:cubicBezTo>
                  <a:cubicBezTo>
                    <a:pt x="17003" y="21567"/>
                    <a:pt x="18650" y="21578"/>
                    <a:pt x="19872" y="20965"/>
                  </a:cubicBezTo>
                  <a:cubicBezTo>
                    <a:pt x="21396" y="20199"/>
                    <a:pt x="21588" y="19014"/>
                    <a:pt x="21563" y="17794"/>
                  </a:cubicBezTo>
                  <a:cubicBezTo>
                    <a:pt x="21540" y="16684"/>
                    <a:pt x="21466" y="15433"/>
                    <a:pt x="21050" y="14251"/>
                  </a:cubicBezTo>
                  <a:cubicBezTo>
                    <a:pt x="20306" y="12136"/>
                    <a:pt x="18809" y="10166"/>
                    <a:pt x="16667" y="8486"/>
                  </a:cubicBezTo>
                  <a:cubicBezTo>
                    <a:pt x="16411" y="8215"/>
                    <a:pt x="16280" y="7903"/>
                    <a:pt x="16290" y="7587"/>
                  </a:cubicBezTo>
                  <a:cubicBezTo>
                    <a:pt x="16301" y="7268"/>
                    <a:pt x="16454" y="6957"/>
                    <a:pt x="16733" y="6692"/>
                  </a:cubicBezTo>
                  <a:cubicBezTo>
                    <a:pt x="17591" y="6388"/>
                    <a:pt x="18171" y="5840"/>
                    <a:pt x="18293" y="5218"/>
                  </a:cubicBezTo>
                  <a:cubicBezTo>
                    <a:pt x="18431" y="4518"/>
                    <a:pt x="17978" y="3825"/>
                    <a:pt x="17103" y="3396"/>
                  </a:cubicBezTo>
                  <a:cubicBezTo>
                    <a:pt x="16681" y="2708"/>
                    <a:pt x="15932" y="2124"/>
                    <a:pt x="14961" y="1724"/>
                  </a:cubicBezTo>
                  <a:cubicBezTo>
                    <a:pt x="14258" y="1435"/>
                    <a:pt x="13460" y="1253"/>
                    <a:pt x="12630" y="1192"/>
                  </a:cubicBezTo>
                  <a:lnTo>
                    <a:pt x="12836" y="437"/>
                  </a:lnTo>
                  <a:cubicBezTo>
                    <a:pt x="12565" y="296"/>
                    <a:pt x="12253" y="190"/>
                    <a:pt x="11918" y="126"/>
                  </a:cubicBezTo>
                  <a:cubicBezTo>
                    <a:pt x="11533" y="52"/>
                    <a:pt x="11127" y="34"/>
                    <a:pt x="10730" y="74"/>
                  </a:cubicBezTo>
                  <a:lnTo>
                    <a:pt x="9292" y="166"/>
                  </a:lnTo>
                  <a:lnTo>
                    <a:pt x="9226" y="1060"/>
                  </a:lnTo>
                  <a:lnTo>
                    <a:pt x="7996" y="18"/>
                  </a:lnTo>
                  <a:cubicBezTo>
                    <a:pt x="7597" y="-22"/>
                    <a:pt x="7188" y="5"/>
                    <a:pt x="6810" y="97"/>
                  </a:cubicBezTo>
                  <a:cubicBezTo>
                    <a:pt x="6314" y="217"/>
                    <a:pt x="5896" y="441"/>
                    <a:pt x="5624" y="732"/>
                  </a:cubicBez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449" name="Shape 1449"/>
            <p:cNvSpPr/>
            <p:nvPr/>
          </p:nvSpPr>
          <p:spPr>
            <a:xfrm>
              <a:off x="1948171" y="4948423"/>
              <a:ext cx="1506885" cy="340172"/>
            </a:xfrm>
            <a:prstGeom prst="rect">
              <a:avLst/>
            </a:prstGeom>
            <a:solidFill>
              <a:srgbClr val="F3F3F3">
                <a:alpha val="27701"/>
              </a:srgbClr>
            </a:solidFill>
            <a:ln w="76200" cap="flat">
              <a:solidFill>
                <a:srgbClr val="E5E5E5">
                  <a:alpha val="27701"/>
                </a:srgbClr>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nvGrpSpPr>
            <p:cNvPr id="1471" name="Group 1471"/>
            <p:cNvGrpSpPr/>
            <p:nvPr/>
          </p:nvGrpSpPr>
          <p:grpSpPr>
            <a:xfrm>
              <a:off x="1592600" y="4946893"/>
              <a:ext cx="2223790" cy="4769898"/>
              <a:chOff x="0" y="0"/>
              <a:chExt cx="2223788" cy="4769897"/>
            </a:xfrm>
          </p:grpSpPr>
          <p:sp>
            <p:nvSpPr>
              <p:cNvPr id="1450" name="Shape 1450"/>
              <p:cNvSpPr/>
              <p:nvPr/>
            </p:nvSpPr>
            <p:spPr>
              <a:xfrm>
                <a:off x="359364" y="2179917"/>
                <a:ext cx="1505088" cy="240142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831"/>
                    </a:lnTo>
                    <a:lnTo>
                      <a:pt x="21600" y="14831"/>
                    </a:lnTo>
                    <a:cubicBezTo>
                      <a:pt x="21600" y="16700"/>
                      <a:pt x="20391" y="18393"/>
                      <a:pt x="18437" y="19617"/>
                    </a:cubicBezTo>
                    <a:cubicBezTo>
                      <a:pt x="16482" y="20842"/>
                      <a:pt x="13782" y="21600"/>
                      <a:pt x="10800" y="21600"/>
                    </a:cubicBezTo>
                    <a:lnTo>
                      <a:pt x="10800" y="21600"/>
                    </a:lnTo>
                    <a:lnTo>
                      <a:pt x="10800" y="21600"/>
                    </a:lnTo>
                    <a:cubicBezTo>
                      <a:pt x="7818" y="21600"/>
                      <a:pt x="5118" y="20842"/>
                      <a:pt x="3163" y="19617"/>
                    </a:cubicBezTo>
                    <a:cubicBezTo>
                      <a:pt x="1209" y="18393"/>
                      <a:pt x="0" y="16700"/>
                      <a:pt x="0" y="14831"/>
                    </a:cubicBezTo>
                    <a:lnTo>
                      <a:pt x="0" y="14831"/>
                    </a:lnTo>
                    <a:lnTo>
                      <a:pt x="0" y="0"/>
                    </a:lnTo>
                    <a:lnTo>
                      <a:pt x="21600" y="0"/>
                    </a:lnTo>
                    <a:close/>
                  </a:path>
                </a:pathLst>
              </a:cu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51" name="Shape 1451"/>
              <p:cNvSpPr/>
              <p:nvPr/>
            </p:nvSpPr>
            <p:spPr>
              <a:xfrm>
                <a:off x="-1" y="-1"/>
                <a:ext cx="2223790" cy="4769899"/>
              </a:xfrm>
              <a:custGeom>
                <a:avLst/>
                <a:gdLst/>
                <a:ahLst/>
                <a:cxnLst>
                  <a:cxn ang="0">
                    <a:pos x="wd2" y="hd2"/>
                  </a:cxn>
                  <a:cxn ang="5400000">
                    <a:pos x="wd2" y="hd2"/>
                  </a:cxn>
                  <a:cxn ang="10800000">
                    <a:pos x="wd2" y="hd2"/>
                  </a:cxn>
                  <a:cxn ang="16200000">
                    <a:pos x="wd2" y="hd2"/>
                  </a:cxn>
                </a:cxnLst>
                <a:rect l="0" t="0" r="r" b="b"/>
                <a:pathLst>
                  <a:path w="21544" h="21538" extrusionOk="0">
                    <a:moveTo>
                      <a:pt x="3463" y="6"/>
                    </a:moveTo>
                    <a:lnTo>
                      <a:pt x="1036" y="6"/>
                    </a:lnTo>
                    <a:cubicBezTo>
                      <a:pt x="771" y="-14"/>
                      <a:pt x="501" y="23"/>
                      <a:pt x="301" y="106"/>
                    </a:cubicBezTo>
                    <a:cubicBezTo>
                      <a:pt x="73" y="201"/>
                      <a:pt x="-36" y="343"/>
                      <a:pt x="10" y="483"/>
                    </a:cubicBezTo>
                    <a:lnTo>
                      <a:pt x="10" y="1074"/>
                    </a:lnTo>
                    <a:cubicBezTo>
                      <a:pt x="-25" y="1196"/>
                      <a:pt x="57" y="1320"/>
                      <a:pt x="235" y="1412"/>
                    </a:cubicBezTo>
                    <a:cubicBezTo>
                      <a:pt x="435" y="1515"/>
                      <a:pt x="730" y="1565"/>
                      <a:pt x="1026" y="1547"/>
                    </a:cubicBezTo>
                    <a:lnTo>
                      <a:pt x="1923" y="1547"/>
                    </a:lnTo>
                    <a:lnTo>
                      <a:pt x="1923" y="17538"/>
                    </a:lnTo>
                    <a:cubicBezTo>
                      <a:pt x="2089" y="19804"/>
                      <a:pt x="6133" y="21586"/>
                      <a:pt x="10996" y="21537"/>
                    </a:cubicBezTo>
                    <a:cubicBezTo>
                      <a:pt x="15703" y="21489"/>
                      <a:pt x="19504" y="19731"/>
                      <a:pt x="19641" y="17538"/>
                    </a:cubicBezTo>
                    <a:lnTo>
                      <a:pt x="19640" y="1530"/>
                    </a:lnTo>
                    <a:lnTo>
                      <a:pt x="20722" y="1530"/>
                    </a:lnTo>
                    <a:cubicBezTo>
                      <a:pt x="20959" y="1532"/>
                      <a:pt x="21186" y="1485"/>
                      <a:pt x="21342" y="1402"/>
                    </a:cubicBezTo>
                    <a:cubicBezTo>
                      <a:pt x="21479" y="1329"/>
                      <a:pt x="21549" y="1234"/>
                      <a:pt x="21539" y="1137"/>
                    </a:cubicBezTo>
                    <a:lnTo>
                      <a:pt x="21539" y="405"/>
                    </a:lnTo>
                    <a:cubicBezTo>
                      <a:pt x="21564" y="305"/>
                      <a:pt x="21497" y="205"/>
                      <a:pt x="21355" y="130"/>
                    </a:cubicBezTo>
                    <a:cubicBezTo>
                      <a:pt x="21208" y="52"/>
                      <a:pt x="20995" y="8"/>
                      <a:pt x="20772" y="9"/>
                    </a:cubicBezTo>
                    <a:lnTo>
                      <a:pt x="18045" y="9"/>
                    </a:lnTo>
                    <a:lnTo>
                      <a:pt x="18045" y="17484"/>
                    </a:lnTo>
                    <a:cubicBezTo>
                      <a:pt x="17881" y="19300"/>
                      <a:pt x="14680" y="20733"/>
                      <a:pt x="10782" y="20737"/>
                    </a:cubicBezTo>
                    <a:cubicBezTo>
                      <a:pt x="6871" y="20740"/>
                      <a:pt x="3652" y="19305"/>
                      <a:pt x="3486" y="17484"/>
                    </a:cubicBezTo>
                    <a:lnTo>
                      <a:pt x="3463" y="6"/>
                    </a:lnTo>
                    <a:close/>
                  </a:path>
                </a:pathLst>
              </a:custGeom>
              <a:noFill/>
              <a:ln w="762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nvGrpSpPr>
              <p:cNvPr id="1470" name="Group 1470"/>
              <p:cNvGrpSpPr/>
              <p:nvPr/>
            </p:nvGrpSpPr>
            <p:grpSpPr>
              <a:xfrm>
                <a:off x="514540" y="547132"/>
                <a:ext cx="1191241" cy="2933437"/>
                <a:chOff x="0" y="0"/>
                <a:chExt cx="1191239" cy="2933436"/>
              </a:xfrm>
            </p:grpSpPr>
            <p:sp>
              <p:nvSpPr>
                <p:cNvPr id="1452" name="Shape 1452"/>
                <p:cNvSpPr/>
                <p:nvPr/>
              </p:nvSpPr>
              <p:spPr>
                <a:xfrm>
                  <a:off x="109075" y="1911442"/>
                  <a:ext cx="355601" cy="355601"/>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53" name="Shape 1453"/>
                <p:cNvSpPr/>
                <p:nvPr/>
              </p:nvSpPr>
              <p:spPr>
                <a:xfrm>
                  <a:off x="557149" y="2484700"/>
                  <a:ext cx="80437" cy="80437"/>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54" name="Shape 1454"/>
                <p:cNvSpPr/>
                <p:nvPr/>
              </p:nvSpPr>
              <p:spPr>
                <a:xfrm>
                  <a:off x="927546" y="2289271"/>
                  <a:ext cx="181144" cy="181144"/>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55" name="Shape 1455"/>
                <p:cNvSpPr/>
                <p:nvPr/>
              </p:nvSpPr>
              <p:spPr>
                <a:xfrm>
                  <a:off x="1010096" y="1725542"/>
                  <a:ext cx="181144" cy="181144"/>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56" name="Shape 1456"/>
                <p:cNvSpPr/>
                <p:nvPr/>
              </p:nvSpPr>
              <p:spPr>
                <a:xfrm>
                  <a:off x="114746" y="2582792"/>
                  <a:ext cx="181144" cy="181144"/>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57" name="Shape 1457"/>
                <p:cNvSpPr/>
                <p:nvPr/>
              </p:nvSpPr>
              <p:spPr>
                <a:xfrm>
                  <a:off x="0" y="1775896"/>
                  <a:ext cx="80437" cy="80437"/>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58" name="Shape 1458"/>
                <p:cNvSpPr/>
                <p:nvPr/>
              </p:nvSpPr>
              <p:spPr>
                <a:xfrm>
                  <a:off x="506796" y="1725542"/>
                  <a:ext cx="181144" cy="181144"/>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59" name="Shape 1459"/>
                <p:cNvSpPr/>
                <p:nvPr/>
              </p:nvSpPr>
              <p:spPr>
                <a:xfrm>
                  <a:off x="792078" y="1961795"/>
                  <a:ext cx="80437" cy="80437"/>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0" name="Shape 1460"/>
                <p:cNvSpPr/>
                <p:nvPr/>
              </p:nvSpPr>
              <p:spPr>
                <a:xfrm>
                  <a:off x="792078" y="1530429"/>
                  <a:ext cx="181144" cy="181144"/>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1" name="Shape 1461"/>
                <p:cNvSpPr/>
                <p:nvPr/>
              </p:nvSpPr>
              <p:spPr>
                <a:xfrm>
                  <a:off x="304632" y="678778"/>
                  <a:ext cx="208045" cy="208045"/>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2" name="Shape 1462"/>
                <p:cNvSpPr/>
                <p:nvPr/>
              </p:nvSpPr>
              <p:spPr>
                <a:xfrm>
                  <a:off x="798254" y="783938"/>
                  <a:ext cx="168791" cy="168791"/>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3" name="Shape 1463"/>
                <p:cNvSpPr/>
                <p:nvPr/>
              </p:nvSpPr>
              <p:spPr>
                <a:xfrm>
                  <a:off x="557149" y="1282700"/>
                  <a:ext cx="80437" cy="8043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4" name="Shape 1464"/>
                <p:cNvSpPr/>
                <p:nvPr/>
              </p:nvSpPr>
              <p:spPr>
                <a:xfrm>
                  <a:off x="0" y="1036258"/>
                  <a:ext cx="80437" cy="8043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5" name="Shape 1465"/>
                <p:cNvSpPr/>
                <p:nvPr/>
              </p:nvSpPr>
              <p:spPr>
                <a:xfrm>
                  <a:off x="120922" y="1333405"/>
                  <a:ext cx="168792" cy="168791"/>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6" name="Shape 1466"/>
                <p:cNvSpPr/>
                <p:nvPr/>
              </p:nvSpPr>
              <p:spPr>
                <a:xfrm>
                  <a:off x="1060450" y="1282700"/>
                  <a:ext cx="80437" cy="8043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7" name="Shape 1467"/>
                <p:cNvSpPr/>
                <p:nvPr/>
              </p:nvSpPr>
              <p:spPr>
                <a:xfrm>
                  <a:off x="1025971" y="201507"/>
                  <a:ext cx="149394" cy="149394"/>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8" name="Shape 1468"/>
                <p:cNvSpPr/>
                <p:nvPr/>
              </p:nvSpPr>
              <p:spPr>
                <a:xfrm>
                  <a:off x="1060450" y="2853000"/>
                  <a:ext cx="80437" cy="80437"/>
                </a:xfrm>
                <a:prstGeom prst="ellipse">
                  <a:avLst/>
                </a:prstGeom>
                <a:solidFill>
                  <a:schemeClr val="accent3">
                    <a:lumMod val="75000"/>
                  </a:scheme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69" name="Shape 1469"/>
                <p:cNvSpPr/>
                <p:nvPr/>
              </p:nvSpPr>
              <p:spPr>
                <a:xfrm>
                  <a:off x="368436" y="0"/>
                  <a:ext cx="80437" cy="8043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91"/>
                                        </p:tgtEl>
                                        <p:attrNameLst>
                                          <p:attrName>style.visibility</p:attrName>
                                        </p:attrNameLst>
                                      </p:cBhvr>
                                      <p:to>
                                        <p:strVal val="visible"/>
                                      </p:to>
                                    </p:set>
                                    <p:anim calcmode="lin" valueType="num">
                                      <p:cBhvr additive="base">
                                        <p:cTn id="7" dur="500" fill="hold"/>
                                        <p:tgtEl>
                                          <p:spTgt spid="1391"/>
                                        </p:tgtEl>
                                        <p:attrNameLst>
                                          <p:attrName>ppt_x</p:attrName>
                                        </p:attrNameLst>
                                      </p:cBhvr>
                                      <p:tavLst>
                                        <p:tav tm="0">
                                          <p:val>
                                            <p:strVal val="0-#ppt_w/2"/>
                                          </p:val>
                                        </p:tav>
                                        <p:tav tm="100000">
                                          <p:val>
                                            <p:strVal val="#ppt_x"/>
                                          </p:val>
                                        </p:tav>
                                      </p:tavLst>
                                    </p:anim>
                                    <p:anim calcmode="lin" valueType="num">
                                      <p:cBhvr additive="base">
                                        <p:cTn id="8" dur="500" fill="hold"/>
                                        <p:tgtEl>
                                          <p:spTgt spid="139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388"/>
                                        </p:tgtEl>
                                        <p:attrNameLst>
                                          <p:attrName>style.visibility</p:attrName>
                                        </p:attrNameLst>
                                      </p:cBhvr>
                                      <p:to>
                                        <p:strVal val="visible"/>
                                      </p:to>
                                    </p:set>
                                    <p:animEffect transition="in" filter="fade">
                                      <p:cBhvr>
                                        <p:cTn id="13" dur="500"/>
                                        <p:tgtEl>
                                          <p:spTgt spid="138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72"/>
                                        </p:tgtEl>
                                        <p:attrNameLst>
                                          <p:attrName>style.visibility</p:attrName>
                                        </p:attrNameLst>
                                      </p:cBhvr>
                                      <p:to>
                                        <p:strVal val="visible"/>
                                      </p:to>
                                    </p:set>
                                    <p:animEffect transition="in" filter="fade">
                                      <p:cBhvr>
                                        <p:cTn id="18" dur="500"/>
                                        <p:tgtEl>
                                          <p:spTgt spid="14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 name="Shape 1474"/>
          <p:cNvSpPr>
            <a:spLocks noGrp="1"/>
          </p:cNvSpPr>
          <p:nvPr>
            <p:ph type="sldNum" sz="quarter" idx="2"/>
          </p:nvPr>
        </p:nvSpPr>
        <p:spPr>
          <a:xfrm>
            <a:off x="22600649" y="12233456"/>
            <a:ext cx="607908" cy="355601"/>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33</a:t>
            </a:fld>
            <a:endParaRPr/>
          </a:p>
        </p:txBody>
      </p:sp>
      <p:grpSp>
        <p:nvGrpSpPr>
          <p:cNvPr id="1483" name="Group 1483"/>
          <p:cNvGrpSpPr/>
          <p:nvPr/>
        </p:nvGrpSpPr>
        <p:grpSpPr>
          <a:xfrm>
            <a:off x="7130759" y="1938173"/>
            <a:ext cx="10224083" cy="9120447"/>
            <a:chOff x="0" y="0"/>
            <a:chExt cx="10224081" cy="9120445"/>
          </a:xfrm>
        </p:grpSpPr>
        <p:sp>
          <p:nvSpPr>
            <p:cNvPr id="1475" name="Shape 1475"/>
            <p:cNvSpPr/>
            <p:nvPr/>
          </p:nvSpPr>
          <p:spPr>
            <a:xfrm>
              <a:off x="4841133" y="716147"/>
              <a:ext cx="547662" cy="8404299"/>
            </a:xfrm>
            <a:custGeom>
              <a:avLst/>
              <a:gdLst/>
              <a:ahLst/>
              <a:cxnLst>
                <a:cxn ang="0">
                  <a:pos x="wd2" y="hd2"/>
                </a:cxn>
                <a:cxn ang="5400000">
                  <a:pos x="wd2" y="hd2"/>
                </a:cxn>
                <a:cxn ang="10800000">
                  <a:pos x="wd2" y="hd2"/>
                </a:cxn>
                <a:cxn ang="16200000">
                  <a:pos x="wd2" y="hd2"/>
                </a:cxn>
              </a:cxnLst>
              <a:rect l="0" t="0" r="r" b="b"/>
              <a:pathLst>
                <a:path w="21600" h="21600" extrusionOk="0">
                  <a:moveTo>
                    <a:pt x="1166" y="0"/>
                  </a:moveTo>
                  <a:lnTo>
                    <a:pt x="0" y="0"/>
                  </a:lnTo>
                  <a:lnTo>
                    <a:pt x="0" y="281"/>
                  </a:lnTo>
                  <a:lnTo>
                    <a:pt x="3372" y="281"/>
                  </a:lnTo>
                  <a:lnTo>
                    <a:pt x="9579" y="21600"/>
                  </a:lnTo>
                  <a:lnTo>
                    <a:pt x="18041" y="286"/>
                  </a:lnTo>
                  <a:lnTo>
                    <a:pt x="21600" y="286"/>
                  </a:lnTo>
                  <a:lnTo>
                    <a:pt x="21558" y="5"/>
                  </a:lnTo>
                  <a:lnTo>
                    <a:pt x="20387" y="3"/>
                  </a:lnTo>
                  <a:cubicBezTo>
                    <a:pt x="18175" y="189"/>
                    <a:pt x="14802" y="302"/>
                    <a:pt x="11190" y="309"/>
                  </a:cubicBezTo>
                  <a:cubicBezTo>
                    <a:pt x="7281" y="317"/>
                    <a:pt x="3551" y="202"/>
                    <a:pt x="1166" y="0"/>
                  </a:cubicBezTo>
                  <a:close/>
                </a:path>
              </a:pathLst>
            </a:custGeom>
            <a:solidFill>
              <a:srgbClr val="DCDDDD"/>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476" name="Shape 1476"/>
            <p:cNvSpPr/>
            <p:nvPr/>
          </p:nvSpPr>
          <p:spPr>
            <a:xfrm>
              <a:off x="4838041" y="251320"/>
              <a:ext cx="554678" cy="554677"/>
            </a:xfrm>
            <a:prstGeom prst="ellipse">
              <a:avLst/>
            </a:prstGeom>
            <a:solidFill>
              <a:srgbClr val="DCDDDD"/>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477" name="Shape 1477"/>
            <p:cNvSpPr/>
            <p:nvPr/>
          </p:nvSpPr>
          <p:spPr>
            <a:xfrm>
              <a:off x="1151591" y="-1"/>
              <a:ext cx="3746691" cy="1337661"/>
            </a:xfrm>
            <a:custGeom>
              <a:avLst/>
              <a:gdLst/>
              <a:ahLst/>
              <a:cxnLst>
                <a:cxn ang="0">
                  <a:pos x="wd2" y="hd2"/>
                </a:cxn>
                <a:cxn ang="5400000">
                  <a:pos x="wd2" y="hd2"/>
                </a:cxn>
                <a:cxn ang="10800000">
                  <a:pos x="wd2" y="hd2"/>
                </a:cxn>
                <a:cxn ang="16200000">
                  <a:pos x="wd2" y="hd2"/>
                </a:cxn>
              </a:cxnLst>
              <a:rect l="0" t="0" r="r" b="b"/>
              <a:pathLst>
                <a:path w="21600" h="21591" extrusionOk="0">
                  <a:moveTo>
                    <a:pt x="21600" y="21591"/>
                  </a:moveTo>
                  <a:lnTo>
                    <a:pt x="21594" y="19933"/>
                  </a:lnTo>
                  <a:lnTo>
                    <a:pt x="20521" y="19933"/>
                  </a:lnTo>
                  <a:cubicBezTo>
                    <a:pt x="20382" y="19960"/>
                    <a:pt x="20244" y="19911"/>
                    <a:pt x="20114" y="19795"/>
                  </a:cubicBezTo>
                  <a:cubicBezTo>
                    <a:pt x="19996" y="19690"/>
                    <a:pt x="19883" y="19528"/>
                    <a:pt x="19784" y="19307"/>
                  </a:cubicBezTo>
                  <a:cubicBezTo>
                    <a:pt x="19549" y="18783"/>
                    <a:pt x="19417" y="18002"/>
                    <a:pt x="19329" y="17198"/>
                  </a:cubicBezTo>
                  <a:cubicBezTo>
                    <a:pt x="19149" y="15546"/>
                    <a:pt x="19142" y="13808"/>
                    <a:pt x="19090" y="12086"/>
                  </a:cubicBezTo>
                  <a:cubicBezTo>
                    <a:pt x="19033" y="10194"/>
                    <a:pt x="18923" y="8324"/>
                    <a:pt x="18672" y="6560"/>
                  </a:cubicBezTo>
                  <a:cubicBezTo>
                    <a:pt x="18342" y="4244"/>
                    <a:pt x="17774" y="2170"/>
                    <a:pt x="16952" y="1028"/>
                  </a:cubicBezTo>
                  <a:cubicBezTo>
                    <a:pt x="16394" y="254"/>
                    <a:pt x="15769" y="0"/>
                    <a:pt x="15147" y="0"/>
                  </a:cubicBezTo>
                  <a:cubicBezTo>
                    <a:pt x="12153" y="1"/>
                    <a:pt x="9680" y="5306"/>
                    <a:pt x="7195" y="9544"/>
                  </a:cubicBezTo>
                  <a:cubicBezTo>
                    <a:pt x="4945" y="13381"/>
                    <a:pt x="2535" y="16542"/>
                    <a:pt x="0" y="18940"/>
                  </a:cubicBezTo>
                  <a:cubicBezTo>
                    <a:pt x="2726" y="16623"/>
                    <a:pt x="5326" y="13475"/>
                    <a:pt x="7762" y="9589"/>
                  </a:cubicBezTo>
                  <a:cubicBezTo>
                    <a:pt x="10121" y="5826"/>
                    <a:pt x="12499" y="1156"/>
                    <a:pt x="15293" y="1449"/>
                  </a:cubicBezTo>
                  <a:cubicBezTo>
                    <a:pt x="15945" y="1517"/>
                    <a:pt x="16597" y="1885"/>
                    <a:pt x="17145" y="2875"/>
                  </a:cubicBezTo>
                  <a:cubicBezTo>
                    <a:pt x="17656" y="3797"/>
                    <a:pt x="18035" y="5192"/>
                    <a:pt x="18288" y="6775"/>
                  </a:cubicBezTo>
                  <a:cubicBezTo>
                    <a:pt x="18763" y="9748"/>
                    <a:pt x="18755" y="13110"/>
                    <a:pt x="18918" y="16299"/>
                  </a:cubicBezTo>
                  <a:cubicBezTo>
                    <a:pt x="18992" y="17759"/>
                    <a:pt x="19110" y="19281"/>
                    <a:pt x="19490" y="20383"/>
                  </a:cubicBezTo>
                  <a:cubicBezTo>
                    <a:pt x="19760" y="21164"/>
                    <a:pt x="20133" y="21600"/>
                    <a:pt x="20521" y="21587"/>
                  </a:cubicBezTo>
                  <a:lnTo>
                    <a:pt x="21600" y="21591"/>
                  </a:lnTo>
                  <a:close/>
                </a:path>
              </a:pathLst>
            </a:custGeom>
            <a:solidFill>
              <a:srgbClr val="DCDDDD"/>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478" name="Shape 1478"/>
            <p:cNvSpPr/>
            <p:nvPr/>
          </p:nvSpPr>
          <p:spPr>
            <a:xfrm>
              <a:off x="0" y="159699"/>
              <a:ext cx="4908053" cy="2653113"/>
            </a:xfrm>
            <a:custGeom>
              <a:avLst/>
              <a:gdLst/>
              <a:ahLst/>
              <a:cxnLst>
                <a:cxn ang="0">
                  <a:pos x="wd2" y="hd2"/>
                </a:cxn>
                <a:cxn ang="5400000">
                  <a:pos x="wd2" y="hd2"/>
                </a:cxn>
                <a:cxn ang="10800000">
                  <a:pos x="wd2" y="hd2"/>
                </a:cxn>
                <a:cxn ang="16200000">
                  <a:pos x="wd2" y="hd2"/>
                </a:cxn>
              </a:cxnLst>
              <a:rect l="0" t="0" r="r" b="b"/>
              <a:pathLst>
                <a:path w="21600" h="21552" extrusionOk="0">
                  <a:moveTo>
                    <a:pt x="21531" y="10057"/>
                  </a:moveTo>
                  <a:lnTo>
                    <a:pt x="21600" y="18607"/>
                  </a:lnTo>
                  <a:cubicBezTo>
                    <a:pt x="21471" y="19192"/>
                    <a:pt x="21284" y="19727"/>
                    <a:pt x="21047" y="20184"/>
                  </a:cubicBezTo>
                  <a:cubicBezTo>
                    <a:pt x="20695" y="20865"/>
                    <a:pt x="20244" y="21353"/>
                    <a:pt x="19742" y="21519"/>
                  </a:cubicBezTo>
                  <a:cubicBezTo>
                    <a:pt x="19605" y="21565"/>
                    <a:pt x="19459" y="21580"/>
                    <a:pt x="19342" y="21440"/>
                  </a:cubicBezTo>
                  <a:cubicBezTo>
                    <a:pt x="19034" y="21072"/>
                    <a:pt x="19199" y="20275"/>
                    <a:pt x="19380" y="19597"/>
                  </a:cubicBezTo>
                  <a:cubicBezTo>
                    <a:pt x="19456" y="19314"/>
                    <a:pt x="19517" y="19018"/>
                    <a:pt x="19562" y="18713"/>
                  </a:cubicBezTo>
                  <a:cubicBezTo>
                    <a:pt x="19400" y="19186"/>
                    <a:pt x="19209" y="19623"/>
                    <a:pt x="18992" y="20014"/>
                  </a:cubicBezTo>
                  <a:cubicBezTo>
                    <a:pt x="18762" y="20429"/>
                    <a:pt x="18504" y="20790"/>
                    <a:pt x="18225" y="21088"/>
                  </a:cubicBezTo>
                  <a:cubicBezTo>
                    <a:pt x="17994" y="21335"/>
                    <a:pt x="17743" y="21453"/>
                    <a:pt x="17495" y="21459"/>
                  </a:cubicBezTo>
                  <a:cubicBezTo>
                    <a:pt x="17270" y="21464"/>
                    <a:pt x="17028" y="21373"/>
                    <a:pt x="16880" y="21017"/>
                  </a:cubicBezTo>
                  <a:cubicBezTo>
                    <a:pt x="16802" y="20827"/>
                    <a:pt x="16771" y="20596"/>
                    <a:pt x="16773" y="20371"/>
                  </a:cubicBezTo>
                  <a:cubicBezTo>
                    <a:pt x="16776" y="20124"/>
                    <a:pt x="16818" y="19877"/>
                    <a:pt x="16903" y="19667"/>
                  </a:cubicBezTo>
                  <a:cubicBezTo>
                    <a:pt x="17043" y="19297"/>
                    <a:pt x="17165" y="18903"/>
                    <a:pt x="17265" y="18490"/>
                  </a:cubicBezTo>
                  <a:cubicBezTo>
                    <a:pt x="17382" y="18015"/>
                    <a:pt x="17470" y="17518"/>
                    <a:pt x="17529" y="17007"/>
                  </a:cubicBezTo>
                  <a:cubicBezTo>
                    <a:pt x="17257" y="17941"/>
                    <a:pt x="16877" y="18753"/>
                    <a:pt x="16416" y="19385"/>
                  </a:cubicBezTo>
                  <a:cubicBezTo>
                    <a:pt x="15982" y="19980"/>
                    <a:pt x="15486" y="20402"/>
                    <a:pt x="14959" y="20625"/>
                  </a:cubicBezTo>
                  <a:cubicBezTo>
                    <a:pt x="14815" y="20672"/>
                    <a:pt x="14672" y="20691"/>
                    <a:pt x="14531" y="20687"/>
                  </a:cubicBezTo>
                  <a:cubicBezTo>
                    <a:pt x="14380" y="20683"/>
                    <a:pt x="14219" y="20648"/>
                    <a:pt x="14101" y="20450"/>
                  </a:cubicBezTo>
                  <a:cubicBezTo>
                    <a:pt x="14014" y="20304"/>
                    <a:pt x="13972" y="20104"/>
                    <a:pt x="13957" y="19905"/>
                  </a:cubicBezTo>
                  <a:cubicBezTo>
                    <a:pt x="13934" y="19610"/>
                    <a:pt x="13969" y="19301"/>
                    <a:pt x="14066" y="19038"/>
                  </a:cubicBezTo>
                  <a:lnTo>
                    <a:pt x="15946" y="14906"/>
                  </a:lnTo>
                  <a:cubicBezTo>
                    <a:pt x="15371" y="16019"/>
                    <a:pt x="14701" y="16952"/>
                    <a:pt x="13963" y="17668"/>
                  </a:cubicBezTo>
                  <a:cubicBezTo>
                    <a:pt x="13290" y="18320"/>
                    <a:pt x="12568" y="18785"/>
                    <a:pt x="11821" y="19046"/>
                  </a:cubicBezTo>
                  <a:cubicBezTo>
                    <a:pt x="11635" y="19117"/>
                    <a:pt x="11451" y="19119"/>
                    <a:pt x="11274" y="19060"/>
                  </a:cubicBezTo>
                  <a:cubicBezTo>
                    <a:pt x="11113" y="19008"/>
                    <a:pt x="10946" y="18897"/>
                    <a:pt x="10859" y="18622"/>
                  </a:cubicBezTo>
                  <a:cubicBezTo>
                    <a:pt x="10785" y="18391"/>
                    <a:pt x="10792" y="18125"/>
                    <a:pt x="10830" y="17889"/>
                  </a:cubicBezTo>
                  <a:cubicBezTo>
                    <a:pt x="10871" y="17638"/>
                    <a:pt x="10949" y="17405"/>
                    <a:pt x="11066" y="17223"/>
                  </a:cubicBezTo>
                  <a:cubicBezTo>
                    <a:pt x="11615" y="16442"/>
                    <a:pt x="12164" y="15662"/>
                    <a:pt x="12713" y="14882"/>
                  </a:cubicBezTo>
                  <a:cubicBezTo>
                    <a:pt x="13273" y="14087"/>
                    <a:pt x="13833" y="13292"/>
                    <a:pt x="14393" y="12498"/>
                  </a:cubicBezTo>
                  <a:cubicBezTo>
                    <a:pt x="13886" y="13156"/>
                    <a:pt x="13374" y="13798"/>
                    <a:pt x="12857" y="14422"/>
                  </a:cubicBezTo>
                  <a:cubicBezTo>
                    <a:pt x="12345" y="15041"/>
                    <a:pt x="11824" y="15648"/>
                    <a:pt x="11256" y="16082"/>
                  </a:cubicBezTo>
                  <a:cubicBezTo>
                    <a:pt x="10339" y="16781"/>
                    <a:pt x="9345" y="17001"/>
                    <a:pt x="8357" y="17125"/>
                  </a:cubicBezTo>
                  <a:cubicBezTo>
                    <a:pt x="8018" y="17167"/>
                    <a:pt x="7673" y="17195"/>
                    <a:pt x="7352" y="16990"/>
                  </a:cubicBezTo>
                  <a:cubicBezTo>
                    <a:pt x="7189" y="16885"/>
                    <a:pt x="7032" y="16697"/>
                    <a:pt x="7011" y="16389"/>
                  </a:cubicBezTo>
                  <a:cubicBezTo>
                    <a:pt x="6994" y="16137"/>
                    <a:pt x="7070" y="15922"/>
                    <a:pt x="7155" y="15749"/>
                  </a:cubicBezTo>
                  <a:cubicBezTo>
                    <a:pt x="7238" y="15579"/>
                    <a:pt x="7337" y="15432"/>
                    <a:pt x="7452" y="15314"/>
                  </a:cubicBezTo>
                  <a:cubicBezTo>
                    <a:pt x="8520" y="14347"/>
                    <a:pt x="9581" y="13352"/>
                    <a:pt x="10634" y="12332"/>
                  </a:cubicBezTo>
                  <a:cubicBezTo>
                    <a:pt x="11674" y="11325"/>
                    <a:pt x="12706" y="10292"/>
                    <a:pt x="13730" y="9234"/>
                  </a:cubicBezTo>
                  <a:cubicBezTo>
                    <a:pt x="12802" y="10009"/>
                    <a:pt x="11878" y="10796"/>
                    <a:pt x="10956" y="11596"/>
                  </a:cubicBezTo>
                  <a:cubicBezTo>
                    <a:pt x="9389" y="12955"/>
                    <a:pt x="7799" y="14363"/>
                    <a:pt x="6069" y="14589"/>
                  </a:cubicBezTo>
                  <a:cubicBezTo>
                    <a:pt x="5533" y="14659"/>
                    <a:pt x="4996" y="14612"/>
                    <a:pt x="4464" y="14487"/>
                  </a:cubicBezTo>
                  <a:cubicBezTo>
                    <a:pt x="4304" y="14449"/>
                    <a:pt x="4140" y="14379"/>
                    <a:pt x="4005" y="14262"/>
                  </a:cubicBezTo>
                  <a:cubicBezTo>
                    <a:pt x="3901" y="14171"/>
                    <a:pt x="3815" y="14050"/>
                    <a:pt x="3780" y="13844"/>
                  </a:cubicBezTo>
                  <a:cubicBezTo>
                    <a:pt x="3737" y="13591"/>
                    <a:pt x="3804" y="13339"/>
                    <a:pt x="3888" y="13135"/>
                  </a:cubicBezTo>
                  <a:cubicBezTo>
                    <a:pt x="3995" y="12877"/>
                    <a:pt x="4133" y="12661"/>
                    <a:pt x="4301" y="12508"/>
                  </a:cubicBezTo>
                  <a:lnTo>
                    <a:pt x="13795" y="3567"/>
                  </a:lnTo>
                  <a:cubicBezTo>
                    <a:pt x="12359" y="4808"/>
                    <a:pt x="10915" y="6021"/>
                    <a:pt x="9466" y="7208"/>
                  </a:cubicBezTo>
                  <a:cubicBezTo>
                    <a:pt x="8033" y="8381"/>
                    <a:pt x="6593" y="9528"/>
                    <a:pt x="5148" y="10648"/>
                  </a:cubicBezTo>
                  <a:cubicBezTo>
                    <a:pt x="4361" y="11225"/>
                    <a:pt x="3532" y="11589"/>
                    <a:pt x="2688" y="11729"/>
                  </a:cubicBezTo>
                  <a:cubicBezTo>
                    <a:pt x="1789" y="11878"/>
                    <a:pt x="882" y="11771"/>
                    <a:pt x="0" y="11411"/>
                  </a:cubicBezTo>
                  <a:cubicBezTo>
                    <a:pt x="104" y="11318"/>
                    <a:pt x="211" y="11234"/>
                    <a:pt x="319" y="11160"/>
                  </a:cubicBezTo>
                  <a:cubicBezTo>
                    <a:pt x="437" y="11079"/>
                    <a:pt x="558" y="11010"/>
                    <a:pt x="680" y="10954"/>
                  </a:cubicBezTo>
                  <a:cubicBezTo>
                    <a:pt x="1321" y="10633"/>
                    <a:pt x="1956" y="10274"/>
                    <a:pt x="2584" y="9878"/>
                  </a:cubicBezTo>
                  <a:cubicBezTo>
                    <a:pt x="3207" y="9486"/>
                    <a:pt x="3823" y="9057"/>
                    <a:pt x="4438" y="8630"/>
                  </a:cubicBezTo>
                  <a:cubicBezTo>
                    <a:pt x="5629" y="7804"/>
                    <a:pt x="6821" y="6986"/>
                    <a:pt x="8015" y="6174"/>
                  </a:cubicBezTo>
                  <a:cubicBezTo>
                    <a:pt x="9687" y="4660"/>
                    <a:pt x="11330" y="3224"/>
                    <a:pt x="12969" y="1846"/>
                  </a:cubicBezTo>
                  <a:cubicBezTo>
                    <a:pt x="13719" y="1217"/>
                    <a:pt x="14529" y="583"/>
                    <a:pt x="15331" y="247"/>
                  </a:cubicBezTo>
                  <a:cubicBezTo>
                    <a:pt x="15749" y="73"/>
                    <a:pt x="16170" y="-20"/>
                    <a:pt x="16586" y="3"/>
                  </a:cubicBezTo>
                  <a:cubicBezTo>
                    <a:pt x="16996" y="26"/>
                    <a:pt x="17406" y="162"/>
                    <a:pt x="17806" y="549"/>
                  </a:cubicBezTo>
                  <a:cubicBezTo>
                    <a:pt x="18443" y="1165"/>
                    <a:pt x="18833" y="2356"/>
                    <a:pt x="19018" y="3641"/>
                  </a:cubicBezTo>
                  <a:cubicBezTo>
                    <a:pt x="19154" y="4585"/>
                    <a:pt x="19185" y="5579"/>
                    <a:pt x="19225" y="6554"/>
                  </a:cubicBezTo>
                  <a:cubicBezTo>
                    <a:pt x="19263" y="7508"/>
                    <a:pt x="19316" y="8472"/>
                    <a:pt x="19648" y="9221"/>
                  </a:cubicBezTo>
                  <a:cubicBezTo>
                    <a:pt x="19890" y="9766"/>
                    <a:pt x="20249" y="10089"/>
                    <a:pt x="20631" y="10102"/>
                  </a:cubicBezTo>
                  <a:lnTo>
                    <a:pt x="21531" y="10057"/>
                  </a:lnTo>
                  <a:close/>
                </a:path>
              </a:pathLst>
            </a:custGeom>
            <a:solidFill>
              <a:srgbClr val="DCDDDD"/>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479" name="Shape 1479"/>
            <p:cNvSpPr/>
            <p:nvPr/>
          </p:nvSpPr>
          <p:spPr>
            <a:xfrm>
              <a:off x="3848824" y="2901142"/>
              <a:ext cx="2168422" cy="5953704"/>
            </a:xfrm>
            <a:custGeom>
              <a:avLst/>
              <a:gdLst/>
              <a:ahLst/>
              <a:cxnLst>
                <a:cxn ang="0">
                  <a:pos x="wd2" y="hd2"/>
                </a:cxn>
                <a:cxn ang="5400000">
                  <a:pos x="wd2" y="hd2"/>
                </a:cxn>
                <a:cxn ang="10800000">
                  <a:pos x="wd2" y="hd2"/>
                </a:cxn>
                <a:cxn ang="16200000">
                  <a:pos x="wd2" y="hd2"/>
                </a:cxn>
              </a:cxnLst>
              <a:rect l="0" t="0" r="r" b="b"/>
              <a:pathLst>
                <a:path w="21345" h="21573" extrusionOk="0">
                  <a:moveTo>
                    <a:pt x="9361" y="687"/>
                  </a:moveTo>
                  <a:cubicBezTo>
                    <a:pt x="9339" y="800"/>
                    <a:pt x="9164" y="897"/>
                    <a:pt x="8962" y="981"/>
                  </a:cubicBezTo>
                  <a:cubicBezTo>
                    <a:pt x="8689" y="1095"/>
                    <a:pt x="8365" y="1189"/>
                    <a:pt x="8031" y="1278"/>
                  </a:cubicBezTo>
                  <a:cubicBezTo>
                    <a:pt x="7410" y="1444"/>
                    <a:pt x="6743" y="1593"/>
                    <a:pt x="5995" y="1677"/>
                  </a:cubicBezTo>
                  <a:cubicBezTo>
                    <a:pt x="5540" y="1727"/>
                    <a:pt x="5067" y="1752"/>
                    <a:pt x="4592" y="1749"/>
                  </a:cubicBezTo>
                  <a:cubicBezTo>
                    <a:pt x="4166" y="1837"/>
                    <a:pt x="3882" y="1995"/>
                    <a:pt x="3828" y="2174"/>
                  </a:cubicBezTo>
                  <a:cubicBezTo>
                    <a:pt x="3741" y="2466"/>
                    <a:pt x="4179" y="2687"/>
                    <a:pt x="4754" y="2884"/>
                  </a:cubicBezTo>
                  <a:cubicBezTo>
                    <a:pt x="6388" y="3444"/>
                    <a:pt x="8788" y="3805"/>
                    <a:pt x="11074" y="4118"/>
                  </a:cubicBezTo>
                  <a:cubicBezTo>
                    <a:pt x="12686" y="4339"/>
                    <a:pt x="14224" y="4639"/>
                    <a:pt x="15742" y="4934"/>
                  </a:cubicBezTo>
                  <a:cubicBezTo>
                    <a:pt x="17370" y="5250"/>
                    <a:pt x="18997" y="5559"/>
                    <a:pt x="20237" y="6058"/>
                  </a:cubicBezTo>
                  <a:cubicBezTo>
                    <a:pt x="20797" y="6284"/>
                    <a:pt x="21275" y="6552"/>
                    <a:pt x="21338" y="6866"/>
                  </a:cubicBezTo>
                  <a:cubicBezTo>
                    <a:pt x="21395" y="7151"/>
                    <a:pt x="21095" y="7424"/>
                    <a:pt x="20682" y="7666"/>
                  </a:cubicBezTo>
                  <a:cubicBezTo>
                    <a:pt x="19147" y="8565"/>
                    <a:pt x="16369" y="8999"/>
                    <a:pt x="13899" y="9538"/>
                  </a:cubicBezTo>
                  <a:cubicBezTo>
                    <a:pt x="12197" y="9909"/>
                    <a:pt x="10606" y="10345"/>
                    <a:pt x="9151" y="10838"/>
                  </a:cubicBezTo>
                  <a:cubicBezTo>
                    <a:pt x="8577" y="11025"/>
                    <a:pt x="8232" y="11289"/>
                    <a:pt x="8191" y="11571"/>
                  </a:cubicBezTo>
                  <a:cubicBezTo>
                    <a:pt x="8157" y="11807"/>
                    <a:pt x="8341" y="12040"/>
                    <a:pt x="8713" y="12232"/>
                  </a:cubicBezTo>
                  <a:cubicBezTo>
                    <a:pt x="9290" y="12520"/>
                    <a:pt x="9901" y="12798"/>
                    <a:pt x="10544" y="13065"/>
                  </a:cubicBezTo>
                  <a:cubicBezTo>
                    <a:pt x="11237" y="13353"/>
                    <a:pt x="11967" y="13629"/>
                    <a:pt x="12713" y="13898"/>
                  </a:cubicBezTo>
                  <a:cubicBezTo>
                    <a:pt x="13737" y="14269"/>
                    <a:pt x="14809" y="14662"/>
                    <a:pt x="15703" y="15059"/>
                  </a:cubicBezTo>
                  <a:cubicBezTo>
                    <a:pt x="16615" y="15463"/>
                    <a:pt x="17371" y="15904"/>
                    <a:pt x="17363" y="16436"/>
                  </a:cubicBezTo>
                  <a:cubicBezTo>
                    <a:pt x="17349" y="17274"/>
                    <a:pt x="15441" y="17866"/>
                    <a:pt x="13799" y="18446"/>
                  </a:cubicBezTo>
                  <a:cubicBezTo>
                    <a:pt x="12404" y="18938"/>
                    <a:pt x="11104" y="19507"/>
                    <a:pt x="10704" y="20221"/>
                  </a:cubicBezTo>
                  <a:cubicBezTo>
                    <a:pt x="10448" y="20678"/>
                    <a:pt x="10610" y="21153"/>
                    <a:pt x="11165" y="21573"/>
                  </a:cubicBezTo>
                  <a:cubicBezTo>
                    <a:pt x="10395" y="21078"/>
                    <a:pt x="10102" y="20502"/>
                    <a:pt x="10333" y="19938"/>
                  </a:cubicBezTo>
                  <a:cubicBezTo>
                    <a:pt x="10617" y="19243"/>
                    <a:pt x="11641" y="18636"/>
                    <a:pt x="12898" y="18121"/>
                  </a:cubicBezTo>
                  <a:cubicBezTo>
                    <a:pt x="14086" y="17634"/>
                    <a:pt x="15546" y="17158"/>
                    <a:pt x="15554" y="16501"/>
                  </a:cubicBezTo>
                  <a:cubicBezTo>
                    <a:pt x="15562" y="15885"/>
                    <a:pt x="14290" y="15412"/>
                    <a:pt x="13025" y="15003"/>
                  </a:cubicBezTo>
                  <a:cubicBezTo>
                    <a:pt x="12300" y="14768"/>
                    <a:pt x="11565" y="14538"/>
                    <a:pt x="10854" y="14298"/>
                  </a:cubicBezTo>
                  <a:cubicBezTo>
                    <a:pt x="9515" y="13846"/>
                    <a:pt x="8262" y="13361"/>
                    <a:pt x="7103" y="12847"/>
                  </a:cubicBezTo>
                  <a:cubicBezTo>
                    <a:pt x="6248" y="12510"/>
                    <a:pt x="5777" y="12065"/>
                    <a:pt x="5787" y="11604"/>
                  </a:cubicBezTo>
                  <a:cubicBezTo>
                    <a:pt x="5798" y="11120"/>
                    <a:pt x="6337" y="10658"/>
                    <a:pt x="7284" y="10322"/>
                  </a:cubicBezTo>
                  <a:cubicBezTo>
                    <a:pt x="8700" y="9824"/>
                    <a:pt x="10207" y="9362"/>
                    <a:pt x="11794" y="8939"/>
                  </a:cubicBezTo>
                  <a:cubicBezTo>
                    <a:pt x="12744" y="8687"/>
                    <a:pt x="13729" y="8446"/>
                    <a:pt x="14716" y="8214"/>
                  </a:cubicBezTo>
                  <a:cubicBezTo>
                    <a:pt x="15680" y="7988"/>
                    <a:pt x="16651" y="7768"/>
                    <a:pt x="17424" y="7455"/>
                  </a:cubicBezTo>
                  <a:cubicBezTo>
                    <a:pt x="17707" y="7341"/>
                    <a:pt x="17963" y="7210"/>
                    <a:pt x="17994" y="7056"/>
                  </a:cubicBezTo>
                  <a:cubicBezTo>
                    <a:pt x="18022" y="6917"/>
                    <a:pt x="17865" y="6789"/>
                    <a:pt x="17661" y="6678"/>
                  </a:cubicBezTo>
                  <a:cubicBezTo>
                    <a:pt x="17455" y="6565"/>
                    <a:pt x="17196" y="6465"/>
                    <a:pt x="16887" y="6382"/>
                  </a:cubicBezTo>
                  <a:cubicBezTo>
                    <a:pt x="16100" y="6180"/>
                    <a:pt x="15277" y="5997"/>
                    <a:pt x="14424" y="5834"/>
                  </a:cubicBezTo>
                  <a:cubicBezTo>
                    <a:pt x="12660" y="5498"/>
                    <a:pt x="10788" y="5253"/>
                    <a:pt x="8907" y="5026"/>
                  </a:cubicBezTo>
                  <a:cubicBezTo>
                    <a:pt x="6191" y="4698"/>
                    <a:pt x="3341" y="4380"/>
                    <a:pt x="1448" y="3592"/>
                  </a:cubicBezTo>
                  <a:cubicBezTo>
                    <a:pt x="736" y="3296"/>
                    <a:pt x="200" y="2941"/>
                    <a:pt x="46" y="2545"/>
                  </a:cubicBezTo>
                  <a:cubicBezTo>
                    <a:pt x="-205" y="1901"/>
                    <a:pt x="598" y="1263"/>
                    <a:pt x="2098" y="920"/>
                  </a:cubicBezTo>
                  <a:cubicBezTo>
                    <a:pt x="2286" y="696"/>
                    <a:pt x="2648" y="497"/>
                    <a:pt x="3140" y="348"/>
                  </a:cubicBezTo>
                  <a:cubicBezTo>
                    <a:pt x="4125" y="49"/>
                    <a:pt x="5372" y="-27"/>
                    <a:pt x="6550" y="8"/>
                  </a:cubicBezTo>
                  <a:cubicBezTo>
                    <a:pt x="7285" y="30"/>
                    <a:pt x="8019" y="96"/>
                    <a:pt x="8638" y="251"/>
                  </a:cubicBezTo>
                  <a:cubicBezTo>
                    <a:pt x="9046" y="354"/>
                    <a:pt x="9396" y="504"/>
                    <a:pt x="9361" y="687"/>
                  </a:cubicBezTo>
                  <a:close/>
                </a:path>
              </a:pathLst>
            </a:custGeom>
            <a:solidFill>
              <a:srgbClr val="DCDDDD"/>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480" name="Shape 1480"/>
            <p:cNvSpPr/>
            <p:nvPr/>
          </p:nvSpPr>
          <p:spPr>
            <a:xfrm>
              <a:off x="4167356" y="2901142"/>
              <a:ext cx="2168422" cy="5953704"/>
            </a:xfrm>
            <a:custGeom>
              <a:avLst/>
              <a:gdLst/>
              <a:ahLst/>
              <a:cxnLst>
                <a:cxn ang="0">
                  <a:pos x="wd2" y="hd2"/>
                </a:cxn>
                <a:cxn ang="5400000">
                  <a:pos x="wd2" y="hd2"/>
                </a:cxn>
                <a:cxn ang="10800000">
                  <a:pos x="wd2" y="hd2"/>
                </a:cxn>
                <a:cxn ang="16200000">
                  <a:pos x="wd2" y="hd2"/>
                </a:cxn>
              </a:cxnLst>
              <a:rect l="0" t="0" r="r" b="b"/>
              <a:pathLst>
                <a:path w="21345" h="21573" extrusionOk="0">
                  <a:moveTo>
                    <a:pt x="11984" y="687"/>
                  </a:moveTo>
                  <a:cubicBezTo>
                    <a:pt x="12006" y="800"/>
                    <a:pt x="12181" y="897"/>
                    <a:pt x="12383" y="981"/>
                  </a:cubicBezTo>
                  <a:cubicBezTo>
                    <a:pt x="12656" y="1095"/>
                    <a:pt x="12980" y="1189"/>
                    <a:pt x="13314" y="1278"/>
                  </a:cubicBezTo>
                  <a:cubicBezTo>
                    <a:pt x="13935" y="1444"/>
                    <a:pt x="14602" y="1593"/>
                    <a:pt x="15350" y="1677"/>
                  </a:cubicBezTo>
                  <a:cubicBezTo>
                    <a:pt x="15805" y="1727"/>
                    <a:pt x="16278" y="1752"/>
                    <a:pt x="16753" y="1749"/>
                  </a:cubicBezTo>
                  <a:cubicBezTo>
                    <a:pt x="17179" y="1837"/>
                    <a:pt x="17463" y="1995"/>
                    <a:pt x="17517" y="2174"/>
                  </a:cubicBezTo>
                  <a:cubicBezTo>
                    <a:pt x="17604" y="2466"/>
                    <a:pt x="17166" y="2687"/>
                    <a:pt x="16591" y="2884"/>
                  </a:cubicBezTo>
                  <a:cubicBezTo>
                    <a:pt x="14957" y="3444"/>
                    <a:pt x="12557" y="3805"/>
                    <a:pt x="10271" y="4118"/>
                  </a:cubicBezTo>
                  <a:cubicBezTo>
                    <a:pt x="8659" y="4339"/>
                    <a:pt x="7121" y="4639"/>
                    <a:pt x="5603" y="4934"/>
                  </a:cubicBezTo>
                  <a:cubicBezTo>
                    <a:pt x="3975" y="5250"/>
                    <a:pt x="2348" y="5559"/>
                    <a:pt x="1108" y="6058"/>
                  </a:cubicBezTo>
                  <a:cubicBezTo>
                    <a:pt x="548" y="6284"/>
                    <a:pt x="70" y="6552"/>
                    <a:pt x="7" y="6866"/>
                  </a:cubicBezTo>
                  <a:cubicBezTo>
                    <a:pt x="-50" y="7151"/>
                    <a:pt x="250" y="7424"/>
                    <a:pt x="663" y="7666"/>
                  </a:cubicBezTo>
                  <a:cubicBezTo>
                    <a:pt x="2198" y="8565"/>
                    <a:pt x="4976" y="8999"/>
                    <a:pt x="7446" y="9538"/>
                  </a:cubicBezTo>
                  <a:cubicBezTo>
                    <a:pt x="9148" y="9909"/>
                    <a:pt x="10739" y="10345"/>
                    <a:pt x="12194" y="10838"/>
                  </a:cubicBezTo>
                  <a:cubicBezTo>
                    <a:pt x="12768" y="11025"/>
                    <a:pt x="13113" y="11289"/>
                    <a:pt x="13154" y="11571"/>
                  </a:cubicBezTo>
                  <a:cubicBezTo>
                    <a:pt x="13188" y="11807"/>
                    <a:pt x="13004" y="12040"/>
                    <a:pt x="12632" y="12232"/>
                  </a:cubicBezTo>
                  <a:cubicBezTo>
                    <a:pt x="12055" y="12520"/>
                    <a:pt x="11444" y="12798"/>
                    <a:pt x="10801" y="13065"/>
                  </a:cubicBezTo>
                  <a:cubicBezTo>
                    <a:pt x="10108" y="13353"/>
                    <a:pt x="9378" y="13629"/>
                    <a:pt x="8632" y="13898"/>
                  </a:cubicBezTo>
                  <a:cubicBezTo>
                    <a:pt x="7608" y="14269"/>
                    <a:pt x="6536" y="14662"/>
                    <a:pt x="5642" y="15059"/>
                  </a:cubicBezTo>
                  <a:cubicBezTo>
                    <a:pt x="4730" y="15463"/>
                    <a:pt x="3974" y="15904"/>
                    <a:pt x="3982" y="16436"/>
                  </a:cubicBezTo>
                  <a:cubicBezTo>
                    <a:pt x="3996" y="17274"/>
                    <a:pt x="5904" y="17866"/>
                    <a:pt x="7546" y="18446"/>
                  </a:cubicBezTo>
                  <a:cubicBezTo>
                    <a:pt x="8941" y="18938"/>
                    <a:pt x="10241" y="19507"/>
                    <a:pt x="10641" y="20221"/>
                  </a:cubicBezTo>
                  <a:cubicBezTo>
                    <a:pt x="10897" y="20678"/>
                    <a:pt x="10735" y="21153"/>
                    <a:pt x="10180" y="21573"/>
                  </a:cubicBezTo>
                  <a:cubicBezTo>
                    <a:pt x="10950" y="21078"/>
                    <a:pt x="11243" y="20502"/>
                    <a:pt x="11012" y="19938"/>
                  </a:cubicBezTo>
                  <a:cubicBezTo>
                    <a:pt x="10728" y="19243"/>
                    <a:pt x="9704" y="18636"/>
                    <a:pt x="8447" y="18121"/>
                  </a:cubicBezTo>
                  <a:cubicBezTo>
                    <a:pt x="7259" y="17634"/>
                    <a:pt x="5799" y="17158"/>
                    <a:pt x="5791" y="16501"/>
                  </a:cubicBezTo>
                  <a:cubicBezTo>
                    <a:pt x="5783" y="15885"/>
                    <a:pt x="7055" y="15412"/>
                    <a:pt x="8320" y="15003"/>
                  </a:cubicBezTo>
                  <a:cubicBezTo>
                    <a:pt x="9045" y="14768"/>
                    <a:pt x="9780" y="14538"/>
                    <a:pt x="10491" y="14298"/>
                  </a:cubicBezTo>
                  <a:cubicBezTo>
                    <a:pt x="11830" y="13846"/>
                    <a:pt x="13083" y="13361"/>
                    <a:pt x="14242" y="12847"/>
                  </a:cubicBezTo>
                  <a:cubicBezTo>
                    <a:pt x="15097" y="12510"/>
                    <a:pt x="15568" y="12065"/>
                    <a:pt x="15558" y="11604"/>
                  </a:cubicBezTo>
                  <a:cubicBezTo>
                    <a:pt x="15547" y="11120"/>
                    <a:pt x="15008" y="10658"/>
                    <a:pt x="14061" y="10322"/>
                  </a:cubicBezTo>
                  <a:cubicBezTo>
                    <a:pt x="12645" y="9824"/>
                    <a:pt x="11138" y="9362"/>
                    <a:pt x="9551" y="8939"/>
                  </a:cubicBezTo>
                  <a:cubicBezTo>
                    <a:pt x="8601" y="8687"/>
                    <a:pt x="7616" y="8446"/>
                    <a:pt x="6629" y="8214"/>
                  </a:cubicBezTo>
                  <a:cubicBezTo>
                    <a:pt x="5665" y="7988"/>
                    <a:pt x="4694" y="7768"/>
                    <a:pt x="3921" y="7455"/>
                  </a:cubicBezTo>
                  <a:cubicBezTo>
                    <a:pt x="3638" y="7341"/>
                    <a:pt x="3382" y="7210"/>
                    <a:pt x="3351" y="7056"/>
                  </a:cubicBezTo>
                  <a:cubicBezTo>
                    <a:pt x="3323" y="6917"/>
                    <a:pt x="3480" y="6789"/>
                    <a:pt x="3684" y="6678"/>
                  </a:cubicBezTo>
                  <a:cubicBezTo>
                    <a:pt x="3890" y="6565"/>
                    <a:pt x="4149" y="6465"/>
                    <a:pt x="4458" y="6382"/>
                  </a:cubicBezTo>
                  <a:cubicBezTo>
                    <a:pt x="5245" y="6180"/>
                    <a:pt x="6068" y="5997"/>
                    <a:pt x="6921" y="5834"/>
                  </a:cubicBezTo>
                  <a:cubicBezTo>
                    <a:pt x="8685" y="5498"/>
                    <a:pt x="10557" y="5253"/>
                    <a:pt x="12438" y="5026"/>
                  </a:cubicBezTo>
                  <a:cubicBezTo>
                    <a:pt x="15154" y="4698"/>
                    <a:pt x="18004" y="4380"/>
                    <a:pt x="19897" y="3592"/>
                  </a:cubicBezTo>
                  <a:cubicBezTo>
                    <a:pt x="20609" y="3296"/>
                    <a:pt x="21145" y="2941"/>
                    <a:pt x="21299" y="2545"/>
                  </a:cubicBezTo>
                  <a:cubicBezTo>
                    <a:pt x="21550" y="1901"/>
                    <a:pt x="20747" y="1263"/>
                    <a:pt x="19247" y="920"/>
                  </a:cubicBezTo>
                  <a:cubicBezTo>
                    <a:pt x="19059" y="696"/>
                    <a:pt x="18697" y="497"/>
                    <a:pt x="18205" y="348"/>
                  </a:cubicBezTo>
                  <a:cubicBezTo>
                    <a:pt x="17220" y="49"/>
                    <a:pt x="15973" y="-27"/>
                    <a:pt x="14795" y="8"/>
                  </a:cubicBezTo>
                  <a:cubicBezTo>
                    <a:pt x="14060" y="30"/>
                    <a:pt x="13326" y="96"/>
                    <a:pt x="12707" y="251"/>
                  </a:cubicBezTo>
                  <a:cubicBezTo>
                    <a:pt x="12299" y="354"/>
                    <a:pt x="11949" y="504"/>
                    <a:pt x="11984" y="687"/>
                  </a:cubicBezTo>
                  <a:close/>
                </a:path>
              </a:pathLst>
            </a:custGeom>
            <a:solidFill>
              <a:srgbClr val="DCDDDD"/>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481" name="Shape 1481"/>
            <p:cNvSpPr/>
            <p:nvPr/>
          </p:nvSpPr>
          <p:spPr>
            <a:xfrm>
              <a:off x="5329237" y="-1"/>
              <a:ext cx="3746693" cy="1337661"/>
            </a:xfrm>
            <a:custGeom>
              <a:avLst/>
              <a:gdLst/>
              <a:ahLst/>
              <a:cxnLst>
                <a:cxn ang="0">
                  <a:pos x="wd2" y="hd2"/>
                </a:cxn>
                <a:cxn ang="5400000">
                  <a:pos x="wd2" y="hd2"/>
                </a:cxn>
                <a:cxn ang="10800000">
                  <a:pos x="wd2" y="hd2"/>
                </a:cxn>
                <a:cxn ang="16200000">
                  <a:pos x="wd2" y="hd2"/>
                </a:cxn>
              </a:cxnLst>
              <a:rect l="0" t="0" r="r" b="b"/>
              <a:pathLst>
                <a:path w="21600" h="21591" extrusionOk="0">
                  <a:moveTo>
                    <a:pt x="0" y="21591"/>
                  </a:moveTo>
                  <a:lnTo>
                    <a:pt x="6" y="19933"/>
                  </a:lnTo>
                  <a:lnTo>
                    <a:pt x="1079" y="19933"/>
                  </a:lnTo>
                  <a:cubicBezTo>
                    <a:pt x="1218" y="19960"/>
                    <a:pt x="1356" y="19911"/>
                    <a:pt x="1486" y="19795"/>
                  </a:cubicBezTo>
                  <a:cubicBezTo>
                    <a:pt x="1604" y="19690"/>
                    <a:pt x="1717" y="19528"/>
                    <a:pt x="1816" y="19307"/>
                  </a:cubicBezTo>
                  <a:cubicBezTo>
                    <a:pt x="2051" y="18783"/>
                    <a:pt x="2183" y="18002"/>
                    <a:pt x="2271" y="17198"/>
                  </a:cubicBezTo>
                  <a:cubicBezTo>
                    <a:pt x="2451" y="15546"/>
                    <a:pt x="2458" y="13808"/>
                    <a:pt x="2510" y="12086"/>
                  </a:cubicBezTo>
                  <a:cubicBezTo>
                    <a:pt x="2567" y="10194"/>
                    <a:pt x="2677" y="8324"/>
                    <a:pt x="2928" y="6560"/>
                  </a:cubicBezTo>
                  <a:cubicBezTo>
                    <a:pt x="3258" y="4244"/>
                    <a:pt x="3826" y="2170"/>
                    <a:pt x="4648" y="1028"/>
                  </a:cubicBezTo>
                  <a:cubicBezTo>
                    <a:pt x="5206" y="254"/>
                    <a:pt x="5831" y="0"/>
                    <a:pt x="6453" y="0"/>
                  </a:cubicBezTo>
                  <a:cubicBezTo>
                    <a:pt x="9447" y="1"/>
                    <a:pt x="11920" y="5306"/>
                    <a:pt x="14405" y="9544"/>
                  </a:cubicBezTo>
                  <a:cubicBezTo>
                    <a:pt x="16655" y="13381"/>
                    <a:pt x="19065" y="16542"/>
                    <a:pt x="21600" y="18940"/>
                  </a:cubicBezTo>
                  <a:cubicBezTo>
                    <a:pt x="18874" y="16623"/>
                    <a:pt x="16274" y="13475"/>
                    <a:pt x="13838" y="9589"/>
                  </a:cubicBezTo>
                  <a:cubicBezTo>
                    <a:pt x="11479" y="5826"/>
                    <a:pt x="9101" y="1156"/>
                    <a:pt x="6307" y="1449"/>
                  </a:cubicBezTo>
                  <a:cubicBezTo>
                    <a:pt x="5655" y="1517"/>
                    <a:pt x="5003" y="1885"/>
                    <a:pt x="4455" y="2875"/>
                  </a:cubicBezTo>
                  <a:cubicBezTo>
                    <a:pt x="3944" y="3797"/>
                    <a:pt x="3565" y="5192"/>
                    <a:pt x="3312" y="6775"/>
                  </a:cubicBezTo>
                  <a:cubicBezTo>
                    <a:pt x="2837" y="9748"/>
                    <a:pt x="2845" y="13110"/>
                    <a:pt x="2682" y="16299"/>
                  </a:cubicBezTo>
                  <a:cubicBezTo>
                    <a:pt x="2608" y="17759"/>
                    <a:pt x="2490" y="19281"/>
                    <a:pt x="2110" y="20383"/>
                  </a:cubicBezTo>
                  <a:cubicBezTo>
                    <a:pt x="1840" y="21164"/>
                    <a:pt x="1467" y="21600"/>
                    <a:pt x="1079" y="21587"/>
                  </a:cubicBezTo>
                  <a:lnTo>
                    <a:pt x="0" y="21591"/>
                  </a:lnTo>
                  <a:close/>
                </a:path>
              </a:pathLst>
            </a:custGeom>
            <a:solidFill>
              <a:srgbClr val="DCDDDD"/>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482" name="Shape 1482"/>
            <p:cNvSpPr/>
            <p:nvPr/>
          </p:nvSpPr>
          <p:spPr>
            <a:xfrm>
              <a:off x="5316235" y="159699"/>
              <a:ext cx="4907847" cy="2653113"/>
            </a:xfrm>
            <a:custGeom>
              <a:avLst/>
              <a:gdLst/>
              <a:ahLst/>
              <a:cxnLst>
                <a:cxn ang="0">
                  <a:pos x="wd2" y="hd2"/>
                </a:cxn>
                <a:cxn ang="5400000">
                  <a:pos x="wd2" y="hd2"/>
                </a:cxn>
                <a:cxn ang="10800000">
                  <a:pos x="wd2" y="hd2"/>
                </a:cxn>
                <a:cxn ang="16200000">
                  <a:pos x="wd2" y="hd2"/>
                </a:cxn>
              </a:cxnLst>
              <a:rect l="0" t="0" r="r" b="b"/>
              <a:pathLst>
                <a:path w="21600" h="21552" extrusionOk="0">
                  <a:moveTo>
                    <a:pt x="69" y="10057"/>
                  </a:moveTo>
                  <a:lnTo>
                    <a:pt x="0" y="18607"/>
                  </a:lnTo>
                  <a:cubicBezTo>
                    <a:pt x="129" y="19192"/>
                    <a:pt x="316" y="19727"/>
                    <a:pt x="553" y="20184"/>
                  </a:cubicBezTo>
                  <a:cubicBezTo>
                    <a:pt x="905" y="20865"/>
                    <a:pt x="1356" y="21353"/>
                    <a:pt x="1858" y="21519"/>
                  </a:cubicBezTo>
                  <a:cubicBezTo>
                    <a:pt x="1995" y="21565"/>
                    <a:pt x="2141" y="21580"/>
                    <a:pt x="2258" y="21440"/>
                  </a:cubicBezTo>
                  <a:cubicBezTo>
                    <a:pt x="2566" y="21072"/>
                    <a:pt x="2401" y="20275"/>
                    <a:pt x="2220" y="19597"/>
                  </a:cubicBezTo>
                  <a:cubicBezTo>
                    <a:pt x="2144" y="19314"/>
                    <a:pt x="2083" y="19018"/>
                    <a:pt x="2038" y="18713"/>
                  </a:cubicBezTo>
                  <a:cubicBezTo>
                    <a:pt x="2200" y="19186"/>
                    <a:pt x="2391" y="19623"/>
                    <a:pt x="2608" y="20014"/>
                  </a:cubicBezTo>
                  <a:cubicBezTo>
                    <a:pt x="2838" y="20429"/>
                    <a:pt x="3096" y="20790"/>
                    <a:pt x="3375" y="21088"/>
                  </a:cubicBezTo>
                  <a:cubicBezTo>
                    <a:pt x="3606" y="21335"/>
                    <a:pt x="3857" y="21453"/>
                    <a:pt x="4105" y="21459"/>
                  </a:cubicBezTo>
                  <a:cubicBezTo>
                    <a:pt x="4330" y="21464"/>
                    <a:pt x="4572" y="21373"/>
                    <a:pt x="4720" y="21017"/>
                  </a:cubicBezTo>
                  <a:cubicBezTo>
                    <a:pt x="4798" y="20827"/>
                    <a:pt x="4829" y="20596"/>
                    <a:pt x="4827" y="20371"/>
                  </a:cubicBezTo>
                  <a:cubicBezTo>
                    <a:pt x="4824" y="20124"/>
                    <a:pt x="4782" y="19877"/>
                    <a:pt x="4697" y="19667"/>
                  </a:cubicBezTo>
                  <a:cubicBezTo>
                    <a:pt x="4557" y="19297"/>
                    <a:pt x="4435" y="18903"/>
                    <a:pt x="4335" y="18490"/>
                  </a:cubicBezTo>
                  <a:cubicBezTo>
                    <a:pt x="4218" y="18015"/>
                    <a:pt x="4130" y="17518"/>
                    <a:pt x="4071" y="17007"/>
                  </a:cubicBezTo>
                  <a:cubicBezTo>
                    <a:pt x="4343" y="17941"/>
                    <a:pt x="4723" y="18753"/>
                    <a:pt x="5184" y="19385"/>
                  </a:cubicBezTo>
                  <a:cubicBezTo>
                    <a:pt x="5618" y="19980"/>
                    <a:pt x="6114" y="20402"/>
                    <a:pt x="6641" y="20625"/>
                  </a:cubicBezTo>
                  <a:cubicBezTo>
                    <a:pt x="6785" y="20672"/>
                    <a:pt x="6928" y="20691"/>
                    <a:pt x="7069" y="20687"/>
                  </a:cubicBezTo>
                  <a:cubicBezTo>
                    <a:pt x="7220" y="20683"/>
                    <a:pt x="7381" y="20648"/>
                    <a:pt x="7499" y="20450"/>
                  </a:cubicBezTo>
                  <a:cubicBezTo>
                    <a:pt x="7586" y="20304"/>
                    <a:pt x="7628" y="20104"/>
                    <a:pt x="7643" y="19905"/>
                  </a:cubicBezTo>
                  <a:cubicBezTo>
                    <a:pt x="7666" y="19610"/>
                    <a:pt x="7631" y="19301"/>
                    <a:pt x="7534" y="19038"/>
                  </a:cubicBezTo>
                  <a:lnTo>
                    <a:pt x="5654" y="14906"/>
                  </a:lnTo>
                  <a:cubicBezTo>
                    <a:pt x="6229" y="16019"/>
                    <a:pt x="6899" y="16952"/>
                    <a:pt x="7637" y="17668"/>
                  </a:cubicBezTo>
                  <a:cubicBezTo>
                    <a:pt x="8310" y="18320"/>
                    <a:pt x="9032" y="18785"/>
                    <a:pt x="9779" y="19046"/>
                  </a:cubicBezTo>
                  <a:cubicBezTo>
                    <a:pt x="9965" y="19117"/>
                    <a:pt x="10149" y="19119"/>
                    <a:pt x="10326" y="19060"/>
                  </a:cubicBezTo>
                  <a:cubicBezTo>
                    <a:pt x="10487" y="19008"/>
                    <a:pt x="10654" y="18897"/>
                    <a:pt x="10741" y="18622"/>
                  </a:cubicBezTo>
                  <a:cubicBezTo>
                    <a:pt x="10815" y="18391"/>
                    <a:pt x="10808" y="18125"/>
                    <a:pt x="10770" y="17889"/>
                  </a:cubicBezTo>
                  <a:cubicBezTo>
                    <a:pt x="10729" y="17638"/>
                    <a:pt x="10651" y="17405"/>
                    <a:pt x="10534" y="17223"/>
                  </a:cubicBezTo>
                  <a:cubicBezTo>
                    <a:pt x="9985" y="16442"/>
                    <a:pt x="9436" y="15662"/>
                    <a:pt x="8887" y="14882"/>
                  </a:cubicBezTo>
                  <a:cubicBezTo>
                    <a:pt x="8327" y="14087"/>
                    <a:pt x="7767" y="13292"/>
                    <a:pt x="7207" y="12498"/>
                  </a:cubicBezTo>
                  <a:cubicBezTo>
                    <a:pt x="7714" y="13156"/>
                    <a:pt x="8226" y="13798"/>
                    <a:pt x="8743" y="14422"/>
                  </a:cubicBezTo>
                  <a:cubicBezTo>
                    <a:pt x="9255" y="15041"/>
                    <a:pt x="9776" y="15648"/>
                    <a:pt x="10344" y="16082"/>
                  </a:cubicBezTo>
                  <a:cubicBezTo>
                    <a:pt x="11261" y="16781"/>
                    <a:pt x="12255" y="17001"/>
                    <a:pt x="13243" y="17125"/>
                  </a:cubicBezTo>
                  <a:cubicBezTo>
                    <a:pt x="13582" y="17167"/>
                    <a:pt x="13927" y="17195"/>
                    <a:pt x="14248" y="16990"/>
                  </a:cubicBezTo>
                  <a:cubicBezTo>
                    <a:pt x="14411" y="16885"/>
                    <a:pt x="14568" y="16697"/>
                    <a:pt x="14589" y="16389"/>
                  </a:cubicBezTo>
                  <a:cubicBezTo>
                    <a:pt x="14606" y="16137"/>
                    <a:pt x="14530" y="15922"/>
                    <a:pt x="14445" y="15749"/>
                  </a:cubicBezTo>
                  <a:cubicBezTo>
                    <a:pt x="14362" y="15579"/>
                    <a:pt x="14263" y="15432"/>
                    <a:pt x="14148" y="15314"/>
                  </a:cubicBezTo>
                  <a:cubicBezTo>
                    <a:pt x="13080" y="14347"/>
                    <a:pt x="12019" y="13352"/>
                    <a:pt x="10966" y="12332"/>
                  </a:cubicBezTo>
                  <a:cubicBezTo>
                    <a:pt x="9926" y="11325"/>
                    <a:pt x="8894" y="10292"/>
                    <a:pt x="7870" y="9234"/>
                  </a:cubicBezTo>
                  <a:cubicBezTo>
                    <a:pt x="8798" y="10009"/>
                    <a:pt x="9722" y="10796"/>
                    <a:pt x="10644" y="11596"/>
                  </a:cubicBezTo>
                  <a:cubicBezTo>
                    <a:pt x="12211" y="12955"/>
                    <a:pt x="13801" y="14363"/>
                    <a:pt x="15531" y="14589"/>
                  </a:cubicBezTo>
                  <a:cubicBezTo>
                    <a:pt x="16067" y="14659"/>
                    <a:pt x="16604" y="14612"/>
                    <a:pt x="17136" y="14487"/>
                  </a:cubicBezTo>
                  <a:cubicBezTo>
                    <a:pt x="17296" y="14449"/>
                    <a:pt x="17460" y="14379"/>
                    <a:pt x="17595" y="14262"/>
                  </a:cubicBezTo>
                  <a:cubicBezTo>
                    <a:pt x="17699" y="14171"/>
                    <a:pt x="17785" y="14050"/>
                    <a:pt x="17820" y="13844"/>
                  </a:cubicBezTo>
                  <a:cubicBezTo>
                    <a:pt x="17863" y="13591"/>
                    <a:pt x="17796" y="13339"/>
                    <a:pt x="17712" y="13135"/>
                  </a:cubicBezTo>
                  <a:cubicBezTo>
                    <a:pt x="17605" y="12877"/>
                    <a:pt x="17467" y="12661"/>
                    <a:pt x="17299" y="12508"/>
                  </a:cubicBezTo>
                  <a:lnTo>
                    <a:pt x="7805" y="3567"/>
                  </a:lnTo>
                  <a:cubicBezTo>
                    <a:pt x="9241" y="4808"/>
                    <a:pt x="10685" y="6021"/>
                    <a:pt x="12134" y="7208"/>
                  </a:cubicBezTo>
                  <a:cubicBezTo>
                    <a:pt x="13567" y="8381"/>
                    <a:pt x="15007" y="9528"/>
                    <a:pt x="16452" y="10648"/>
                  </a:cubicBezTo>
                  <a:cubicBezTo>
                    <a:pt x="17239" y="11225"/>
                    <a:pt x="18068" y="11589"/>
                    <a:pt x="18912" y="11729"/>
                  </a:cubicBezTo>
                  <a:cubicBezTo>
                    <a:pt x="19811" y="11878"/>
                    <a:pt x="20718" y="11771"/>
                    <a:pt x="21600" y="11411"/>
                  </a:cubicBezTo>
                  <a:cubicBezTo>
                    <a:pt x="21496" y="11318"/>
                    <a:pt x="21389" y="11234"/>
                    <a:pt x="21281" y="11160"/>
                  </a:cubicBezTo>
                  <a:cubicBezTo>
                    <a:pt x="21163" y="11079"/>
                    <a:pt x="21042" y="11010"/>
                    <a:pt x="20920" y="10954"/>
                  </a:cubicBezTo>
                  <a:cubicBezTo>
                    <a:pt x="20279" y="10633"/>
                    <a:pt x="19644" y="10274"/>
                    <a:pt x="19016" y="9878"/>
                  </a:cubicBezTo>
                  <a:cubicBezTo>
                    <a:pt x="18393" y="9486"/>
                    <a:pt x="17777" y="9057"/>
                    <a:pt x="17162" y="8630"/>
                  </a:cubicBezTo>
                  <a:cubicBezTo>
                    <a:pt x="15971" y="7804"/>
                    <a:pt x="14779" y="6986"/>
                    <a:pt x="13585" y="6174"/>
                  </a:cubicBezTo>
                  <a:cubicBezTo>
                    <a:pt x="11913" y="4660"/>
                    <a:pt x="10270" y="3224"/>
                    <a:pt x="8631" y="1846"/>
                  </a:cubicBezTo>
                  <a:cubicBezTo>
                    <a:pt x="7881" y="1217"/>
                    <a:pt x="7071" y="583"/>
                    <a:pt x="6269" y="247"/>
                  </a:cubicBezTo>
                  <a:cubicBezTo>
                    <a:pt x="5851" y="73"/>
                    <a:pt x="5430" y="-20"/>
                    <a:pt x="5014" y="3"/>
                  </a:cubicBezTo>
                  <a:cubicBezTo>
                    <a:pt x="4604" y="26"/>
                    <a:pt x="4194" y="162"/>
                    <a:pt x="3794" y="549"/>
                  </a:cubicBezTo>
                  <a:cubicBezTo>
                    <a:pt x="3157" y="1165"/>
                    <a:pt x="2767" y="2356"/>
                    <a:pt x="2582" y="3641"/>
                  </a:cubicBezTo>
                  <a:cubicBezTo>
                    <a:pt x="2446" y="4585"/>
                    <a:pt x="2415" y="5579"/>
                    <a:pt x="2375" y="6554"/>
                  </a:cubicBezTo>
                  <a:cubicBezTo>
                    <a:pt x="2337" y="7508"/>
                    <a:pt x="2284" y="8472"/>
                    <a:pt x="1952" y="9221"/>
                  </a:cubicBezTo>
                  <a:cubicBezTo>
                    <a:pt x="1710" y="9766"/>
                    <a:pt x="1351" y="10089"/>
                    <a:pt x="969" y="10102"/>
                  </a:cubicBezTo>
                  <a:lnTo>
                    <a:pt x="69" y="10057"/>
                  </a:lnTo>
                  <a:close/>
                </a:path>
              </a:pathLst>
            </a:custGeom>
            <a:solidFill>
              <a:srgbClr val="DCDDDD"/>
            </a:solidFill>
            <a:ln w="12700" cap="flat">
              <a:noFill/>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grpSp>
        <p:nvGrpSpPr>
          <p:cNvPr id="1490" name="Group 1490"/>
          <p:cNvGrpSpPr/>
          <p:nvPr/>
        </p:nvGrpSpPr>
        <p:grpSpPr>
          <a:xfrm>
            <a:off x="1364011" y="4526481"/>
            <a:ext cx="8531926" cy="6607510"/>
            <a:chOff x="0" y="-1"/>
            <a:chExt cx="8531925" cy="6607509"/>
          </a:xfrm>
        </p:grpSpPr>
        <p:sp>
          <p:nvSpPr>
            <p:cNvPr id="1484" name="Shape 1484"/>
            <p:cNvSpPr/>
            <p:nvPr/>
          </p:nvSpPr>
          <p:spPr>
            <a:xfrm>
              <a:off x="0" y="1677928"/>
              <a:ext cx="7391033" cy="492958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r"/>
              <a:r>
                <a:rPr dirty="0"/>
                <a:t>Lorem Ipsum is simply dummy text of the printing and typesetting industry. Lorem Ipsum has been the industry's standard dummy text ever since the 1500s, when an U</a:t>
              </a:r>
            </a:p>
            <a:p>
              <a:pPr algn="r"/>
              <a:endParaRPr dirty="0"/>
            </a:p>
            <a:p>
              <a:pPr algn="r"/>
              <a:r>
                <a:rPr dirty="0"/>
                <a:t>Unknown printer took a galley of type and scrambled it to make a type specimen book. It has survived not only five centuries, but also the leap into electronic typesetting,</a:t>
              </a:r>
            </a:p>
            <a:p>
              <a:pPr algn="r"/>
              <a:endParaRPr dirty="0"/>
            </a:p>
            <a:p>
              <a:pPr algn="r"/>
              <a:r>
                <a:rPr dirty="0"/>
                <a:t>Remaining popularised in the 1960s with the release of Letraset sheets containing Lorem has survived not only five centuries, but also the leap into electronic typesetting.</a:t>
              </a:r>
            </a:p>
          </p:txBody>
        </p:sp>
        <p:sp>
          <p:nvSpPr>
            <p:cNvPr id="1485" name="Shape 1485"/>
            <p:cNvSpPr/>
            <p:nvPr/>
          </p:nvSpPr>
          <p:spPr>
            <a:xfrm>
              <a:off x="7808024" y="1873159"/>
              <a:ext cx="723901" cy="84638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defTabSz="587022">
                <a:defRPr sz="5000">
                  <a:solidFill>
                    <a:srgbClr val="53C3CB"/>
                  </a:solidFill>
                  <a:latin typeface="linecons"/>
                  <a:ea typeface="linecons"/>
                  <a:cs typeface="linecons"/>
                  <a:sym typeface="linecons"/>
                </a:defRPr>
              </a:lvl1pPr>
            </a:lstStyle>
            <a:p>
              <a:r>
                <a:rPr dirty="0">
                  <a:solidFill>
                    <a:schemeClr val="accent1"/>
                  </a:solidFill>
                </a:rPr>
                <a:t></a:t>
              </a:r>
            </a:p>
          </p:txBody>
        </p:sp>
        <p:sp>
          <p:nvSpPr>
            <p:cNvPr id="1486" name="Shape 1486"/>
            <p:cNvSpPr/>
            <p:nvPr/>
          </p:nvSpPr>
          <p:spPr>
            <a:xfrm>
              <a:off x="7808024" y="3368142"/>
              <a:ext cx="718145" cy="84638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5000">
                  <a:solidFill>
                    <a:srgbClr val="1AA4BE"/>
                  </a:solidFill>
                  <a:latin typeface="linecons"/>
                  <a:ea typeface="linecons"/>
                  <a:cs typeface="linecons"/>
                  <a:sym typeface="linecons"/>
                </a:defRPr>
              </a:lvl1pPr>
            </a:lstStyle>
            <a:p>
              <a:r>
                <a:rPr dirty="0">
                  <a:solidFill>
                    <a:schemeClr val="accent2"/>
                  </a:solidFill>
                </a:rPr>
                <a:t></a:t>
              </a:r>
            </a:p>
          </p:txBody>
        </p:sp>
        <p:sp>
          <p:nvSpPr>
            <p:cNvPr id="1487" name="Shape 1487"/>
            <p:cNvSpPr/>
            <p:nvPr/>
          </p:nvSpPr>
          <p:spPr>
            <a:xfrm>
              <a:off x="7808024" y="4875826"/>
              <a:ext cx="718145" cy="84638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5000">
                  <a:solidFill>
                    <a:srgbClr val="0187AB"/>
                  </a:solidFill>
                  <a:latin typeface="linecons"/>
                  <a:ea typeface="linecons"/>
                  <a:cs typeface="linecons"/>
                  <a:sym typeface="linecons"/>
                </a:defRPr>
              </a:lvl1pPr>
            </a:lstStyle>
            <a:p>
              <a:r>
                <a:rPr dirty="0">
                  <a:solidFill>
                    <a:schemeClr val="accent3"/>
                  </a:solidFill>
                </a:rPr>
                <a:t></a:t>
              </a:r>
            </a:p>
          </p:txBody>
        </p:sp>
        <p:sp>
          <p:nvSpPr>
            <p:cNvPr id="1488" name="Shape 1488"/>
            <p:cNvSpPr/>
            <p:nvPr/>
          </p:nvSpPr>
          <p:spPr>
            <a:xfrm>
              <a:off x="40869" y="833148"/>
              <a:ext cx="4209113"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1AA4BE"/>
                  </a:solidFill>
                  <a:latin typeface="+mn-lt"/>
                  <a:ea typeface="+mn-ea"/>
                  <a:cs typeface="+mn-cs"/>
                  <a:sym typeface="Montserrat-Regular"/>
                </a:defRPr>
              </a:lvl1pPr>
            </a:lstStyle>
            <a:p>
              <a:r>
                <a:rPr dirty="0">
                  <a:solidFill>
                    <a:schemeClr val="accent3"/>
                  </a:solidFill>
                </a:rPr>
                <a:t>main department</a:t>
              </a:r>
            </a:p>
          </p:txBody>
        </p:sp>
        <p:sp>
          <p:nvSpPr>
            <p:cNvPr id="1489" name="Shape 1489"/>
            <p:cNvSpPr/>
            <p:nvPr/>
          </p:nvSpPr>
          <p:spPr>
            <a:xfrm>
              <a:off x="3196" y="-1"/>
              <a:ext cx="5755133"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r">
                <a:defRPr sz="4000">
                  <a:solidFill>
                    <a:srgbClr val="323333"/>
                  </a:solidFill>
                  <a:latin typeface="+mn-lt"/>
                  <a:ea typeface="+mn-ea"/>
                  <a:cs typeface="+mn-cs"/>
                  <a:sym typeface="Montserrat-Regular"/>
                </a:defRPr>
              </a:lvl1pPr>
            </a:lstStyle>
            <a:p>
              <a:r>
                <a:t>Project “Medical 2016”</a:t>
              </a:r>
            </a:p>
          </p:txBody>
        </p:sp>
      </p:grpSp>
      <p:grpSp>
        <p:nvGrpSpPr>
          <p:cNvPr id="1497" name="Group 1497"/>
          <p:cNvGrpSpPr/>
          <p:nvPr/>
        </p:nvGrpSpPr>
        <p:grpSpPr>
          <a:xfrm>
            <a:off x="14601425" y="4527548"/>
            <a:ext cx="8584499" cy="6606443"/>
            <a:chOff x="0" y="-1"/>
            <a:chExt cx="8584498" cy="6606441"/>
          </a:xfrm>
        </p:grpSpPr>
        <p:sp>
          <p:nvSpPr>
            <p:cNvPr id="1491" name="Shape 1491"/>
            <p:cNvSpPr/>
            <p:nvPr/>
          </p:nvSpPr>
          <p:spPr>
            <a:xfrm>
              <a:off x="1052583" y="1676861"/>
              <a:ext cx="7391034" cy="4929579"/>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just"/>
              <a:r>
                <a:t>Lorem Ipsum is simply dummy text of the printing and typesetting industry. Lorem Ipsum has been the industry's standard dummy text ever since the 1500s, when an U</a:t>
              </a:r>
            </a:p>
            <a:p>
              <a:pPr algn="just"/>
              <a:endParaRPr/>
            </a:p>
            <a:p>
              <a:pPr algn="just"/>
              <a:r>
                <a:t>Unknown printer took a galley of type and scrambled it to make a type specimen book. It has survived not only five centuries, but also the leap into electronic typesetting,</a:t>
              </a:r>
            </a:p>
            <a:p>
              <a:pPr algn="just"/>
              <a:endParaRPr/>
            </a:p>
            <a:p>
              <a:pPr algn="just"/>
              <a:r>
                <a:t>Remaining popularised in the 1960s with the release of Letraset sheets containing Lorem has survived not only five centuries, but also the leap into electronic typesetting.</a:t>
              </a:r>
            </a:p>
          </p:txBody>
        </p:sp>
        <p:sp>
          <p:nvSpPr>
            <p:cNvPr id="1492" name="Shape 1492"/>
            <p:cNvSpPr/>
            <p:nvPr/>
          </p:nvSpPr>
          <p:spPr>
            <a:xfrm>
              <a:off x="0" y="1878442"/>
              <a:ext cx="718145" cy="84638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5000">
                  <a:solidFill>
                    <a:srgbClr val="53C3CB"/>
                  </a:solidFill>
                  <a:latin typeface="linecons"/>
                  <a:ea typeface="linecons"/>
                  <a:cs typeface="linecons"/>
                  <a:sym typeface="linecons"/>
                </a:defRPr>
              </a:lvl1pPr>
            </a:lstStyle>
            <a:p>
              <a:r>
                <a:rPr dirty="0">
                  <a:solidFill>
                    <a:schemeClr val="accent1"/>
                  </a:solidFill>
                </a:rPr>
                <a:t></a:t>
              </a:r>
            </a:p>
          </p:txBody>
        </p:sp>
        <p:sp>
          <p:nvSpPr>
            <p:cNvPr id="1493" name="Shape 1493"/>
            <p:cNvSpPr/>
            <p:nvPr/>
          </p:nvSpPr>
          <p:spPr>
            <a:xfrm>
              <a:off x="0" y="3373425"/>
              <a:ext cx="718145" cy="84638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5000">
                  <a:solidFill>
                    <a:srgbClr val="1AA4BE"/>
                  </a:solidFill>
                  <a:latin typeface="linecons"/>
                  <a:ea typeface="linecons"/>
                  <a:cs typeface="linecons"/>
                  <a:sym typeface="linecons"/>
                </a:defRPr>
              </a:lvl1pPr>
            </a:lstStyle>
            <a:p>
              <a:r>
                <a:rPr dirty="0">
                  <a:solidFill>
                    <a:schemeClr val="accent2"/>
                  </a:solidFill>
                </a:rPr>
                <a:t></a:t>
              </a:r>
            </a:p>
          </p:txBody>
        </p:sp>
        <p:sp>
          <p:nvSpPr>
            <p:cNvPr id="1494" name="Shape 1494"/>
            <p:cNvSpPr/>
            <p:nvPr/>
          </p:nvSpPr>
          <p:spPr>
            <a:xfrm>
              <a:off x="0" y="4881108"/>
              <a:ext cx="718145" cy="84638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defTabSz="587022">
                <a:defRPr sz="5000">
                  <a:solidFill>
                    <a:srgbClr val="0187AB"/>
                  </a:solidFill>
                  <a:latin typeface="linecons"/>
                  <a:ea typeface="linecons"/>
                  <a:cs typeface="linecons"/>
                  <a:sym typeface="linecons"/>
                </a:defRPr>
              </a:lvl1pPr>
            </a:lstStyle>
            <a:p>
              <a:r>
                <a:rPr dirty="0">
                  <a:solidFill>
                    <a:schemeClr val="accent3"/>
                  </a:solidFill>
                </a:rPr>
                <a:t></a:t>
              </a:r>
            </a:p>
          </p:txBody>
        </p:sp>
        <p:sp>
          <p:nvSpPr>
            <p:cNvPr id="1495" name="Shape 1495"/>
            <p:cNvSpPr/>
            <p:nvPr/>
          </p:nvSpPr>
          <p:spPr>
            <a:xfrm>
              <a:off x="2856797" y="-1"/>
              <a:ext cx="5727701"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Project “Medical 2017”</a:t>
              </a:r>
            </a:p>
          </p:txBody>
        </p:sp>
        <p:sp>
          <p:nvSpPr>
            <p:cNvPr id="1496" name="Shape 1496"/>
            <p:cNvSpPr/>
            <p:nvPr/>
          </p:nvSpPr>
          <p:spPr>
            <a:xfrm>
              <a:off x="4261677" y="831013"/>
              <a:ext cx="4209113"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r">
                <a:defRPr sz="1800" cap="all" spc="360">
                  <a:solidFill>
                    <a:srgbClr val="1AA4BE"/>
                  </a:solidFill>
                  <a:latin typeface="+mn-lt"/>
                  <a:ea typeface="+mn-ea"/>
                  <a:cs typeface="+mn-cs"/>
                  <a:sym typeface="Montserrat-Regular"/>
                </a:defRPr>
              </a:lvl1pPr>
            </a:lstStyle>
            <a:p>
              <a:r>
                <a:rPr dirty="0">
                  <a:solidFill>
                    <a:schemeClr val="accent3"/>
                  </a:solidFill>
                </a:rPr>
                <a:t>main department</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83"/>
                                        </p:tgtEl>
                                        <p:attrNameLst>
                                          <p:attrName>style.visibility</p:attrName>
                                        </p:attrNameLst>
                                      </p:cBhvr>
                                      <p:to>
                                        <p:strVal val="visible"/>
                                      </p:to>
                                    </p:set>
                                    <p:animEffect transition="in" filter="fade">
                                      <p:cBhvr>
                                        <p:cTn id="7" dur="500"/>
                                        <p:tgtEl>
                                          <p:spTgt spid="148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490"/>
                                        </p:tgtEl>
                                        <p:attrNameLst>
                                          <p:attrName>style.visibility</p:attrName>
                                        </p:attrNameLst>
                                      </p:cBhvr>
                                      <p:to>
                                        <p:strVal val="visible"/>
                                      </p:to>
                                    </p:set>
                                    <p:anim calcmode="lin" valueType="num">
                                      <p:cBhvr additive="base">
                                        <p:cTn id="12" dur="500" fill="hold"/>
                                        <p:tgtEl>
                                          <p:spTgt spid="1490"/>
                                        </p:tgtEl>
                                        <p:attrNameLst>
                                          <p:attrName>ppt_x</p:attrName>
                                        </p:attrNameLst>
                                      </p:cBhvr>
                                      <p:tavLst>
                                        <p:tav tm="0">
                                          <p:val>
                                            <p:strVal val="0-#ppt_w/2"/>
                                          </p:val>
                                        </p:tav>
                                        <p:tav tm="100000">
                                          <p:val>
                                            <p:strVal val="#ppt_x"/>
                                          </p:val>
                                        </p:tav>
                                      </p:tavLst>
                                    </p:anim>
                                    <p:anim calcmode="lin" valueType="num">
                                      <p:cBhvr additive="base">
                                        <p:cTn id="13" dur="500" fill="hold"/>
                                        <p:tgtEl>
                                          <p:spTgt spid="149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497"/>
                                        </p:tgtEl>
                                        <p:attrNameLst>
                                          <p:attrName>style.visibility</p:attrName>
                                        </p:attrNameLst>
                                      </p:cBhvr>
                                      <p:to>
                                        <p:strVal val="visible"/>
                                      </p:to>
                                    </p:set>
                                    <p:anim calcmode="lin" valueType="num">
                                      <p:cBhvr additive="base">
                                        <p:cTn id="18" dur="500" fill="hold"/>
                                        <p:tgtEl>
                                          <p:spTgt spid="1497"/>
                                        </p:tgtEl>
                                        <p:attrNameLst>
                                          <p:attrName>ppt_x</p:attrName>
                                        </p:attrNameLst>
                                      </p:cBhvr>
                                      <p:tavLst>
                                        <p:tav tm="0">
                                          <p:val>
                                            <p:strVal val="1+#ppt_w/2"/>
                                          </p:val>
                                        </p:tav>
                                        <p:tav tm="100000">
                                          <p:val>
                                            <p:strVal val="#ppt_x"/>
                                          </p:val>
                                        </p:tav>
                                      </p:tavLst>
                                    </p:anim>
                                    <p:anim calcmode="lin" valueType="num">
                                      <p:cBhvr additive="base">
                                        <p:cTn id="19" dur="500" fill="hold"/>
                                        <p:tgtEl>
                                          <p:spTgt spid="14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1" name="Group 1501"/>
          <p:cNvGrpSpPr/>
          <p:nvPr/>
        </p:nvGrpSpPr>
        <p:grpSpPr>
          <a:xfrm>
            <a:off x="1366285" y="1519041"/>
            <a:ext cx="16817881" cy="2446292"/>
            <a:chOff x="0" y="0"/>
            <a:chExt cx="16817880" cy="2446291"/>
          </a:xfrm>
        </p:grpSpPr>
        <p:sp>
          <p:nvSpPr>
            <p:cNvPr id="1499" name="Shape 1499"/>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1500" name="Shape 1500"/>
            <p:cNvSpPr/>
            <p:nvPr/>
          </p:nvSpPr>
          <p:spPr>
            <a:xfrm>
              <a:off x="12700" y="269458"/>
              <a:ext cx="16805181"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1502" name="Shape 150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34</a:t>
            </a:fld>
            <a:endParaRPr/>
          </a:p>
        </p:txBody>
      </p:sp>
      <p:grpSp>
        <p:nvGrpSpPr>
          <p:cNvPr id="2" name="Group 1"/>
          <p:cNvGrpSpPr/>
          <p:nvPr/>
        </p:nvGrpSpPr>
        <p:grpSpPr>
          <a:xfrm>
            <a:off x="1414075" y="4917104"/>
            <a:ext cx="9947619" cy="6275673"/>
            <a:chOff x="1414075" y="4917104"/>
            <a:chExt cx="9947619" cy="6275673"/>
          </a:xfrm>
        </p:grpSpPr>
        <p:sp>
          <p:nvSpPr>
            <p:cNvPr id="1503" name="Shape 1503"/>
            <p:cNvSpPr/>
            <p:nvPr/>
          </p:nvSpPr>
          <p:spPr>
            <a:xfrm>
              <a:off x="2819377" y="4917104"/>
              <a:ext cx="8542317" cy="627567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just"/>
              <a:r>
                <a:t>Lorem Ipsum is simply dummy text of the printing and typesetting industry. Lorem Ipsum has been the industry's standard dummy text ever since the 1500s, when an unknown printer took a galley of</a:t>
              </a:r>
            </a:p>
            <a:p>
              <a:pPr algn="just"/>
              <a:endParaRPr/>
            </a:p>
            <a:p>
              <a:pPr algn="just"/>
              <a:r>
                <a:t>Make a type specimen book. It has survived not only five centuries, but also the leap into electronic typesetting, remaining essentially unchanged. It was popularised in the 1960s with the release of</a:t>
              </a:r>
            </a:p>
            <a:p>
              <a:pPr algn="just"/>
              <a:endParaRPr/>
            </a:p>
            <a:p>
              <a:pPr algn="just"/>
              <a:r>
                <a:t>Containing Lorem has survived not only five centuries, but also the leap into electronic typesetting. Lorem Ipsum is simply dummy text of the printing and typesetting industry. Lorem Ipsum has been the</a:t>
              </a:r>
            </a:p>
            <a:p>
              <a:pPr algn="just"/>
              <a:endParaRPr/>
            </a:p>
            <a:p>
              <a:pPr algn="just"/>
              <a:r>
                <a:t>Standard dummy text ever since the 1500s, when an unknown printer took a galley of type and scrambled it to make a type specimen book. It has survived not only five centuries, but also the</a:t>
              </a:r>
            </a:p>
          </p:txBody>
        </p:sp>
        <p:sp>
          <p:nvSpPr>
            <p:cNvPr id="1504" name="Shape 1504"/>
            <p:cNvSpPr/>
            <p:nvPr/>
          </p:nvSpPr>
          <p:spPr>
            <a:xfrm>
              <a:off x="1414075" y="4962337"/>
              <a:ext cx="1070698" cy="1070698"/>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05" name="Shape 1505"/>
            <p:cNvSpPr/>
            <p:nvPr/>
          </p:nvSpPr>
          <p:spPr>
            <a:xfrm>
              <a:off x="1695423" y="5250953"/>
              <a:ext cx="533402"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3500">
                  <a:solidFill>
                    <a:srgbClr val="FFFFFF"/>
                  </a:solidFill>
                  <a:latin typeface="linecons"/>
                  <a:ea typeface="linecons"/>
                  <a:cs typeface="linecons"/>
                  <a:sym typeface="linecons"/>
                </a:defRPr>
              </a:lvl1pPr>
            </a:lstStyle>
            <a:p>
              <a:r>
                <a:t></a:t>
              </a:r>
            </a:p>
          </p:txBody>
        </p:sp>
        <p:sp>
          <p:nvSpPr>
            <p:cNvPr id="1507" name="Shape 1507"/>
            <p:cNvSpPr/>
            <p:nvPr/>
          </p:nvSpPr>
          <p:spPr>
            <a:xfrm>
              <a:off x="1414075" y="6486338"/>
              <a:ext cx="1070698" cy="1070698"/>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08" name="Shape 1508"/>
            <p:cNvSpPr/>
            <p:nvPr/>
          </p:nvSpPr>
          <p:spPr>
            <a:xfrm>
              <a:off x="1596055" y="6774954"/>
              <a:ext cx="732137"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3500">
                  <a:solidFill>
                    <a:srgbClr val="FFFFFF"/>
                  </a:solidFill>
                  <a:latin typeface="linecons"/>
                  <a:ea typeface="linecons"/>
                  <a:cs typeface="linecons"/>
                  <a:sym typeface="linecons"/>
                </a:defRPr>
              </a:lvl1pPr>
            </a:lstStyle>
            <a:p>
              <a:r>
                <a:t></a:t>
              </a:r>
            </a:p>
          </p:txBody>
        </p:sp>
        <p:sp>
          <p:nvSpPr>
            <p:cNvPr id="1510" name="Shape 1510"/>
            <p:cNvSpPr/>
            <p:nvPr/>
          </p:nvSpPr>
          <p:spPr>
            <a:xfrm>
              <a:off x="1414075" y="8010339"/>
              <a:ext cx="1070698" cy="1070698"/>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11" name="Shape 1511"/>
            <p:cNvSpPr/>
            <p:nvPr/>
          </p:nvSpPr>
          <p:spPr>
            <a:xfrm>
              <a:off x="1695423" y="8298955"/>
              <a:ext cx="533402"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3500">
                  <a:solidFill>
                    <a:srgbClr val="FFFFFF"/>
                  </a:solidFill>
                  <a:latin typeface="linecons"/>
                  <a:ea typeface="linecons"/>
                  <a:cs typeface="linecons"/>
                  <a:sym typeface="linecons"/>
                </a:defRPr>
              </a:lvl1pPr>
            </a:lstStyle>
            <a:p>
              <a:r>
                <a:t></a:t>
              </a:r>
            </a:p>
          </p:txBody>
        </p:sp>
        <p:sp>
          <p:nvSpPr>
            <p:cNvPr id="1513" name="Shape 1513"/>
            <p:cNvSpPr/>
            <p:nvPr/>
          </p:nvSpPr>
          <p:spPr>
            <a:xfrm>
              <a:off x="1414075" y="9534340"/>
              <a:ext cx="1070698" cy="1070698"/>
            </a:xfrm>
            <a:prstGeom prst="ellipse">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14" name="Shape 1514"/>
            <p:cNvSpPr/>
            <p:nvPr/>
          </p:nvSpPr>
          <p:spPr>
            <a:xfrm>
              <a:off x="1695423" y="9810256"/>
              <a:ext cx="533402"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3500">
                  <a:solidFill>
                    <a:srgbClr val="FFFFFF"/>
                  </a:solidFill>
                  <a:latin typeface="linecons"/>
                  <a:ea typeface="linecons"/>
                  <a:cs typeface="linecons"/>
                  <a:sym typeface="linecons"/>
                </a:defRPr>
              </a:lvl1pPr>
            </a:lstStyle>
            <a:p>
              <a:r>
                <a:t></a:t>
              </a:r>
            </a:p>
          </p:txBody>
        </p:sp>
      </p:grpSp>
      <p:grpSp>
        <p:nvGrpSpPr>
          <p:cNvPr id="3" name="Group 2"/>
          <p:cNvGrpSpPr/>
          <p:nvPr/>
        </p:nvGrpSpPr>
        <p:grpSpPr>
          <a:xfrm>
            <a:off x="13273101" y="4917104"/>
            <a:ext cx="9947619" cy="6275673"/>
            <a:chOff x="13273101" y="4917104"/>
            <a:chExt cx="9947619" cy="6275673"/>
          </a:xfrm>
        </p:grpSpPr>
        <p:sp>
          <p:nvSpPr>
            <p:cNvPr id="1518" name="Shape 1518"/>
            <p:cNvSpPr/>
            <p:nvPr/>
          </p:nvSpPr>
          <p:spPr>
            <a:xfrm>
              <a:off x="14678403" y="4917104"/>
              <a:ext cx="8542317" cy="627567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just"/>
              <a:r>
                <a:t>Lorem Ipsum is simply dummy text of the printing and typesetting industry. Lorem Ipsum has been the industry's standard dummy text ever since the 1500s, when an unknown printer took a galley of</a:t>
              </a:r>
            </a:p>
            <a:p>
              <a:pPr algn="just"/>
              <a:endParaRPr/>
            </a:p>
            <a:p>
              <a:pPr algn="just"/>
              <a:r>
                <a:t>Make a type specimen book. It has survived not only five centuries, but also the leap into electronic typesetting, remaining essentially unchanged. It was popularised in the 1960s with the release of</a:t>
              </a:r>
            </a:p>
            <a:p>
              <a:pPr algn="just"/>
              <a:endParaRPr/>
            </a:p>
            <a:p>
              <a:pPr algn="just"/>
              <a:r>
                <a:t>Containing Lorem has survived not only five centuries, but also the leap into electronic typesetting. Lorem Ipsum is simply dummy text of the printing and typesetting industry. Lorem Ipsum has been the</a:t>
              </a:r>
            </a:p>
            <a:p>
              <a:pPr algn="just"/>
              <a:endParaRPr/>
            </a:p>
            <a:p>
              <a:pPr algn="just"/>
              <a:r>
                <a:t>Standard dummy text ever since the 1500s, when an unknown printer took a galley of type and scrambled it to make a type specimen book. It has survived not only five centuries, but also the</a:t>
              </a:r>
            </a:p>
          </p:txBody>
        </p:sp>
        <p:sp>
          <p:nvSpPr>
            <p:cNvPr id="1519" name="Shape 1519"/>
            <p:cNvSpPr/>
            <p:nvPr/>
          </p:nvSpPr>
          <p:spPr>
            <a:xfrm>
              <a:off x="13273101" y="4962337"/>
              <a:ext cx="1070698" cy="1070698"/>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20" name="Shape 1520"/>
            <p:cNvSpPr/>
            <p:nvPr/>
          </p:nvSpPr>
          <p:spPr>
            <a:xfrm>
              <a:off x="13554449" y="5212852"/>
              <a:ext cx="533402"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3500">
                  <a:solidFill>
                    <a:srgbClr val="FFFFFF"/>
                  </a:solidFill>
                  <a:latin typeface="linecons"/>
                  <a:ea typeface="linecons"/>
                  <a:cs typeface="linecons"/>
                  <a:sym typeface="linecons"/>
                </a:defRPr>
              </a:lvl1pPr>
            </a:lstStyle>
            <a:p>
              <a:r>
                <a:rPr dirty="0"/>
                <a:t></a:t>
              </a:r>
            </a:p>
          </p:txBody>
        </p:sp>
        <p:sp>
          <p:nvSpPr>
            <p:cNvPr id="1522" name="Shape 1522"/>
            <p:cNvSpPr/>
            <p:nvPr/>
          </p:nvSpPr>
          <p:spPr>
            <a:xfrm>
              <a:off x="13273101" y="6486338"/>
              <a:ext cx="1070698" cy="1070698"/>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23" name="Shape 1523"/>
            <p:cNvSpPr/>
            <p:nvPr/>
          </p:nvSpPr>
          <p:spPr>
            <a:xfrm>
              <a:off x="13442381" y="6774954"/>
              <a:ext cx="732137"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3500">
                  <a:solidFill>
                    <a:srgbClr val="FFFFFF"/>
                  </a:solidFill>
                  <a:latin typeface="linecons"/>
                  <a:ea typeface="linecons"/>
                  <a:cs typeface="linecons"/>
                  <a:sym typeface="linecons"/>
                </a:defRPr>
              </a:lvl1pPr>
            </a:lstStyle>
            <a:p>
              <a:r>
                <a:t></a:t>
              </a:r>
            </a:p>
          </p:txBody>
        </p:sp>
        <p:sp>
          <p:nvSpPr>
            <p:cNvPr id="1525" name="Shape 1525"/>
            <p:cNvSpPr/>
            <p:nvPr/>
          </p:nvSpPr>
          <p:spPr>
            <a:xfrm>
              <a:off x="13273101" y="8010339"/>
              <a:ext cx="1070698" cy="1070698"/>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26" name="Shape 1526"/>
            <p:cNvSpPr/>
            <p:nvPr/>
          </p:nvSpPr>
          <p:spPr>
            <a:xfrm>
              <a:off x="13541749" y="8286255"/>
              <a:ext cx="533402"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3500">
                  <a:solidFill>
                    <a:srgbClr val="FFFFFF"/>
                  </a:solidFill>
                  <a:latin typeface="linecons"/>
                  <a:ea typeface="linecons"/>
                  <a:cs typeface="linecons"/>
                  <a:sym typeface="linecons"/>
                </a:defRPr>
              </a:lvl1pPr>
            </a:lstStyle>
            <a:p>
              <a:r>
                <a:t></a:t>
              </a:r>
            </a:p>
          </p:txBody>
        </p:sp>
        <p:sp>
          <p:nvSpPr>
            <p:cNvPr id="1528" name="Shape 1528"/>
            <p:cNvSpPr/>
            <p:nvPr/>
          </p:nvSpPr>
          <p:spPr>
            <a:xfrm>
              <a:off x="13273101" y="9534340"/>
              <a:ext cx="1070698" cy="1070698"/>
            </a:xfrm>
            <a:prstGeom prst="ellipse">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29" name="Shape 1529"/>
            <p:cNvSpPr/>
            <p:nvPr/>
          </p:nvSpPr>
          <p:spPr>
            <a:xfrm>
              <a:off x="13503648" y="9797555"/>
              <a:ext cx="533402"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defTabSz="587022">
                <a:defRPr sz="3500">
                  <a:solidFill>
                    <a:srgbClr val="FFFFFF"/>
                  </a:solidFill>
                  <a:latin typeface="linecons"/>
                  <a:ea typeface="linecons"/>
                  <a:cs typeface="linecons"/>
                  <a:sym typeface="linecons"/>
                </a:defRPr>
              </a:lvl1pPr>
            </a:lstStyle>
            <a:p>
              <a:r>
                <a:t></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1"/>
                                        </p:tgtEl>
                                        <p:attrNameLst>
                                          <p:attrName>style.visibility</p:attrName>
                                        </p:attrNameLst>
                                      </p:cBhvr>
                                      <p:to>
                                        <p:strVal val="visible"/>
                                      </p:to>
                                    </p:set>
                                    <p:anim calcmode="lin" valueType="num">
                                      <p:cBhvr additive="base">
                                        <p:cTn id="7" dur="500" fill="hold"/>
                                        <p:tgtEl>
                                          <p:spTgt spid="1501"/>
                                        </p:tgtEl>
                                        <p:attrNameLst>
                                          <p:attrName>ppt_x</p:attrName>
                                        </p:attrNameLst>
                                      </p:cBhvr>
                                      <p:tavLst>
                                        <p:tav tm="0">
                                          <p:val>
                                            <p:strVal val="0-#ppt_w/2"/>
                                          </p:val>
                                        </p:tav>
                                        <p:tav tm="100000">
                                          <p:val>
                                            <p:strVal val="#ppt_x"/>
                                          </p:val>
                                        </p:tav>
                                      </p:tavLst>
                                    </p:anim>
                                    <p:anim calcmode="lin" valueType="num">
                                      <p:cBhvr additive="base">
                                        <p:cTn id="8" dur="500" fill="hold"/>
                                        <p:tgtEl>
                                          <p:spTgt spid="150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4" name="Shape 1534"/>
          <p:cNvSpPr/>
          <p:nvPr/>
        </p:nvSpPr>
        <p:spPr>
          <a:xfrm>
            <a:off x="0" y="7028"/>
            <a:ext cx="12174568" cy="13716001"/>
          </a:xfrm>
          <a:prstGeom prst="rect">
            <a:avLst/>
          </a:prstGeom>
          <a:solidFill>
            <a:schemeClr val="accent3"/>
          </a:solidFill>
          <a:ln w="3175">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sp>
        <p:nvSpPr>
          <p:cNvPr id="1535" name="Shape 1535"/>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35</a:t>
            </a:fld>
            <a:endParaRPr/>
          </a:p>
        </p:txBody>
      </p:sp>
      <p:grpSp>
        <p:nvGrpSpPr>
          <p:cNvPr id="1545" name="Group 1545"/>
          <p:cNvGrpSpPr/>
          <p:nvPr/>
        </p:nvGrpSpPr>
        <p:grpSpPr>
          <a:xfrm>
            <a:off x="1617275" y="4726604"/>
            <a:ext cx="8869408" cy="6446726"/>
            <a:chOff x="0" y="0"/>
            <a:chExt cx="8869407" cy="6446725"/>
          </a:xfrm>
        </p:grpSpPr>
        <p:sp>
          <p:nvSpPr>
            <p:cNvPr id="1536" name="Shape 1536"/>
            <p:cNvSpPr/>
            <p:nvPr/>
          </p:nvSpPr>
          <p:spPr>
            <a:xfrm>
              <a:off x="1532302" y="0"/>
              <a:ext cx="7337105" cy="644672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just">
                <a:defRPr>
                  <a:solidFill>
                    <a:srgbClr val="FFFFFF"/>
                  </a:solidFill>
                </a:defRPr>
              </a:pPr>
              <a:r>
                <a:t>Lorem Ipsum is simply dummy text of the printing and typesetting industry. Lorem Ipsum has been the industry's standard dummy text ever since the 1500s, when an</a:t>
              </a:r>
            </a:p>
            <a:p>
              <a:pPr algn="just">
                <a:defRPr>
                  <a:solidFill>
                    <a:srgbClr val="FFFFFF"/>
                  </a:solidFill>
                </a:defRPr>
              </a:pPr>
              <a:endParaRPr/>
            </a:p>
            <a:p>
              <a:pPr algn="just">
                <a:defRPr>
                  <a:solidFill>
                    <a:srgbClr val="FFFFFF"/>
                  </a:solidFill>
                </a:defRPr>
              </a:pPr>
              <a:r>
                <a:t>Make a type specimen book. It has survived not only five centuries, but also the leap into electronic typesetting, remaining essentially unchanged. It was popularised in</a:t>
              </a:r>
            </a:p>
            <a:p>
              <a:pPr algn="just">
                <a:defRPr>
                  <a:solidFill>
                    <a:srgbClr val="FFFFFF"/>
                  </a:solidFill>
                </a:defRPr>
              </a:pPr>
              <a:endParaRPr/>
            </a:p>
            <a:p>
              <a:pPr algn="just">
                <a:defRPr>
                  <a:solidFill>
                    <a:srgbClr val="FFFFFF"/>
                  </a:solidFill>
                </a:defRPr>
              </a:pPr>
              <a:r>
                <a:t>Containing Lorem has survived not only five centuries, but also the leap into electronic typesetting. Lorem Ipsum is simply dummy text of the printing and typesetting</a:t>
              </a:r>
            </a:p>
            <a:p>
              <a:pPr algn="just">
                <a:defRPr>
                  <a:solidFill>
                    <a:srgbClr val="FFFFFF"/>
                  </a:solidFill>
                </a:defRPr>
              </a:pPr>
              <a:endParaRPr/>
            </a:p>
            <a:p>
              <a:pPr algn="just">
                <a:defRPr>
                  <a:solidFill>
                    <a:srgbClr val="FFFFFF"/>
                  </a:solidFill>
                </a:defRPr>
              </a:pPr>
              <a:r>
                <a:t>Standard dummy text ever since the 1500s, when an unknown printer took a galley of type and scrambled it to make a type specimen book. It has survived not only five</a:t>
              </a:r>
            </a:p>
          </p:txBody>
        </p:sp>
        <p:sp>
          <p:nvSpPr>
            <p:cNvPr id="1537" name="Shape 1537"/>
            <p:cNvSpPr/>
            <p:nvPr/>
          </p:nvSpPr>
          <p:spPr>
            <a:xfrm>
              <a:off x="0" y="45233"/>
              <a:ext cx="1070696" cy="107069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38" name="Shape 1538"/>
            <p:cNvSpPr/>
            <p:nvPr/>
          </p:nvSpPr>
          <p:spPr>
            <a:xfrm>
              <a:off x="285155" y="285505"/>
              <a:ext cx="525785" cy="61555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3500">
                  <a:solidFill>
                    <a:srgbClr val="53C3CB"/>
                  </a:solidFill>
                  <a:latin typeface="linecons"/>
                  <a:ea typeface="linecons"/>
                  <a:cs typeface="linecons"/>
                  <a:sym typeface="linecons"/>
                </a:defRPr>
              </a:lvl1pPr>
            </a:lstStyle>
            <a:p>
              <a:r>
                <a:rPr dirty="0">
                  <a:solidFill>
                    <a:schemeClr val="accent1"/>
                  </a:solidFill>
                </a:rPr>
                <a:t></a:t>
              </a:r>
            </a:p>
          </p:txBody>
        </p:sp>
        <p:sp>
          <p:nvSpPr>
            <p:cNvPr id="1539" name="Shape 1539"/>
            <p:cNvSpPr/>
            <p:nvPr/>
          </p:nvSpPr>
          <p:spPr>
            <a:xfrm>
              <a:off x="0" y="1569233"/>
              <a:ext cx="1070696" cy="107069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40" name="Shape 1540"/>
            <p:cNvSpPr/>
            <p:nvPr/>
          </p:nvSpPr>
          <p:spPr>
            <a:xfrm>
              <a:off x="181980" y="1809505"/>
              <a:ext cx="732136" cy="61555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587022">
                <a:defRPr sz="3500">
                  <a:solidFill>
                    <a:srgbClr val="1AA4BE"/>
                  </a:solidFill>
                  <a:latin typeface="linecons"/>
                  <a:ea typeface="linecons"/>
                  <a:cs typeface="linecons"/>
                  <a:sym typeface="linecons"/>
                </a:defRPr>
              </a:lvl1pPr>
            </a:lstStyle>
            <a:p>
              <a:r>
                <a:rPr dirty="0">
                  <a:solidFill>
                    <a:schemeClr val="accent2"/>
                  </a:solidFill>
                </a:rPr>
                <a:t></a:t>
              </a:r>
            </a:p>
          </p:txBody>
        </p:sp>
        <p:sp>
          <p:nvSpPr>
            <p:cNvPr id="1541" name="Shape 1541"/>
            <p:cNvSpPr/>
            <p:nvPr/>
          </p:nvSpPr>
          <p:spPr>
            <a:xfrm>
              <a:off x="0" y="3093233"/>
              <a:ext cx="1070696" cy="107069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42" name="Shape 1542"/>
            <p:cNvSpPr/>
            <p:nvPr/>
          </p:nvSpPr>
          <p:spPr>
            <a:xfrm>
              <a:off x="285155" y="3333505"/>
              <a:ext cx="525785" cy="61555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3500">
                  <a:solidFill>
                    <a:srgbClr val="0187AB"/>
                  </a:solidFill>
                  <a:latin typeface="linecons"/>
                  <a:ea typeface="linecons"/>
                  <a:cs typeface="linecons"/>
                  <a:sym typeface="linecons"/>
                </a:defRPr>
              </a:lvl1pPr>
            </a:lstStyle>
            <a:p>
              <a:r>
                <a:rPr dirty="0">
                  <a:solidFill>
                    <a:schemeClr val="accent3"/>
                  </a:solidFill>
                </a:rPr>
                <a:t></a:t>
              </a:r>
            </a:p>
          </p:txBody>
        </p:sp>
        <p:sp>
          <p:nvSpPr>
            <p:cNvPr id="1543" name="Shape 1543"/>
            <p:cNvSpPr/>
            <p:nvPr/>
          </p:nvSpPr>
          <p:spPr>
            <a:xfrm>
              <a:off x="0" y="4617233"/>
              <a:ext cx="1070696" cy="1070697"/>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44" name="Shape 1544"/>
            <p:cNvSpPr/>
            <p:nvPr/>
          </p:nvSpPr>
          <p:spPr>
            <a:xfrm>
              <a:off x="285155" y="4844805"/>
              <a:ext cx="525785" cy="61555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3500">
                  <a:solidFill>
                    <a:srgbClr val="176490"/>
                  </a:solidFill>
                  <a:latin typeface="linecons"/>
                  <a:ea typeface="linecons"/>
                  <a:cs typeface="linecons"/>
                  <a:sym typeface="linecons"/>
                </a:defRPr>
              </a:lvl1pPr>
            </a:lstStyle>
            <a:p>
              <a:r>
                <a:rPr dirty="0">
                  <a:solidFill>
                    <a:schemeClr val="accent4"/>
                  </a:solidFill>
                </a:rPr>
                <a:t></a:t>
              </a:r>
            </a:p>
          </p:txBody>
        </p:sp>
      </p:grpSp>
      <p:sp>
        <p:nvSpPr>
          <p:cNvPr id="1546" name="Shape 1546"/>
          <p:cNvSpPr>
            <a:spLocks noGrp="1"/>
          </p:cNvSpPr>
          <p:nvPr>
            <p:ph type="title"/>
          </p:nvPr>
        </p:nvSpPr>
        <p:spPr>
          <a:xfrm>
            <a:off x="1334535" y="1796814"/>
            <a:ext cx="9654585" cy="2176835"/>
          </a:xfrm>
          <a:prstGeom prst="rect">
            <a:avLst/>
          </a:prstGeom>
        </p:spPr>
        <p:txBody>
          <a:bodyPr/>
          <a:lstStyle>
            <a:lvl1pPr>
              <a:defRPr>
                <a:solidFill>
                  <a:srgbClr val="FFFFFF"/>
                </a:solidFill>
              </a:defRPr>
            </a:lvl1pPr>
          </a:lstStyle>
          <a:p>
            <a:r>
              <a:rPr dirty="0"/>
              <a:t>YES</a:t>
            </a:r>
          </a:p>
        </p:txBody>
      </p:sp>
      <p:grpSp>
        <p:nvGrpSpPr>
          <p:cNvPr id="1556" name="Group 1556"/>
          <p:cNvGrpSpPr/>
          <p:nvPr/>
        </p:nvGrpSpPr>
        <p:grpSpPr>
          <a:xfrm>
            <a:off x="13529874" y="4726604"/>
            <a:ext cx="8869409" cy="6446725"/>
            <a:chOff x="0" y="0"/>
            <a:chExt cx="8869407" cy="6446724"/>
          </a:xfrm>
        </p:grpSpPr>
        <p:sp>
          <p:nvSpPr>
            <p:cNvPr id="1547" name="Shape 1547"/>
            <p:cNvSpPr/>
            <p:nvPr/>
          </p:nvSpPr>
          <p:spPr>
            <a:xfrm>
              <a:off x="1532303" y="0"/>
              <a:ext cx="7337105" cy="644672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just">
                <a:defRPr>
                  <a:solidFill>
                    <a:srgbClr val="ADADAD"/>
                  </a:solidFill>
                </a:defRPr>
              </a:pPr>
              <a:r>
                <a:t>Lorem Ipsum is simply dummy text of the printing and typesetting industry. Lorem Ipsum has been the industry's standard dummy text ever since the 1500s, when an</a:t>
              </a:r>
            </a:p>
            <a:p>
              <a:pPr algn="just">
                <a:defRPr>
                  <a:solidFill>
                    <a:srgbClr val="ADADAD"/>
                  </a:solidFill>
                </a:defRPr>
              </a:pPr>
              <a:endParaRPr/>
            </a:p>
            <a:p>
              <a:pPr algn="just">
                <a:defRPr>
                  <a:solidFill>
                    <a:srgbClr val="ADADAD"/>
                  </a:solidFill>
                </a:defRPr>
              </a:pPr>
              <a:r>
                <a:t>Make a type specimen book. It has survived not only five centuries, but also the leap into electronic typesetting, remaining essentially unchanged. It was popularised in</a:t>
              </a:r>
            </a:p>
            <a:p>
              <a:pPr algn="just">
                <a:defRPr>
                  <a:solidFill>
                    <a:srgbClr val="ADADAD"/>
                  </a:solidFill>
                </a:defRPr>
              </a:pPr>
              <a:endParaRPr/>
            </a:p>
            <a:p>
              <a:pPr algn="just">
                <a:defRPr>
                  <a:solidFill>
                    <a:srgbClr val="ADADAD"/>
                  </a:solidFill>
                </a:defRPr>
              </a:pPr>
              <a:r>
                <a:t>Containing Lorem has survived not only five centuries, but also the leap into electronic typesetting. Lorem Ipsum is simply dummy text of the printing and typesetting</a:t>
              </a:r>
            </a:p>
            <a:p>
              <a:pPr algn="just">
                <a:defRPr>
                  <a:solidFill>
                    <a:srgbClr val="ADADAD"/>
                  </a:solidFill>
                </a:defRPr>
              </a:pPr>
              <a:endParaRPr/>
            </a:p>
            <a:p>
              <a:pPr algn="just">
                <a:defRPr>
                  <a:solidFill>
                    <a:srgbClr val="ADADAD"/>
                  </a:solidFill>
                </a:defRPr>
              </a:pPr>
              <a:r>
                <a:t>Standard dummy text ever since the 1500s, when an unknown printer took a galley of type and scrambled it to make a type specimen book. It has survived not only five</a:t>
              </a:r>
            </a:p>
          </p:txBody>
        </p:sp>
        <p:sp>
          <p:nvSpPr>
            <p:cNvPr id="1548" name="Shape 1548"/>
            <p:cNvSpPr/>
            <p:nvPr/>
          </p:nvSpPr>
          <p:spPr>
            <a:xfrm>
              <a:off x="0" y="45233"/>
              <a:ext cx="1070696" cy="1070697"/>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49" name="Shape 1549"/>
            <p:cNvSpPr/>
            <p:nvPr/>
          </p:nvSpPr>
          <p:spPr>
            <a:xfrm>
              <a:off x="268648" y="346548"/>
              <a:ext cx="533401" cy="51886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3500">
                  <a:solidFill>
                    <a:srgbClr val="FFFFFF"/>
                  </a:solidFill>
                  <a:latin typeface="linecons"/>
                  <a:ea typeface="linecons"/>
                  <a:cs typeface="linecons"/>
                  <a:sym typeface="linecons"/>
                </a:defRPr>
              </a:lvl1pPr>
            </a:lstStyle>
            <a:p>
              <a:r>
                <a:t></a:t>
              </a:r>
            </a:p>
          </p:txBody>
        </p:sp>
        <p:sp>
          <p:nvSpPr>
            <p:cNvPr id="1550" name="Shape 1550"/>
            <p:cNvSpPr/>
            <p:nvPr/>
          </p:nvSpPr>
          <p:spPr>
            <a:xfrm>
              <a:off x="0" y="1569233"/>
              <a:ext cx="1070696" cy="1070697"/>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51" name="Shape 1551"/>
            <p:cNvSpPr/>
            <p:nvPr/>
          </p:nvSpPr>
          <p:spPr>
            <a:xfrm>
              <a:off x="181981" y="1857849"/>
              <a:ext cx="732136" cy="51886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defTabSz="587022">
                <a:defRPr sz="3500">
                  <a:solidFill>
                    <a:srgbClr val="FFFFFF"/>
                  </a:solidFill>
                  <a:latin typeface="linecons"/>
                  <a:ea typeface="linecons"/>
                  <a:cs typeface="linecons"/>
                  <a:sym typeface="linecons"/>
                </a:defRPr>
              </a:lvl1pPr>
            </a:lstStyle>
            <a:p>
              <a:r>
                <a:t></a:t>
              </a:r>
            </a:p>
          </p:txBody>
        </p:sp>
        <p:sp>
          <p:nvSpPr>
            <p:cNvPr id="1552" name="Shape 1552"/>
            <p:cNvSpPr/>
            <p:nvPr/>
          </p:nvSpPr>
          <p:spPr>
            <a:xfrm>
              <a:off x="0" y="3093233"/>
              <a:ext cx="1070696" cy="1070697"/>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53" name="Shape 1553"/>
            <p:cNvSpPr/>
            <p:nvPr/>
          </p:nvSpPr>
          <p:spPr>
            <a:xfrm>
              <a:off x="268648" y="3369149"/>
              <a:ext cx="533401" cy="51886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3500">
                  <a:solidFill>
                    <a:srgbClr val="FFFFFF"/>
                  </a:solidFill>
                  <a:latin typeface="linecons"/>
                  <a:ea typeface="linecons"/>
                  <a:cs typeface="linecons"/>
                  <a:sym typeface="linecons"/>
                </a:defRPr>
              </a:lvl1pPr>
            </a:lstStyle>
            <a:p>
              <a:r>
                <a:t></a:t>
              </a:r>
            </a:p>
          </p:txBody>
        </p:sp>
        <p:sp>
          <p:nvSpPr>
            <p:cNvPr id="1554" name="Shape 1554"/>
            <p:cNvSpPr/>
            <p:nvPr/>
          </p:nvSpPr>
          <p:spPr>
            <a:xfrm>
              <a:off x="0" y="4617233"/>
              <a:ext cx="1070696" cy="1070697"/>
            </a:xfrm>
            <a:prstGeom prst="ellipse">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55" name="Shape 1555"/>
            <p:cNvSpPr/>
            <p:nvPr/>
          </p:nvSpPr>
          <p:spPr>
            <a:xfrm>
              <a:off x="294048" y="4893149"/>
              <a:ext cx="533401" cy="51886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3500">
                  <a:solidFill>
                    <a:srgbClr val="FFFFFF"/>
                  </a:solidFill>
                  <a:latin typeface="linecons"/>
                  <a:ea typeface="linecons"/>
                  <a:cs typeface="linecons"/>
                  <a:sym typeface="linecons"/>
                </a:defRPr>
              </a:lvl1pPr>
            </a:lstStyle>
            <a:p>
              <a:r>
                <a:t></a:t>
              </a:r>
            </a:p>
          </p:txBody>
        </p:sp>
      </p:grpSp>
      <p:sp>
        <p:nvSpPr>
          <p:cNvPr id="1557" name="Shape 1557"/>
          <p:cNvSpPr/>
          <p:nvPr/>
        </p:nvSpPr>
        <p:spPr>
          <a:xfrm>
            <a:off x="13247135" y="1796814"/>
            <a:ext cx="9654585" cy="2176835"/>
          </a:xfrm>
          <a:prstGeom prst="rect">
            <a:avLst/>
          </a:prstGeom>
          <a:ln w="3175">
            <a:miter lim="400000"/>
          </a:ln>
          <a:extLst>
            <a:ext uri="{C572A759-6A51-4108-AA02-DFA0A04FC94B}">
              <ma14:wrappingTextBoxFlag xmlns:ma14="http://schemas.microsoft.com/office/mac/drawingml/2011/main" val="1"/>
            </a:ext>
          </a:extLst>
        </p:spPr>
        <p:txBody>
          <a:bodyPr lIns="38100" tIns="38100" rIns="38100" bIns="38100">
            <a:normAutofit/>
          </a:bodyPr>
          <a:lstStyle>
            <a:lvl1pPr algn="ctr">
              <a:defRPr sz="10000">
                <a:solidFill>
                  <a:srgbClr val="323333"/>
                </a:solidFill>
                <a:latin typeface="+mn-lt"/>
                <a:ea typeface="+mn-ea"/>
                <a:cs typeface="+mn-cs"/>
                <a:sym typeface="Montserrat-Regular"/>
              </a:defRPr>
            </a:lvl1pPr>
          </a:lstStyle>
          <a:p>
            <a:r>
              <a:t>NO</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546"/>
                                        </p:tgtEl>
                                        <p:attrNameLst>
                                          <p:attrName>style.visibility</p:attrName>
                                        </p:attrNameLst>
                                      </p:cBhvr>
                                      <p:to>
                                        <p:strVal val="visible"/>
                                      </p:to>
                                    </p:set>
                                    <p:anim calcmode="lin" valueType="num">
                                      <p:cBhvr additive="base">
                                        <p:cTn id="7" dur="500" fill="hold"/>
                                        <p:tgtEl>
                                          <p:spTgt spid="1546"/>
                                        </p:tgtEl>
                                        <p:attrNameLst>
                                          <p:attrName>ppt_x</p:attrName>
                                        </p:attrNameLst>
                                      </p:cBhvr>
                                      <p:tavLst>
                                        <p:tav tm="0">
                                          <p:val>
                                            <p:strVal val="#ppt_x"/>
                                          </p:val>
                                        </p:tav>
                                        <p:tav tm="100000">
                                          <p:val>
                                            <p:strVal val="#ppt_x"/>
                                          </p:val>
                                        </p:tav>
                                      </p:tavLst>
                                    </p:anim>
                                    <p:anim calcmode="lin" valueType="num">
                                      <p:cBhvr additive="base">
                                        <p:cTn id="8" dur="500" fill="hold"/>
                                        <p:tgtEl>
                                          <p:spTgt spid="154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557"/>
                                        </p:tgtEl>
                                        <p:attrNameLst>
                                          <p:attrName>style.visibility</p:attrName>
                                        </p:attrNameLst>
                                      </p:cBhvr>
                                      <p:to>
                                        <p:strVal val="visible"/>
                                      </p:to>
                                    </p:set>
                                    <p:anim calcmode="lin" valueType="num">
                                      <p:cBhvr additive="base">
                                        <p:cTn id="11" dur="500" fill="hold"/>
                                        <p:tgtEl>
                                          <p:spTgt spid="1557"/>
                                        </p:tgtEl>
                                        <p:attrNameLst>
                                          <p:attrName>ppt_x</p:attrName>
                                        </p:attrNameLst>
                                      </p:cBhvr>
                                      <p:tavLst>
                                        <p:tav tm="0">
                                          <p:val>
                                            <p:strVal val="#ppt_x"/>
                                          </p:val>
                                        </p:tav>
                                        <p:tav tm="100000">
                                          <p:val>
                                            <p:strVal val="#ppt_x"/>
                                          </p:val>
                                        </p:tav>
                                      </p:tavLst>
                                    </p:anim>
                                    <p:anim calcmode="lin" valueType="num">
                                      <p:cBhvr additive="base">
                                        <p:cTn id="12" dur="500" fill="hold"/>
                                        <p:tgtEl>
                                          <p:spTgt spid="1557"/>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45"/>
                                        </p:tgtEl>
                                        <p:attrNameLst>
                                          <p:attrName>style.visibility</p:attrName>
                                        </p:attrNameLst>
                                      </p:cBhvr>
                                      <p:to>
                                        <p:strVal val="visible"/>
                                      </p:to>
                                    </p:set>
                                    <p:animEffect transition="in" filter="fade">
                                      <p:cBhvr>
                                        <p:cTn id="17" dur="500"/>
                                        <p:tgtEl>
                                          <p:spTgt spid="1545"/>
                                        </p:tgtEl>
                                      </p:cBhvr>
                                    </p:animEffect>
                                  </p:childTnLst>
                                </p:cTn>
                              </p:par>
                              <p:par>
                                <p:cTn id="18" presetID="10" presetClass="entr" presetSubtype="0" fill="hold" nodeType="withEffect">
                                  <p:stCondLst>
                                    <p:cond delay="0"/>
                                  </p:stCondLst>
                                  <p:childTnLst>
                                    <p:set>
                                      <p:cBhvr>
                                        <p:cTn id="19" dur="1" fill="hold">
                                          <p:stCondLst>
                                            <p:cond delay="0"/>
                                          </p:stCondLst>
                                        </p:cTn>
                                        <p:tgtEl>
                                          <p:spTgt spid="1556"/>
                                        </p:tgtEl>
                                        <p:attrNameLst>
                                          <p:attrName>style.visibility</p:attrName>
                                        </p:attrNameLst>
                                      </p:cBhvr>
                                      <p:to>
                                        <p:strVal val="visible"/>
                                      </p:to>
                                    </p:set>
                                    <p:animEffect transition="in" filter="fade">
                                      <p:cBhvr>
                                        <p:cTn id="20" dur="500"/>
                                        <p:tgtEl>
                                          <p:spTgt spid="1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 grpId="0" animBg="1"/>
      <p:bldP spid="155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9" name="Shape 1559"/>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36</a:t>
            </a:fld>
            <a:endParaRPr/>
          </a:p>
        </p:txBody>
      </p:sp>
      <p:grpSp>
        <p:nvGrpSpPr>
          <p:cNvPr id="7" name="Group 6"/>
          <p:cNvGrpSpPr/>
          <p:nvPr/>
        </p:nvGrpSpPr>
        <p:grpSpPr>
          <a:xfrm>
            <a:off x="1403079" y="1772255"/>
            <a:ext cx="7274271" cy="13621023"/>
            <a:chOff x="1403079" y="1772255"/>
            <a:chExt cx="7274271" cy="13621023"/>
          </a:xfrm>
        </p:grpSpPr>
        <p:sp>
          <p:nvSpPr>
            <p:cNvPr id="1561" name="Shape 1561"/>
            <p:cNvSpPr/>
            <p:nvPr/>
          </p:nvSpPr>
          <p:spPr>
            <a:xfrm>
              <a:off x="5666863" y="7843147"/>
              <a:ext cx="3010487" cy="755013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50000">
                  <a:solidFill>
                    <a:srgbClr val="EFEFEF"/>
                  </a:solidFill>
                </a:defRPr>
              </a:lvl1pPr>
            </a:lstStyle>
            <a:p>
              <a:r>
                <a:t>”</a:t>
              </a:r>
            </a:p>
          </p:txBody>
        </p:sp>
        <p:grpSp>
          <p:nvGrpSpPr>
            <p:cNvPr id="5" name="Group 4"/>
            <p:cNvGrpSpPr/>
            <p:nvPr/>
          </p:nvGrpSpPr>
          <p:grpSpPr>
            <a:xfrm>
              <a:off x="1403079" y="1772255"/>
              <a:ext cx="6732157" cy="9252113"/>
              <a:chOff x="1403079" y="1772255"/>
              <a:chExt cx="6732157" cy="9252113"/>
            </a:xfrm>
          </p:grpSpPr>
          <p:sp>
            <p:nvSpPr>
              <p:cNvPr id="1560" name="Shape 1560"/>
              <p:cNvSpPr/>
              <p:nvPr/>
            </p:nvSpPr>
            <p:spPr>
              <a:xfrm>
                <a:off x="1556414" y="1772255"/>
                <a:ext cx="3010487" cy="755013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50000">
                    <a:solidFill>
                      <a:srgbClr val="EFEFEF"/>
                    </a:solidFill>
                  </a:defRPr>
                </a:lvl1pPr>
              </a:lstStyle>
              <a:p>
                <a:r>
                  <a:rPr dirty="0"/>
                  <a:t>“</a:t>
                </a:r>
              </a:p>
            </p:txBody>
          </p:sp>
          <p:sp>
            <p:nvSpPr>
              <p:cNvPr id="1562" name="Shape 1562"/>
              <p:cNvSpPr/>
              <p:nvPr/>
            </p:nvSpPr>
            <p:spPr>
              <a:xfrm>
                <a:off x="1403079" y="2010569"/>
                <a:ext cx="625161" cy="90137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332" y="21600"/>
                    </a:lnTo>
                  </a:path>
                </a:pathLst>
              </a:custGeom>
              <a:noFill/>
              <a:ln w="889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563" name="Shape 1563"/>
              <p:cNvSpPr/>
              <p:nvPr/>
            </p:nvSpPr>
            <p:spPr>
              <a:xfrm rot="10800000">
                <a:off x="7510074" y="2010569"/>
                <a:ext cx="625162" cy="90137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332" y="21600"/>
                    </a:lnTo>
                  </a:path>
                </a:pathLst>
              </a:custGeom>
              <a:noFill/>
              <a:ln w="889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564" name="Shape 1564"/>
              <p:cNvSpPr/>
              <p:nvPr/>
            </p:nvSpPr>
            <p:spPr>
              <a:xfrm>
                <a:off x="4067018" y="7317480"/>
                <a:ext cx="1422825" cy="35394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53C3CB"/>
                    </a:solidFill>
                    <a:latin typeface="+mn-lt"/>
                    <a:ea typeface="+mn-ea"/>
                    <a:cs typeface="+mn-cs"/>
                    <a:sym typeface="Montserrat-Regular"/>
                  </a:defRPr>
                </a:lvl1pPr>
              </a:lstStyle>
              <a:p>
                <a:r>
                  <a:rPr dirty="0">
                    <a:solidFill>
                      <a:schemeClr val="accent1"/>
                    </a:solidFill>
                  </a:rPr>
                  <a:t>patient</a:t>
                </a:r>
              </a:p>
            </p:txBody>
          </p:sp>
          <p:sp>
            <p:nvSpPr>
              <p:cNvPr id="1566" name="Shape 1566"/>
              <p:cNvSpPr/>
              <p:nvPr/>
            </p:nvSpPr>
            <p:spPr>
              <a:xfrm>
                <a:off x="3337996" y="6536277"/>
                <a:ext cx="2880870"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defRPr sz="4000">
                    <a:solidFill>
                      <a:srgbClr val="323333"/>
                    </a:solidFill>
                    <a:latin typeface="+mn-lt"/>
                    <a:ea typeface="+mn-ea"/>
                    <a:cs typeface="+mn-cs"/>
                    <a:sym typeface="Montserrat-Regular"/>
                  </a:defRPr>
                </a:lvl1pPr>
              </a:lstStyle>
              <a:p>
                <a:r>
                  <a:t>Anna Stark</a:t>
                </a:r>
              </a:p>
            </p:txBody>
          </p:sp>
          <p:sp>
            <p:nvSpPr>
              <p:cNvPr id="1567" name="Shape 1567"/>
              <p:cNvSpPr/>
              <p:nvPr/>
            </p:nvSpPr>
            <p:spPr>
              <a:xfrm>
                <a:off x="2748993" y="8150231"/>
                <a:ext cx="4058874"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i="1"/>
                </a:lvl1pPr>
              </a:lstStyle>
              <a:p>
                <a:r>
                  <a:t>Lorem Ipsum is simply dummy typesetting industry. Lorem Ipsum has been the industry's standard dummy text ever since the 1500s, when an unknown printer took a galley of type and</a:t>
                </a:r>
              </a:p>
            </p:txBody>
          </p:sp>
        </p:grpSp>
      </p:grpSp>
      <p:grpSp>
        <p:nvGrpSpPr>
          <p:cNvPr id="6" name="Group 5"/>
          <p:cNvGrpSpPr/>
          <p:nvPr/>
        </p:nvGrpSpPr>
        <p:grpSpPr>
          <a:xfrm>
            <a:off x="8958945" y="1772255"/>
            <a:ext cx="7274271" cy="13621023"/>
            <a:chOff x="8958945" y="1772255"/>
            <a:chExt cx="7274271" cy="13621023"/>
          </a:xfrm>
        </p:grpSpPr>
        <p:sp>
          <p:nvSpPr>
            <p:cNvPr id="1569" name="Shape 1569"/>
            <p:cNvSpPr/>
            <p:nvPr/>
          </p:nvSpPr>
          <p:spPr>
            <a:xfrm>
              <a:off x="9112280" y="1772255"/>
              <a:ext cx="3010487" cy="755013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50000">
                  <a:solidFill>
                    <a:srgbClr val="EFEFEF"/>
                  </a:solidFill>
                </a:defRPr>
              </a:lvl1pPr>
            </a:lstStyle>
            <a:p>
              <a:r>
                <a:t>“</a:t>
              </a:r>
            </a:p>
          </p:txBody>
        </p:sp>
        <p:sp>
          <p:nvSpPr>
            <p:cNvPr id="1570" name="Shape 1570"/>
            <p:cNvSpPr/>
            <p:nvPr/>
          </p:nvSpPr>
          <p:spPr>
            <a:xfrm>
              <a:off x="13222729" y="7843147"/>
              <a:ext cx="3010487" cy="755013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50000">
                  <a:solidFill>
                    <a:srgbClr val="EFEFEF"/>
                  </a:solidFill>
                </a:defRPr>
              </a:lvl1pPr>
            </a:lstStyle>
            <a:p>
              <a:r>
                <a:t>”</a:t>
              </a:r>
            </a:p>
          </p:txBody>
        </p:sp>
        <p:sp>
          <p:nvSpPr>
            <p:cNvPr id="1571" name="Shape 1571"/>
            <p:cNvSpPr/>
            <p:nvPr/>
          </p:nvSpPr>
          <p:spPr>
            <a:xfrm>
              <a:off x="8958945" y="2010569"/>
              <a:ext cx="625161" cy="90137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332" y="21600"/>
                  </a:lnTo>
                </a:path>
              </a:pathLst>
            </a:custGeom>
            <a:noFill/>
            <a:ln w="889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572" name="Shape 1572"/>
            <p:cNvSpPr/>
            <p:nvPr/>
          </p:nvSpPr>
          <p:spPr>
            <a:xfrm rot="10800000">
              <a:off x="15065940" y="2010569"/>
              <a:ext cx="625162" cy="90137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332" y="21600"/>
                  </a:lnTo>
                </a:path>
              </a:pathLst>
            </a:custGeom>
            <a:noFill/>
            <a:ln w="889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573" name="Shape 1573"/>
            <p:cNvSpPr/>
            <p:nvPr/>
          </p:nvSpPr>
          <p:spPr>
            <a:xfrm>
              <a:off x="11622884" y="7317480"/>
              <a:ext cx="1422825" cy="35394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patient</a:t>
              </a:r>
            </a:p>
          </p:txBody>
        </p:sp>
        <p:sp>
          <p:nvSpPr>
            <p:cNvPr id="1575" name="Shape 1575"/>
            <p:cNvSpPr/>
            <p:nvPr/>
          </p:nvSpPr>
          <p:spPr>
            <a:xfrm>
              <a:off x="10527593" y="6536277"/>
              <a:ext cx="3613406"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Lory Freeman</a:t>
              </a:r>
            </a:p>
          </p:txBody>
        </p:sp>
        <p:sp>
          <p:nvSpPr>
            <p:cNvPr id="1576" name="Shape 1576"/>
            <p:cNvSpPr/>
            <p:nvPr/>
          </p:nvSpPr>
          <p:spPr>
            <a:xfrm>
              <a:off x="10304859" y="8150231"/>
              <a:ext cx="4058874"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i="1"/>
              </a:lvl1pPr>
            </a:lstStyle>
            <a:p>
              <a:r>
                <a:t>Lorem Ipsum is simply dummy typesetting industry. Lorem Ipsum has been the industry's standard dummy text ever since the 1500s, when an unknown printer took a galley of type and</a:t>
              </a:r>
            </a:p>
          </p:txBody>
        </p:sp>
      </p:grpSp>
      <p:sp>
        <p:nvSpPr>
          <p:cNvPr id="2" name="Picture Placeholder 1"/>
          <p:cNvSpPr>
            <a:spLocks noGrp="1"/>
          </p:cNvSpPr>
          <p:nvPr>
            <p:ph type="pic" sz="quarter" idx="10"/>
          </p:nvPr>
        </p:nvSpPr>
        <p:spPr>
          <a:xfrm>
            <a:off x="3007750" y="2588936"/>
            <a:ext cx="3539964" cy="3538570"/>
          </a:xfrm>
        </p:spPr>
      </p:sp>
      <p:sp>
        <p:nvSpPr>
          <p:cNvPr id="3" name="Picture Placeholder 2"/>
          <p:cNvSpPr>
            <a:spLocks noGrp="1"/>
          </p:cNvSpPr>
          <p:nvPr>
            <p:ph type="pic" sz="quarter" idx="11"/>
          </p:nvPr>
        </p:nvSpPr>
        <p:spPr>
          <a:xfrm>
            <a:off x="10557328" y="2588936"/>
            <a:ext cx="3539963" cy="3538570"/>
          </a:xfrm>
        </p:spPr>
      </p:sp>
      <p:grpSp>
        <p:nvGrpSpPr>
          <p:cNvPr id="8" name="Group 7"/>
          <p:cNvGrpSpPr/>
          <p:nvPr/>
        </p:nvGrpSpPr>
        <p:grpSpPr>
          <a:xfrm>
            <a:off x="16527512" y="1772255"/>
            <a:ext cx="7274271" cy="13621023"/>
            <a:chOff x="16527512" y="1772255"/>
            <a:chExt cx="7274271" cy="13621023"/>
          </a:xfrm>
        </p:grpSpPr>
        <p:sp>
          <p:nvSpPr>
            <p:cNvPr id="1578" name="Shape 1578"/>
            <p:cNvSpPr/>
            <p:nvPr/>
          </p:nvSpPr>
          <p:spPr>
            <a:xfrm>
              <a:off x="16680847" y="1772255"/>
              <a:ext cx="3010487" cy="755013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50000">
                  <a:solidFill>
                    <a:srgbClr val="EFEFEF"/>
                  </a:solidFill>
                </a:defRPr>
              </a:lvl1pPr>
            </a:lstStyle>
            <a:p>
              <a:r>
                <a:t>“</a:t>
              </a:r>
            </a:p>
          </p:txBody>
        </p:sp>
        <p:sp>
          <p:nvSpPr>
            <p:cNvPr id="1579" name="Shape 1579"/>
            <p:cNvSpPr/>
            <p:nvPr/>
          </p:nvSpPr>
          <p:spPr>
            <a:xfrm>
              <a:off x="20791296" y="7843147"/>
              <a:ext cx="3010487" cy="755013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50000">
                  <a:solidFill>
                    <a:srgbClr val="EFEFEF"/>
                  </a:solidFill>
                </a:defRPr>
              </a:lvl1pPr>
            </a:lstStyle>
            <a:p>
              <a:r>
                <a:t>”</a:t>
              </a:r>
            </a:p>
          </p:txBody>
        </p:sp>
        <p:sp>
          <p:nvSpPr>
            <p:cNvPr id="1580" name="Shape 1580"/>
            <p:cNvSpPr/>
            <p:nvPr/>
          </p:nvSpPr>
          <p:spPr>
            <a:xfrm>
              <a:off x="16527512" y="2010569"/>
              <a:ext cx="625161" cy="90137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332" y="21600"/>
                  </a:lnTo>
                </a:path>
              </a:pathLst>
            </a:custGeom>
            <a:noFill/>
            <a:ln w="889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581" name="Shape 1581"/>
            <p:cNvSpPr/>
            <p:nvPr/>
          </p:nvSpPr>
          <p:spPr>
            <a:xfrm rot="10800000">
              <a:off x="22634507" y="2010569"/>
              <a:ext cx="625162" cy="901379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332" y="21600"/>
                  </a:lnTo>
                </a:path>
              </a:pathLst>
            </a:custGeom>
            <a:noFill/>
            <a:ln w="88900" cap="flat">
              <a:solidFill>
                <a:srgbClr val="E5E5E5"/>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582" name="Shape 1582"/>
            <p:cNvSpPr/>
            <p:nvPr/>
          </p:nvSpPr>
          <p:spPr>
            <a:xfrm>
              <a:off x="19191451" y="7317480"/>
              <a:ext cx="1422825" cy="353943"/>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dirty="0">
                  <a:solidFill>
                    <a:schemeClr val="accent3"/>
                  </a:solidFill>
                </a:rPr>
                <a:t>patient</a:t>
              </a:r>
            </a:p>
          </p:txBody>
        </p:sp>
        <p:sp>
          <p:nvSpPr>
            <p:cNvPr id="1584" name="Shape 1584"/>
            <p:cNvSpPr/>
            <p:nvPr/>
          </p:nvSpPr>
          <p:spPr>
            <a:xfrm>
              <a:off x="18279802" y="6536277"/>
              <a:ext cx="3246122"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Ricky Factor</a:t>
              </a:r>
            </a:p>
          </p:txBody>
        </p:sp>
        <p:sp>
          <p:nvSpPr>
            <p:cNvPr id="1585" name="Shape 1585"/>
            <p:cNvSpPr/>
            <p:nvPr/>
          </p:nvSpPr>
          <p:spPr>
            <a:xfrm>
              <a:off x="17873426" y="8150231"/>
              <a:ext cx="4058874"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i="1"/>
              </a:lvl1pPr>
            </a:lstStyle>
            <a:p>
              <a:r>
                <a:t>Lorem Ipsum is simply dummy typesetting industry. Lorem Ipsum has been the industry's standard dummy text ever since the 1500s, when an unknown printer took a galley of type and</a:t>
              </a:r>
            </a:p>
          </p:txBody>
        </p:sp>
      </p:grpSp>
      <p:sp>
        <p:nvSpPr>
          <p:cNvPr id="4" name="Picture Placeholder 3"/>
          <p:cNvSpPr>
            <a:spLocks noGrp="1"/>
          </p:cNvSpPr>
          <p:nvPr>
            <p:ph type="pic" sz="quarter" idx="12"/>
          </p:nvPr>
        </p:nvSpPr>
        <p:spPr>
          <a:xfrm>
            <a:off x="18126410" y="2581653"/>
            <a:ext cx="3547249" cy="3545852"/>
          </a:xfrm>
        </p:spPr>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8" name="Shape 1588"/>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37</a:t>
            </a:fld>
            <a:endParaRPr/>
          </a:p>
        </p:txBody>
      </p:sp>
      <p:sp>
        <p:nvSpPr>
          <p:cNvPr id="1589" name="Shape 1589"/>
          <p:cNvSpPr/>
          <p:nvPr/>
        </p:nvSpPr>
        <p:spPr>
          <a:xfrm>
            <a:off x="12930795" y="3798797"/>
            <a:ext cx="8535976" cy="4431921"/>
          </a:xfrm>
          <a:prstGeom prst="rect">
            <a:avLst/>
          </a:prstGeom>
          <a:ln w="3175">
            <a:miter lim="400000"/>
          </a:ln>
          <a:extLst>
            <a:ext uri="{C572A759-6A51-4108-AA02-DFA0A04FC94B}">
              <ma14:wrappingTextBoxFlag xmlns:ma14="http://schemas.microsoft.com/office/mac/drawingml/2011/main" val="1"/>
            </a:ext>
          </a:extLst>
        </p:spPr>
        <p:txBody>
          <a:bodyPr lIns="38100" tIns="38100" rIns="38100" bIns="38100">
            <a:normAutofit/>
          </a:body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Ipsum is simply dummy text of the printing and typesetting industry. Lorem Ipsum has been the industry's standard dummy text ever since scrambled it to make a type specimen book. electronic typesetting, remaining essentially unchanged. It was</a:t>
            </a:r>
          </a:p>
        </p:txBody>
      </p:sp>
      <p:graphicFrame>
        <p:nvGraphicFramePr>
          <p:cNvPr id="1590" name="Chart 1590"/>
          <p:cNvGraphicFramePr/>
          <p:nvPr>
            <p:extLst>
              <p:ext uri="{D42A27DB-BD31-4B8C-83A1-F6EECF244321}">
                <p14:modId xmlns:p14="http://schemas.microsoft.com/office/powerpoint/2010/main" val="230958272"/>
              </p:ext>
            </p:extLst>
          </p:nvPr>
        </p:nvGraphicFramePr>
        <p:xfrm>
          <a:off x="3291000" y="3127457"/>
          <a:ext cx="17202542" cy="70973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90"/>
                                        </p:tgtEl>
                                        <p:attrNameLst>
                                          <p:attrName>style.visibility</p:attrName>
                                        </p:attrNameLst>
                                      </p:cBhvr>
                                      <p:to>
                                        <p:strVal val="visible"/>
                                      </p:to>
                                    </p:set>
                                    <p:anim calcmode="lin" valueType="num">
                                      <p:cBhvr additive="base">
                                        <p:cTn id="7" dur="500" fill="hold"/>
                                        <p:tgtEl>
                                          <p:spTgt spid="1590"/>
                                        </p:tgtEl>
                                        <p:attrNameLst>
                                          <p:attrName>ppt_x</p:attrName>
                                        </p:attrNameLst>
                                      </p:cBhvr>
                                      <p:tavLst>
                                        <p:tav tm="0">
                                          <p:val>
                                            <p:strVal val="#ppt_x"/>
                                          </p:val>
                                        </p:tav>
                                        <p:tav tm="100000">
                                          <p:val>
                                            <p:strVal val="#ppt_x"/>
                                          </p:val>
                                        </p:tav>
                                      </p:tavLst>
                                    </p:anim>
                                    <p:anim calcmode="lin" valueType="num">
                                      <p:cBhvr additive="base">
                                        <p:cTn id="8" dur="500" fill="hold"/>
                                        <p:tgtEl>
                                          <p:spTgt spid="159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89"/>
                                        </p:tgtEl>
                                        <p:attrNameLst>
                                          <p:attrName>style.visibility</p:attrName>
                                        </p:attrNameLst>
                                      </p:cBhvr>
                                      <p:to>
                                        <p:strVal val="visible"/>
                                      </p:to>
                                    </p:set>
                                    <p:animEffect transition="in" filter="fade">
                                      <p:cBhvr>
                                        <p:cTn id="13" dur="500"/>
                                        <p:tgtEl>
                                          <p:spTgt spid="1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9" grpId="0" animBg="1"/>
      <p:bldGraphic spid="1590"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8" name="Group 1598"/>
          <p:cNvGrpSpPr/>
          <p:nvPr/>
        </p:nvGrpSpPr>
        <p:grpSpPr>
          <a:xfrm>
            <a:off x="6949443" y="2111774"/>
            <a:ext cx="5238783" cy="9010349"/>
            <a:chOff x="0" y="0"/>
            <a:chExt cx="5238782" cy="9010347"/>
          </a:xfrm>
        </p:grpSpPr>
        <p:sp>
          <p:nvSpPr>
            <p:cNvPr id="1592" name="Shape 1592"/>
            <p:cNvSpPr/>
            <p:nvPr/>
          </p:nvSpPr>
          <p:spPr>
            <a:xfrm>
              <a:off x="0" y="0"/>
              <a:ext cx="5238782" cy="9010347"/>
            </a:xfrm>
            <a:prstGeom prst="rect">
              <a:avLst/>
            </a:prstGeom>
            <a:noFill/>
            <a:ln w="88900" cap="flat">
              <a:solidFill>
                <a:schemeClr val="accent2"/>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593" name="Shape 1593"/>
            <p:cNvSpPr/>
            <p:nvPr/>
          </p:nvSpPr>
          <p:spPr>
            <a:xfrm>
              <a:off x="407243" y="1762104"/>
              <a:ext cx="4475095"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title information</a:t>
              </a:r>
            </a:p>
          </p:txBody>
        </p:sp>
        <p:sp>
          <p:nvSpPr>
            <p:cNvPr id="1594" name="Shape 1594"/>
            <p:cNvSpPr/>
            <p:nvPr/>
          </p:nvSpPr>
          <p:spPr>
            <a:xfrm>
              <a:off x="589954" y="3821929"/>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sp>
          <p:nvSpPr>
            <p:cNvPr id="1595" name="Shape 1595"/>
            <p:cNvSpPr/>
            <p:nvPr/>
          </p:nvSpPr>
          <p:spPr>
            <a:xfrm>
              <a:off x="845708" y="929578"/>
              <a:ext cx="3547365"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Standart Plan</a:t>
              </a:r>
            </a:p>
          </p:txBody>
        </p:sp>
        <p:sp>
          <p:nvSpPr>
            <p:cNvPr id="1596" name="Shape 1596"/>
            <p:cNvSpPr/>
            <p:nvPr/>
          </p:nvSpPr>
          <p:spPr>
            <a:xfrm>
              <a:off x="1984390" y="2817416"/>
              <a:ext cx="1270001" cy="1"/>
            </a:xfrm>
            <a:prstGeom prst="line">
              <a:avLst/>
            </a:prstGeom>
            <a:noFill/>
            <a:ln w="88900" cap="flat">
              <a:solidFill>
                <a:schemeClr val="accent2"/>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597" name="Shape 1597"/>
            <p:cNvSpPr/>
            <p:nvPr/>
          </p:nvSpPr>
          <p:spPr>
            <a:xfrm>
              <a:off x="1538525" y="7109431"/>
              <a:ext cx="2161731"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6500">
                  <a:solidFill>
                    <a:srgbClr val="323333"/>
                  </a:solidFill>
                  <a:latin typeface="+mn-lt"/>
                  <a:ea typeface="+mn-ea"/>
                  <a:cs typeface="+mn-cs"/>
                  <a:sym typeface="Montserrat-Regular"/>
                </a:defRPr>
              </a:lvl1pPr>
            </a:lstStyle>
            <a:p>
              <a:r>
                <a:t>$750</a:t>
              </a:r>
            </a:p>
          </p:txBody>
        </p:sp>
      </p:grpSp>
      <p:grpSp>
        <p:nvGrpSpPr>
          <p:cNvPr id="1605" name="Group 1605"/>
          <p:cNvGrpSpPr/>
          <p:nvPr/>
        </p:nvGrpSpPr>
        <p:grpSpPr>
          <a:xfrm>
            <a:off x="17978128" y="2111774"/>
            <a:ext cx="5238783" cy="9010349"/>
            <a:chOff x="0" y="0"/>
            <a:chExt cx="5238782" cy="9010347"/>
          </a:xfrm>
        </p:grpSpPr>
        <p:sp>
          <p:nvSpPr>
            <p:cNvPr id="1599" name="Shape 1599"/>
            <p:cNvSpPr/>
            <p:nvPr/>
          </p:nvSpPr>
          <p:spPr>
            <a:xfrm>
              <a:off x="0" y="0"/>
              <a:ext cx="5238782" cy="9010347"/>
            </a:xfrm>
            <a:prstGeom prst="rect">
              <a:avLst/>
            </a:prstGeom>
            <a:noFill/>
            <a:ln w="88900" cap="flat">
              <a:solidFill>
                <a:schemeClr val="accent4"/>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600" name="Shape 1600"/>
            <p:cNvSpPr/>
            <p:nvPr/>
          </p:nvSpPr>
          <p:spPr>
            <a:xfrm>
              <a:off x="352292" y="1762103"/>
              <a:ext cx="4584997" cy="35560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176490"/>
                  </a:solidFill>
                  <a:latin typeface="+mn-lt"/>
                  <a:ea typeface="+mn-ea"/>
                  <a:cs typeface="+mn-cs"/>
                  <a:sym typeface="Montserrat-Regular"/>
                </a:defRPr>
              </a:lvl1pPr>
            </a:lstStyle>
            <a:p>
              <a:r>
                <a:rPr dirty="0">
                  <a:solidFill>
                    <a:schemeClr val="accent4"/>
                  </a:solidFill>
                </a:rPr>
                <a:t>title information</a:t>
              </a:r>
            </a:p>
          </p:txBody>
        </p:sp>
        <p:sp>
          <p:nvSpPr>
            <p:cNvPr id="1601" name="Shape 1601"/>
            <p:cNvSpPr/>
            <p:nvPr/>
          </p:nvSpPr>
          <p:spPr>
            <a:xfrm>
              <a:off x="589954" y="3821929"/>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sp>
          <p:nvSpPr>
            <p:cNvPr id="1602" name="Shape 1602"/>
            <p:cNvSpPr/>
            <p:nvPr/>
          </p:nvSpPr>
          <p:spPr>
            <a:xfrm>
              <a:off x="768492" y="929578"/>
              <a:ext cx="3701797"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Premium Plan</a:t>
              </a:r>
            </a:p>
          </p:txBody>
        </p:sp>
        <p:sp>
          <p:nvSpPr>
            <p:cNvPr id="1603" name="Shape 1603"/>
            <p:cNvSpPr/>
            <p:nvPr/>
          </p:nvSpPr>
          <p:spPr>
            <a:xfrm>
              <a:off x="1984390" y="2817416"/>
              <a:ext cx="1270001" cy="1"/>
            </a:xfrm>
            <a:prstGeom prst="line">
              <a:avLst/>
            </a:prstGeom>
            <a:noFill/>
            <a:ln w="88900" cap="flat">
              <a:solidFill>
                <a:schemeClr val="accent4"/>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604" name="Shape 1604"/>
            <p:cNvSpPr/>
            <p:nvPr/>
          </p:nvSpPr>
          <p:spPr>
            <a:xfrm>
              <a:off x="1505918" y="7109431"/>
              <a:ext cx="2226946"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6500">
                  <a:solidFill>
                    <a:srgbClr val="323333"/>
                  </a:solidFill>
                  <a:latin typeface="+mn-lt"/>
                  <a:ea typeface="+mn-ea"/>
                  <a:cs typeface="+mn-cs"/>
                  <a:sym typeface="Montserrat-Regular"/>
                </a:defRPr>
              </a:lvl1pPr>
            </a:lstStyle>
            <a:p>
              <a:r>
                <a:t>$990</a:t>
              </a:r>
            </a:p>
          </p:txBody>
        </p:sp>
      </p:grpSp>
      <p:sp>
        <p:nvSpPr>
          <p:cNvPr id="1606" name="Shape 1606"/>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38</a:t>
            </a:fld>
            <a:endParaRPr/>
          </a:p>
        </p:txBody>
      </p:sp>
      <p:grpSp>
        <p:nvGrpSpPr>
          <p:cNvPr id="1613" name="Group 1613"/>
          <p:cNvGrpSpPr/>
          <p:nvPr/>
        </p:nvGrpSpPr>
        <p:grpSpPr>
          <a:xfrm>
            <a:off x="1435100" y="2111774"/>
            <a:ext cx="5238783" cy="9010349"/>
            <a:chOff x="0" y="0"/>
            <a:chExt cx="5238782" cy="9010347"/>
          </a:xfrm>
        </p:grpSpPr>
        <p:sp>
          <p:nvSpPr>
            <p:cNvPr id="1607" name="Shape 1607"/>
            <p:cNvSpPr/>
            <p:nvPr/>
          </p:nvSpPr>
          <p:spPr>
            <a:xfrm>
              <a:off x="0" y="0"/>
              <a:ext cx="5238782" cy="9010347"/>
            </a:xfrm>
            <a:prstGeom prst="rect">
              <a:avLst/>
            </a:prstGeom>
            <a:noFill/>
            <a:ln w="88900" cap="flat">
              <a:solidFill>
                <a:schemeClr val="accent1"/>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608" name="Shape 1608"/>
            <p:cNvSpPr/>
            <p:nvPr/>
          </p:nvSpPr>
          <p:spPr>
            <a:xfrm>
              <a:off x="640754" y="1762104"/>
              <a:ext cx="400807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53C3CB"/>
                  </a:solidFill>
                  <a:latin typeface="+mn-lt"/>
                  <a:ea typeface="+mn-ea"/>
                  <a:cs typeface="+mn-cs"/>
                  <a:sym typeface="Montserrat-Regular"/>
                </a:defRPr>
              </a:lvl1pPr>
            </a:lstStyle>
            <a:p>
              <a:r>
                <a:rPr dirty="0">
                  <a:solidFill>
                    <a:schemeClr val="accent1"/>
                  </a:solidFill>
                </a:rPr>
                <a:t>title information</a:t>
              </a:r>
            </a:p>
          </p:txBody>
        </p:sp>
        <p:sp>
          <p:nvSpPr>
            <p:cNvPr id="1609" name="Shape 1609"/>
            <p:cNvSpPr/>
            <p:nvPr/>
          </p:nvSpPr>
          <p:spPr>
            <a:xfrm>
              <a:off x="589954" y="3821929"/>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sp>
          <p:nvSpPr>
            <p:cNvPr id="1610" name="Shape 1610"/>
            <p:cNvSpPr/>
            <p:nvPr/>
          </p:nvSpPr>
          <p:spPr>
            <a:xfrm>
              <a:off x="1334912" y="929578"/>
              <a:ext cx="2568957"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Base Plan</a:t>
              </a:r>
            </a:p>
          </p:txBody>
        </p:sp>
        <p:sp>
          <p:nvSpPr>
            <p:cNvPr id="1611" name="Shape 1611"/>
            <p:cNvSpPr/>
            <p:nvPr/>
          </p:nvSpPr>
          <p:spPr>
            <a:xfrm>
              <a:off x="1984390" y="2817416"/>
              <a:ext cx="1270001" cy="1"/>
            </a:xfrm>
            <a:prstGeom prst="line">
              <a:avLst/>
            </a:prstGeom>
            <a:noFill/>
            <a:ln w="88900" cap="flat">
              <a:solidFill>
                <a:schemeClr val="accent1"/>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612" name="Shape 1612"/>
            <p:cNvSpPr/>
            <p:nvPr/>
          </p:nvSpPr>
          <p:spPr>
            <a:xfrm>
              <a:off x="1491884" y="7109431"/>
              <a:ext cx="2255013"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6500">
                  <a:solidFill>
                    <a:srgbClr val="323333"/>
                  </a:solidFill>
                  <a:latin typeface="+mn-lt"/>
                  <a:ea typeface="+mn-ea"/>
                  <a:cs typeface="+mn-cs"/>
                  <a:sym typeface="Montserrat-Regular"/>
                </a:defRPr>
              </a:lvl1pPr>
            </a:lstStyle>
            <a:p>
              <a:r>
                <a:t>$500</a:t>
              </a:r>
            </a:p>
          </p:txBody>
        </p:sp>
      </p:grpSp>
      <p:grpSp>
        <p:nvGrpSpPr>
          <p:cNvPr id="1623" name="Group 1623"/>
          <p:cNvGrpSpPr/>
          <p:nvPr/>
        </p:nvGrpSpPr>
        <p:grpSpPr>
          <a:xfrm>
            <a:off x="12463785" y="2111774"/>
            <a:ext cx="5238785" cy="9010350"/>
            <a:chOff x="-1" y="0"/>
            <a:chExt cx="5238784" cy="9010348"/>
          </a:xfrm>
        </p:grpSpPr>
        <p:grpSp>
          <p:nvGrpSpPr>
            <p:cNvPr id="1620" name="Group 1620"/>
            <p:cNvGrpSpPr/>
            <p:nvPr/>
          </p:nvGrpSpPr>
          <p:grpSpPr>
            <a:xfrm>
              <a:off x="0" y="0"/>
              <a:ext cx="5238783" cy="9010348"/>
              <a:chOff x="0" y="0"/>
              <a:chExt cx="5238782" cy="9010347"/>
            </a:xfrm>
          </p:grpSpPr>
          <p:sp>
            <p:nvSpPr>
              <p:cNvPr id="1614" name="Shape 1614"/>
              <p:cNvSpPr/>
              <p:nvPr/>
            </p:nvSpPr>
            <p:spPr>
              <a:xfrm>
                <a:off x="0" y="0"/>
                <a:ext cx="5238782" cy="9010347"/>
              </a:xfrm>
              <a:prstGeom prst="rect">
                <a:avLst/>
              </a:prstGeom>
              <a:noFill/>
              <a:ln w="889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615" name="Shape 1615"/>
              <p:cNvSpPr/>
              <p:nvPr/>
            </p:nvSpPr>
            <p:spPr>
              <a:xfrm>
                <a:off x="640753" y="1762105"/>
                <a:ext cx="4008074" cy="35560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defRPr sz="1800" cap="all" spc="360">
                    <a:solidFill>
                      <a:srgbClr val="0187AB"/>
                    </a:solidFill>
                    <a:latin typeface="+mn-lt"/>
                    <a:ea typeface="+mn-ea"/>
                    <a:cs typeface="+mn-cs"/>
                    <a:sym typeface="Montserrat-Regular"/>
                  </a:defRPr>
                </a:lvl1pPr>
              </a:lstStyle>
              <a:p>
                <a:r>
                  <a:rPr dirty="0">
                    <a:solidFill>
                      <a:schemeClr val="accent3"/>
                    </a:solidFill>
                  </a:rPr>
                  <a:t>title information</a:t>
                </a:r>
              </a:p>
            </p:txBody>
          </p:sp>
          <p:sp>
            <p:nvSpPr>
              <p:cNvPr id="1616" name="Shape 1616"/>
              <p:cNvSpPr/>
              <p:nvPr/>
            </p:nvSpPr>
            <p:spPr>
              <a:xfrm>
                <a:off x="589954" y="3821929"/>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sp>
            <p:nvSpPr>
              <p:cNvPr id="1617" name="Shape 1617"/>
              <p:cNvSpPr/>
              <p:nvPr/>
            </p:nvSpPr>
            <p:spPr>
              <a:xfrm>
                <a:off x="1350660" y="929578"/>
                <a:ext cx="2537461"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Gold Plan</a:t>
                </a:r>
              </a:p>
            </p:txBody>
          </p:sp>
          <p:sp>
            <p:nvSpPr>
              <p:cNvPr id="1618" name="Shape 1618"/>
              <p:cNvSpPr/>
              <p:nvPr/>
            </p:nvSpPr>
            <p:spPr>
              <a:xfrm>
                <a:off x="1984390" y="2817416"/>
                <a:ext cx="1270001" cy="1"/>
              </a:xfrm>
              <a:prstGeom prst="line">
                <a:avLst/>
              </a:prstGeom>
              <a:noFill/>
              <a:ln w="889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sp>
            <p:nvSpPr>
              <p:cNvPr id="1619" name="Shape 1619"/>
              <p:cNvSpPr/>
              <p:nvPr/>
            </p:nvSpPr>
            <p:spPr>
              <a:xfrm>
                <a:off x="1497663" y="7109431"/>
                <a:ext cx="2243456" cy="1079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6500">
                    <a:solidFill>
                      <a:srgbClr val="323333"/>
                    </a:solidFill>
                    <a:latin typeface="+mn-lt"/>
                    <a:ea typeface="+mn-ea"/>
                    <a:cs typeface="+mn-cs"/>
                    <a:sym typeface="Montserrat-Regular"/>
                  </a:defRPr>
                </a:lvl1pPr>
              </a:lstStyle>
              <a:p>
                <a:r>
                  <a:t>$880</a:t>
                </a:r>
              </a:p>
            </p:txBody>
          </p:sp>
        </p:grpSp>
        <p:sp>
          <p:nvSpPr>
            <p:cNvPr id="1621" name="Shape 1621"/>
            <p:cNvSpPr/>
            <p:nvPr/>
          </p:nvSpPr>
          <p:spPr>
            <a:xfrm rot="5400000">
              <a:off x="0" y="2860"/>
              <a:ext cx="1645790" cy="16457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622" name="Shape 1622"/>
            <p:cNvSpPr/>
            <p:nvPr/>
          </p:nvSpPr>
          <p:spPr>
            <a:xfrm>
              <a:off x="190500" y="155971"/>
              <a:ext cx="596901" cy="60206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4000">
                  <a:solidFill>
                    <a:srgbClr val="FFFFFF"/>
                  </a:solidFill>
                  <a:latin typeface="linecons"/>
                  <a:ea typeface="linecons"/>
                  <a:cs typeface="linecons"/>
                  <a:sym typeface="linecons"/>
                </a:defRPr>
              </a:lvl1pPr>
            </a:lstStyle>
            <a:p>
              <a:r>
                <a:t></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13"/>
                                        </p:tgtEl>
                                        <p:attrNameLst>
                                          <p:attrName>style.visibility</p:attrName>
                                        </p:attrNameLst>
                                      </p:cBhvr>
                                      <p:to>
                                        <p:strVal val="visible"/>
                                      </p:to>
                                    </p:set>
                                    <p:anim calcmode="lin" valueType="num">
                                      <p:cBhvr additive="base">
                                        <p:cTn id="7" dur="500" fill="hold"/>
                                        <p:tgtEl>
                                          <p:spTgt spid="1613"/>
                                        </p:tgtEl>
                                        <p:attrNameLst>
                                          <p:attrName>ppt_x</p:attrName>
                                        </p:attrNameLst>
                                      </p:cBhvr>
                                      <p:tavLst>
                                        <p:tav tm="0">
                                          <p:val>
                                            <p:strVal val="#ppt_x"/>
                                          </p:val>
                                        </p:tav>
                                        <p:tav tm="100000">
                                          <p:val>
                                            <p:strVal val="#ppt_x"/>
                                          </p:val>
                                        </p:tav>
                                      </p:tavLst>
                                    </p:anim>
                                    <p:anim calcmode="lin" valueType="num">
                                      <p:cBhvr additive="base">
                                        <p:cTn id="8" dur="500" fill="hold"/>
                                        <p:tgtEl>
                                          <p:spTgt spid="16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598"/>
                                        </p:tgtEl>
                                        <p:attrNameLst>
                                          <p:attrName>style.visibility</p:attrName>
                                        </p:attrNameLst>
                                      </p:cBhvr>
                                      <p:to>
                                        <p:strVal val="visible"/>
                                      </p:to>
                                    </p:set>
                                    <p:anim calcmode="lin" valueType="num">
                                      <p:cBhvr additive="base">
                                        <p:cTn id="13" dur="500" fill="hold"/>
                                        <p:tgtEl>
                                          <p:spTgt spid="1598"/>
                                        </p:tgtEl>
                                        <p:attrNameLst>
                                          <p:attrName>ppt_x</p:attrName>
                                        </p:attrNameLst>
                                      </p:cBhvr>
                                      <p:tavLst>
                                        <p:tav tm="0">
                                          <p:val>
                                            <p:strVal val="#ppt_x"/>
                                          </p:val>
                                        </p:tav>
                                        <p:tav tm="100000">
                                          <p:val>
                                            <p:strVal val="#ppt_x"/>
                                          </p:val>
                                        </p:tav>
                                      </p:tavLst>
                                    </p:anim>
                                    <p:anim calcmode="lin" valueType="num">
                                      <p:cBhvr additive="base">
                                        <p:cTn id="14" dur="500" fill="hold"/>
                                        <p:tgtEl>
                                          <p:spTgt spid="159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23"/>
                                        </p:tgtEl>
                                        <p:attrNameLst>
                                          <p:attrName>style.visibility</p:attrName>
                                        </p:attrNameLst>
                                      </p:cBhvr>
                                      <p:to>
                                        <p:strVal val="visible"/>
                                      </p:to>
                                    </p:set>
                                    <p:anim calcmode="lin" valueType="num">
                                      <p:cBhvr additive="base">
                                        <p:cTn id="19" dur="500" fill="hold"/>
                                        <p:tgtEl>
                                          <p:spTgt spid="1623"/>
                                        </p:tgtEl>
                                        <p:attrNameLst>
                                          <p:attrName>ppt_x</p:attrName>
                                        </p:attrNameLst>
                                      </p:cBhvr>
                                      <p:tavLst>
                                        <p:tav tm="0">
                                          <p:val>
                                            <p:strVal val="#ppt_x"/>
                                          </p:val>
                                        </p:tav>
                                        <p:tav tm="100000">
                                          <p:val>
                                            <p:strVal val="#ppt_x"/>
                                          </p:val>
                                        </p:tav>
                                      </p:tavLst>
                                    </p:anim>
                                    <p:anim calcmode="lin" valueType="num">
                                      <p:cBhvr additive="base">
                                        <p:cTn id="20" dur="500" fill="hold"/>
                                        <p:tgtEl>
                                          <p:spTgt spid="16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605"/>
                                        </p:tgtEl>
                                        <p:attrNameLst>
                                          <p:attrName>style.visibility</p:attrName>
                                        </p:attrNameLst>
                                      </p:cBhvr>
                                      <p:to>
                                        <p:strVal val="visible"/>
                                      </p:to>
                                    </p:set>
                                    <p:anim calcmode="lin" valueType="num">
                                      <p:cBhvr additive="base">
                                        <p:cTn id="25" dur="500" fill="hold"/>
                                        <p:tgtEl>
                                          <p:spTgt spid="1605"/>
                                        </p:tgtEl>
                                        <p:attrNameLst>
                                          <p:attrName>ppt_x</p:attrName>
                                        </p:attrNameLst>
                                      </p:cBhvr>
                                      <p:tavLst>
                                        <p:tav tm="0">
                                          <p:val>
                                            <p:strVal val="#ppt_x"/>
                                          </p:val>
                                        </p:tav>
                                        <p:tav tm="100000">
                                          <p:val>
                                            <p:strVal val="#ppt_x"/>
                                          </p:val>
                                        </p:tav>
                                      </p:tavLst>
                                    </p:anim>
                                    <p:anim calcmode="lin" valueType="num">
                                      <p:cBhvr additive="base">
                                        <p:cTn id="26" dur="500" fill="hold"/>
                                        <p:tgtEl>
                                          <p:spTgt spid="160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5" name="Shape 1625"/>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39</a:t>
            </a:fld>
            <a:endParaRPr/>
          </a:p>
        </p:txBody>
      </p:sp>
      <p:grpSp>
        <p:nvGrpSpPr>
          <p:cNvPr id="1631" name="Group 1631"/>
          <p:cNvGrpSpPr/>
          <p:nvPr/>
        </p:nvGrpSpPr>
        <p:grpSpPr>
          <a:xfrm>
            <a:off x="2756782" y="2646183"/>
            <a:ext cx="4970152" cy="7955075"/>
            <a:chOff x="0" y="0"/>
            <a:chExt cx="4970151" cy="7955074"/>
          </a:xfrm>
        </p:grpSpPr>
        <p:grpSp>
          <p:nvGrpSpPr>
            <p:cNvPr id="1628" name="Group 1628"/>
            <p:cNvGrpSpPr/>
            <p:nvPr/>
          </p:nvGrpSpPr>
          <p:grpSpPr>
            <a:xfrm>
              <a:off x="0" y="0"/>
              <a:ext cx="4970152" cy="4970152"/>
              <a:chOff x="0" y="0"/>
              <a:chExt cx="4970151" cy="4970151"/>
            </a:xfrm>
          </p:grpSpPr>
          <p:graphicFrame>
            <p:nvGraphicFramePr>
              <p:cNvPr id="1626" name="Chart 1626"/>
              <p:cNvGraphicFramePr/>
              <p:nvPr>
                <p:extLst>
                  <p:ext uri="{D42A27DB-BD31-4B8C-83A1-F6EECF244321}">
                    <p14:modId xmlns:p14="http://schemas.microsoft.com/office/powerpoint/2010/main" val="1799549956"/>
                  </p:ext>
                </p:extLst>
              </p:nvPr>
            </p:nvGraphicFramePr>
            <p:xfrm>
              <a:off x="0" y="0"/>
              <a:ext cx="4970152" cy="4970152"/>
            </p:xfrm>
            <a:graphic>
              <a:graphicData uri="http://schemas.openxmlformats.org/drawingml/2006/chart">
                <c:chart xmlns:c="http://schemas.openxmlformats.org/drawingml/2006/chart" xmlns:r="http://schemas.openxmlformats.org/officeDocument/2006/relationships" r:id="rId2"/>
              </a:graphicData>
            </a:graphic>
          </p:graphicFrame>
          <p:sp>
            <p:nvSpPr>
              <p:cNvPr id="1627" name="Shape 1627"/>
              <p:cNvSpPr/>
              <p:nvPr/>
            </p:nvSpPr>
            <p:spPr>
              <a:xfrm>
                <a:off x="415978" y="415978"/>
                <a:ext cx="4138196" cy="4138196"/>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
          <p:nvSpPr>
            <p:cNvPr id="1629" name="Shape 1629"/>
            <p:cNvSpPr/>
            <p:nvPr/>
          </p:nvSpPr>
          <p:spPr>
            <a:xfrm>
              <a:off x="455639" y="5627635"/>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sp>
          <p:nvSpPr>
            <p:cNvPr id="1630" name="Shape 1630"/>
            <p:cNvSpPr/>
            <p:nvPr/>
          </p:nvSpPr>
          <p:spPr>
            <a:xfrm>
              <a:off x="1970725" y="1940166"/>
              <a:ext cx="1104901" cy="108982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8000">
                  <a:solidFill>
                    <a:srgbClr val="323333"/>
                  </a:solidFill>
                  <a:latin typeface="linecons"/>
                  <a:ea typeface="linecons"/>
                  <a:cs typeface="linecons"/>
                  <a:sym typeface="linecons"/>
                </a:defRPr>
              </a:lvl1pPr>
            </a:lstStyle>
            <a:p>
              <a:r>
                <a:t></a:t>
              </a:r>
            </a:p>
          </p:txBody>
        </p:sp>
      </p:grpSp>
      <p:grpSp>
        <p:nvGrpSpPr>
          <p:cNvPr id="1637" name="Group 1637"/>
          <p:cNvGrpSpPr/>
          <p:nvPr/>
        </p:nvGrpSpPr>
        <p:grpSpPr>
          <a:xfrm>
            <a:off x="9706924" y="2646183"/>
            <a:ext cx="4970152" cy="7955075"/>
            <a:chOff x="0" y="0"/>
            <a:chExt cx="4970151" cy="7955074"/>
          </a:xfrm>
        </p:grpSpPr>
        <p:grpSp>
          <p:nvGrpSpPr>
            <p:cNvPr id="1634" name="Group 1634"/>
            <p:cNvGrpSpPr/>
            <p:nvPr/>
          </p:nvGrpSpPr>
          <p:grpSpPr>
            <a:xfrm>
              <a:off x="0" y="0"/>
              <a:ext cx="4970152" cy="4970152"/>
              <a:chOff x="0" y="0"/>
              <a:chExt cx="4970151" cy="4970151"/>
            </a:xfrm>
          </p:grpSpPr>
          <p:graphicFrame>
            <p:nvGraphicFramePr>
              <p:cNvPr id="1632" name="Chart 1632"/>
              <p:cNvGraphicFramePr/>
              <p:nvPr>
                <p:extLst>
                  <p:ext uri="{D42A27DB-BD31-4B8C-83A1-F6EECF244321}">
                    <p14:modId xmlns:p14="http://schemas.microsoft.com/office/powerpoint/2010/main" val="2101356519"/>
                  </p:ext>
                </p:extLst>
              </p:nvPr>
            </p:nvGraphicFramePr>
            <p:xfrm>
              <a:off x="0" y="0"/>
              <a:ext cx="4970152" cy="4970152"/>
            </p:xfrm>
            <a:graphic>
              <a:graphicData uri="http://schemas.openxmlformats.org/drawingml/2006/chart">
                <c:chart xmlns:c="http://schemas.openxmlformats.org/drawingml/2006/chart" xmlns:r="http://schemas.openxmlformats.org/officeDocument/2006/relationships" r:id="rId3"/>
              </a:graphicData>
            </a:graphic>
          </p:graphicFrame>
          <p:sp>
            <p:nvSpPr>
              <p:cNvPr id="1633" name="Shape 1633"/>
              <p:cNvSpPr/>
              <p:nvPr/>
            </p:nvSpPr>
            <p:spPr>
              <a:xfrm>
                <a:off x="415978" y="415978"/>
                <a:ext cx="4138196" cy="4138196"/>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
          <p:nvSpPr>
            <p:cNvPr id="1635" name="Shape 1635"/>
            <p:cNvSpPr/>
            <p:nvPr/>
          </p:nvSpPr>
          <p:spPr>
            <a:xfrm>
              <a:off x="455639" y="5627635"/>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sp>
          <p:nvSpPr>
            <p:cNvPr id="1636" name="Shape 1636"/>
            <p:cNvSpPr/>
            <p:nvPr/>
          </p:nvSpPr>
          <p:spPr>
            <a:xfrm>
              <a:off x="1970725" y="1940166"/>
              <a:ext cx="1104901" cy="108982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8000">
                  <a:solidFill>
                    <a:srgbClr val="323333"/>
                  </a:solidFill>
                  <a:latin typeface="linecons"/>
                  <a:ea typeface="linecons"/>
                  <a:cs typeface="linecons"/>
                  <a:sym typeface="linecons"/>
                </a:defRPr>
              </a:lvl1pPr>
            </a:lstStyle>
            <a:p>
              <a:r>
                <a:t></a:t>
              </a:r>
            </a:p>
          </p:txBody>
        </p:sp>
      </p:grpSp>
      <p:grpSp>
        <p:nvGrpSpPr>
          <p:cNvPr id="1643" name="Group 1643"/>
          <p:cNvGrpSpPr/>
          <p:nvPr/>
        </p:nvGrpSpPr>
        <p:grpSpPr>
          <a:xfrm>
            <a:off x="16657066" y="2646183"/>
            <a:ext cx="4970153" cy="7955075"/>
            <a:chOff x="0" y="0"/>
            <a:chExt cx="4970151" cy="7955074"/>
          </a:xfrm>
        </p:grpSpPr>
        <p:grpSp>
          <p:nvGrpSpPr>
            <p:cNvPr id="1640" name="Group 1640"/>
            <p:cNvGrpSpPr/>
            <p:nvPr/>
          </p:nvGrpSpPr>
          <p:grpSpPr>
            <a:xfrm>
              <a:off x="0" y="0"/>
              <a:ext cx="4970152" cy="4970152"/>
              <a:chOff x="0" y="0"/>
              <a:chExt cx="4970151" cy="4970151"/>
            </a:xfrm>
          </p:grpSpPr>
          <p:graphicFrame>
            <p:nvGraphicFramePr>
              <p:cNvPr id="1638" name="Chart 1638"/>
              <p:cNvGraphicFramePr/>
              <p:nvPr>
                <p:extLst>
                  <p:ext uri="{D42A27DB-BD31-4B8C-83A1-F6EECF244321}">
                    <p14:modId xmlns:p14="http://schemas.microsoft.com/office/powerpoint/2010/main" val="249775139"/>
                  </p:ext>
                </p:extLst>
              </p:nvPr>
            </p:nvGraphicFramePr>
            <p:xfrm>
              <a:off x="0" y="0"/>
              <a:ext cx="4970152" cy="4970152"/>
            </p:xfrm>
            <a:graphic>
              <a:graphicData uri="http://schemas.openxmlformats.org/drawingml/2006/chart">
                <c:chart xmlns:c="http://schemas.openxmlformats.org/drawingml/2006/chart" xmlns:r="http://schemas.openxmlformats.org/officeDocument/2006/relationships" r:id="rId4"/>
              </a:graphicData>
            </a:graphic>
          </p:graphicFrame>
          <p:sp>
            <p:nvSpPr>
              <p:cNvPr id="1639" name="Shape 1639"/>
              <p:cNvSpPr/>
              <p:nvPr/>
            </p:nvSpPr>
            <p:spPr>
              <a:xfrm>
                <a:off x="415978" y="415978"/>
                <a:ext cx="4138196" cy="4138196"/>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
          <p:nvSpPr>
            <p:cNvPr id="1641" name="Shape 1641"/>
            <p:cNvSpPr/>
            <p:nvPr/>
          </p:nvSpPr>
          <p:spPr>
            <a:xfrm>
              <a:off x="455639" y="5627635"/>
              <a:ext cx="4058873" cy="232744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lgn="ctr"/>
            </a:lstStyle>
            <a:p>
              <a:r>
                <a:t>Lorem Ipsum is simply dummy typesetting industry. Lorem Ipsum has been the industry's standard dummy text ever since the 1500s, when an unknown printer took a galley of type and</a:t>
              </a:r>
            </a:p>
          </p:txBody>
        </p:sp>
        <p:sp>
          <p:nvSpPr>
            <p:cNvPr id="1642" name="Shape 1642"/>
            <p:cNvSpPr/>
            <p:nvPr/>
          </p:nvSpPr>
          <p:spPr>
            <a:xfrm>
              <a:off x="1970725" y="1940166"/>
              <a:ext cx="1104901" cy="108982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defTabSz="587022">
                <a:defRPr sz="8000">
                  <a:solidFill>
                    <a:srgbClr val="323333"/>
                  </a:solidFill>
                  <a:latin typeface="linecons"/>
                  <a:ea typeface="linecons"/>
                  <a:cs typeface="linecons"/>
                  <a:sym typeface="linecons"/>
                </a:defRPr>
              </a:lvl1pPr>
            </a:lstStyle>
            <a:p>
              <a:r>
                <a:t></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1"/>
                                        </p:tgtEl>
                                        <p:attrNameLst>
                                          <p:attrName>style.visibility</p:attrName>
                                        </p:attrNameLst>
                                      </p:cBhvr>
                                      <p:to>
                                        <p:strVal val="visible"/>
                                      </p:to>
                                    </p:set>
                                    <p:anim calcmode="lin" valueType="num">
                                      <p:cBhvr additive="base">
                                        <p:cTn id="7" dur="500" fill="hold"/>
                                        <p:tgtEl>
                                          <p:spTgt spid="1631"/>
                                        </p:tgtEl>
                                        <p:attrNameLst>
                                          <p:attrName>ppt_x</p:attrName>
                                        </p:attrNameLst>
                                      </p:cBhvr>
                                      <p:tavLst>
                                        <p:tav tm="0">
                                          <p:val>
                                            <p:strVal val="#ppt_x"/>
                                          </p:val>
                                        </p:tav>
                                        <p:tav tm="100000">
                                          <p:val>
                                            <p:strVal val="#ppt_x"/>
                                          </p:val>
                                        </p:tav>
                                      </p:tavLst>
                                    </p:anim>
                                    <p:anim calcmode="lin" valueType="num">
                                      <p:cBhvr additive="base">
                                        <p:cTn id="8" dur="500" fill="hold"/>
                                        <p:tgtEl>
                                          <p:spTgt spid="16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637"/>
                                        </p:tgtEl>
                                        <p:attrNameLst>
                                          <p:attrName>style.visibility</p:attrName>
                                        </p:attrNameLst>
                                      </p:cBhvr>
                                      <p:to>
                                        <p:strVal val="visible"/>
                                      </p:to>
                                    </p:set>
                                    <p:anim calcmode="lin" valueType="num">
                                      <p:cBhvr additive="base">
                                        <p:cTn id="13" dur="500" fill="hold"/>
                                        <p:tgtEl>
                                          <p:spTgt spid="1637"/>
                                        </p:tgtEl>
                                        <p:attrNameLst>
                                          <p:attrName>ppt_x</p:attrName>
                                        </p:attrNameLst>
                                      </p:cBhvr>
                                      <p:tavLst>
                                        <p:tav tm="0">
                                          <p:val>
                                            <p:strVal val="#ppt_x"/>
                                          </p:val>
                                        </p:tav>
                                        <p:tav tm="100000">
                                          <p:val>
                                            <p:strVal val="#ppt_x"/>
                                          </p:val>
                                        </p:tav>
                                      </p:tavLst>
                                    </p:anim>
                                    <p:anim calcmode="lin" valueType="num">
                                      <p:cBhvr additive="base">
                                        <p:cTn id="14" dur="500" fill="hold"/>
                                        <p:tgtEl>
                                          <p:spTgt spid="163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43"/>
                                        </p:tgtEl>
                                        <p:attrNameLst>
                                          <p:attrName>style.visibility</p:attrName>
                                        </p:attrNameLst>
                                      </p:cBhvr>
                                      <p:to>
                                        <p:strVal val="visible"/>
                                      </p:to>
                                    </p:set>
                                    <p:anim calcmode="lin" valueType="num">
                                      <p:cBhvr additive="base">
                                        <p:cTn id="19" dur="500" fill="hold"/>
                                        <p:tgtEl>
                                          <p:spTgt spid="1643"/>
                                        </p:tgtEl>
                                        <p:attrNameLst>
                                          <p:attrName>ppt_x</p:attrName>
                                        </p:attrNameLst>
                                      </p:cBhvr>
                                      <p:tavLst>
                                        <p:tav tm="0">
                                          <p:val>
                                            <p:strVal val="#ppt_x"/>
                                          </p:val>
                                        </p:tav>
                                        <p:tav tm="100000">
                                          <p:val>
                                            <p:strVal val="#ppt_x"/>
                                          </p:val>
                                        </p:tav>
                                      </p:tavLst>
                                    </p:anim>
                                    <p:anim calcmode="lin" valueType="num">
                                      <p:cBhvr additive="base">
                                        <p:cTn id="20" dur="500" fill="hold"/>
                                        <p:tgtEl>
                                          <p:spTgt spid="16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50" name="Group 1650"/>
          <p:cNvGrpSpPr/>
          <p:nvPr/>
        </p:nvGrpSpPr>
        <p:grpSpPr>
          <a:xfrm>
            <a:off x="3015738" y="2832111"/>
            <a:ext cx="18419755" cy="7421103"/>
            <a:chOff x="0" y="0"/>
            <a:chExt cx="18419754" cy="7421102"/>
          </a:xfrm>
        </p:grpSpPr>
        <p:grpSp>
          <p:nvGrpSpPr>
            <p:cNvPr id="1647" name="Group 1647"/>
            <p:cNvGrpSpPr/>
            <p:nvPr/>
          </p:nvGrpSpPr>
          <p:grpSpPr>
            <a:xfrm>
              <a:off x="0" y="0"/>
              <a:ext cx="18419754" cy="7421102"/>
              <a:chOff x="0" y="0"/>
              <a:chExt cx="18419753" cy="7421101"/>
            </a:xfrm>
          </p:grpSpPr>
          <p:graphicFrame>
            <p:nvGraphicFramePr>
              <p:cNvPr id="1645" name="Chart 1645"/>
              <p:cNvGraphicFramePr/>
              <p:nvPr>
                <p:extLst>
                  <p:ext uri="{D42A27DB-BD31-4B8C-83A1-F6EECF244321}">
                    <p14:modId xmlns:p14="http://schemas.microsoft.com/office/powerpoint/2010/main" val="1498208243"/>
                  </p:ext>
                </p:extLst>
              </p:nvPr>
            </p:nvGraphicFramePr>
            <p:xfrm>
              <a:off x="0" y="0"/>
              <a:ext cx="18419753" cy="7421101"/>
            </p:xfrm>
            <a:graphic>
              <a:graphicData uri="http://schemas.openxmlformats.org/drawingml/2006/chart">
                <c:chart xmlns:c="http://schemas.openxmlformats.org/drawingml/2006/chart" xmlns:r="http://schemas.openxmlformats.org/officeDocument/2006/relationships" r:id="rId2"/>
              </a:graphicData>
            </a:graphic>
          </p:graphicFrame>
          <p:sp>
            <p:nvSpPr>
              <p:cNvPr id="1646" name="Shape 1646"/>
              <p:cNvSpPr/>
              <p:nvPr/>
            </p:nvSpPr>
            <p:spPr>
              <a:xfrm>
                <a:off x="600774" y="514462"/>
                <a:ext cx="6392176" cy="6392176"/>
              </a:xfrm>
              <a:prstGeom prst="ellipse">
                <a:avLst/>
              </a:prstGeom>
              <a:solidFill>
                <a:srgbClr val="FFFFFF"/>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grpSp>
        <p:sp>
          <p:nvSpPr>
            <p:cNvPr id="1648" name="Shape 1648"/>
            <p:cNvSpPr/>
            <p:nvPr/>
          </p:nvSpPr>
          <p:spPr>
            <a:xfrm>
              <a:off x="1819266" y="4198974"/>
              <a:ext cx="3782569" cy="6985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4000">
                  <a:solidFill>
                    <a:srgbClr val="323333"/>
                  </a:solidFill>
                  <a:latin typeface="+mn-lt"/>
                  <a:ea typeface="+mn-ea"/>
                  <a:cs typeface="+mn-cs"/>
                  <a:sym typeface="Montserrat-Regular"/>
                </a:defRPr>
              </a:lvl1pPr>
            </a:lstStyle>
            <a:p>
              <a:r>
                <a:t>“Medical 2016”</a:t>
              </a:r>
            </a:p>
          </p:txBody>
        </p:sp>
        <p:sp>
          <p:nvSpPr>
            <p:cNvPr id="1649" name="Shape 1649"/>
            <p:cNvSpPr/>
            <p:nvPr/>
          </p:nvSpPr>
          <p:spPr>
            <a:xfrm>
              <a:off x="600774" y="2476443"/>
              <a:ext cx="6219553" cy="2176835"/>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ctr">
                <a:defRPr sz="10000">
                  <a:solidFill>
                    <a:srgbClr val="323333"/>
                  </a:solidFill>
                  <a:latin typeface="+mn-lt"/>
                  <a:ea typeface="+mn-ea"/>
                  <a:cs typeface="+mn-cs"/>
                  <a:sym typeface="Montserrat-Regular"/>
                </a:defRPr>
              </a:lvl1pPr>
            </a:lstStyle>
            <a:p>
              <a:r>
                <a:rPr dirty="0"/>
                <a:t>Project</a:t>
              </a:r>
            </a:p>
          </p:txBody>
        </p:sp>
      </p:grpSp>
      <p:sp>
        <p:nvSpPr>
          <p:cNvPr id="1651" name="Shape 1651"/>
          <p:cNvSpPr>
            <a:spLocks noGrp="1"/>
          </p:cNvSpPr>
          <p:nvPr>
            <p:ph type="sldNum" sz="quarter" idx="2"/>
          </p:nvPr>
        </p:nvSpPr>
        <p:spPr>
          <a:xfrm>
            <a:off x="22587949" y="12233456"/>
            <a:ext cx="607908" cy="355601"/>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40</a:t>
            </a:fld>
            <a:endParaRPr/>
          </a:p>
        </p:txBody>
      </p:sp>
      <p:sp>
        <p:nvSpPr>
          <p:cNvPr id="1652" name="Shape 1652"/>
          <p:cNvSpPr/>
          <p:nvPr/>
        </p:nvSpPr>
        <p:spPr>
          <a:xfrm>
            <a:off x="12246441" y="4193711"/>
            <a:ext cx="8535976" cy="4431921"/>
          </a:xfrm>
          <a:prstGeom prst="rect">
            <a:avLst/>
          </a:prstGeom>
          <a:ln w="3175">
            <a:miter lim="400000"/>
          </a:ln>
          <a:extLst>
            <a:ext uri="{C572A759-6A51-4108-AA02-DFA0A04FC94B}">
              <ma14:wrappingTextBoxFlag xmlns:ma14="http://schemas.microsoft.com/office/mac/drawingml/2011/main" val="1"/>
            </a:ext>
          </a:extLst>
        </p:spPr>
        <p:txBody>
          <a:bodyPr lIns="38100" tIns="38100" rIns="38100" bIns="38100">
            <a:normAutofit/>
          </a:body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Ipsum is simply dummy text of the printing and typesetting industry. Lorem Ipsum has been the industry's standard dummy text ever since scrambled it to make a type specimen book. electronic typesetting, remaining essentially unchanged. It was</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50"/>
                                        </p:tgtEl>
                                        <p:attrNameLst>
                                          <p:attrName>style.visibility</p:attrName>
                                        </p:attrNameLst>
                                      </p:cBhvr>
                                      <p:to>
                                        <p:strVal val="visible"/>
                                      </p:to>
                                    </p:set>
                                    <p:anim calcmode="lin" valueType="num">
                                      <p:cBhvr additive="base">
                                        <p:cTn id="7" dur="500" fill="hold"/>
                                        <p:tgtEl>
                                          <p:spTgt spid="1650"/>
                                        </p:tgtEl>
                                        <p:attrNameLst>
                                          <p:attrName>ppt_x</p:attrName>
                                        </p:attrNameLst>
                                      </p:cBhvr>
                                      <p:tavLst>
                                        <p:tav tm="0">
                                          <p:val>
                                            <p:strVal val="#ppt_x"/>
                                          </p:val>
                                        </p:tav>
                                        <p:tav tm="100000">
                                          <p:val>
                                            <p:strVal val="#ppt_x"/>
                                          </p:val>
                                        </p:tav>
                                      </p:tavLst>
                                    </p:anim>
                                    <p:anim calcmode="lin" valueType="num">
                                      <p:cBhvr additive="base">
                                        <p:cTn id="8" dur="500" fill="hold"/>
                                        <p:tgtEl>
                                          <p:spTgt spid="16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652"/>
                                        </p:tgtEl>
                                        <p:attrNameLst>
                                          <p:attrName>style.visibility</p:attrName>
                                        </p:attrNameLst>
                                      </p:cBhvr>
                                      <p:to>
                                        <p:strVal val="visible"/>
                                      </p:to>
                                    </p:set>
                                    <p:animEffect transition="in" filter="fade">
                                      <p:cBhvr>
                                        <p:cTn id="13" dur="500"/>
                                        <p:tgtEl>
                                          <p:spTgt spid="1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sz="quarter" idx="12"/>
          </p:nvPr>
        </p:nvSpPr>
        <p:spPr>
          <a:xfrm>
            <a:off x="3293434" y="-23161"/>
            <a:ext cx="7298862" cy="10132052"/>
          </a:xfrm>
        </p:spPr>
      </p:sp>
      <p:sp>
        <p:nvSpPr>
          <p:cNvPr id="6" name="Picture Placeholder 5"/>
          <p:cNvSpPr>
            <a:spLocks noGrp="1"/>
          </p:cNvSpPr>
          <p:nvPr>
            <p:ph type="pic" sz="quarter" idx="13"/>
          </p:nvPr>
        </p:nvSpPr>
        <p:spPr>
          <a:xfrm>
            <a:off x="-112568" y="5323985"/>
            <a:ext cx="3186839" cy="8493434"/>
          </a:xfrm>
        </p:spPr>
      </p:sp>
      <p:sp>
        <p:nvSpPr>
          <p:cNvPr id="9" name="Picture Placeholder 8"/>
          <p:cNvSpPr>
            <a:spLocks noGrp="1"/>
          </p:cNvSpPr>
          <p:nvPr>
            <p:ph type="pic" sz="quarter" idx="16"/>
          </p:nvPr>
        </p:nvSpPr>
        <p:spPr>
          <a:xfrm>
            <a:off x="-112567" y="-23161"/>
            <a:ext cx="3186840" cy="5120835"/>
          </a:xfrm>
        </p:spPr>
      </p:sp>
      <p:sp>
        <p:nvSpPr>
          <p:cNvPr id="10" name="Picture Placeholder 9"/>
          <p:cNvSpPr>
            <a:spLocks noGrp="1"/>
          </p:cNvSpPr>
          <p:nvPr>
            <p:ph type="pic" sz="quarter" idx="17"/>
          </p:nvPr>
        </p:nvSpPr>
        <p:spPr>
          <a:xfrm>
            <a:off x="3293432" y="10335201"/>
            <a:ext cx="7298863" cy="3482217"/>
          </a:xfrm>
        </p:spPr>
      </p:sp>
      <p:sp>
        <p:nvSpPr>
          <p:cNvPr id="1657" name="Shape 165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41</a:t>
            </a:fld>
            <a:endParaRPr/>
          </a:p>
        </p:txBody>
      </p:sp>
      <p:sp>
        <p:nvSpPr>
          <p:cNvPr id="20" name="Shape 1666"/>
          <p:cNvSpPr txBox="1">
            <a:spLocks/>
          </p:cNvSpPr>
          <p:nvPr/>
        </p:nvSpPr>
        <p:spPr>
          <a:xfrm>
            <a:off x="13292980" y="6229473"/>
            <a:ext cx="10008539" cy="4828901"/>
          </a:xfrm>
          <a:prstGeom prst="rect">
            <a:avLst/>
          </a:prstGeom>
        </p:spPr>
        <p:txBody>
          <a:bodyPr/>
          <a:lstStyle>
            <a:lvl1pPr marL="0" marR="0" indent="0" algn="just"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1pPr>
            <a:lvl2pPr marL="0" marR="0" indent="228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2pPr>
            <a:lvl3pPr marL="0" marR="0" indent="457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3pPr>
            <a:lvl4pPr marL="0" marR="0" indent="685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4pPr>
            <a:lvl5pPr marL="0" marR="0" indent="9144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5pPr>
            <a:lvl6pPr marL="0" marR="0" indent="11430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6pPr>
            <a:lvl7pPr marL="0" marR="0" indent="1371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7pPr>
            <a:lvl8pPr marL="0" marR="0" indent="1600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8pPr>
            <a:lvl9pPr marL="0" marR="0" indent="1828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9pPr>
          </a:lstStyle>
          <a:p>
            <a:pPr hangingPunct="1"/>
            <a:r>
              <a:rPr lang="en-US" smtClean="0"/>
              <a:t>Lorem</a:t>
            </a:r>
            <a:r>
              <a:rPr lang="en-US" dirty="0" smtClean="0"/>
              <a:t> </a:t>
            </a:r>
            <a:r>
              <a:rPr lang="en-US" dirty="0" err="1" smtClean="0"/>
              <a:t>Ipsum</a:t>
            </a:r>
            <a:r>
              <a:rPr lang="en-US" dirty="0" smtClean="0"/>
              <a:t> is simply dummy text of the printing and typesetting industry. </a:t>
            </a:r>
            <a:r>
              <a:rPr lang="en-US" dirty="0" err="1" smtClean="0"/>
              <a:t>Lorem</a:t>
            </a:r>
            <a:r>
              <a:rPr lang="en-US" dirty="0" smtClean="0"/>
              <a:t> </a:t>
            </a:r>
            <a:r>
              <a:rPr lang="en-US" dirty="0" err="1" smtClean="0"/>
              <a:t>Ipsum</a:t>
            </a:r>
            <a:r>
              <a:rPr lang="en-US" dirty="0" smtClean="0"/>
              <a:t>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dirty="0" err="1" smtClean="0"/>
              <a:t>popularised</a:t>
            </a:r>
            <a:r>
              <a:rPr lang="en-US" dirty="0" smtClean="0"/>
              <a:t> in the 1960s with the release of </a:t>
            </a:r>
            <a:r>
              <a:rPr lang="en-US" dirty="0" err="1" smtClean="0"/>
              <a:t>Letraset</a:t>
            </a:r>
            <a:r>
              <a:rPr lang="en-US" dirty="0" smtClean="0"/>
              <a:t> sheets containing </a:t>
            </a:r>
            <a:r>
              <a:rPr lang="en-US" dirty="0" err="1" smtClean="0"/>
              <a:t>Lorem</a:t>
            </a:r>
            <a:r>
              <a:rPr lang="en-US" dirty="0" smtClean="0"/>
              <a:t> has survived not only five centuries, but also the leap into electronic typesetting. </a:t>
            </a:r>
            <a:r>
              <a:rPr lang="en-US" dirty="0" err="1" smtClean="0"/>
              <a:t>Lorem</a:t>
            </a:r>
            <a:r>
              <a:rPr lang="en-US" dirty="0" smtClean="0"/>
              <a:t> </a:t>
            </a:r>
            <a:r>
              <a:rPr lang="en-US" dirty="0" err="1" smtClean="0"/>
              <a:t>Ipsum</a:t>
            </a:r>
            <a:r>
              <a:rPr lang="en-US" dirty="0" smtClean="0"/>
              <a:t> is simply dummy text of the printing and typesetting industry. </a:t>
            </a:r>
            <a:r>
              <a:rPr lang="en-US" dirty="0" err="1" smtClean="0"/>
              <a:t>Lorem</a:t>
            </a:r>
            <a:r>
              <a:rPr lang="en-US" dirty="0" smtClean="0"/>
              <a:t> </a:t>
            </a:r>
            <a:r>
              <a:rPr lang="en-US" dirty="0" err="1" smtClean="0"/>
              <a:t>Ipsum</a:t>
            </a:r>
            <a:r>
              <a:rPr lang="en-US" dirty="0" smtClean="0"/>
              <a:t> has been the industry's standard dummy text only five centuries, but also the leap into electronic typesetting.</a:t>
            </a:r>
            <a:endParaRPr lang="en-US" dirty="0"/>
          </a:p>
        </p:txBody>
      </p:sp>
      <p:grpSp>
        <p:nvGrpSpPr>
          <p:cNvPr id="21" name="Group 1669"/>
          <p:cNvGrpSpPr/>
          <p:nvPr/>
        </p:nvGrpSpPr>
        <p:grpSpPr>
          <a:xfrm>
            <a:off x="13258365" y="1520471"/>
            <a:ext cx="9371208" cy="3699029"/>
            <a:chOff x="0" y="0"/>
            <a:chExt cx="9371206" cy="3699027"/>
          </a:xfrm>
        </p:grpSpPr>
        <p:sp>
          <p:nvSpPr>
            <p:cNvPr id="22" name="Shape 1667"/>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23" name="Shape 1668"/>
            <p:cNvSpPr/>
            <p:nvPr/>
          </p:nvSpPr>
          <p:spPr>
            <a:xfrm>
              <a:off x="12700" y="269458"/>
              <a:ext cx="9358507"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Tree>
    <p:extLst>
      <p:ext uri="{BB962C8B-B14F-4D97-AF65-F5344CB8AC3E}">
        <p14:creationId xmlns:p14="http://schemas.microsoft.com/office/powerpoint/2010/main" val="8306083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sz="quarter" idx="12"/>
          </p:nvPr>
        </p:nvSpPr>
        <p:spPr>
          <a:xfrm>
            <a:off x="0" y="-23161"/>
            <a:ext cx="10592295" cy="13739160"/>
          </a:xfrm>
        </p:spPr>
      </p:sp>
      <p:sp>
        <p:nvSpPr>
          <p:cNvPr id="1664" name="Shape 166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42</a:t>
            </a:fld>
            <a:endParaRPr/>
          </a:p>
        </p:txBody>
      </p:sp>
      <p:sp>
        <p:nvSpPr>
          <p:cNvPr id="17" name="Shape 1666"/>
          <p:cNvSpPr txBox="1">
            <a:spLocks/>
          </p:cNvSpPr>
          <p:nvPr/>
        </p:nvSpPr>
        <p:spPr>
          <a:xfrm>
            <a:off x="13292980" y="6229473"/>
            <a:ext cx="10008539" cy="4828901"/>
          </a:xfrm>
          <a:prstGeom prst="rect">
            <a:avLst/>
          </a:prstGeom>
        </p:spPr>
        <p:txBody>
          <a:bodyPr/>
          <a:lstStyle>
            <a:lvl1pPr marL="0" marR="0" indent="0" algn="just"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1pPr>
            <a:lvl2pPr marL="0" marR="0" indent="228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2pPr>
            <a:lvl3pPr marL="0" marR="0" indent="457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3pPr>
            <a:lvl4pPr marL="0" marR="0" indent="685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4pPr>
            <a:lvl5pPr marL="0" marR="0" indent="9144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5pPr>
            <a:lvl6pPr marL="0" marR="0" indent="11430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6pPr>
            <a:lvl7pPr marL="0" marR="0" indent="1371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7pPr>
            <a:lvl8pPr marL="0" marR="0" indent="1600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8pPr>
            <a:lvl9pPr marL="0" marR="0" indent="1828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9pPr>
          </a:lstStyle>
          <a:p>
            <a:pPr hangingPunct="1"/>
            <a:r>
              <a:rPr lang="en-US"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only five centuries, but also the leap into electronic typesetting.</a:t>
            </a:r>
            <a:endParaRPr lang="en-US"/>
          </a:p>
        </p:txBody>
      </p:sp>
      <p:grpSp>
        <p:nvGrpSpPr>
          <p:cNvPr id="18" name="Group 1669"/>
          <p:cNvGrpSpPr/>
          <p:nvPr/>
        </p:nvGrpSpPr>
        <p:grpSpPr>
          <a:xfrm>
            <a:off x="13258365" y="1520471"/>
            <a:ext cx="9371208" cy="3699029"/>
            <a:chOff x="0" y="0"/>
            <a:chExt cx="9371206" cy="3699027"/>
          </a:xfrm>
        </p:grpSpPr>
        <p:sp>
          <p:nvSpPr>
            <p:cNvPr id="19" name="Shape 1667"/>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20" name="Shape 1668"/>
            <p:cNvSpPr/>
            <p:nvPr/>
          </p:nvSpPr>
          <p:spPr>
            <a:xfrm>
              <a:off x="12700" y="269458"/>
              <a:ext cx="9358507"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Tree>
    <p:extLst>
      <p:ext uri="{BB962C8B-B14F-4D97-AF65-F5344CB8AC3E}">
        <p14:creationId xmlns:p14="http://schemas.microsoft.com/office/powerpoint/2010/main" val="5645725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2372636" y="1960412"/>
            <a:ext cx="5394129" cy="2952753"/>
          </a:xfrm>
        </p:spPr>
      </p:sp>
      <p:sp>
        <p:nvSpPr>
          <p:cNvPr id="3" name="Picture Placeholder 2"/>
          <p:cNvSpPr>
            <a:spLocks noGrp="1"/>
          </p:cNvSpPr>
          <p:nvPr>
            <p:ph type="pic" sz="quarter" idx="11"/>
          </p:nvPr>
        </p:nvSpPr>
        <p:spPr>
          <a:xfrm>
            <a:off x="9383037" y="1960412"/>
            <a:ext cx="5394130" cy="2952753"/>
          </a:xfrm>
        </p:spPr>
      </p:sp>
      <p:sp>
        <p:nvSpPr>
          <p:cNvPr id="4" name="Picture Placeholder 3"/>
          <p:cNvSpPr>
            <a:spLocks noGrp="1"/>
          </p:cNvSpPr>
          <p:nvPr>
            <p:ph type="pic" sz="quarter" idx="12"/>
          </p:nvPr>
        </p:nvSpPr>
        <p:spPr>
          <a:xfrm>
            <a:off x="16393438" y="1960412"/>
            <a:ext cx="5394129" cy="2952753"/>
          </a:xfrm>
        </p:spPr>
      </p:sp>
      <p:sp>
        <p:nvSpPr>
          <p:cNvPr id="6" name="Picture Placeholder 5"/>
          <p:cNvSpPr>
            <a:spLocks noGrp="1"/>
          </p:cNvSpPr>
          <p:nvPr>
            <p:ph type="pic" sz="quarter" idx="14"/>
          </p:nvPr>
        </p:nvSpPr>
        <p:spPr>
          <a:xfrm>
            <a:off x="2372635" y="7009723"/>
            <a:ext cx="5394129" cy="2952751"/>
          </a:xfrm>
        </p:spPr>
      </p:sp>
      <p:sp>
        <p:nvSpPr>
          <p:cNvPr id="7" name="Picture Placeholder 6"/>
          <p:cNvSpPr>
            <a:spLocks noGrp="1"/>
          </p:cNvSpPr>
          <p:nvPr>
            <p:ph type="pic" sz="quarter" idx="15"/>
          </p:nvPr>
        </p:nvSpPr>
        <p:spPr>
          <a:xfrm>
            <a:off x="9383038" y="7009723"/>
            <a:ext cx="5394130" cy="2952751"/>
          </a:xfrm>
        </p:spPr>
      </p:sp>
      <p:sp>
        <p:nvSpPr>
          <p:cNvPr id="8" name="Picture Placeholder 7"/>
          <p:cNvSpPr>
            <a:spLocks noGrp="1"/>
          </p:cNvSpPr>
          <p:nvPr>
            <p:ph type="pic" sz="quarter" idx="16"/>
          </p:nvPr>
        </p:nvSpPr>
        <p:spPr>
          <a:xfrm>
            <a:off x="16393438" y="7009723"/>
            <a:ext cx="5394129" cy="2952751"/>
          </a:xfrm>
        </p:spPr>
      </p:sp>
      <p:sp>
        <p:nvSpPr>
          <p:cNvPr id="1671" name="Shape 1671"/>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43</a:t>
            </a:fld>
            <a:endParaRPr/>
          </a:p>
        </p:txBody>
      </p:sp>
      <p:grpSp>
        <p:nvGrpSpPr>
          <p:cNvPr id="9" name="Group 8"/>
          <p:cNvGrpSpPr/>
          <p:nvPr/>
        </p:nvGrpSpPr>
        <p:grpSpPr>
          <a:xfrm>
            <a:off x="2893735" y="5326595"/>
            <a:ext cx="18372734" cy="1094047"/>
            <a:chOff x="2893735" y="5326595"/>
            <a:chExt cx="18372734" cy="1094047"/>
          </a:xfrm>
        </p:grpSpPr>
        <p:grpSp>
          <p:nvGrpSpPr>
            <p:cNvPr id="5" name="Group 4"/>
            <p:cNvGrpSpPr/>
            <p:nvPr/>
          </p:nvGrpSpPr>
          <p:grpSpPr>
            <a:xfrm>
              <a:off x="2893735" y="5326595"/>
              <a:ext cx="4351933" cy="1094047"/>
              <a:chOff x="2893735" y="5326595"/>
              <a:chExt cx="4351933" cy="1094047"/>
            </a:xfrm>
          </p:grpSpPr>
          <p:sp>
            <p:nvSpPr>
              <p:cNvPr id="35" name="Shape 1672"/>
              <p:cNvSpPr/>
              <p:nvPr/>
            </p:nvSpPr>
            <p:spPr>
              <a:xfrm>
                <a:off x="3130238" y="5326595"/>
                <a:ext cx="3878925"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1"/>
                    </a:solidFill>
                  </a:rPr>
                  <a:t>title text demo</a:t>
                </a:r>
              </a:p>
            </p:txBody>
          </p:sp>
          <p:sp>
            <p:nvSpPr>
              <p:cNvPr id="36" name="Shape 1673"/>
              <p:cNvSpPr/>
              <p:nvPr/>
            </p:nvSpPr>
            <p:spPr>
              <a:xfrm>
                <a:off x="2893735" y="5816226"/>
                <a:ext cx="4351933" cy="60441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ctr"/>
              </a:lstStyle>
              <a:p>
                <a:r>
                  <a:t>Lorem Ipsum is simply dummy</a:t>
                </a:r>
              </a:p>
            </p:txBody>
          </p:sp>
        </p:grpSp>
        <p:sp>
          <p:nvSpPr>
            <p:cNvPr id="37" name="Shape 1676"/>
            <p:cNvSpPr/>
            <p:nvPr/>
          </p:nvSpPr>
          <p:spPr>
            <a:xfrm>
              <a:off x="10140639" y="5326595"/>
              <a:ext cx="3878925"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0187AB"/>
                  </a:solidFill>
                  <a:latin typeface="+mn-lt"/>
                  <a:ea typeface="+mn-ea"/>
                  <a:cs typeface="+mn-cs"/>
                  <a:sym typeface="Montserrat-Regular"/>
                </a:defRPr>
              </a:lvl1pPr>
            </a:lstStyle>
            <a:p>
              <a:r>
                <a:rPr dirty="0">
                  <a:solidFill>
                    <a:schemeClr val="accent2"/>
                  </a:solidFill>
                </a:rPr>
                <a:t>title text demo</a:t>
              </a:r>
            </a:p>
          </p:txBody>
        </p:sp>
        <p:sp>
          <p:nvSpPr>
            <p:cNvPr id="38" name="Shape 1677"/>
            <p:cNvSpPr/>
            <p:nvPr/>
          </p:nvSpPr>
          <p:spPr>
            <a:xfrm>
              <a:off x="9904136" y="5816226"/>
              <a:ext cx="4351933" cy="60441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ctr"/>
            </a:lstStyle>
            <a:p>
              <a:r>
                <a:t>Lorem Ipsum is simply dummy</a:t>
              </a:r>
            </a:p>
          </p:txBody>
        </p:sp>
        <p:sp>
          <p:nvSpPr>
            <p:cNvPr id="39" name="Shape 1680"/>
            <p:cNvSpPr/>
            <p:nvPr/>
          </p:nvSpPr>
          <p:spPr>
            <a:xfrm>
              <a:off x="17151039" y="5326595"/>
              <a:ext cx="3878925"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dirty="0">
                  <a:solidFill>
                    <a:schemeClr val="accent3"/>
                  </a:solidFill>
                </a:rPr>
                <a:t>title text demo</a:t>
              </a:r>
            </a:p>
          </p:txBody>
        </p:sp>
        <p:sp>
          <p:nvSpPr>
            <p:cNvPr id="40" name="Shape 1681"/>
            <p:cNvSpPr/>
            <p:nvPr/>
          </p:nvSpPr>
          <p:spPr>
            <a:xfrm>
              <a:off x="16914536" y="5816226"/>
              <a:ext cx="4351933" cy="60441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ctr"/>
            </a:lstStyle>
            <a:p>
              <a:r>
                <a:t>Lorem Ipsum is simply dummy</a:t>
              </a:r>
            </a:p>
          </p:txBody>
        </p:sp>
      </p:grpSp>
      <p:grpSp>
        <p:nvGrpSpPr>
          <p:cNvPr id="10" name="Group 9"/>
          <p:cNvGrpSpPr/>
          <p:nvPr/>
        </p:nvGrpSpPr>
        <p:grpSpPr>
          <a:xfrm>
            <a:off x="2893735" y="10375905"/>
            <a:ext cx="18372734" cy="1094046"/>
            <a:chOff x="2893735" y="10375905"/>
            <a:chExt cx="18372734" cy="1094046"/>
          </a:xfrm>
        </p:grpSpPr>
        <p:sp>
          <p:nvSpPr>
            <p:cNvPr id="41" name="Shape 1685"/>
            <p:cNvSpPr/>
            <p:nvPr/>
          </p:nvSpPr>
          <p:spPr>
            <a:xfrm>
              <a:off x="3130238" y="10375905"/>
              <a:ext cx="3878925"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2"/>
                  </a:solidFill>
                </a:rPr>
                <a:t>title text demo</a:t>
              </a:r>
            </a:p>
          </p:txBody>
        </p:sp>
        <p:sp>
          <p:nvSpPr>
            <p:cNvPr id="42" name="Shape 1686"/>
            <p:cNvSpPr/>
            <p:nvPr/>
          </p:nvSpPr>
          <p:spPr>
            <a:xfrm>
              <a:off x="2893735" y="10865535"/>
              <a:ext cx="4351933" cy="60441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ctr"/>
            </a:lstStyle>
            <a:p>
              <a:r>
                <a:t>Lorem Ipsum is simply dummy</a:t>
              </a:r>
            </a:p>
          </p:txBody>
        </p:sp>
        <p:sp>
          <p:nvSpPr>
            <p:cNvPr id="43" name="Shape 1689"/>
            <p:cNvSpPr/>
            <p:nvPr/>
          </p:nvSpPr>
          <p:spPr>
            <a:xfrm>
              <a:off x="10140639" y="10375905"/>
              <a:ext cx="3878925"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AA4BE"/>
                  </a:solidFill>
                  <a:latin typeface="+mn-lt"/>
                  <a:ea typeface="+mn-ea"/>
                  <a:cs typeface="+mn-cs"/>
                  <a:sym typeface="Montserrat-Regular"/>
                </a:defRPr>
              </a:lvl1pPr>
            </a:lstStyle>
            <a:p>
              <a:r>
                <a:rPr dirty="0">
                  <a:solidFill>
                    <a:schemeClr val="accent3"/>
                  </a:solidFill>
                </a:rPr>
                <a:t>title text demo</a:t>
              </a:r>
            </a:p>
          </p:txBody>
        </p:sp>
        <p:sp>
          <p:nvSpPr>
            <p:cNvPr id="44" name="Shape 1690"/>
            <p:cNvSpPr/>
            <p:nvPr/>
          </p:nvSpPr>
          <p:spPr>
            <a:xfrm>
              <a:off x="9904136" y="10865535"/>
              <a:ext cx="4351933" cy="60441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ctr"/>
            </a:lstStyle>
            <a:p>
              <a:r>
                <a:t>Lorem Ipsum is simply dummy</a:t>
              </a:r>
            </a:p>
          </p:txBody>
        </p:sp>
        <p:sp>
          <p:nvSpPr>
            <p:cNvPr id="45" name="Shape 1693"/>
            <p:cNvSpPr/>
            <p:nvPr/>
          </p:nvSpPr>
          <p:spPr>
            <a:xfrm>
              <a:off x="17151039" y="10375905"/>
              <a:ext cx="3878925"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lgn="ctr">
                <a:defRPr sz="1800" cap="all" spc="360">
                  <a:solidFill>
                    <a:srgbClr val="176490"/>
                  </a:solidFill>
                  <a:latin typeface="+mn-lt"/>
                  <a:ea typeface="+mn-ea"/>
                  <a:cs typeface="+mn-cs"/>
                  <a:sym typeface="Montserrat-Regular"/>
                </a:defRPr>
              </a:lvl1pPr>
            </a:lstStyle>
            <a:p>
              <a:r>
                <a:rPr dirty="0">
                  <a:solidFill>
                    <a:schemeClr val="accent4"/>
                  </a:solidFill>
                </a:rPr>
                <a:t>title text demo</a:t>
              </a:r>
            </a:p>
          </p:txBody>
        </p:sp>
        <p:sp>
          <p:nvSpPr>
            <p:cNvPr id="46" name="Shape 1694"/>
            <p:cNvSpPr/>
            <p:nvPr/>
          </p:nvSpPr>
          <p:spPr>
            <a:xfrm>
              <a:off x="16914536" y="10865535"/>
              <a:ext cx="4351933" cy="604416"/>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ctr"/>
            </a:lstStyle>
            <a:p>
              <a:r>
                <a:t>Lorem Ipsum is simply dummy</a:t>
              </a:r>
            </a:p>
          </p:txBody>
        </p:sp>
      </p:grpSp>
    </p:spTree>
    <p:extLst>
      <p:ext uri="{BB962C8B-B14F-4D97-AF65-F5344CB8AC3E}">
        <p14:creationId xmlns:p14="http://schemas.microsoft.com/office/powerpoint/2010/main" val="567520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7816214"/>
            <a:ext cx="6086460" cy="5899785"/>
          </a:xfrm>
          <a:noFill/>
        </p:spPr>
      </p:sp>
      <p:sp>
        <p:nvSpPr>
          <p:cNvPr id="4" name="Picture Placeholder 3"/>
          <p:cNvSpPr>
            <a:spLocks noGrp="1"/>
          </p:cNvSpPr>
          <p:nvPr>
            <p:ph type="pic" sz="quarter" idx="11"/>
          </p:nvPr>
        </p:nvSpPr>
        <p:spPr>
          <a:xfrm>
            <a:off x="6086460" y="7814874"/>
            <a:ext cx="6072606" cy="5901125"/>
          </a:xfrm>
          <a:noFill/>
        </p:spPr>
      </p:sp>
      <p:sp>
        <p:nvSpPr>
          <p:cNvPr id="5" name="Picture Placeholder 4"/>
          <p:cNvSpPr>
            <a:spLocks noGrp="1"/>
          </p:cNvSpPr>
          <p:nvPr>
            <p:ph type="pic" sz="quarter" idx="12"/>
          </p:nvPr>
        </p:nvSpPr>
        <p:spPr>
          <a:xfrm>
            <a:off x="12159066" y="7814874"/>
            <a:ext cx="6082936" cy="5901126"/>
          </a:xfrm>
          <a:noFill/>
        </p:spPr>
      </p:sp>
      <p:sp>
        <p:nvSpPr>
          <p:cNvPr id="6" name="Picture Placeholder 5"/>
          <p:cNvSpPr>
            <a:spLocks noGrp="1"/>
          </p:cNvSpPr>
          <p:nvPr>
            <p:ph type="pic" sz="quarter" idx="13"/>
          </p:nvPr>
        </p:nvSpPr>
        <p:spPr>
          <a:xfrm>
            <a:off x="18229302" y="7814873"/>
            <a:ext cx="6154697" cy="5899785"/>
          </a:xfrm>
          <a:noFill/>
        </p:spPr>
      </p:sp>
      <p:sp>
        <p:nvSpPr>
          <p:cNvPr id="1702" name="Shape 170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44</a:t>
            </a:fld>
            <a:endParaRPr/>
          </a:p>
        </p:txBody>
      </p:sp>
      <p:grpSp>
        <p:nvGrpSpPr>
          <p:cNvPr id="21" name="Group 1701"/>
          <p:cNvGrpSpPr/>
          <p:nvPr/>
        </p:nvGrpSpPr>
        <p:grpSpPr>
          <a:xfrm>
            <a:off x="1366285" y="1518035"/>
            <a:ext cx="16817881" cy="2446293"/>
            <a:chOff x="0" y="0"/>
            <a:chExt cx="16817880" cy="2446291"/>
          </a:xfrm>
        </p:grpSpPr>
        <p:sp>
          <p:nvSpPr>
            <p:cNvPr id="22" name="Shape 1699"/>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23" name="Shape 1700"/>
            <p:cNvSpPr/>
            <p:nvPr/>
          </p:nvSpPr>
          <p:spPr>
            <a:xfrm>
              <a:off x="12700" y="269458"/>
              <a:ext cx="16805181"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rPr dirty="0"/>
                <a:t>Title text demo</a:t>
              </a:r>
            </a:p>
          </p:txBody>
        </p:sp>
      </p:grpSp>
      <p:sp>
        <p:nvSpPr>
          <p:cNvPr id="24" name="Shape 1707"/>
          <p:cNvSpPr txBox="1">
            <a:spLocks/>
          </p:cNvSpPr>
          <p:nvPr/>
        </p:nvSpPr>
        <p:spPr>
          <a:xfrm>
            <a:off x="1337399" y="4086951"/>
            <a:ext cx="10168542" cy="2866780"/>
          </a:xfrm>
          <a:prstGeom prst="rect">
            <a:avLst/>
          </a:prstGeom>
        </p:spPr>
        <p:txBody>
          <a:bodyPr/>
          <a:lstStyle>
            <a:lvl1pPr marL="0" marR="0" indent="0" algn="just"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1pPr>
            <a:lvl2pPr marL="0" marR="0" indent="228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2pPr>
            <a:lvl3pPr marL="0" marR="0" indent="457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3pPr>
            <a:lvl4pPr marL="0" marR="0" indent="685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4pPr>
            <a:lvl5pPr marL="0" marR="0" indent="9144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5pPr>
            <a:lvl6pPr marL="0" marR="0" indent="11430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6pPr>
            <a:lvl7pPr marL="0" marR="0" indent="1371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7pPr>
            <a:lvl8pPr marL="0" marR="0" indent="1600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8pPr>
            <a:lvl9pPr marL="0" marR="0" indent="1828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9pPr>
          </a:lstStyle>
          <a:p>
            <a:pPr hangingPunct="1"/>
            <a:r>
              <a:rPr lang="en-US"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simply dummy text of the printing and typesetting industry. Lorem Ipsum has.</a:t>
            </a:r>
            <a:endParaRPr lang="en-US"/>
          </a:p>
        </p:txBody>
      </p:sp>
      <p:sp>
        <p:nvSpPr>
          <p:cNvPr id="25" name="Shape 1708"/>
          <p:cNvSpPr/>
          <p:nvPr/>
        </p:nvSpPr>
        <p:spPr>
          <a:xfrm>
            <a:off x="12780562" y="4086951"/>
            <a:ext cx="10168542" cy="2866780"/>
          </a:xfrm>
          <a:prstGeom prst="rect">
            <a:avLst/>
          </a:prstGeom>
          <a:ln w="3175">
            <a:miter lim="400000"/>
          </a:ln>
          <a:extLst>
            <a:ext uri="{C572A759-6A51-4108-AA02-DFA0A04FC94B}">
              <ma14:wrappingTextBoxFlag xmlns:ma14="http://schemas.microsoft.com/office/mac/drawingml/2011/main" val="1"/>
            </a:ext>
          </a:extLst>
        </p:spPr>
        <p:txBody>
          <a:bodyPr lIns="38100" tIns="38100" rIns="38100" bIns="38100">
            <a:normAutofit/>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simply dummy text of the printing and typesetting industry. Lorem Ipsum has.</a:t>
            </a:r>
          </a:p>
        </p:txBody>
      </p:sp>
    </p:spTree>
    <p:extLst>
      <p:ext uri="{BB962C8B-B14F-4D97-AF65-F5344CB8AC3E}">
        <p14:creationId xmlns:p14="http://schemas.microsoft.com/office/powerpoint/2010/main" val="1769097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sz="quarter" idx="12"/>
          </p:nvPr>
        </p:nvSpPr>
        <p:spPr>
          <a:xfrm>
            <a:off x="2125911" y="3835400"/>
            <a:ext cx="3462089" cy="6045200"/>
          </a:xfrm>
        </p:spPr>
      </p:sp>
      <p:sp>
        <p:nvSpPr>
          <p:cNvPr id="1715" name="Shape 1715"/>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45</a:t>
            </a:fld>
            <a:endParaRPr/>
          </a:p>
        </p:txBody>
      </p:sp>
      <p:sp>
        <p:nvSpPr>
          <p:cNvPr id="9" name="Picture Placeholder 8"/>
          <p:cNvSpPr>
            <a:spLocks noGrp="1"/>
          </p:cNvSpPr>
          <p:nvPr>
            <p:ph type="pic" sz="quarter" idx="16"/>
          </p:nvPr>
        </p:nvSpPr>
        <p:spPr>
          <a:xfrm>
            <a:off x="7645400" y="3850530"/>
            <a:ext cx="3403600" cy="6030070"/>
          </a:xfrm>
        </p:spPr>
      </p:sp>
      <p:pic>
        <p:nvPicPr>
          <p:cNvPr id="1716" name="iPhone-6S-no-shadow.png"/>
          <p:cNvPicPr>
            <a:picLocks noChangeAspect="1"/>
          </p:cNvPicPr>
          <p:nvPr/>
        </p:nvPicPr>
        <p:blipFill>
          <a:blip r:embed="rId2">
            <a:extLst/>
          </a:blip>
          <a:stretch>
            <a:fillRect/>
          </a:stretch>
        </p:blipFill>
        <p:spPr>
          <a:xfrm>
            <a:off x="1961486" y="2987811"/>
            <a:ext cx="3820157" cy="7740378"/>
          </a:xfrm>
          <a:prstGeom prst="rect">
            <a:avLst/>
          </a:prstGeom>
          <a:ln w="3175">
            <a:miter lim="400000"/>
          </a:ln>
        </p:spPr>
      </p:pic>
      <p:pic>
        <p:nvPicPr>
          <p:cNvPr id="1717" name="iPhone-6S-no-shadow.png"/>
          <p:cNvPicPr>
            <a:picLocks noChangeAspect="1"/>
          </p:cNvPicPr>
          <p:nvPr/>
        </p:nvPicPr>
        <p:blipFill>
          <a:blip r:embed="rId2">
            <a:extLst/>
          </a:blip>
          <a:stretch>
            <a:fillRect/>
          </a:stretch>
        </p:blipFill>
        <p:spPr>
          <a:xfrm>
            <a:off x="7436312" y="2987811"/>
            <a:ext cx="3820157" cy="7740378"/>
          </a:xfrm>
          <a:prstGeom prst="rect">
            <a:avLst/>
          </a:prstGeom>
          <a:ln w="3175">
            <a:miter lim="400000"/>
          </a:ln>
        </p:spPr>
      </p:pic>
      <p:sp>
        <p:nvSpPr>
          <p:cNvPr id="1718" name="Shape 1718"/>
          <p:cNvSpPr/>
          <p:nvPr/>
        </p:nvSpPr>
        <p:spPr>
          <a:xfrm>
            <a:off x="1583380" y="2691010"/>
            <a:ext cx="9935770" cy="8262640"/>
          </a:xfrm>
          <a:prstGeom prst="rect">
            <a:avLst/>
          </a:prstGeom>
          <a:solidFill>
            <a:srgbClr val="FFFFFF">
              <a:alpha val="65854"/>
            </a:srgbClr>
          </a:solidFill>
          <a:ln w="3175">
            <a:miter lim="400000"/>
          </a:ln>
        </p:spPr>
        <p:txBody>
          <a:bodyPr lIns="38100" tIns="38100" rIns="38100" bIns="38100" anchor="ctr"/>
          <a:lstStyle/>
          <a:p>
            <a:pPr algn="ctr">
              <a:defRPr sz="3000">
                <a:solidFill>
                  <a:srgbClr val="FFFFFF"/>
                </a:solidFill>
                <a:latin typeface="Helvetica Light"/>
                <a:ea typeface="Helvetica Light"/>
                <a:cs typeface="Helvetica Light"/>
                <a:sym typeface="Helvetica Light"/>
              </a:defRPr>
            </a:pPr>
            <a:endParaRPr/>
          </a:p>
        </p:txBody>
      </p:sp>
      <p:sp>
        <p:nvSpPr>
          <p:cNvPr id="6" name="Picture Placeholder 5"/>
          <p:cNvSpPr>
            <a:spLocks noGrp="1"/>
          </p:cNvSpPr>
          <p:nvPr>
            <p:ph type="pic" sz="quarter" idx="13"/>
          </p:nvPr>
        </p:nvSpPr>
        <p:spPr>
          <a:xfrm>
            <a:off x="4515974" y="3164730"/>
            <a:ext cx="4094625" cy="7300070"/>
          </a:xfrm>
        </p:spPr>
      </p:sp>
      <p:pic>
        <p:nvPicPr>
          <p:cNvPr id="1721" name="iPhone-6S-no-shadow.png"/>
          <p:cNvPicPr>
            <a:picLocks noChangeAspect="1"/>
          </p:cNvPicPr>
          <p:nvPr/>
        </p:nvPicPr>
        <p:blipFill>
          <a:blip r:embed="rId2">
            <a:extLst/>
          </a:blip>
          <a:stretch>
            <a:fillRect/>
          </a:stretch>
        </p:blipFill>
        <p:spPr>
          <a:xfrm>
            <a:off x="4258183" y="2176101"/>
            <a:ext cx="4586164" cy="9292458"/>
          </a:xfrm>
          <a:prstGeom prst="rect">
            <a:avLst/>
          </a:prstGeom>
          <a:ln w="3175">
            <a:miter lim="400000"/>
          </a:ln>
        </p:spPr>
      </p:pic>
      <p:grpSp>
        <p:nvGrpSpPr>
          <p:cNvPr id="23" name="Group 1712"/>
          <p:cNvGrpSpPr/>
          <p:nvPr/>
        </p:nvGrpSpPr>
        <p:grpSpPr>
          <a:xfrm>
            <a:off x="13258365" y="1520471"/>
            <a:ext cx="9371208" cy="3699029"/>
            <a:chOff x="0" y="0"/>
            <a:chExt cx="9371206" cy="3699027"/>
          </a:xfrm>
        </p:grpSpPr>
        <p:sp>
          <p:nvSpPr>
            <p:cNvPr id="24" name="Shape 1710"/>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25" name="Shape 1711"/>
            <p:cNvSpPr/>
            <p:nvPr/>
          </p:nvSpPr>
          <p:spPr>
            <a:xfrm>
              <a:off x="12700" y="269458"/>
              <a:ext cx="9358507"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26" name="Shape 1719"/>
          <p:cNvSpPr txBox="1">
            <a:spLocks/>
          </p:cNvSpPr>
          <p:nvPr/>
        </p:nvSpPr>
        <p:spPr>
          <a:xfrm>
            <a:off x="13292980" y="6229473"/>
            <a:ext cx="10008539" cy="4828901"/>
          </a:xfrm>
          <a:prstGeom prst="rect">
            <a:avLst/>
          </a:prstGeom>
        </p:spPr>
        <p:txBody>
          <a:bodyPr/>
          <a:lstStyle>
            <a:lvl1pPr marL="0" marR="0" indent="0" algn="just"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1pPr>
            <a:lvl2pPr marL="0" marR="0" indent="228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2pPr>
            <a:lvl3pPr marL="0" marR="0" indent="457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3pPr>
            <a:lvl4pPr marL="0" marR="0" indent="685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4pPr>
            <a:lvl5pPr marL="0" marR="0" indent="9144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5pPr>
            <a:lvl6pPr marL="0" marR="0" indent="11430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6pPr>
            <a:lvl7pPr marL="0" marR="0" indent="1371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7pPr>
            <a:lvl8pPr marL="0" marR="0" indent="1600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8pPr>
            <a:lvl9pPr marL="0" marR="0" indent="1828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9pPr>
          </a:lstStyle>
          <a:p>
            <a:pPr hangingPunct="1"/>
            <a:r>
              <a:rPr lang="en-US"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only five centuries, but also the leap into electronic typesetting.</a:t>
            </a:r>
            <a:endParaRPr lang="en-US"/>
          </a:p>
        </p:txBody>
      </p:sp>
    </p:spTree>
    <p:extLst>
      <p:ext uri="{BB962C8B-B14F-4D97-AF65-F5344CB8AC3E}">
        <p14:creationId xmlns:p14="http://schemas.microsoft.com/office/powerpoint/2010/main" val="19539485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a:xfrm>
            <a:off x="13466583" y="3014132"/>
            <a:ext cx="5905150" cy="7807325"/>
          </a:xfrm>
        </p:spPr>
      </p:sp>
      <p:sp>
        <p:nvSpPr>
          <p:cNvPr id="6" name="Picture Placeholder 5"/>
          <p:cNvSpPr>
            <a:spLocks noGrp="1"/>
          </p:cNvSpPr>
          <p:nvPr>
            <p:ph type="pic" sz="quarter" idx="14"/>
          </p:nvPr>
        </p:nvSpPr>
        <p:spPr>
          <a:xfrm>
            <a:off x="20493440" y="2980267"/>
            <a:ext cx="5905150" cy="7807325"/>
          </a:xfrm>
        </p:spPr>
      </p:sp>
      <p:sp>
        <p:nvSpPr>
          <p:cNvPr id="7" name="Picture Placeholder 6"/>
          <p:cNvSpPr>
            <a:spLocks noGrp="1"/>
          </p:cNvSpPr>
          <p:nvPr>
            <p:ph type="pic" sz="quarter" idx="15"/>
          </p:nvPr>
        </p:nvSpPr>
        <p:spPr>
          <a:xfrm>
            <a:off x="13466583" y="-6786152"/>
            <a:ext cx="5905150" cy="7824256"/>
          </a:xfrm>
        </p:spPr>
      </p:sp>
      <p:sp>
        <p:nvSpPr>
          <p:cNvPr id="3" name="Picture Placeholder 2"/>
          <p:cNvSpPr>
            <a:spLocks noGrp="1"/>
          </p:cNvSpPr>
          <p:nvPr>
            <p:ph type="pic" sz="quarter" idx="11"/>
          </p:nvPr>
        </p:nvSpPr>
        <p:spPr>
          <a:xfrm>
            <a:off x="13466583" y="12787566"/>
            <a:ext cx="5905150" cy="7836522"/>
          </a:xfrm>
        </p:spPr>
      </p:sp>
      <p:sp>
        <p:nvSpPr>
          <p:cNvPr id="1732" name="Shape 1732"/>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46</a:t>
            </a:fld>
            <a:endParaRPr/>
          </a:p>
        </p:txBody>
      </p:sp>
      <p:pic>
        <p:nvPicPr>
          <p:cNvPr id="1734" name="Pad.png"/>
          <p:cNvPicPr>
            <a:picLocks noChangeAspect="1"/>
          </p:cNvPicPr>
          <p:nvPr/>
        </p:nvPicPr>
        <p:blipFill>
          <a:blip r:embed="rId2">
            <a:extLst/>
          </a:blip>
          <a:stretch>
            <a:fillRect/>
          </a:stretch>
        </p:blipFill>
        <p:spPr>
          <a:xfrm>
            <a:off x="13094010" y="2198865"/>
            <a:ext cx="6646094" cy="9417141"/>
          </a:xfrm>
          <a:prstGeom prst="rect">
            <a:avLst/>
          </a:prstGeom>
          <a:ln w="12700" cap="flat">
            <a:noFill/>
            <a:miter lim="400000"/>
          </a:ln>
          <a:effectLst/>
        </p:spPr>
      </p:pic>
      <p:pic>
        <p:nvPicPr>
          <p:cNvPr id="1736" name="Pad.png"/>
          <p:cNvPicPr>
            <a:picLocks noChangeAspect="1"/>
          </p:cNvPicPr>
          <p:nvPr/>
        </p:nvPicPr>
        <p:blipFill>
          <a:blip r:embed="rId2">
            <a:extLst/>
          </a:blip>
          <a:stretch>
            <a:fillRect/>
          </a:stretch>
        </p:blipFill>
        <p:spPr>
          <a:xfrm>
            <a:off x="13094010" y="11980324"/>
            <a:ext cx="6646094" cy="9417140"/>
          </a:xfrm>
          <a:prstGeom prst="rect">
            <a:avLst/>
          </a:prstGeom>
          <a:ln w="12700" cap="flat">
            <a:noFill/>
            <a:miter lim="400000"/>
          </a:ln>
          <a:effectLst/>
        </p:spPr>
      </p:pic>
      <p:pic>
        <p:nvPicPr>
          <p:cNvPr id="1738" name="Pad.png"/>
          <p:cNvPicPr>
            <a:picLocks noChangeAspect="1"/>
          </p:cNvPicPr>
          <p:nvPr/>
        </p:nvPicPr>
        <p:blipFill>
          <a:blip r:embed="rId2">
            <a:extLst/>
          </a:blip>
          <a:stretch>
            <a:fillRect/>
          </a:stretch>
        </p:blipFill>
        <p:spPr>
          <a:xfrm>
            <a:off x="13094010" y="-7582594"/>
            <a:ext cx="6646094" cy="9417140"/>
          </a:xfrm>
          <a:prstGeom prst="rect">
            <a:avLst/>
          </a:prstGeom>
          <a:ln w="12700" cap="flat">
            <a:noFill/>
            <a:miter lim="400000"/>
          </a:ln>
          <a:effectLst/>
        </p:spPr>
      </p:pic>
      <p:pic>
        <p:nvPicPr>
          <p:cNvPr id="1741" name="Pad.png"/>
          <p:cNvPicPr>
            <a:picLocks noChangeAspect="1"/>
          </p:cNvPicPr>
          <p:nvPr/>
        </p:nvPicPr>
        <p:blipFill>
          <a:blip r:embed="rId2">
            <a:extLst/>
          </a:blip>
          <a:stretch>
            <a:fillRect/>
          </a:stretch>
        </p:blipFill>
        <p:spPr>
          <a:xfrm>
            <a:off x="20122968" y="2198865"/>
            <a:ext cx="6646095" cy="9417140"/>
          </a:xfrm>
          <a:prstGeom prst="rect">
            <a:avLst/>
          </a:prstGeom>
          <a:ln w="12700" cap="flat">
            <a:noFill/>
            <a:miter lim="400000"/>
          </a:ln>
          <a:effectLst/>
        </p:spPr>
      </p:pic>
      <p:grpSp>
        <p:nvGrpSpPr>
          <p:cNvPr id="30" name="Group 1728"/>
          <p:cNvGrpSpPr/>
          <p:nvPr/>
        </p:nvGrpSpPr>
        <p:grpSpPr>
          <a:xfrm>
            <a:off x="1602588" y="3959709"/>
            <a:ext cx="10064855" cy="7357064"/>
            <a:chOff x="0" y="0"/>
            <a:chExt cx="10064854" cy="7357063"/>
          </a:xfrm>
        </p:grpSpPr>
        <p:sp>
          <p:nvSpPr>
            <p:cNvPr id="31" name="Shape 1723"/>
            <p:cNvSpPr/>
            <p:nvPr/>
          </p:nvSpPr>
          <p:spPr>
            <a:xfrm>
              <a:off x="0" y="125728"/>
              <a:ext cx="168791" cy="168792"/>
            </a:xfrm>
            <a:prstGeom prst="ellipse">
              <a:avLst/>
            </a:prstGeom>
            <a:solidFill>
              <a:schemeClr val="accent4"/>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2" name="Shape 1724"/>
            <p:cNvSpPr/>
            <p:nvPr/>
          </p:nvSpPr>
          <p:spPr>
            <a:xfrm>
              <a:off x="0" y="2026495"/>
              <a:ext cx="168791" cy="168791"/>
            </a:xfrm>
            <a:prstGeom prst="ellipse">
              <a:avLst/>
            </a:prstGeom>
            <a:solidFill>
              <a:schemeClr val="accent3"/>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3" name="Shape 1725"/>
            <p:cNvSpPr/>
            <p:nvPr/>
          </p:nvSpPr>
          <p:spPr>
            <a:xfrm>
              <a:off x="0" y="3927261"/>
              <a:ext cx="168791" cy="168792"/>
            </a:xfrm>
            <a:prstGeom prst="ellipse">
              <a:avLst/>
            </a:prstGeom>
            <a:solidFill>
              <a:schemeClr val="accent2"/>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4" name="Shape 1726"/>
            <p:cNvSpPr/>
            <p:nvPr/>
          </p:nvSpPr>
          <p:spPr>
            <a:xfrm>
              <a:off x="0" y="5828028"/>
              <a:ext cx="168791" cy="168792"/>
            </a:xfrm>
            <a:prstGeom prst="ellipse">
              <a:avLst/>
            </a:prstGeom>
            <a:solidFill>
              <a:schemeClr val="accent1"/>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35" name="Shape 1727"/>
            <p:cNvSpPr/>
            <p:nvPr/>
          </p:nvSpPr>
          <p:spPr>
            <a:xfrm>
              <a:off x="424679" y="0"/>
              <a:ext cx="9640176" cy="735706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p>
              <a:pPr algn="just"/>
              <a:r>
                <a:t>Lorem Ipsum is simply dummy text of the printing and typesetting industry. Lorem Ipsum has been the industry's standard dummy text ever since the 1500s, when an unknown printer took a galley of type and scrambled it to make a type specimen book. </a:t>
              </a:r>
            </a:p>
            <a:p>
              <a:pPr algn="just"/>
              <a:endParaRPr/>
            </a:p>
            <a:p>
              <a:pPr algn="just"/>
              <a:r>
                <a:t>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a:t>
              </a:r>
            </a:p>
            <a:p>
              <a:pPr algn="just"/>
              <a:endParaRPr/>
            </a:p>
            <a:p>
              <a:pPr algn="just"/>
              <a:r>
                <a:t>Lorem Ipsum is simply dummy text of the printing and typesetting industry. Lorem Ipsum has been the industry's standard dummy text ever since the 1500s, when an unknown printer took a galley of type and scrambled it to make a type specimen book. </a:t>
              </a:r>
            </a:p>
            <a:p>
              <a:pPr algn="just"/>
              <a:endParaRPr/>
            </a:p>
            <a:p>
              <a:pPr algn="just"/>
              <a:r>
                <a:t>It has survived not only five centuries, but also the leap into electronic Lorem Ipsum has been the industry's standard dummy text ever since the 1500s, when an unknown printer took a galley of type and scrambled.</a:t>
              </a:r>
            </a:p>
          </p:txBody>
        </p:sp>
      </p:grpSp>
      <p:grpSp>
        <p:nvGrpSpPr>
          <p:cNvPr id="36" name="Group 1731"/>
          <p:cNvGrpSpPr/>
          <p:nvPr/>
        </p:nvGrpSpPr>
        <p:grpSpPr>
          <a:xfrm>
            <a:off x="1366285" y="1528573"/>
            <a:ext cx="10311448" cy="2446293"/>
            <a:chOff x="0" y="0"/>
            <a:chExt cx="10311446" cy="2446291"/>
          </a:xfrm>
        </p:grpSpPr>
        <p:sp>
          <p:nvSpPr>
            <p:cNvPr id="37" name="Shape 1729"/>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38" name="Shape 1730"/>
            <p:cNvSpPr/>
            <p:nvPr/>
          </p:nvSpPr>
          <p:spPr>
            <a:xfrm>
              <a:off x="12700" y="269458"/>
              <a:ext cx="10298747"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Tree>
    <p:extLst>
      <p:ext uri="{BB962C8B-B14F-4D97-AF65-F5344CB8AC3E}">
        <p14:creationId xmlns:p14="http://schemas.microsoft.com/office/powerpoint/2010/main" val="9401745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6089820" y="3785355"/>
            <a:ext cx="8018066" cy="4542215"/>
          </a:xfrm>
        </p:spPr>
      </p:sp>
      <p:pic>
        <p:nvPicPr>
          <p:cNvPr id="1749" name="image15.png"/>
          <p:cNvPicPr>
            <a:picLocks noChangeAspect="1"/>
          </p:cNvPicPr>
          <p:nvPr/>
        </p:nvPicPr>
        <p:blipFill>
          <a:blip r:embed="rId2">
            <a:extLst/>
          </a:blip>
          <a:srcRect/>
          <a:stretch>
            <a:fillRect/>
          </a:stretch>
        </p:blipFill>
        <p:spPr>
          <a:xfrm>
            <a:off x="5499684" y="3195884"/>
            <a:ext cx="9247948" cy="7752373"/>
          </a:xfrm>
          <a:prstGeom prst="rect">
            <a:avLst/>
          </a:prstGeom>
          <a:ln w="3175" cap="flat">
            <a:noFill/>
            <a:miter lim="400000"/>
          </a:ln>
          <a:effectLst/>
        </p:spPr>
      </p:pic>
      <p:sp>
        <p:nvSpPr>
          <p:cNvPr id="1747" name="Shape 174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47</a:t>
            </a:fld>
            <a:endParaRPr/>
          </a:p>
        </p:txBody>
      </p:sp>
      <p:sp>
        <p:nvSpPr>
          <p:cNvPr id="1750" name="Shape 1750"/>
          <p:cNvSpPr/>
          <p:nvPr/>
        </p:nvSpPr>
        <p:spPr>
          <a:xfrm>
            <a:off x="5359400" y="2940749"/>
            <a:ext cx="9935770" cy="8262642"/>
          </a:xfrm>
          <a:prstGeom prst="rect">
            <a:avLst/>
          </a:prstGeom>
          <a:solidFill>
            <a:srgbClr val="FFFFFF">
              <a:alpha val="65854"/>
            </a:srgbClr>
          </a:solidFill>
          <a:ln w="3175" cap="flat">
            <a:noFill/>
            <a:miter lim="400000"/>
          </a:ln>
          <a:effectLst/>
        </p:spPr>
        <p:txBody>
          <a:bodyPr wrap="square" lIns="38100" tIns="38100" rIns="38100" bIns="38100" numCol="1" anchor="ctr">
            <a:noAutofit/>
          </a:bodyPr>
          <a:lstStyle/>
          <a:p>
            <a:pPr algn="ctr">
              <a:defRPr sz="3000">
                <a:solidFill>
                  <a:srgbClr val="FFFFFF"/>
                </a:solidFill>
                <a:latin typeface="Helvetica Light"/>
                <a:ea typeface="Helvetica Light"/>
                <a:cs typeface="Helvetica Light"/>
                <a:sym typeface="Helvetica Light"/>
              </a:defRPr>
            </a:pPr>
            <a:endParaRPr/>
          </a:p>
        </p:txBody>
      </p:sp>
      <p:sp>
        <p:nvSpPr>
          <p:cNvPr id="10" name="Picture Placeholder 9"/>
          <p:cNvSpPr>
            <a:spLocks noGrp="1"/>
          </p:cNvSpPr>
          <p:nvPr>
            <p:ph type="pic" sz="quarter" idx="17"/>
          </p:nvPr>
        </p:nvSpPr>
        <p:spPr>
          <a:xfrm>
            <a:off x="-3378503" y="2448753"/>
            <a:ext cx="11085595" cy="6303358"/>
          </a:xfrm>
        </p:spPr>
      </p:sp>
      <p:pic>
        <p:nvPicPr>
          <p:cNvPr id="1754" name="image15.png"/>
          <p:cNvPicPr>
            <a:picLocks noChangeAspect="1"/>
          </p:cNvPicPr>
          <p:nvPr/>
        </p:nvPicPr>
        <p:blipFill>
          <a:blip r:embed="rId2">
            <a:extLst/>
          </a:blip>
          <a:srcRect/>
          <a:stretch>
            <a:fillRect/>
          </a:stretch>
        </p:blipFill>
        <p:spPr>
          <a:xfrm>
            <a:off x="-4179108" y="1669621"/>
            <a:ext cx="12753295" cy="10690834"/>
          </a:xfrm>
          <a:prstGeom prst="rect">
            <a:avLst/>
          </a:prstGeom>
          <a:ln w="3175" cap="flat">
            <a:noFill/>
            <a:miter lim="400000"/>
          </a:ln>
          <a:effectLst/>
        </p:spPr>
      </p:pic>
      <p:grpSp>
        <p:nvGrpSpPr>
          <p:cNvPr id="24" name="Group 1746"/>
          <p:cNvGrpSpPr/>
          <p:nvPr/>
        </p:nvGrpSpPr>
        <p:grpSpPr>
          <a:xfrm>
            <a:off x="15468775" y="1527356"/>
            <a:ext cx="7898080" cy="3699029"/>
            <a:chOff x="0" y="0"/>
            <a:chExt cx="7898079" cy="3699027"/>
          </a:xfrm>
        </p:grpSpPr>
        <p:sp>
          <p:nvSpPr>
            <p:cNvPr id="25" name="Shape 1744"/>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26" name="Shape 1745"/>
            <p:cNvSpPr/>
            <p:nvPr/>
          </p:nvSpPr>
          <p:spPr>
            <a:xfrm>
              <a:off x="12700" y="269458"/>
              <a:ext cx="7885380"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
        <p:nvSpPr>
          <p:cNvPr id="27" name="Shape 1752"/>
          <p:cNvSpPr txBox="1">
            <a:spLocks/>
          </p:cNvSpPr>
          <p:nvPr/>
        </p:nvSpPr>
        <p:spPr>
          <a:xfrm>
            <a:off x="15559510" y="6310700"/>
            <a:ext cx="7742009" cy="4698732"/>
          </a:xfrm>
          <a:prstGeom prst="rect">
            <a:avLst/>
          </a:prstGeom>
        </p:spPr>
        <p:txBody>
          <a:bodyPr/>
          <a:lstStyle>
            <a:lvl1pPr marL="0" marR="0" indent="0" algn="just"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1pPr>
            <a:lvl2pPr marL="0" marR="0" indent="228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2pPr>
            <a:lvl3pPr marL="0" marR="0" indent="457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3pPr>
            <a:lvl4pPr marL="0" marR="0" indent="685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4pPr>
            <a:lvl5pPr marL="0" marR="0" indent="9144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5pPr>
            <a:lvl6pPr marL="0" marR="0" indent="11430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6pPr>
            <a:lvl7pPr marL="0" marR="0" indent="13716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7pPr>
            <a:lvl8pPr marL="0" marR="0" indent="16002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8pPr>
            <a:lvl9pPr marL="0" marR="0" indent="1828800" algn="l" defTabSz="825500" rtl="0" latinLnBrk="0">
              <a:lnSpc>
                <a:spcPct val="100000"/>
              </a:lnSpc>
              <a:spcBef>
                <a:spcPts val="0"/>
              </a:spcBef>
              <a:spcAft>
                <a:spcPts val="0"/>
              </a:spcAft>
              <a:buClrTx/>
              <a:buSzTx/>
              <a:buFontTx/>
              <a:buNone/>
              <a:tabLst/>
              <a:defRPr sz="2300" b="0" i="0" u="none" strike="noStrike" cap="none" spc="0" baseline="0">
                <a:ln>
                  <a:noFill/>
                </a:ln>
                <a:solidFill>
                  <a:srgbClr val="A9A9A9"/>
                </a:solidFill>
                <a:uFillTx/>
                <a:latin typeface="PT Sans"/>
                <a:ea typeface="PT Sans"/>
                <a:cs typeface="PT Sans"/>
                <a:sym typeface="PT Sans"/>
              </a:defRPr>
            </a:lvl9pPr>
          </a:lstStyle>
          <a:p>
            <a:pPr hangingPunct="1"/>
            <a:r>
              <a:rPr lang="en-US"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a:t>
            </a:r>
            <a:endParaRPr lang="en-US"/>
          </a:p>
        </p:txBody>
      </p:sp>
    </p:spTree>
    <p:extLst>
      <p:ext uri="{BB962C8B-B14F-4D97-AF65-F5344CB8AC3E}">
        <p14:creationId xmlns:p14="http://schemas.microsoft.com/office/powerpoint/2010/main" val="275572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7" name="Shape 175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48</a:t>
            </a:fld>
            <a:endParaRPr/>
          </a:p>
        </p:txBody>
      </p:sp>
      <p:grpSp>
        <p:nvGrpSpPr>
          <p:cNvPr id="1767" name="Group 1767"/>
          <p:cNvGrpSpPr/>
          <p:nvPr/>
        </p:nvGrpSpPr>
        <p:grpSpPr>
          <a:xfrm>
            <a:off x="87026" y="165068"/>
            <a:ext cx="14615225" cy="13582980"/>
            <a:chOff x="0" y="0"/>
            <a:chExt cx="14615224" cy="13582978"/>
          </a:xfrm>
        </p:grpSpPr>
        <p:sp>
          <p:nvSpPr>
            <p:cNvPr id="1758" name="Shape 1758"/>
            <p:cNvSpPr/>
            <p:nvPr/>
          </p:nvSpPr>
          <p:spPr>
            <a:xfrm>
              <a:off x="0" y="0"/>
              <a:ext cx="14615225" cy="135829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578"/>
                  </a:lnTo>
                  <a:lnTo>
                    <a:pt x="17041" y="21578"/>
                  </a:lnTo>
                  <a:lnTo>
                    <a:pt x="15646" y="16487"/>
                  </a:lnTo>
                  <a:cubicBezTo>
                    <a:pt x="15578" y="16213"/>
                    <a:pt x="15515" y="15940"/>
                    <a:pt x="15457" y="15667"/>
                  </a:cubicBezTo>
                  <a:cubicBezTo>
                    <a:pt x="15400" y="15401"/>
                    <a:pt x="15347" y="15130"/>
                    <a:pt x="15363" y="14854"/>
                  </a:cubicBezTo>
                  <a:cubicBezTo>
                    <a:pt x="15382" y="14516"/>
                    <a:pt x="15505" y="14195"/>
                    <a:pt x="15713" y="13941"/>
                  </a:cubicBezTo>
                  <a:cubicBezTo>
                    <a:pt x="16204" y="13483"/>
                    <a:pt x="16621" y="12941"/>
                    <a:pt x="16948" y="12336"/>
                  </a:cubicBezTo>
                  <a:cubicBezTo>
                    <a:pt x="17671" y="11002"/>
                    <a:pt x="17928" y="9435"/>
                    <a:pt x="17672" y="7915"/>
                  </a:cubicBezTo>
                  <a:cubicBezTo>
                    <a:pt x="17555" y="6980"/>
                    <a:pt x="17211" y="6095"/>
                    <a:pt x="16676" y="5349"/>
                  </a:cubicBezTo>
                  <a:cubicBezTo>
                    <a:pt x="15237" y="3345"/>
                    <a:pt x="12793" y="2626"/>
                    <a:pt x="10448" y="3020"/>
                  </a:cubicBezTo>
                  <a:cubicBezTo>
                    <a:pt x="8820" y="3294"/>
                    <a:pt x="7304" y="4080"/>
                    <a:pt x="6090" y="5279"/>
                  </a:cubicBezTo>
                  <a:cubicBezTo>
                    <a:pt x="5971" y="5450"/>
                    <a:pt x="5878" y="5640"/>
                    <a:pt x="5816" y="5842"/>
                  </a:cubicBezTo>
                  <a:cubicBezTo>
                    <a:pt x="5683" y="6276"/>
                    <a:pt x="5697" y="6744"/>
                    <a:pt x="5572" y="7179"/>
                  </a:cubicBezTo>
                  <a:cubicBezTo>
                    <a:pt x="5400" y="7777"/>
                    <a:pt x="4976" y="8326"/>
                    <a:pt x="5112" y="8945"/>
                  </a:cubicBezTo>
                  <a:cubicBezTo>
                    <a:pt x="5156" y="9145"/>
                    <a:pt x="5260" y="9325"/>
                    <a:pt x="5291" y="9528"/>
                  </a:cubicBezTo>
                  <a:cubicBezTo>
                    <a:pt x="5336" y="9821"/>
                    <a:pt x="5229" y="10116"/>
                    <a:pt x="5010" y="10298"/>
                  </a:cubicBezTo>
                  <a:lnTo>
                    <a:pt x="3874" y="11942"/>
                  </a:lnTo>
                  <a:cubicBezTo>
                    <a:pt x="3828" y="12169"/>
                    <a:pt x="3910" y="12403"/>
                    <a:pt x="4084" y="12541"/>
                  </a:cubicBezTo>
                  <a:cubicBezTo>
                    <a:pt x="4254" y="12675"/>
                    <a:pt x="4484" y="12690"/>
                    <a:pt x="4646" y="12833"/>
                  </a:cubicBezTo>
                  <a:cubicBezTo>
                    <a:pt x="4901" y="13058"/>
                    <a:pt x="4910" y="13476"/>
                    <a:pt x="4664" y="13714"/>
                  </a:cubicBezTo>
                  <a:cubicBezTo>
                    <a:pt x="4551" y="13887"/>
                    <a:pt x="4604" y="14128"/>
                    <a:pt x="4776" y="14230"/>
                  </a:cubicBezTo>
                  <a:cubicBezTo>
                    <a:pt x="4884" y="14293"/>
                    <a:pt x="5037" y="14307"/>
                    <a:pt x="5063" y="14439"/>
                  </a:cubicBezTo>
                  <a:cubicBezTo>
                    <a:pt x="5091" y="14581"/>
                    <a:pt x="4937" y="14663"/>
                    <a:pt x="4890" y="14790"/>
                  </a:cubicBezTo>
                  <a:cubicBezTo>
                    <a:pt x="4816" y="14986"/>
                    <a:pt x="4973" y="15160"/>
                    <a:pt x="5102" y="15314"/>
                  </a:cubicBezTo>
                  <a:cubicBezTo>
                    <a:pt x="5236" y="15474"/>
                    <a:pt x="5337" y="15656"/>
                    <a:pt x="5313" y="15865"/>
                  </a:cubicBezTo>
                  <a:cubicBezTo>
                    <a:pt x="5289" y="16070"/>
                    <a:pt x="5135" y="16240"/>
                    <a:pt x="5128" y="16447"/>
                  </a:cubicBezTo>
                  <a:cubicBezTo>
                    <a:pt x="5116" y="16796"/>
                    <a:pt x="5404" y="16999"/>
                    <a:pt x="5679" y="17120"/>
                  </a:cubicBezTo>
                  <a:cubicBezTo>
                    <a:pt x="5919" y="17226"/>
                    <a:pt x="6173" y="17295"/>
                    <a:pt x="6447" y="17324"/>
                  </a:cubicBezTo>
                  <a:lnTo>
                    <a:pt x="7980" y="17293"/>
                  </a:lnTo>
                  <a:cubicBezTo>
                    <a:pt x="8235" y="17271"/>
                    <a:pt x="8488" y="17297"/>
                    <a:pt x="8728" y="17368"/>
                  </a:cubicBezTo>
                  <a:cubicBezTo>
                    <a:pt x="8945" y="17431"/>
                    <a:pt x="9154" y="17531"/>
                    <a:pt x="9335" y="17683"/>
                  </a:cubicBezTo>
                  <a:cubicBezTo>
                    <a:pt x="9791" y="18065"/>
                    <a:pt x="9980" y="18663"/>
                    <a:pt x="10150" y="19229"/>
                  </a:cubicBezTo>
                  <a:cubicBezTo>
                    <a:pt x="10381" y="20003"/>
                    <a:pt x="10602" y="20791"/>
                    <a:pt x="10813" y="21600"/>
                  </a:cubicBezTo>
                  <a:lnTo>
                    <a:pt x="31" y="21534"/>
                  </a:lnTo>
                  <a:lnTo>
                    <a:pt x="0" y="0"/>
                  </a:lnTo>
                  <a:close/>
                </a:path>
              </a:pathLst>
            </a:custGeom>
            <a:solidFill>
              <a:srgbClr val="FFFFFF"/>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759" name="Shape 1759"/>
            <p:cNvSpPr/>
            <p:nvPr/>
          </p:nvSpPr>
          <p:spPr>
            <a:xfrm>
              <a:off x="2503598" y="1745209"/>
              <a:ext cx="9598019" cy="11809366"/>
            </a:xfrm>
            <a:custGeom>
              <a:avLst/>
              <a:gdLst/>
              <a:ahLst/>
              <a:cxnLst>
                <a:cxn ang="0">
                  <a:pos x="wd2" y="hd2"/>
                </a:cxn>
                <a:cxn ang="5400000">
                  <a:pos x="wd2" y="hd2"/>
                </a:cxn>
                <a:cxn ang="10800000">
                  <a:pos x="wd2" y="hd2"/>
                </a:cxn>
                <a:cxn ang="16200000">
                  <a:pos x="wd2" y="hd2"/>
                </a:cxn>
              </a:cxnLst>
              <a:rect l="0" t="0" r="r" b="b"/>
              <a:pathLst>
                <a:path w="21532" h="21571" extrusionOk="0">
                  <a:moveTo>
                    <a:pt x="10553" y="21568"/>
                  </a:moveTo>
                  <a:cubicBezTo>
                    <a:pt x="10336" y="21016"/>
                    <a:pt x="10126" y="20462"/>
                    <a:pt x="9925" y="19906"/>
                  </a:cubicBezTo>
                  <a:cubicBezTo>
                    <a:pt x="9750" y="19427"/>
                    <a:pt x="9574" y="18937"/>
                    <a:pt x="9309" y="18491"/>
                  </a:cubicBezTo>
                  <a:cubicBezTo>
                    <a:pt x="9039" y="18037"/>
                    <a:pt x="8677" y="17627"/>
                    <a:pt x="8157" y="17341"/>
                  </a:cubicBezTo>
                  <a:cubicBezTo>
                    <a:pt x="7354" y="16897"/>
                    <a:pt x="6350" y="16848"/>
                    <a:pt x="5382" y="16856"/>
                  </a:cubicBezTo>
                  <a:cubicBezTo>
                    <a:pt x="4779" y="16861"/>
                    <a:pt x="4174" y="16884"/>
                    <a:pt x="3579" y="16808"/>
                  </a:cubicBezTo>
                  <a:cubicBezTo>
                    <a:pt x="3144" y="16752"/>
                    <a:pt x="2727" y="16612"/>
                    <a:pt x="2422" y="16414"/>
                  </a:cubicBezTo>
                  <a:cubicBezTo>
                    <a:pt x="2046" y="16169"/>
                    <a:pt x="1829" y="15808"/>
                    <a:pt x="1999" y="15446"/>
                  </a:cubicBezTo>
                  <a:cubicBezTo>
                    <a:pt x="2079" y="15276"/>
                    <a:pt x="2254" y="15138"/>
                    <a:pt x="2276" y="14955"/>
                  </a:cubicBezTo>
                  <a:cubicBezTo>
                    <a:pt x="2289" y="14838"/>
                    <a:pt x="2241" y="14730"/>
                    <a:pt x="2169" y="14631"/>
                  </a:cubicBezTo>
                  <a:cubicBezTo>
                    <a:pt x="2105" y="14543"/>
                    <a:pt x="2020" y="14459"/>
                    <a:pt x="1916" y="14394"/>
                  </a:cubicBezTo>
                  <a:cubicBezTo>
                    <a:pt x="1714" y="14267"/>
                    <a:pt x="1435" y="14172"/>
                    <a:pt x="1445" y="13965"/>
                  </a:cubicBezTo>
                  <a:cubicBezTo>
                    <a:pt x="1450" y="13846"/>
                    <a:pt x="1563" y="13757"/>
                    <a:pt x="1671" y="13676"/>
                  </a:cubicBezTo>
                  <a:cubicBezTo>
                    <a:pt x="1755" y="13613"/>
                    <a:pt x="1839" y="13548"/>
                    <a:pt x="1923" y="13481"/>
                  </a:cubicBezTo>
                  <a:cubicBezTo>
                    <a:pt x="1824" y="13429"/>
                    <a:pt x="1728" y="13377"/>
                    <a:pt x="1634" y="13323"/>
                  </a:cubicBezTo>
                  <a:cubicBezTo>
                    <a:pt x="1465" y="13225"/>
                    <a:pt x="1291" y="13115"/>
                    <a:pt x="1222" y="12949"/>
                  </a:cubicBezTo>
                  <a:cubicBezTo>
                    <a:pt x="1184" y="12857"/>
                    <a:pt x="1186" y="12758"/>
                    <a:pt x="1227" y="12667"/>
                  </a:cubicBezTo>
                  <a:cubicBezTo>
                    <a:pt x="1319" y="12610"/>
                    <a:pt x="1396" y="12539"/>
                    <a:pt x="1454" y="12459"/>
                  </a:cubicBezTo>
                  <a:cubicBezTo>
                    <a:pt x="1586" y="12275"/>
                    <a:pt x="1615" y="12050"/>
                    <a:pt x="1488" y="11865"/>
                  </a:cubicBezTo>
                  <a:cubicBezTo>
                    <a:pt x="1338" y="11647"/>
                    <a:pt x="1026" y="11563"/>
                    <a:pt x="748" y="11460"/>
                  </a:cubicBezTo>
                  <a:cubicBezTo>
                    <a:pt x="545" y="11384"/>
                    <a:pt x="349" y="11286"/>
                    <a:pt x="209" y="11155"/>
                  </a:cubicBezTo>
                  <a:cubicBezTo>
                    <a:pt x="94" y="11048"/>
                    <a:pt x="16" y="10918"/>
                    <a:pt x="2" y="10777"/>
                  </a:cubicBezTo>
                  <a:cubicBezTo>
                    <a:pt x="-26" y="10488"/>
                    <a:pt x="183" y="10268"/>
                    <a:pt x="398" y="10044"/>
                  </a:cubicBezTo>
                  <a:cubicBezTo>
                    <a:pt x="617" y="9817"/>
                    <a:pt x="842" y="9562"/>
                    <a:pt x="1070" y="9328"/>
                  </a:cubicBezTo>
                  <a:cubicBezTo>
                    <a:pt x="1382" y="9007"/>
                    <a:pt x="1700" y="8690"/>
                    <a:pt x="2026" y="8378"/>
                  </a:cubicBezTo>
                  <a:cubicBezTo>
                    <a:pt x="2092" y="8294"/>
                    <a:pt x="2142" y="8203"/>
                    <a:pt x="2174" y="8109"/>
                  </a:cubicBezTo>
                  <a:cubicBezTo>
                    <a:pt x="2202" y="8025"/>
                    <a:pt x="2217" y="7938"/>
                    <a:pt x="2212" y="7850"/>
                  </a:cubicBezTo>
                  <a:cubicBezTo>
                    <a:pt x="2193" y="7541"/>
                    <a:pt x="1931" y="7283"/>
                    <a:pt x="1861" y="6981"/>
                  </a:cubicBezTo>
                  <a:cubicBezTo>
                    <a:pt x="1814" y="6780"/>
                    <a:pt x="1855" y="6571"/>
                    <a:pt x="1976" y="6392"/>
                  </a:cubicBezTo>
                  <a:cubicBezTo>
                    <a:pt x="2172" y="6035"/>
                    <a:pt x="2341" y="5668"/>
                    <a:pt x="2484" y="5295"/>
                  </a:cubicBezTo>
                  <a:cubicBezTo>
                    <a:pt x="2656" y="4845"/>
                    <a:pt x="2789" y="4385"/>
                    <a:pt x="2881" y="3920"/>
                  </a:cubicBezTo>
                  <a:cubicBezTo>
                    <a:pt x="2962" y="3616"/>
                    <a:pt x="3103" y="3325"/>
                    <a:pt x="3298" y="3058"/>
                  </a:cubicBezTo>
                  <a:cubicBezTo>
                    <a:pt x="3827" y="2330"/>
                    <a:pt x="4697" y="1832"/>
                    <a:pt x="5604" y="1421"/>
                  </a:cubicBezTo>
                  <a:cubicBezTo>
                    <a:pt x="6534" y="1000"/>
                    <a:pt x="7513" y="659"/>
                    <a:pt x="8528" y="419"/>
                  </a:cubicBezTo>
                  <a:cubicBezTo>
                    <a:pt x="9576" y="172"/>
                    <a:pt x="10660" y="34"/>
                    <a:pt x="11758" y="6"/>
                  </a:cubicBezTo>
                  <a:cubicBezTo>
                    <a:pt x="13102" y="-29"/>
                    <a:pt x="14460" y="103"/>
                    <a:pt x="15752" y="467"/>
                  </a:cubicBezTo>
                  <a:cubicBezTo>
                    <a:pt x="17661" y="1006"/>
                    <a:pt x="19290" y="1997"/>
                    <a:pt x="20305" y="3353"/>
                  </a:cubicBezTo>
                  <a:cubicBezTo>
                    <a:pt x="21050" y="4348"/>
                    <a:pt x="21437" y="5510"/>
                    <a:pt x="21517" y="6711"/>
                  </a:cubicBezTo>
                  <a:cubicBezTo>
                    <a:pt x="21574" y="7583"/>
                    <a:pt x="21468" y="8452"/>
                    <a:pt x="21186" y="9283"/>
                  </a:cubicBezTo>
                  <a:cubicBezTo>
                    <a:pt x="20903" y="10118"/>
                    <a:pt x="20443" y="10911"/>
                    <a:pt x="19843" y="11639"/>
                  </a:cubicBezTo>
                  <a:cubicBezTo>
                    <a:pt x="19407" y="12168"/>
                    <a:pt x="18901" y="12656"/>
                    <a:pt x="18332" y="13094"/>
                  </a:cubicBezTo>
                  <a:lnTo>
                    <a:pt x="13811" y="11541"/>
                  </a:lnTo>
                  <a:lnTo>
                    <a:pt x="15114" y="10301"/>
                  </a:lnTo>
                  <a:cubicBezTo>
                    <a:pt x="15227" y="10530"/>
                    <a:pt x="15363" y="10747"/>
                    <a:pt x="15519" y="10950"/>
                  </a:cubicBezTo>
                  <a:cubicBezTo>
                    <a:pt x="15629" y="11094"/>
                    <a:pt x="15754" y="11235"/>
                    <a:pt x="15933" y="11324"/>
                  </a:cubicBezTo>
                  <a:cubicBezTo>
                    <a:pt x="16372" y="11542"/>
                    <a:pt x="16910" y="11394"/>
                    <a:pt x="17368" y="11185"/>
                  </a:cubicBezTo>
                  <a:cubicBezTo>
                    <a:pt x="17783" y="10995"/>
                    <a:pt x="18172" y="10768"/>
                    <a:pt x="18508" y="10493"/>
                  </a:cubicBezTo>
                  <a:cubicBezTo>
                    <a:pt x="18996" y="10094"/>
                    <a:pt x="19388" y="9595"/>
                    <a:pt x="19622" y="9044"/>
                  </a:cubicBezTo>
                  <a:cubicBezTo>
                    <a:pt x="20060" y="8010"/>
                    <a:pt x="19966" y="6926"/>
                    <a:pt x="19651" y="5903"/>
                  </a:cubicBezTo>
                  <a:cubicBezTo>
                    <a:pt x="19344" y="4907"/>
                    <a:pt x="18819" y="3928"/>
                    <a:pt x="17937" y="3146"/>
                  </a:cubicBezTo>
                  <a:cubicBezTo>
                    <a:pt x="16854" y="2187"/>
                    <a:pt x="15427" y="1640"/>
                    <a:pt x="13914" y="1386"/>
                  </a:cubicBezTo>
                  <a:cubicBezTo>
                    <a:pt x="12337" y="1120"/>
                    <a:pt x="10644" y="1163"/>
                    <a:pt x="9010" y="1489"/>
                  </a:cubicBezTo>
                  <a:cubicBezTo>
                    <a:pt x="7198" y="1851"/>
                    <a:pt x="5451" y="2599"/>
                    <a:pt x="4699" y="3976"/>
                  </a:cubicBezTo>
                  <a:cubicBezTo>
                    <a:pt x="4569" y="4215"/>
                    <a:pt x="4475" y="4469"/>
                    <a:pt x="4481" y="4730"/>
                  </a:cubicBezTo>
                  <a:cubicBezTo>
                    <a:pt x="4507" y="6074"/>
                    <a:pt x="6429" y="6678"/>
                    <a:pt x="8320" y="6566"/>
                  </a:cubicBezTo>
                  <a:cubicBezTo>
                    <a:pt x="9361" y="6504"/>
                    <a:pt x="10447" y="6357"/>
                    <a:pt x="11462" y="6478"/>
                  </a:cubicBezTo>
                  <a:cubicBezTo>
                    <a:pt x="12182" y="6564"/>
                    <a:pt x="12831" y="6777"/>
                    <a:pt x="13373" y="7189"/>
                  </a:cubicBezTo>
                  <a:cubicBezTo>
                    <a:pt x="13546" y="7321"/>
                    <a:pt x="13698" y="7469"/>
                    <a:pt x="13826" y="7631"/>
                  </a:cubicBezTo>
                  <a:lnTo>
                    <a:pt x="11727" y="11720"/>
                  </a:lnTo>
                  <a:lnTo>
                    <a:pt x="14378" y="21571"/>
                  </a:lnTo>
                  <a:lnTo>
                    <a:pt x="10553" y="21568"/>
                  </a:ln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760" name="Shape 1760"/>
            <p:cNvSpPr/>
            <p:nvPr/>
          </p:nvSpPr>
          <p:spPr>
            <a:xfrm>
              <a:off x="7570656" y="5854833"/>
              <a:ext cx="4002646" cy="7710270"/>
            </a:xfrm>
            <a:custGeom>
              <a:avLst/>
              <a:gdLst/>
              <a:ahLst/>
              <a:cxnLst>
                <a:cxn ang="0">
                  <a:pos x="wd2" y="hd2"/>
                </a:cxn>
                <a:cxn ang="5400000">
                  <a:pos x="wd2" y="hd2"/>
                </a:cxn>
                <a:cxn ang="10800000">
                  <a:pos x="wd2" y="hd2"/>
                </a:cxn>
                <a:cxn ang="16200000">
                  <a:pos x="wd2" y="hd2"/>
                </a:cxn>
              </a:cxnLst>
              <a:rect l="0" t="0" r="r" b="b"/>
              <a:pathLst>
                <a:path w="21600" h="21600" extrusionOk="0">
                  <a:moveTo>
                    <a:pt x="5842" y="186"/>
                  </a:moveTo>
                  <a:cubicBezTo>
                    <a:pt x="6912" y="29"/>
                    <a:pt x="8059" y="110"/>
                    <a:pt x="9011" y="408"/>
                  </a:cubicBezTo>
                  <a:cubicBezTo>
                    <a:pt x="9938" y="699"/>
                    <a:pt x="10582" y="1142"/>
                    <a:pt x="10732" y="1681"/>
                  </a:cubicBezTo>
                  <a:cubicBezTo>
                    <a:pt x="10869" y="2174"/>
                    <a:pt x="10550" y="2692"/>
                    <a:pt x="10146" y="3176"/>
                  </a:cubicBezTo>
                  <a:cubicBezTo>
                    <a:pt x="9798" y="3593"/>
                    <a:pt x="9403" y="3999"/>
                    <a:pt x="8964" y="4393"/>
                  </a:cubicBezTo>
                  <a:lnTo>
                    <a:pt x="7156" y="6035"/>
                  </a:lnTo>
                  <a:lnTo>
                    <a:pt x="16972" y="8474"/>
                  </a:lnTo>
                  <a:cubicBezTo>
                    <a:pt x="16733" y="8586"/>
                    <a:pt x="16534" y="8718"/>
                    <a:pt x="16382" y="8864"/>
                  </a:cubicBezTo>
                  <a:cubicBezTo>
                    <a:pt x="15817" y="9409"/>
                    <a:pt x="15934" y="9990"/>
                    <a:pt x="16086" y="10576"/>
                  </a:cubicBezTo>
                  <a:cubicBezTo>
                    <a:pt x="16250" y="11206"/>
                    <a:pt x="16432" y="11875"/>
                    <a:pt x="16694" y="12522"/>
                  </a:cubicBezTo>
                  <a:cubicBezTo>
                    <a:pt x="17119" y="13571"/>
                    <a:pt x="17706" y="14653"/>
                    <a:pt x="18302" y="15697"/>
                  </a:cubicBezTo>
                  <a:cubicBezTo>
                    <a:pt x="19422" y="17662"/>
                    <a:pt x="20520" y="19629"/>
                    <a:pt x="21600" y="21600"/>
                  </a:cubicBezTo>
                  <a:lnTo>
                    <a:pt x="6946" y="21582"/>
                  </a:lnTo>
                  <a:lnTo>
                    <a:pt x="0" y="6426"/>
                  </a:lnTo>
                  <a:lnTo>
                    <a:pt x="5658" y="0"/>
                  </a:lnTo>
                  <a:lnTo>
                    <a:pt x="5842" y="186"/>
                  </a:lnTo>
                  <a:close/>
                </a:path>
              </a:pathLst>
            </a:custGeom>
            <a:solidFill>
              <a:srgbClr val="E5E5E5"/>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761" name="Shape 1761"/>
            <p:cNvSpPr/>
            <p:nvPr/>
          </p:nvSpPr>
          <p:spPr>
            <a:xfrm>
              <a:off x="2696861" y="7775138"/>
              <a:ext cx="1091626" cy="621656"/>
            </a:xfrm>
            <a:custGeom>
              <a:avLst/>
              <a:gdLst/>
              <a:ahLst/>
              <a:cxnLst>
                <a:cxn ang="0">
                  <a:pos x="wd2" y="hd2"/>
                </a:cxn>
                <a:cxn ang="5400000">
                  <a:pos x="wd2" y="hd2"/>
                </a:cxn>
                <a:cxn ang="10800000">
                  <a:pos x="wd2" y="hd2"/>
                </a:cxn>
                <a:cxn ang="16200000">
                  <a:pos x="wd2" y="hd2"/>
                </a:cxn>
              </a:cxnLst>
              <a:rect l="0" t="0" r="r" b="b"/>
              <a:pathLst>
                <a:path w="20647" h="21600" extrusionOk="0">
                  <a:moveTo>
                    <a:pt x="0" y="5796"/>
                  </a:moveTo>
                  <a:cubicBezTo>
                    <a:pt x="1984" y="6325"/>
                    <a:pt x="3986" y="6584"/>
                    <a:pt x="5991" y="6570"/>
                  </a:cubicBezTo>
                  <a:cubicBezTo>
                    <a:pt x="7810" y="6557"/>
                    <a:pt x="9627" y="6320"/>
                    <a:pt x="11429" y="5860"/>
                  </a:cubicBezTo>
                  <a:cubicBezTo>
                    <a:pt x="12350" y="5513"/>
                    <a:pt x="13236" y="5598"/>
                    <a:pt x="14067" y="6018"/>
                  </a:cubicBezTo>
                  <a:cubicBezTo>
                    <a:pt x="14760" y="6367"/>
                    <a:pt x="15502" y="7036"/>
                    <a:pt x="15644" y="8494"/>
                  </a:cubicBezTo>
                  <a:cubicBezTo>
                    <a:pt x="15712" y="9199"/>
                    <a:pt x="15557" y="9914"/>
                    <a:pt x="15603" y="10625"/>
                  </a:cubicBezTo>
                  <a:cubicBezTo>
                    <a:pt x="15682" y="11827"/>
                    <a:pt x="16262" y="12702"/>
                    <a:pt x="16919" y="12610"/>
                  </a:cubicBezTo>
                  <a:cubicBezTo>
                    <a:pt x="18041" y="11984"/>
                    <a:pt x="18971" y="10532"/>
                    <a:pt x="19490" y="8600"/>
                  </a:cubicBezTo>
                  <a:cubicBezTo>
                    <a:pt x="20244" y="5789"/>
                    <a:pt x="20036" y="2428"/>
                    <a:pt x="18958" y="0"/>
                  </a:cubicBezTo>
                  <a:cubicBezTo>
                    <a:pt x="21600" y="3939"/>
                    <a:pt x="21051" y="11614"/>
                    <a:pt x="17945" y="14166"/>
                  </a:cubicBezTo>
                  <a:cubicBezTo>
                    <a:pt x="16049" y="15723"/>
                    <a:pt x="13793" y="14322"/>
                    <a:pt x="11897" y="15876"/>
                  </a:cubicBezTo>
                  <a:cubicBezTo>
                    <a:pt x="10632" y="16912"/>
                    <a:pt x="9750" y="19079"/>
                    <a:pt x="9567" y="21600"/>
                  </a:cubicBezTo>
                  <a:cubicBezTo>
                    <a:pt x="9648" y="19671"/>
                    <a:pt x="9397" y="17743"/>
                    <a:pt x="8851" y="16089"/>
                  </a:cubicBezTo>
                  <a:cubicBezTo>
                    <a:pt x="7771" y="12816"/>
                    <a:pt x="5840" y="11152"/>
                    <a:pt x="4033" y="9537"/>
                  </a:cubicBezTo>
                  <a:cubicBezTo>
                    <a:pt x="2694" y="8341"/>
                    <a:pt x="1350" y="7096"/>
                    <a:pt x="0" y="5796"/>
                  </a:cubicBez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762" name="Shape 1762"/>
            <p:cNvSpPr/>
            <p:nvPr/>
          </p:nvSpPr>
          <p:spPr>
            <a:xfrm>
              <a:off x="3572221" y="5778713"/>
              <a:ext cx="1464043" cy="992047"/>
            </a:xfrm>
            <a:custGeom>
              <a:avLst/>
              <a:gdLst/>
              <a:ahLst/>
              <a:cxnLst>
                <a:cxn ang="0">
                  <a:pos x="wd2" y="hd2"/>
                </a:cxn>
                <a:cxn ang="5400000">
                  <a:pos x="wd2" y="hd2"/>
                </a:cxn>
                <a:cxn ang="10800000">
                  <a:pos x="wd2" y="hd2"/>
                </a:cxn>
                <a:cxn ang="16200000">
                  <a:pos x="wd2" y="hd2"/>
                </a:cxn>
              </a:cxnLst>
              <a:rect l="0" t="0" r="r" b="b"/>
              <a:pathLst>
                <a:path w="21365" h="21569" extrusionOk="0">
                  <a:moveTo>
                    <a:pt x="2012" y="265"/>
                  </a:moveTo>
                  <a:cubicBezTo>
                    <a:pt x="1588" y="48"/>
                    <a:pt x="1157" y="-31"/>
                    <a:pt x="732" y="10"/>
                  </a:cubicBezTo>
                  <a:cubicBezTo>
                    <a:pt x="536" y="29"/>
                    <a:pt x="329" y="78"/>
                    <a:pt x="176" y="294"/>
                  </a:cubicBezTo>
                  <a:cubicBezTo>
                    <a:pt x="-235" y="878"/>
                    <a:pt x="138" y="1811"/>
                    <a:pt x="618" y="2496"/>
                  </a:cubicBezTo>
                  <a:cubicBezTo>
                    <a:pt x="1019" y="3070"/>
                    <a:pt x="1389" y="3693"/>
                    <a:pt x="1715" y="4365"/>
                  </a:cubicBezTo>
                  <a:cubicBezTo>
                    <a:pt x="3197" y="7427"/>
                    <a:pt x="3700" y="11273"/>
                    <a:pt x="4986" y="14519"/>
                  </a:cubicBezTo>
                  <a:cubicBezTo>
                    <a:pt x="6270" y="17760"/>
                    <a:pt x="8259" y="20248"/>
                    <a:pt x="10625" y="21569"/>
                  </a:cubicBezTo>
                  <a:cubicBezTo>
                    <a:pt x="9095" y="19495"/>
                    <a:pt x="8001" y="16805"/>
                    <a:pt x="7476" y="13824"/>
                  </a:cubicBezTo>
                  <a:cubicBezTo>
                    <a:pt x="7041" y="11356"/>
                    <a:pt x="7011" y="8768"/>
                    <a:pt x="7390" y="6280"/>
                  </a:cubicBezTo>
                  <a:cubicBezTo>
                    <a:pt x="8438" y="6924"/>
                    <a:pt x="9523" y="7412"/>
                    <a:pt x="10631" y="7737"/>
                  </a:cubicBezTo>
                  <a:cubicBezTo>
                    <a:pt x="12738" y="8355"/>
                    <a:pt x="14931" y="8384"/>
                    <a:pt x="16979" y="9425"/>
                  </a:cubicBezTo>
                  <a:cubicBezTo>
                    <a:pt x="18678" y="10289"/>
                    <a:pt x="20191" y="11811"/>
                    <a:pt x="21365" y="13834"/>
                  </a:cubicBezTo>
                  <a:cubicBezTo>
                    <a:pt x="20699" y="11792"/>
                    <a:pt x="19746" y="9988"/>
                    <a:pt x="18575" y="8538"/>
                  </a:cubicBezTo>
                  <a:cubicBezTo>
                    <a:pt x="14495" y="3487"/>
                    <a:pt x="8844" y="3561"/>
                    <a:pt x="3874" y="1258"/>
                  </a:cubicBezTo>
                  <a:cubicBezTo>
                    <a:pt x="3244" y="966"/>
                    <a:pt x="2623" y="635"/>
                    <a:pt x="2012" y="265"/>
                  </a:cubicBez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763" name="Shape 1763"/>
            <p:cNvSpPr/>
            <p:nvPr/>
          </p:nvSpPr>
          <p:spPr>
            <a:xfrm>
              <a:off x="3036387" y="8748098"/>
              <a:ext cx="1059368" cy="375641"/>
            </a:xfrm>
            <a:custGeom>
              <a:avLst/>
              <a:gdLst/>
              <a:ahLst/>
              <a:cxnLst>
                <a:cxn ang="0">
                  <a:pos x="wd2" y="hd2"/>
                </a:cxn>
                <a:cxn ang="5400000">
                  <a:pos x="wd2" y="hd2"/>
                </a:cxn>
                <a:cxn ang="10800000">
                  <a:pos x="wd2" y="hd2"/>
                </a:cxn>
                <a:cxn ang="16200000">
                  <a:pos x="wd2" y="hd2"/>
                </a:cxn>
              </a:cxnLst>
              <a:rect l="0" t="0" r="r" b="b"/>
              <a:pathLst>
                <a:path w="21560" h="21380" extrusionOk="0">
                  <a:moveTo>
                    <a:pt x="10" y="0"/>
                  </a:moveTo>
                  <a:cubicBezTo>
                    <a:pt x="995" y="4308"/>
                    <a:pt x="2544" y="7366"/>
                    <a:pt x="4326" y="8517"/>
                  </a:cubicBezTo>
                  <a:cubicBezTo>
                    <a:pt x="6190" y="9723"/>
                    <a:pt x="8165" y="8706"/>
                    <a:pt x="10020" y="10125"/>
                  </a:cubicBezTo>
                  <a:cubicBezTo>
                    <a:pt x="11369" y="11156"/>
                    <a:pt x="12541" y="13394"/>
                    <a:pt x="13787" y="15151"/>
                  </a:cubicBezTo>
                  <a:cubicBezTo>
                    <a:pt x="16189" y="18536"/>
                    <a:pt x="18866" y="20134"/>
                    <a:pt x="21560" y="19774"/>
                  </a:cubicBezTo>
                  <a:cubicBezTo>
                    <a:pt x="19910" y="21086"/>
                    <a:pt x="18191" y="21600"/>
                    <a:pt x="16479" y="21295"/>
                  </a:cubicBezTo>
                  <a:cubicBezTo>
                    <a:pt x="14483" y="20939"/>
                    <a:pt x="12523" y="19473"/>
                    <a:pt x="10522" y="19470"/>
                  </a:cubicBezTo>
                  <a:cubicBezTo>
                    <a:pt x="9196" y="19468"/>
                    <a:pt x="7881" y="20109"/>
                    <a:pt x="6634" y="21364"/>
                  </a:cubicBezTo>
                  <a:cubicBezTo>
                    <a:pt x="5532" y="19526"/>
                    <a:pt x="4478" y="17573"/>
                    <a:pt x="3469" y="15515"/>
                  </a:cubicBezTo>
                  <a:cubicBezTo>
                    <a:pt x="2259" y="13045"/>
                    <a:pt x="1040" y="10284"/>
                    <a:pt x="411" y="6305"/>
                  </a:cubicBezTo>
                  <a:cubicBezTo>
                    <a:pt x="98" y="4324"/>
                    <a:pt x="-40" y="2161"/>
                    <a:pt x="10" y="0"/>
                  </a:cubicBez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764" name="Shape 1764"/>
            <p:cNvSpPr/>
            <p:nvPr/>
          </p:nvSpPr>
          <p:spPr>
            <a:xfrm>
              <a:off x="3148240" y="9389200"/>
              <a:ext cx="393457" cy="563329"/>
            </a:xfrm>
            <a:custGeom>
              <a:avLst/>
              <a:gdLst/>
              <a:ahLst/>
              <a:cxnLst>
                <a:cxn ang="0">
                  <a:pos x="wd2" y="hd2"/>
                </a:cxn>
                <a:cxn ang="5400000">
                  <a:pos x="wd2" y="hd2"/>
                </a:cxn>
                <a:cxn ang="10800000">
                  <a:pos x="wd2" y="hd2"/>
                </a:cxn>
                <a:cxn ang="16200000">
                  <a:pos x="wd2" y="hd2"/>
                </a:cxn>
              </a:cxnLst>
              <a:rect l="0" t="0" r="r" b="b"/>
              <a:pathLst>
                <a:path w="21250" h="21600" extrusionOk="0">
                  <a:moveTo>
                    <a:pt x="0" y="0"/>
                  </a:moveTo>
                  <a:cubicBezTo>
                    <a:pt x="3920" y="157"/>
                    <a:pt x="7709" y="1061"/>
                    <a:pt x="10968" y="2616"/>
                  </a:cubicBezTo>
                  <a:cubicBezTo>
                    <a:pt x="15437" y="4749"/>
                    <a:pt x="18645" y="7957"/>
                    <a:pt x="20201" y="11618"/>
                  </a:cubicBezTo>
                  <a:cubicBezTo>
                    <a:pt x="21583" y="14871"/>
                    <a:pt x="21600" y="18340"/>
                    <a:pt x="20248" y="21600"/>
                  </a:cubicBezTo>
                  <a:cubicBezTo>
                    <a:pt x="20162" y="19032"/>
                    <a:pt x="19220" y="16515"/>
                    <a:pt x="17502" y="14254"/>
                  </a:cubicBezTo>
                  <a:cubicBezTo>
                    <a:pt x="15747" y="11946"/>
                    <a:pt x="13273" y="10001"/>
                    <a:pt x="10234" y="8506"/>
                  </a:cubicBezTo>
                  <a:cubicBezTo>
                    <a:pt x="7467" y="7144"/>
                    <a:pt x="4270" y="6181"/>
                    <a:pt x="2176" y="4308"/>
                  </a:cubicBezTo>
                  <a:cubicBezTo>
                    <a:pt x="804" y="3081"/>
                    <a:pt x="39" y="1567"/>
                    <a:pt x="0" y="0"/>
                  </a:cubicBez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765" name="Shape 1765"/>
            <p:cNvSpPr/>
            <p:nvPr/>
          </p:nvSpPr>
          <p:spPr>
            <a:xfrm>
              <a:off x="4560189" y="7397735"/>
              <a:ext cx="4865388" cy="4618613"/>
            </a:xfrm>
            <a:custGeom>
              <a:avLst/>
              <a:gdLst/>
              <a:ahLst/>
              <a:cxnLst>
                <a:cxn ang="0">
                  <a:pos x="wd2" y="hd2"/>
                </a:cxn>
                <a:cxn ang="5400000">
                  <a:pos x="wd2" y="hd2"/>
                </a:cxn>
                <a:cxn ang="10800000">
                  <a:pos x="wd2" y="hd2"/>
                </a:cxn>
                <a:cxn ang="16200000">
                  <a:pos x="wd2" y="hd2"/>
                </a:cxn>
              </a:cxnLst>
              <a:rect l="0" t="0" r="r" b="b"/>
              <a:pathLst>
                <a:path w="21600" h="21600" extrusionOk="0">
                  <a:moveTo>
                    <a:pt x="0" y="16799"/>
                  </a:moveTo>
                  <a:cubicBezTo>
                    <a:pt x="2716" y="16159"/>
                    <a:pt x="5372" y="15264"/>
                    <a:pt x="7937" y="14127"/>
                  </a:cubicBezTo>
                  <a:cubicBezTo>
                    <a:pt x="9337" y="13505"/>
                    <a:pt x="10730" y="12794"/>
                    <a:pt x="11757" y="11611"/>
                  </a:cubicBezTo>
                  <a:cubicBezTo>
                    <a:pt x="12868" y="10333"/>
                    <a:pt x="13416" y="8662"/>
                    <a:pt x="13848" y="6992"/>
                  </a:cubicBezTo>
                  <a:cubicBezTo>
                    <a:pt x="14125" y="5920"/>
                    <a:pt x="14362" y="4837"/>
                    <a:pt x="14557" y="3745"/>
                  </a:cubicBezTo>
                  <a:cubicBezTo>
                    <a:pt x="14558" y="3615"/>
                    <a:pt x="14653" y="3506"/>
                    <a:pt x="14776" y="3493"/>
                  </a:cubicBezTo>
                  <a:cubicBezTo>
                    <a:pt x="14861" y="3483"/>
                    <a:pt x="14940" y="3521"/>
                    <a:pt x="15013" y="3562"/>
                  </a:cubicBezTo>
                  <a:cubicBezTo>
                    <a:pt x="15352" y="3751"/>
                    <a:pt x="15642" y="4031"/>
                    <a:pt x="15978" y="4227"/>
                  </a:cubicBezTo>
                  <a:cubicBezTo>
                    <a:pt x="16269" y="4397"/>
                    <a:pt x="16596" y="4501"/>
                    <a:pt x="16918" y="4434"/>
                  </a:cubicBezTo>
                  <a:cubicBezTo>
                    <a:pt x="17113" y="4394"/>
                    <a:pt x="17292" y="4291"/>
                    <a:pt x="17431" y="4139"/>
                  </a:cubicBezTo>
                  <a:lnTo>
                    <a:pt x="20812" y="0"/>
                  </a:lnTo>
                  <a:cubicBezTo>
                    <a:pt x="20913" y="300"/>
                    <a:pt x="21034" y="592"/>
                    <a:pt x="21174" y="874"/>
                  </a:cubicBezTo>
                  <a:cubicBezTo>
                    <a:pt x="21301" y="1129"/>
                    <a:pt x="21443" y="1375"/>
                    <a:pt x="21600" y="1611"/>
                  </a:cubicBezTo>
                  <a:cubicBezTo>
                    <a:pt x="20875" y="1868"/>
                    <a:pt x="20234" y="2337"/>
                    <a:pt x="19753" y="2963"/>
                  </a:cubicBezTo>
                  <a:cubicBezTo>
                    <a:pt x="18614" y="4444"/>
                    <a:pt x="17744" y="6679"/>
                    <a:pt x="16088" y="6042"/>
                  </a:cubicBezTo>
                  <a:cubicBezTo>
                    <a:pt x="15825" y="5940"/>
                    <a:pt x="15570" y="5750"/>
                    <a:pt x="15297" y="5826"/>
                  </a:cubicBezTo>
                  <a:cubicBezTo>
                    <a:pt x="15172" y="5861"/>
                    <a:pt x="15072" y="5944"/>
                    <a:pt x="14993" y="6041"/>
                  </a:cubicBezTo>
                  <a:cubicBezTo>
                    <a:pt x="14888" y="6170"/>
                    <a:pt x="14815" y="6329"/>
                    <a:pt x="14789" y="6507"/>
                  </a:cubicBezTo>
                  <a:cubicBezTo>
                    <a:pt x="14146" y="8901"/>
                    <a:pt x="13427" y="11272"/>
                    <a:pt x="12632" y="13615"/>
                  </a:cubicBezTo>
                  <a:cubicBezTo>
                    <a:pt x="11715" y="16317"/>
                    <a:pt x="10699" y="18981"/>
                    <a:pt x="9586" y="21600"/>
                  </a:cubicBezTo>
                  <a:cubicBezTo>
                    <a:pt x="9367" y="20989"/>
                    <a:pt x="9084" y="20409"/>
                    <a:pt x="8745" y="19870"/>
                  </a:cubicBezTo>
                  <a:cubicBezTo>
                    <a:pt x="8397" y="19318"/>
                    <a:pt x="7988" y="18807"/>
                    <a:pt x="7504" y="18374"/>
                  </a:cubicBezTo>
                  <a:cubicBezTo>
                    <a:pt x="6906" y="17838"/>
                    <a:pt x="6229" y="17444"/>
                    <a:pt x="5502" y="17188"/>
                  </a:cubicBezTo>
                  <a:cubicBezTo>
                    <a:pt x="4660" y="16891"/>
                    <a:pt x="3765" y="16784"/>
                    <a:pt x="2881" y="16739"/>
                  </a:cubicBezTo>
                  <a:cubicBezTo>
                    <a:pt x="1930" y="16690"/>
                    <a:pt x="969" y="16709"/>
                    <a:pt x="0" y="16799"/>
                  </a:cubicBez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1766" name="Shape 1766"/>
            <p:cNvSpPr/>
            <p:nvPr/>
          </p:nvSpPr>
          <p:spPr>
            <a:xfrm>
              <a:off x="4033222" y="6257120"/>
              <a:ext cx="941819" cy="153723"/>
            </a:xfrm>
            <a:custGeom>
              <a:avLst/>
              <a:gdLst/>
              <a:ahLst/>
              <a:cxnLst>
                <a:cxn ang="0">
                  <a:pos x="wd2" y="hd2"/>
                </a:cxn>
                <a:cxn ang="5400000">
                  <a:pos x="wd2" y="hd2"/>
                </a:cxn>
                <a:cxn ang="10800000">
                  <a:pos x="wd2" y="hd2"/>
                </a:cxn>
                <a:cxn ang="16200000">
                  <a:pos x="wd2" y="hd2"/>
                </a:cxn>
              </a:cxnLst>
              <a:rect l="0" t="0" r="r" b="b"/>
              <a:pathLst>
                <a:path w="21600" h="20711" extrusionOk="0">
                  <a:moveTo>
                    <a:pt x="0" y="1215"/>
                  </a:moveTo>
                  <a:cubicBezTo>
                    <a:pt x="1249" y="37"/>
                    <a:pt x="2516" y="-286"/>
                    <a:pt x="3778" y="253"/>
                  </a:cubicBezTo>
                  <a:cubicBezTo>
                    <a:pt x="7628" y="1898"/>
                    <a:pt x="11223" y="11398"/>
                    <a:pt x="15002" y="15860"/>
                  </a:cubicBezTo>
                  <a:cubicBezTo>
                    <a:pt x="17172" y="18424"/>
                    <a:pt x="19391" y="19307"/>
                    <a:pt x="21600" y="18489"/>
                  </a:cubicBezTo>
                  <a:cubicBezTo>
                    <a:pt x="19271" y="20818"/>
                    <a:pt x="16904" y="21314"/>
                    <a:pt x="14563" y="19987"/>
                  </a:cubicBezTo>
                  <a:cubicBezTo>
                    <a:pt x="11005" y="17971"/>
                    <a:pt x="7491" y="11713"/>
                    <a:pt x="3898" y="13484"/>
                  </a:cubicBezTo>
                  <a:cubicBezTo>
                    <a:pt x="2768" y="14041"/>
                    <a:pt x="1654" y="15398"/>
                    <a:pt x="579" y="17526"/>
                  </a:cubicBezTo>
                  <a:lnTo>
                    <a:pt x="0" y="1215"/>
                  </a:lnTo>
                  <a:close/>
                </a:path>
              </a:pathLst>
            </a:custGeom>
            <a:solidFill>
              <a:srgbClr val="A6AAA9"/>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sp>
        <p:nvSpPr>
          <p:cNvPr id="1768" name="Shape 1768"/>
          <p:cNvSpPr>
            <a:spLocks noGrp="1"/>
          </p:cNvSpPr>
          <p:nvPr>
            <p:ph type="body" sz="quarter" idx="1"/>
          </p:nvPr>
        </p:nvSpPr>
        <p:spPr>
          <a:xfrm>
            <a:off x="14351026" y="6310700"/>
            <a:ext cx="8950493" cy="4698732"/>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a:t>
            </a:r>
          </a:p>
        </p:txBody>
      </p:sp>
      <p:grpSp>
        <p:nvGrpSpPr>
          <p:cNvPr id="1771" name="Group 1771"/>
          <p:cNvGrpSpPr/>
          <p:nvPr/>
        </p:nvGrpSpPr>
        <p:grpSpPr>
          <a:xfrm>
            <a:off x="14325775" y="1527356"/>
            <a:ext cx="7898080" cy="3699029"/>
            <a:chOff x="0" y="0"/>
            <a:chExt cx="7898079" cy="3699027"/>
          </a:xfrm>
        </p:grpSpPr>
        <p:sp>
          <p:nvSpPr>
            <p:cNvPr id="1769" name="Shape 1769"/>
            <p:cNvSpPr/>
            <p:nvPr/>
          </p:nvSpPr>
          <p:spPr>
            <a:xfrm>
              <a:off x="0" y="-1"/>
              <a:ext cx="3878923" cy="35560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a:defRPr sz="1800" cap="all" spc="360">
                  <a:solidFill>
                    <a:srgbClr val="818181"/>
                  </a:solidFill>
                  <a:latin typeface="+mn-lt"/>
                  <a:ea typeface="+mn-ea"/>
                  <a:cs typeface="+mn-cs"/>
                  <a:sym typeface="Montserrat-Regular"/>
                </a:defRPr>
              </a:lvl1pPr>
            </a:lstStyle>
            <a:p>
              <a:r>
                <a:t>demo slide</a:t>
              </a:r>
            </a:p>
          </p:txBody>
        </p:sp>
        <p:sp>
          <p:nvSpPr>
            <p:cNvPr id="1770" name="Shape 1770"/>
            <p:cNvSpPr/>
            <p:nvPr/>
          </p:nvSpPr>
          <p:spPr>
            <a:xfrm>
              <a:off x="12700" y="269458"/>
              <a:ext cx="7885380" cy="34295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Title text demo</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71"/>
                                        </p:tgtEl>
                                        <p:attrNameLst>
                                          <p:attrName>style.visibility</p:attrName>
                                        </p:attrNameLst>
                                      </p:cBhvr>
                                      <p:to>
                                        <p:strVal val="visible"/>
                                      </p:to>
                                    </p:set>
                                    <p:anim calcmode="lin" valueType="num">
                                      <p:cBhvr additive="base">
                                        <p:cTn id="7" dur="500" fill="hold"/>
                                        <p:tgtEl>
                                          <p:spTgt spid="1771"/>
                                        </p:tgtEl>
                                        <p:attrNameLst>
                                          <p:attrName>ppt_x</p:attrName>
                                        </p:attrNameLst>
                                      </p:cBhvr>
                                      <p:tavLst>
                                        <p:tav tm="0">
                                          <p:val>
                                            <p:strVal val="1+#ppt_w/2"/>
                                          </p:val>
                                        </p:tav>
                                        <p:tav tm="100000">
                                          <p:val>
                                            <p:strVal val="#ppt_x"/>
                                          </p:val>
                                        </p:tav>
                                      </p:tavLst>
                                    </p:anim>
                                    <p:anim calcmode="lin" valueType="num">
                                      <p:cBhvr additive="base">
                                        <p:cTn id="8" dur="500" fill="hold"/>
                                        <p:tgtEl>
                                          <p:spTgt spid="177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68">
                                            <p:bg/>
                                          </p:spTgt>
                                        </p:tgtEl>
                                        <p:attrNameLst>
                                          <p:attrName>style.visibility</p:attrName>
                                        </p:attrNameLst>
                                      </p:cBhvr>
                                      <p:to>
                                        <p:strVal val="visible"/>
                                      </p:to>
                                    </p:set>
                                    <p:animEffect transition="in" filter="fade">
                                      <p:cBhvr>
                                        <p:cTn id="13" dur="500"/>
                                        <p:tgtEl>
                                          <p:spTgt spid="1768">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68">
                                            <p:txEl>
                                              <p:pRg st="0" end="0"/>
                                            </p:txEl>
                                          </p:spTgt>
                                        </p:tgtEl>
                                        <p:attrNameLst>
                                          <p:attrName>style.visibility</p:attrName>
                                        </p:attrNameLst>
                                      </p:cBhvr>
                                      <p:to>
                                        <p:strVal val="visible"/>
                                      </p:to>
                                    </p:set>
                                    <p:animEffect transition="in" filter="fade">
                                      <p:cBhvr>
                                        <p:cTn id="18" dur="500"/>
                                        <p:tgtEl>
                                          <p:spTgt spid="17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8"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3" name="Shape 1773"/>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49</a:t>
            </a:fld>
            <a:endParaRPr/>
          </a:p>
        </p:txBody>
      </p:sp>
      <p:grpSp>
        <p:nvGrpSpPr>
          <p:cNvPr id="1844" name="Group 1844"/>
          <p:cNvGrpSpPr/>
          <p:nvPr/>
        </p:nvGrpSpPr>
        <p:grpSpPr>
          <a:xfrm>
            <a:off x="10649122" y="2940600"/>
            <a:ext cx="12546368" cy="7834800"/>
            <a:chOff x="0" y="0"/>
            <a:chExt cx="12546367" cy="7834798"/>
          </a:xfrm>
        </p:grpSpPr>
        <p:sp>
          <p:nvSpPr>
            <p:cNvPr id="1774" name="Shape 1774"/>
            <p:cNvSpPr/>
            <p:nvPr/>
          </p:nvSpPr>
          <p:spPr>
            <a:xfrm>
              <a:off x="924942" y="0"/>
              <a:ext cx="1651316" cy="1119385"/>
            </a:xfrm>
            <a:custGeom>
              <a:avLst/>
              <a:gdLst/>
              <a:ahLst/>
              <a:cxnLst>
                <a:cxn ang="0">
                  <a:pos x="wd2" y="hd2"/>
                </a:cxn>
                <a:cxn ang="5400000">
                  <a:pos x="wd2" y="hd2"/>
                </a:cxn>
                <a:cxn ang="10800000">
                  <a:pos x="wd2" y="hd2"/>
                </a:cxn>
                <a:cxn ang="16200000">
                  <a:pos x="wd2" y="hd2"/>
                </a:cxn>
              </a:cxnLst>
              <a:rect l="0" t="0" r="r" b="b"/>
              <a:pathLst>
                <a:path w="21600" h="21600" extrusionOk="0">
                  <a:moveTo>
                    <a:pt x="21600" y="5425"/>
                  </a:moveTo>
                  <a:lnTo>
                    <a:pt x="18158" y="21600"/>
                  </a:lnTo>
                  <a:lnTo>
                    <a:pt x="13118" y="19486"/>
                  </a:lnTo>
                  <a:cubicBezTo>
                    <a:pt x="12954" y="19361"/>
                    <a:pt x="12774" y="19293"/>
                    <a:pt x="12590" y="19288"/>
                  </a:cubicBezTo>
                  <a:cubicBezTo>
                    <a:pt x="12376" y="19281"/>
                    <a:pt x="12164" y="19359"/>
                    <a:pt x="11977" y="19513"/>
                  </a:cubicBezTo>
                  <a:lnTo>
                    <a:pt x="11424" y="19538"/>
                  </a:lnTo>
                  <a:lnTo>
                    <a:pt x="10607" y="19649"/>
                  </a:lnTo>
                  <a:lnTo>
                    <a:pt x="9431" y="19543"/>
                  </a:lnTo>
                  <a:lnTo>
                    <a:pt x="8311" y="19285"/>
                  </a:lnTo>
                  <a:lnTo>
                    <a:pt x="7638" y="19089"/>
                  </a:lnTo>
                  <a:lnTo>
                    <a:pt x="6996" y="19154"/>
                  </a:lnTo>
                  <a:lnTo>
                    <a:pt x="6324" y="18662"/>
                  </a:lnTo>
                  <a:lnTo>
                    <a:pt x="6092" y="18145"/>
                  </a:lnTo>
                  <a:lnTo>
                    <a:pt x="5589" y="18145"/>
                  </a:lnTo>
                  <a:cubicBezTo>
                    <a:pt x="5445" y="18206"/>
                    <a:pt x="5296" y="18240"/>
                    <a:pt x="5146" y="18244"/>
                  </a:cubicBezTo>
                  <a:cubicBezTo>
                    <a:pt x="4853" y="18254"/>
                    <a:pt x="4563" y="18155"/>
                    <a:pt x="4302" y="17957"/>
                  </a:cubicBezTo>
                  <a:lnTo>
                    <a:pt x="3452" y="17416"/>
                  </a:lnTo>
                  <a:lnTo>
                    <a:pt x="3130" y="16899"/>
                  </a:lnTo>
                  <a:lnTo>
                    <a:pt x="3350" y="16007"/>
                  </a:lnTo>
                  <a:lnTo>
                    <a:pt x="3093" y="15381"/>
                  </a:lnTo>
                  <a:lnTo>
                    <a:pt x="3168" y="14674"/>
                  </a:lnTo>
                  <a:lnTo>
                    <a:pt x="2777" y="13937"/>
                  </a:lnTo>
                  <a:lnTo>
                    <a:pt x="1812" y="13075"/>
                  </a:lnTo>
                  <a:lnTo>
                    <a:pt x="1004" y="12251"/>
                  </a:lnTo>
                  <a:lnTo>
                    <a:pt x="370" y="12313"/>
                  </a:lnTo>
                  <a:lnTo>
                    <a:pt x="0" y="11881"/>
                  </a:lnTo>
                  <a:lnTo>
                    <a:pt x="199" y="10874"/>
                  </a:lnTo>
                  <a:cubicBezTo>
                    <a:pt x="173" y="10722"/>
                    <a:pt x="147" y="10571"/>
                    <a:pt x="121" y="10419"/>
                  </a:cubicBezTo>
                  <a:cubicBezTo>
                    <a:pt x="96" y="10267"/>
                    <a:pt x="70" y="10115"/>
                    <a:pt x="44" y="9963"/>
                  </a:cubicBezTo>
                  <a:lnTo>
                    <a:pt x="42" y="9204"/>
                  </a:lnTo>
                  <a:lnTo>
                    <a:pt x="621" y="9378"/>
                  </a:lnTo>
                  <a:cubicBezTo>
                    <a:pt x="475" y="9627"/>
                    <a:pt x="408" y="9954"/>
                    <a:pt x="436" y="10280"/>
                  </a:cubicBezTo>
                  <a:cubicBezTo>
                    <a:pt x="462" y="10589"/>
                    <a:pt x="572" y="10869"/>
                    <a:pt x="741" y="11057"/>
                  </a:cubicBezTo>
                  <a:cubicBezTo>
                    <a:pt x="845" y="11034"/>
                    <a:pt x="946" y="10985"/>
                    <a:pt x="1040" y="10914"/>
                  </a:cubicBezTo>
                  <a:cubicBezTo>
                    <a:pt x="1154" y="10826"/>
                    <a:pt x="1256" y="10706"/>
                    <a:pt x="1338" y="10559"/>
                  </a:cubicBezTo>
                  <a:cubicBezTo>
                    <a:pt x="1428" y="10379"/>
                    <a:pt x="1469" y="10157"/>
                    <a:pt x="1454" y="9935"/>
                  </a:cubicBezTo>
                  <a:cubicBezTo>
                    <a:pt x="1437" y="9688"/>
                    <a:pt x="1352" y="9462"/>
                    <a:pt x="1219" y="9310"/>
                  </a:cubicBezTo>
                  <a:cubicBezTo>
                    <a:pt x="1319" y="9289"/>
                    <a:pt x="1419" y="9267"/>
                    <a:pt x="1520" y="9245"/>
                  </a:cubicBezTo>
                  <a:cubicBezTo>
                    <a:pt x="1620" y="9223"/>
                    <a:pt x="1721" y="9202"/>
                    <a:pt x="1821" y="9180"/>
                  </a:cubicBezTo>
                  <a:cubicBezTo>
                    <a:pt x="1763" y="8975"/>
                    <a:pt x="1672" y="8794"/>
                    <a:pt x="1556" y="8652"/>
                  </a:cubicBezTo>
                  <a:cubicBezTo>
                    <a:pt x="1415" y="8479"/>
                    <a:pt x="1244" y="8369"/>
                    <a:pt x="1062" y="8337"/>
                  </a:cubicBezTo>
                  <a:cubicBezTo>
                    <a:pt x="1100" y="8644"/>
                    <a:pt x="878" y="8879"/>
                    <a:pt x="693" y="8726"/>
                  </a:cubicBezTo>
                  <a:cubicBezTo>
                    <a:pt x="629" y="8673"/>
                    <a:pt x="589" y="8575"/>
                    <a:pt x="586" y="8467"/>
                  </a:cubicBezTo>
                  <a:lnTo>
                    <a:pt x="1156" y="7624"/>
                  </a:lnTo>
                  <a:lnTo>
                    <a:pt x="1288" y="6846"/>
                  </a:lnTo>
                  <a:lnTo>
                    <a:pt x="1506" y="5709"/>
                  </a:lnTo>
                  <a:lnTo>
                    <a:pt x="1506" y="4730"/>
                  </a:lnTo>
                  <a:lnTo>
                    <a:pt x="1727" y="3713"/>
                  </a:lnTo>
                  <a:lnTo>
                    <a:pt x="1418" y="3063"/>
                  </a:lnTo>
                  <a:lnTo>
                    <a:pt x="1124" y="2561"/>
                  </a:lnTo>
                  <a:lnTo>
                    <a:pt x="1401" y="1970"/>
                  </a:lnTo>
                  <a:lnTo>
                    <a:pt x="1650" y="1072"/>
                  </a:lnTo>
                  <a:lnTo>
                    <a:pt x="1650" y="68"/>
                  </a:lnTo>
                  <a:cubicBezTo>
                    <a:pt x="1739" y="427"/>
                    <a:pt x="1853" y="771"/>
                    <a:pt x="1992" y="1095"/>
                  </a:cubicBezTo>
                  <a:cubicBezTo>
                    <a:pt x="2153" y="1471"/>
                    <a:pt x="2344" y="1816"/>
                    <a:pt x="2562" y="2122"/>
                  </a:cubicBezTo>
                  <a:lnTo>
                    <a:pt x="3305" y="2508"/>
                  </a:lnTo>
                  <a:lnTo>
                    <a:pt x="3803" y="2982"/>
                  </a:lnTo>
                  <a:lnTo>
                    <a:pt x="4299" y="3256"/>
                  </a:lnTo>
                  <a:cubicBezTo>
                    <a:pt x="4434" y="3243"/>
                    <a:pt x="4569" y="3238"/>
                    <a:pt x="4704" y="3240"/>
                  </a:cubicBezTo>
                  <a:cubicBezTo>
                    <a:pt x="4867" y="3243"/>
                    <a:pt x="5031" y="3258"/>
                    <a:pt x="5193" y="3284"/>
                  </a:cubicBezTo>
                  <a:lnTo>
                    <a:pt x="5549" y="4121"/>
                  </a:lnTo>
                  <a:lnTo>
                    <a:pt x="5877" y="3308"/>
                  </a:lnTo>
                  <a:cubicBezTo>
                    <a:pt x="5845" y="3544"/>
                    <a:pt x="5846" y="3787"/>
                    <a:pt x="5881" y="4022"/>
                  </a:cubicBezTo>
                  <a:cubicBezTo>
                    <a:pt x="5920" y="4283"/>
                    <a:pt x="5999" y="4528"/>
                    <a:pt x="6113" y="4736"/>
                  </a:cubicBezTo>
                  <a:lnTo>
                    <a:pt x="6539" y="3879"/>
                  </a:lnTo>
                  <a:lnTo>
                    <a:pt x="5669" y="6109"/>
                  </a:lnTo>
                  <a:cubicBezTo>
                    <a:pt x="5769" y="5764"/>
                    <a:pt x="6032" y="5590"/>
                    <a:pt x="6273" y="5711"/>
                  </a:cubicBezTo>
                  <a:cubicBezTo>
                    <a:pt x="6384" y="5766"/>
                    <a:pt x="6476" y="5883"/>
                    <a:pt x="6530" y="6036"/>
                  </a:cubicBezTo>
                  <a:lnTo>
                    <a:pt x="6135" y="7121"/>
                  </a:lnTo>
                  <a:lnTo>
                    <a:pt x="5698" y="7766"/>
                  </a:lnTo>
                  <a:lnTo>
                    <a:pt x="5654" y="8821"/>
                  </a:lnTo>
                  <a:lnTo>
                    <a:pt x="6080" y="9343"/>
                  </a:lnTo>
                  <a:lnTo>
                    <a:pt x="6417" y="8612"/>
                  </a:lnTo>
                  <a:cubicBezTo>
                    <a:pt x="6357" y="8413"/>
                    <a:pt x="6335" y="8194"/>
                    <a:pt x="6352" y="7978"/>
                  </a:cubicBezTo>
                  <a:cubicBezTo>
                    <a:pt x="6376" y="7685"/>
                    <a:pt x="6470" y="7414"/>
                    <a:pt x="6618" y="7216"/>
                  </a:cubicBezTo>
                  <a:lnTo>
                    <a:pt x="6867" y="6721"/>
                  </a:lnTo>
                  <a:cubicBezTo>
                    <a:pt x="6831" y="6477"/>
                    <a:pt x="6899" y="6226"/>
                    <a:pt x="7039" y="6085"/>
                  </a:cubicBezTo>
                  <a:cubicBezTo>
                    <a:pt x="7166" y="5956"/>
                    <a:pt x="7332" y="5943"/>
                    <a:pt x="7468" y="6052"/>
                  </a:cubicBezTo>
                  <a:lnTo>
                    <a:pt x="7603" y="7026"/>
                  </a:lnTo>
                  <a:lnTo>
                    <a:pt x="7763" y="5225"/>
                  </a:lnTo>
                  <a:lnTo>
                    <a:pt x="7459" y="4540"/>
                  </a:lnTo>
                  <a:lnTo>
                    <a:pt x="7022" y="4496"/>
                  </a:lnTo>
                  <a:lnTo>
                    <a:pt x="7109" y="3588"/>
                  </a:lnTo>
                  <a:lnTo>
                    <a:pt x="7592" y="3177"/>
                  </a:lnTo>
                  <a:lnTo>
                    <a:pt x="7620" y="2723"/>
                  </a:lnTo>
                  <a:lnTo>
                    <a:pt x="7413" y="2225"/>
                  </a:lnTo>
                  <a:lnTo>
                    <a:pt x="8010" y="1687"/>
                  </a:lnTo>
                  <a:lnTo>
                    <a:pt x="7778" y="1325"/>
                  </a:lnTo>
                  <a:lnTo>
                    <a:pt x="7218" y="1844"/>
                  </a:lnTo>
                  <a:lnTo>
                    <a:pt x="7042" y="1501"/>
                  </a:lnTo>
                  <a:lnTo>
                    <a:pt x="7350" y="900"/>
                  </a:lnTo>
                  <a:lnTo>
                    <a:pt x="7350" y="424"/>
                  </a:lnTo>
                  <a:lnTo>
                    <a:pt x="7308" y="0"/>
                  </a:lnTo>
                  <a:lnTo>
                    <a:pt x="21600" y="5425"/>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75" name="Shape 1775"/>
            <p:cNvSpPr/>
            <p:nvPr/>
          </p:nvSpPr>
          <p:spPr>
            <a:xfrm>
              <a:off x="405683" y="655025"/>
              <a:ext cx="1999285" cy="1597688"/>
            </a:xfrm>
            <a:custGeom>
              <a:avLst/>
              <a:gdLst/>
              <a:ahLst/>
              <a:cxnLst>
                <a:cxn ang="0">
                  <a:pos x="wd2" y="hd2"/>
                </a:cxn>
                <a:cxn ang="5400000">
                  <a:pos x="wd2" y="hd2"/>
                </a:cxn>
                <a:cxn ang="10800000">
                  <a:pos x="wd2" y="hd2"/>
                </a:cxn>
                <a:cxn ang="16200000">
                  <a:pos x="wd2" y="hd2"/>
                </a:cxn>
              </a:cxnLst>
              <a:rect l="0" t="0" r="r" b="b"/>
              <a:pathLst>
                <a:path w="21600" h="21600" extrusionOk="0">
                  <a:moveTo>
                    <a:pt x="20628" y="6272"/>
                  </a:moveTo>
                  <a:lnTo>
                    <a:pt x="16372" y="4666"/>
                  </a:lnTo>
                  <a:lnTo>
                    <a:pt x="15898" y="4527"/>
                  </a:lnTo>
                  <a:lnTo>
                    <a:pt x="15116" y="4785"/>
                  </a:lnTo>
                  <a:lnTo>
                    <a:pt x="14044" y="4769"/>
                  </a:lnTo>
                  <a:lnTo>
                    <a:pt x="13205" y="4634"/>
                  </a:lnTo>
                  <a:lnTo>
                    <a:pt x="12116" y="4407"/>
                  </a:lnTo>
                  <a:lnTo>
                    <a:pt x="11450" y="4454"/>
                  </a:lnTo>
                  <a:lnTo>
                    <a:pt x="10924" y="4141"/>
                  </a:lnTo>
                  <a:lnTo>
                    <a:pt x="10757" y="3669"/>
                  </a:lnTo>
                  <a:lnTo>
                    <a:pt x="10231" y="3647"/>
                  </a:lnTo>
                  <a:lnTo>
                    <a:pt x="9738" y="3808"/>
                  </a:lnTo>
                  <a:lnTo>
                    <a:pt x="8635" y="3307"/>
                  </a:lnTo>
                  <a:lnTo>
                    <a:pt x="8325" y="3034"/>
                  </a:lnTo>
                  <a:lnTo>
                    <a:pt x="8585" y="2277"/>
                  </a:lnTo>
                  <a:lnTo>
                    <a:pt x="8100" y="1453"/>
                  </a:lnTo>
                  <a:lnTo>
                    <a:pt x="7369" y="840"/>
                  </a:lnTo>
                  <a:lnTo>
                    <a:pt x="6565" y="490"/>
                  </a:lnTo>
                  <a:lnTo>
                    <a:pt x="5744" y="0"/>
                  </a:lnTo>
                  <a:lnTo>
                    <a:pt x="5425" y="208"/>
                  </a:lnTo>
                  <a:lnTo>
                    <a:pt x="5441" y="884"/>
                  </a:lnTo>
                  <a:lnTo>
                    <a:pt x="5278" y="1795"/>
                  </a:lnTo>
                  <a:lnTo>
                    <a:pt x="4864" y="2342"/>
                  </a:lnTo>
                  <a:lnTo>
                    <a:pt x="4614" y="2796"/>
                  </a:lnTo>
                  <a:lnTo>
                    <a:pt x="4618" y="3316"/>
                  </a:lnTo>
                  <a:lnTo>
                    <a:pt x="4393" y="3661"/>
                  </a:lnTo>
                  <a:lnTo>
                    <a:pt x="3986" y="4069"/>
                  </a:lnTo>
                  <a:lnTo>
                    <a:pt x="3761" y="5119"/>
                  </a:lnTo>
                  <a:lnTo>
                    <a:pt x="3507" y="5788"/>
                  </a:lnTo>
                  <a:lnTo>
                    <a:pt x="3214" y="6409"/>
                  </a:lnTo>
                  <a:lnTo>
                    <a:pt x="3404" y="6979"/>
                  </a:lnTo>
                  <a:lnTo>
                    <a:pt x="3171" y="7413"/>
                  </a:lnTo>
                  <a:lnTo>
                    <a:pt x="2907" y="7836"/>
                  </a:lnTo>
                  <a:lnTo>
                    <a:pt x="2713" y="8322"/>
                  </a:lnTo>
                  <a:lnTo>
                    <a:pt x="2280" y="8915"/>
                  </a:lnTo>
                  <a:lnTo>
                    <a:pt x="2131" y="9342"/>
                  </a:lnTo>
                  <a:lnTo>
                    <a:pt x="1774" y="9795"/>
                  </a:lnTo>
                  <a:lnTo>
                    <a:pt x="1550" y="10340"/>
                  </a:lnTo>
                  <a:lnTo>
                    <a:pt x="1410" y="11085"/>
                  </a:lnTo>
                  <a:lnTo>
                    <a:pt x="1244" y="11602"/>
                  </a:lnTo>
                  <a:lnTo>
                    <a:pt x="608" y="11647"/>
                  </a:lnTo>
                  <a:lnTo>
                    <a:pt x="0" y="11767"/>
                  </a:lnTo>
                  <a:lnTo>
                    <a:pt x="42" y="12354"/>
                  </a:lnTo>
                  <a:lnTo>
                    <a:pt x="317" y="13008"/>
                  </a:lnTo>
                  <a:lnTo>
                    <a:pt x="607" y="13736"/>
                  </a:lnTo>
                  <a:lnTo>
                    <a:pt x="534" y="14311"/>
                  </a:lnTo>
                  <a:lnTo>
                    <a:pt x="304" y="15097"/>
                  </a:lnTo>
                  <a:lnTo>
                    <a:pt x="543" y="15592"/>
                  </a:lnTo>
                  <a:lnTo>
                    <a:pt x="17713" y="21600"/>
                  </a:lnTo>
                  <a:lnTo>
                    <a:pt x="19347" y="14221"/>
                  </a:lnTo>
                  <a:lnTo>
                    <a:pt x="19251" y="13684"/>
                  </a:lnTo>
                  <a:lnTo>
                    <a:pt x="19372" y="12759"/>
                  </a:lnTo>
                  <a:lnTo>
                    <a:pt x="19806" y="12396"/>
                  </a:lnTo>
                  <a:lnTo>
                    <a:pt x="19953" y="11824"/>
                  </a:lnTo>
                  <a:lnTo>
                    <a:pt x="20233" y="10776"/>
                  </a:lnTo>
                  <a:lnTo>
                    <a:pt x="20440" y="9834"/>
                  </a:lnTo>
                  <a:lnTo>
                    <a:pt x="20887" y="9499"/>
                  </a:lnTo>
                  <a:lnTo>
                    <a:pt x="21419" y="9015"/>
                  </a:lnTo>
                  <a:lnTo>
                    <a:pt x="21600" y="8436"/>
                  </a:lnTo>
                  <a:lnTo>
                    <a:pt x="21286" y="7965"/>
                  </a:lnTo>
                  <a:lnTo>
                    <a:pt x="20974" y="7106"/>
                  </a:lnTo>
                  <a:lnTo>
                    <a:pt x="20628" y="627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76" name="Shape 1776"/>
            <p:cNvSpPr/>
            <p:nvPr/>
          </p:nvSpPr>
          <p:spPr>
            <a:xfrm>
              <a:off x="2033276" y="280292"/>
              <a:ext cx="1418699" cy="2250568"/>
            </a:xfrm>
            <a:custGeom>
              <a:avLst/>
              <a:gdLst/>
              <a:ahLst/>
              <a:cxnLst>
                <a:cxn ang="0">
                  <a:pos x="wd2" y="hd2"/>
                </a:cxn>
                <a:cxn ang="5400000">
                  <a:pos x="wd2" y="hd2"/>
                </a:cxn>
                <a:cxn ang="10800000">
                  <a:pos x="wd2" y="hd2"/>
                </a:cxn>
                <a:cxn ang="16200000">
                  <a:pos x="wd2" y="hd2"/>
                </a:cxn>
              </a:cxnLst>
              <a:rect l="0" t="0" r="r" b="b"/>
              <a:pathLst>
                <a:path w="21600" h="21600" extrusionOk="0">
                  <a:moveTo>
                    <a:pt x="11081" y="421"/>
                  </a:moveTo>
                  <a:lnTo>
                    <a:pt x="8090" y="0"/>
                  </a:lnTo>
                  <a:lnTo>
                    <a:pt x="4106" y="8069"/>
                  </a:lnTo>
                  <a:lnTo>
                    <a:pt x="5078" y="9207"/>
                  </a:lnTo>
                  <a:lnTo>
                    <a:pt x="5572" y="9678"/>
                  </a:lnTo>
                  <a:lnTo>
                    <a:pt x="5181" y="10043"/>
                  </a:lnTo>
                  <a:lnTo>
                    <a:pt x="3864" y="10520"/>
                  </a:lnTo>
                  <a:lnTo>
                    <a:pt x="2946" y="12367"/>
                  </a:lnTo>
                  <a:lnTo>
                    <a:pt x="2458" y="12560"/>
                  </a:lnTo>
                  <a:lnTo>
                    <a:pt x="2203" y="13249"/>
                  </a:lnTo>
                  <a:lnTo>
                    <a:pt x="2365" y="13830"/>
                  </a:lnTo>
                  <a:lnTo>
                    <a:pt x="0" y="18916"/>
                  </a:lnTo>
                  <a:cubicBezTo>
                    <a:pt x="3203" y="19472"/>
                    <a:pt x="6429" y="19976"/>
                    <a:pt x="9674" y="20427"/>
                  </a:cubicBezTo>
                  <a:cubicBezTo>
                    <a:pt x="12849" y="20869"/>
                    <a:pt x="16042" y="21260"/>
                    <a:pt x="19249" y="21600"/>
                  </a:cubicBezTo>
                  <a:lnTo>
                    <a:pt x="21600" y="14719"/>
                  </a:lnTo>
                  <a:lnTo>
                    <a:pt x="20883" y="14838"/>
                  </a:lnTo>
                  <a:lnTo>
                    <a:pt x="20370" y="14689"/>
                  </a:lnTo>
                  <a:lnTo>
                    <a:pt x="20044" y="14398"/>
                  </a:lnTo>
                  <a:lnTo>
                    <a:pt x="18871" y="14398"/>
                  </a:lnTo>
                  <a:lnTo>
                    <a:pt x="18212" y="14333"/>
                  </a:lnTo>
                  <a:lnTo>
                    <a:pt x="17836" y="14035"/>
                  </a:lnTo>
                  <a:lnTo>
                    <a:pt x="17081" y="14164"/>
                  </a:lnTo>
                  <a:lnTo>
                    <a:pt x="16160" y="14229"/>
                  </a:lnTo>
                  <a:lnTo>
                    <a:pt x="15407" y="13809"/>
                  </a:lnTo>
                  <a:lnTo>
                    <a:pt x="14851" y="13520"/>
                  </a:lnTo>
                  <a:lnTo>
                    <a:pt x="14493" y="12984"/>
                  </a:lnTo>
                  <a:lnTo>
                    <a:pt x="14201" y="12597"/>
                  </a:lnTo>
                  <a:lnTo>
                    <a:pt x="13656" y="12140"/>
                  </a:lnTo>
                  <a:lnTo>
                    <a:pt x="13450" y="11353"/>
                  </a:lnTo>
                  <a:lnTo>
                    <a:pt x="13399" y="10729"/>
                  </a:lnTo>
                  <a:lnTo>
                    <a:pt x="13072" y="10459"/>
                  </a:lnTo>
                  <a:lnTo>
                    <a:pt x="13225" y="10118"/>
                  </a:lnTo>
                  <a:lnTo>
                    <a:pt x="13019" y="9743"/>
                  </a:lnTo>
                  <a:lnTo>
                    <a:pt x="12577" y="10000"/>
                  </a:lnTo>
                  <a:lnTo>
                    <a:pt x="12064" y="10150"/>
                  </a:lnTo>
                  <a:lnTo>
                    <a:pt x="12012" y="9754"/>
                  </a:lnTo>
                  <a:lnTo>
                    <a:pt x="12205" y="9056"/>
                  </a:lnTo>
                  <a:lnTo>
                    <a:pt x="12617" y="8517"/>
                  </a:lnTo>
                  <a:lnTo>
                    <a:pt x="13199" y="8111"/>
                  </a:lnTo>
                  <a:lnTo>
                    <a:pt x="13553" y="7596"/>
                  </a:lnTo>
                  <a:lnTo>
                    <a:pt x="13113" y="7350"/>
                  </a:lnTo>
                  <a:lnTo>
                    <a:pt x="12650" y="7026"/>
                  </a:lnTo>
                  <a:lnTo>
                    <a:pt x="13145" y="6417"/>
                  </a:lnTo>
                  <a:lnTo>
                    <a:pt x="12581" y="6031"/>
                  </a:lnTo>
                  <a:lnTo>
                    <a:pt x="12223" y="5545"/>
                  </a:lnTo>
                  <a:lnTo>
                    <a:pt x="12326" y="5255"/>
                  </a:lnTo>
                  <a:lnTo>
                    <a:pt x="11881" y="4686"/>
                  </a:lnTo>
                  <a:lnTo>
                    <a:pt x="11079" y="4588"/>
                  </a:lnTo>
                  <a:lnTo>
                    <a:pt x="10924" y="4172"/>
                  </a:lnTo>
                  <a:lnTo>
                    <a:pt x="10772" y="3689"/>
                  </a:lnTo>
                  <a:lnTo>
                    <a:pt x="10124" y="2738"/>
                  </a:lnTo>
                  <a:lnTo>
                    <a:pt x="10362" y="1995"/>
                  </a:lnTo>
                  <a:lnTo>
                    <a:pt x="11081" y="421"/>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77" name="Shape 1777"/>
            <p:cNvSpPr/>
            <p:nvPr/>
          </p:nvSpPr>
          <p:spPr>
            <a:xfrm>
              <a:off x="2690773" y="323059"/>
              <a:ext cx="2345092" cy="1560215"/>
            </a:xfrm>
            <a:custGeom>
              <a:avLst/>
              <a:gdLst/>
              <a:ahLst/>
              <a:cxnLst>
                <a:cxn ang="0">
                  <a:pos x="wd2" y="hd2"/>
                </a:cxn>
                <a:cxn ang="5400000">
                  <a:pos x="wd2" y="hd2"/>
                </a:cxn>
                <a:cxn ang="10800000">
                  <a:pos x="wd2" y="hd2"/>
                </a:cxn>
                <a:cxn ang="16200000">
                  <a:pos x="wd2" y="hd2"/>
                </a:cxn>
              </a:cxnLst>
              <a:rect l="0" t="0" r="r" b="b"/>
              <a:pathLst>
                <a:path w="21600" h="21600" extrusionOk="0">
                  <a:moveTo>
                    <a:pt x="21600" y="5496"/>
                  </a:moveTo>
                  <a:lnTo>
                    <a:pt x="20227" y="21600"/>
                  </a:lnTo>
                  <a:lnTo>
                    <a:pt x="7314" y="18640"/>
                  </a:lnTo>
                  <a:lnTo>
                    <a:pt x="6940" y="20905"/>
                  </a:lnTo>
                  <a:lnTo>
                    <a:pt x="6646" y="21028"/>
                  </a:lnTo>
                  <a:lnTo>
                    <a:pt x="6233" y="20749"/>
                  </a:lnTo>
                  <a:lnTo>
                    <a:pt x="6022" y="20312"/>
                  </a:lnTo>
                  <a:lnTo>
                    <a:pt x="4981" y="20219"/>
                  </a:lnTo>
                  <a:lnTo>
                    <a:pt x="4651" y="19816"/>
                  </a:lnTo>
                  <a:lnTo>
                    <a:pt x="3760" y="20033"/>
                  </a:lnTo>
                  <a:lnTo>
                    <a:pt x="2795" y="18989"/>
                  </a:lnTo>
                  <a:lnTo>
                    <a:pt x="2138" y="16931"/>
                  </a:lnTo>
                  <a:lnTo>
                    <a:pt x="1977" y="14961"/>
                  </a:lnTo>
                  <a:lnTo>
                    <a:pt x="1763" y="14515"/>
                  </a:lnTo>
                  <a:lnTo>
                    <a:pt x="1892" y="13927"/>
                  </a:lnTo>
                  <a:lnTo>
                    <a:pt x="1137" y="14171"/>
                  </a:lnTo>
                  <a:lnTo>
                    <a:pt x="1110" y="13100"/>
                  </a:lnTo>
                  <a:lnTo>
                    <a:pt x="1382" y="11798"/>
                  </a:lnTo>
                  <a:lnTo>
                    <a:pt x="2114" y="10446"/>
                  </a:lnTo>
                  <a:lnTo>
                    <a:pt x="1567" y="9716"/>
                  </a:lnTo>
                  <a:lnTo>
                    <a:pt x="1544" y="9273"/>
                  </a:lnTo>
                  <a:lnTo>
                    <a:pt x="1845" y="8574"/>
                  </a:lnTo>
                  <a:lnTo>
                    <a:pt x="1423" y="7802"/>
                  </a:lnTo>
                  <a:lnTo>
                    <a:pt x="1247" y="7259"/>
                  </a:lnTo>
                  <a:lnTo>
                    <a:pt x="1128" y="6317"/>
                  </a:lnTo>
                  <a:lnTo>
                    <a:pt x="606" y="6178"/>
                  </a:lnTo>
                  <a:lnTo>
                    <a:pt x="348" y="4554"/>
                  </a:lnTo>
                  <a:lnTo>
                    <a:pt x="0" y="3324"/>
                  </a:lnTo>
                  <a:lnTo>
                    <a:pt x="611" y="0"/>
                  </a:lnTo>
                  <a:cubicBezTo>
                    <a:pt x="4085" y="1130"/>
                    <a:pt x="7573" y="2153"/>
                    <a:pt x="11074" y="3070"/>
                  </a:cubicBezTo>
                  <a:cubicBezTo>
                    <a:pt x="14572" y="3986"/>
                    <a:pt x="18081" y="4795"/>
                    <a:pt x="21600" y="5496"/>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78" name="Shape 1778"/>
            <p:cNvSpPr/>
            <p:nvPr/>
          </p:nvSpPr>
          <p:spPr>
            <a:xfrm>
              <a:off x="4906729" y="717331"/>
              <a:ext cx="1557509" cy="972665"/>
            </a:xfrm>
            <a:custGeom>
              <a:avLst/>
              <a:gdLst/>
              <a:ahLst/>
              <a:cxnLst>
                <a:cxn ang="0">
                  <a:pos x="wd2" y="hd2"/>
                </a:cxn>
                <a:cxn ang="5400000">
                  <a:pos x="wd2" y="hd2"/>
                </a:cxn>
                <a:cxn ang="10800000">
                  <a:pos x="wd2" y="hd2"/>
                </a:cxn>
                <a:cxn ang="16200000">
                  <a:pos x="wd2" y="hd2"/>
                </a:cxn>
              </a:cxnLst>
              <a:rect l="0" t="0" r="r" b="b"/>
              <a:pathLst>
                <a:path w="21600" h="21600" extrusionOk="0">
                  <a:moveTo>
                    <a:pt x="20146" y="1928"/>
                  </a:moveTo>
                  <a:cubicBezTo>
                    <a:pt x="17058" y="1835"/>
                    <a:pt x="13971" y="1629"/>
                    <a:pt x="10888" y="1308"/>
                  </a:cubicBezTo>
                  <a:cubicBezTo>
                    <a:pt x="7796" y="987"/>
                    <a:pt x="4709" y="550"/>
                    <a:pt x="1630" y="0"/>
                  </a:cubicBezTo>
                  <a:lnTo>
                    <a:pt x="0" y="19701"/>
                  </a:lnTo>
                  <a:cubicBezTo>
                    <a:pt x="3625" y="20161"/>
                    <a:pt x="7253" y="20551"/>
                    <a:pt x="10884" y="20870"/>
                  </a:cubicBezTo>
                  <a:cubicBezTo>
                    <a:pt x="14419" y="21180"/>
                    <a:pt x="17956" y="21424"/>
                    <a:pt x="21494" y="21600"/>
                  </a:cubicBezTo>
                  <a:lnTo>
                    <a:pt x="21455" y="19030"/>
                  </a:lnTo>
                  <a:lnTo>
                    <a:pt x="21600" y="17115"/>
                  </a:lnTo>
                  <a:lnTo>
                    <a:pt x="21272" y="15515"/>
                  </a:lnTo>
                  <a:lnTo>
                    <a:pt x="21039" y="13218"/>
                  </a:lnTo>
                  <a:lnTo>
                    <a:pt x="20777" y="9149"/>
                  </a:lnTo>
                  <a:lnTo>
                    <a:pt x="20511" y="8053"/>
                  </a:lnTo>
                  <a:lnTo>
                    <a:pt x="20058" y="7133"/>
                  </a:lnTo>
                  <a:lnTo>
                    <a:pt x="20371" y="6335"/>
                  </a:lnTo>
                  <a:lnTo>
                    <a:pt x="20230" y="5543"/>
                  </a:lnTo>
                  <a:lnTo>
                    <a:pt x="19872" y="5142"/>
                  </a:lnTo>
                  <a:lnTo>
                    <a:pt x="20009" y="4478"/>
                  </a:lnTo>
                  <a:lnTo>
                    <a:pt x="19837" y="3830"/>
                  </a:lnTo>
                  <a:lnTo>
                    <a:pt x="20146" y="192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79" name="Shape 1779"/>
            <p:cNvSpPr/>
            <p:nvPr/>
          </p:nvSpPr>
          <p:spPr>
            <a:xfrm>
              <a:off x="6322900" y="799423"/>
              <a:ext cx="1541302" cy="1624002"/>
            </a:xfrm>
            <a:custGeom>
              <a:avLst/>
              <a:gdLst/>
              <a:ahLst/>
              <a:cxnLst>
                <a:cxn ang="0">
                  <a:pos x="wd2" y="hd2"/>
                </a:cxn>
                <a:cxn ang="5400000">
                  <a:pos x="wd2" y="hd2"/>
                </a:cxn>
                <a:cxn ang="10800000">
                  <a:pos x="wd2" y="hd2"/>
                </a:cxn>
                <a:cxn ang="16200000">
                  <a:pos x="wd2" y="hd2"/>
                </a:cxn>
              </a:cxnLst>
              <a:rect l="0" t="0" r="r" b="b"/>
              <a:pathLst>
                <a:path w="21600" h="21600" extrusionOk="0">
                  <a:moveTo>
                    <a:pt x="17461" y="21600"/>
                  </a:moveTo>
                  <a:lnTo>
                    <a:pt x="1906" y="21540"/>
                  </a:lnTo>
                  <a:lnTo>
                    <a:pt x="2014" y="14253"/>
                  </a:lnTo>
                  <a:lnTo>
                    <a:pt x="1841" y="13448"/>
                  </a:lnTo>
                  <a:lnTo>
                    <a:pt x="1903" y="11699"/>
                  </a:lnTo>
                  <a:lnTo>
                    <a:pt x="1730" y="10455"/>
                  </a:lnTo>
                  <a:lnTo>
                    <a:pt x="1874" y="9105"/>
                  </a:lnTo>
                  <a:lnTo>
                    <a:pt x="1509" y="7902"/>
                  </a:lnTo>
                  <a:lnTo>
                    <a:pt x="1084" y="4760"/>
                  </a:lnTo>
                  <a:lnTo>
                    <a:pt x="584" y="3495"/>
                  </a:lnTo>
                  <a:lnTo>
                    <a:pt x="208" y="3194"/>
                  </a:lnTo>
                  <a:lnTo>
                    <a:pt x="542" y="2698"/>
                  </a:lnTo>
                  <a:lnTo>
                    <a:pt x="328" y="2279"/>
                  </a:lnTo>
                  <a:lnTo>
                    <a:pt x="0" y="1992"/>
                  </a:lnTo>
                  <a:lnTo>
                    <a:pt x="281" y="1549"/>
                  </a:lnTo>
                  <a:lnTo>
                    <a:pt x="22" y="1138"/>
                  </a:lnTo>
                  <a:lnTo>
                    <a:pt x="443" y="4"/>
                  </a:lnTo>
                  <a:lnTo>
                    <a:pt x="5380" y="0"/>
                  </a:lnTo>
                  <a:lnTo>
                    <a:pt x="6141" y="1007"/>
                  </a:lnTo>
                  <a:lnTo>
                    <a:pt x="6311" y="398"/>
                  </a:lnTo>
                  <a:lnTo>
                    <a:pt x="6929" y="788"/>
                  </a:lnTo>
                  <a:lnTo>
                    <a:pt x="7543" y="1474"/>
                  </a:lnTo>
                  <a:lnTo>
                    <a:pt x="8732" y="1474"/>
                  </a:lnTo>
                  <a:lnTo>
                    <a:pt x="9473" y="1699"/>
                  </a:lnTo>
                  <a:lnTo>
                    <a:pt x="10119" y="1817"/>
                  </a:lnTo>
                  <a:lnTo>
                    <a:pt x="10845" y="1892"/>
                  </a:lnTo>
                  <a:lnTo>
                    <a:pt x="11691" y="2250"/>
                  </a:lnTo>
                  <a:lnTo>
                    <a:pt x="12287" y="2372"/>
                  </a:lnTo>
                  <a:cubicBezTo>
                    <a:pt x="12347" y="2261"/>
                    <a:pt x="12406" y="2150"/>
                    <a:pt x="12466" y="2039"/>
                  </a:cubicBezTo>
                  <a:cubicBezTo>
                    <a:pt x="12526" y="1928"/>
                    <a:pt x="12585" y="1817"/>
                    <a:pt x="12645" y="1706"/>
                  </a:cubicBezTo>
                  <a:lnTo>
                    <a:pt x="13162" y="1858"/>
                  </a:lnTo>
                  <a:lnTo>
                    <a:pt x="13162" y="2646"/>
                  </a:lnTo>
                  <a:cubicBezTo>
                    <a:pt x="13110" y="2717"/>
                    <a:pt x="13058" y="2789"/>
                    <a:pt x="13006" y="2861"/>
                  </a:cubicBezTo>
                  <a:cubicBezTo>
                    <a:pt x="12954" y="2933"/>
                    <a:pt x="12902" y="3005"/>
                    <a:pt x="12850" y="3077"/>
                  </a:cubicBezTo>
                  <a:lnTo>
                    <a:pt x="13634" y="2974"/>
                  </a:lnTo>
                  <a:lnTo>
                    <a:pt x="14436" y="3210"/>
                  </a:lnTo>
                  <a:lnTo>
                    <a:pt x="15078" y="3120"/>
                  </a:lnTo>
                  <a:lnTo>
                    <a:pt x="15532" y="3508"/>
                  </a:lnTo>
                  <a:lnTo>
                    <a:pt x="16455" y="3731"/>
                  </a:lnTo>
                  <a:lnTo>
                    <a:pt x="17622" y="3600"/>
                  </a:lnTo>
                  <a:lnTo>
                    <a:pt x="19682" y="3141"/>
                  </a:lnTo>
                  <a:lnTo>
                    <a:pt x="20265" y="3184"/>
                  </a:lnTo>
                  <a:lnTo>
                    <a:pt x="20940" y="3334"/>
                  </a:lnTo>
                  <a:lnTo>
                    <a:pt x="21600" y="3585"/>
                  </a:lnTo>
                  <a:lnTo>
                    <a:pt x="21551" y="4078"/>
                  </a:lnTo>
                  <a:lnTo>
                    <a:pt x="20719" y="4164"/>
                  </a:lnTo>
                  <a:lnTo>
                    <a:pt x="19084" y="4820"/>
                  </a:lnTo>
                  <a:lnTo>
                    <a:pt x="17083" y="6196"/>
                  </a:lnTo>
                  <a:lnTo>
                    <a:pt x="16356" y="7164"/>
                  </a:lnTo>
                  <a:lnTo>
                    <a:pt x="15335" y="7672"/>
                  </a:lnTo>
                  <a:lnTo>
                    <a:pt x="14691" y="8137"/>
                  </a:lnTo>
                  <a:lnTo>
                    <a:pt x="14689" y="8735"/>
                  </a:lnTo>
                  <a:lnTo>
                    <a:pt x="14316" y="9211"/>
                  </a:lnTo>
                  <a:lnTo>
                    <a:pt x="14393" y="10107"/>
                  </a:lnTo>
                  <a:lnTo>
                    <a:pt x="14253" y="11907"/>
                  </a:lnTo>
                  <a:lnTo>
                    <a:pt x="13721" y="12250"/>
                  </a:lnTo>
                  <a:lnTo>
                    <a:pt x="13052" y="12413"/>
                  </a:lnTo>
                  <a:lnTo>
                    <a:pt x="12518" y="12413"/>
                  </a:lnTo>
                  <a:lnTo>
                    <a:pt x="12797" y="13110"/>
                  </a:lnTo>
                  <a:lnTo>
                    <a:pt x="12892" y="13690"/>
                  </a:lnTo>
                  <a:lnTo>
                    <a:pt x="13346" y="14286"/>
                  </a:lnTo>
                  <a:lnTo>
                    <a:pt x="13222" y="14998"/>
                  </a:lnTo>
                  <a:lnTo>
                    <a:pt x="12846" y="15382"/>
                  </a:lnTo>
                  <a:lnTo>
                    <a:pt x="12706" y="15994"/>
                  </a:lnTo>
                  <a:lnTo>
                    <a:pt x="13133" y="16695"/>
                  </a:lnTo>
                  <a:lnTo>
                    <a:pt x="13622" y="17295"/>
                  </a:lnTo>
                  <a:lnTo>
                    <a:pt x="13923" y="17861"/>
                  </a:lnTo>
                  <a:lnTo>
                    <a:pt x="15169" y="17936"/>
                  </a:lnTo>
                  <a:lnTo>
                    <a:pt x="15455" y="18798"/>
                  </a:lnTo>
                  <a:lnTo>
                    <a:pt x="15927" y="19278"/>
                  </a:lnTo>
                  <a:lnTo>
                    <a:pt x="16775" y="19353"/>
                  </a:lnTo>
                  <a:lnTo>
                    <a:pt x="17010" y="20064"/>
                  </a:lnTo>
                  <a:lnTo>
                    <a:pt x="17369" y="20583"/>
                  </a:lnTo>
                  <a:lnTo>
                    <a:pt x="17461" y="2160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0" name="Shape 1780"/>
            <p:cNvSpPr/>
            <p:nvPr/>
          </p:nvSpPr>
          <p:spPr>
            <a:xfrm>
              <a:off x="3225332" y="1657417"/>
              <a:ext cx="1668641" cy="1373863"/>
            </a:xfrm>
            <a:custGeom>
              <a:avLst/>
              <a:gdLst/>
              <a:ahLst/>
              <a:cxnLst>
                <a:cxn ang="0">
                  <a:pos x="wd2" y="hd2"/>
                </a:cxn>
                <a:cxn ang="5400000">
                  <a:pos x="wd2" y="hd2"/>
                </a:cxn>
                <a:cxn ang="10800000">
                  <a:pos x="wd2" y="hd2"/>
                </a:cxn>
                <a:cxn ang="16200000">
                  <a:pos x="wd2" y="hd2"/>
                </a:cxn>
              </a:cxnLst>
              <a:rect l="0" t="0" r="r" b="b"/>
              <a:pathLst>
                <a:path w="21600" h="21600" extrusionOk="0">
                  <a:moveTo>
                    <a:pt x="3229" y="0"/>
                  </a:moveTo>
                  <a:lnTo>
                    <a:pt x="0" y="18133"/>
                  </a:lnTo>
                  <a:cubicBezTo>
                    <a:pt x="3351" y="18854"/>
                    <a:pt x="6713" y="19507"/>
                    <a:pt x="10082" y="20090"/>
                  </a:cubicBezTo>
                  <a:cubicBezTo>
                    <a:pt x="13368" y="20659"/>
                    <a:pt x="16661" y="21163"/>
                    <a:pt x="19960" y="21600"/>
                  </a:cubicBezTo>
                  <a:lnTo>
                    <a:pt x="21600" y="3346"/>
                  </a:lnTo>
                  <a:lnTo>
                    <a:pt x="322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1" name="Shape 1781"/>
            <p:cNvSpPr/>
            <p:nvPr/>
          </p:nvSpPr>
          <p:spPr>
            <a:xfrm>
              <a:off x="4814555" y="1603414"/>
              <a:ext cx="1669389" cy="1119695"/>
            </a:xfrm>
            <a:custGeom>
              <a:avLst/>
              <a:gdLst/>
              <a:ahLst/>
              <a:cxnLst>
                <a:cxn ang="0">
                  <a:pos x="wd2" y="hd2"/>
                </a:cxn>
                <a:cxn ang="5400000">
                  <a:pos x="wd2" y="hd2"/>
                </a:cxn>
                <a:cxn ang="10800000">
                  <a:pos x="wd2" y="hd2"/>
                </a:cxn>
                <a:cxn ang="16200000">
                  <a:pos x="wd2" y="hd2"/>
                </a:cxn>
              </a:cxnLst>
              <a:rect l="0" t="0" r="r" b="b"/>
              <a:pathLst>
                <a:path w="21600" h="21600" extrusionOk="0">
                  <a:moveTo>
                    <a:pt x="1220" y="0"/>
                  </a:moveTo>
                  <a:lnTo>
                    <a:pt x="0" y="16615"/>
                  </a:lnTo>
                  <a:lnTo>
                    <a:pt x="11710" y="17818"/>
                  </a:lnTo>
                  <a:lnTo>
                    <a:pt x="12469" y="18312"/>
                  </a:lnTo>
                  <a:lnTo>
                    <a:pt x="13100" y="18503"/>
                  </a:lnTo>
                  <a:lnTo>
                    <a:pt x="13695" y="19343"/>
                  </a:lnTo>
                  <a:lnTo>
                    <a:pt x="14831" y="19517"/>
                  </a:lnTo>
                  <a:lnTo>
                    <a:pt x="15442" y="19844"/>
                  </a:lnTo>
                  <a:lnTo>
                    <a:pt x="16636" y="20735"/>
                  </a:lnTo>
                  <a:lnTo>
                    <a:pt x="17229" y="20561"/>
                  </a:lnTo>
                  <a:lnTo>
                    <a:pt x="18029" y="19803"/>
                  </a:lnTo>
                  <a:lnTo>
                    <a:pt x="18494" y="19610"/>
                  </a:lnTo>
                  <a:lnTo>
                    <a:pt x="18970" y="19977"/>
                  </a:lnTo>
                  <a:lnTo>
                    <a:pt x="19521" y="20172"/>
                  </a:lnTo>
                  <a:lnTo>
                    <a:pt x="20249" y="20300"/>
                  </a:lnTo>
                  <a:lnTo>
                    <a:pt x="21124" y="21083"/>
                  </a:lnTo>
                  <a:lnTo>
                    <a:pt x="21600" y="21600"/>
                  </a:lnTo>
                  <a:lnTo>
                    <a:pt x="21228" y="19808"/>
                  </a:lnTo>
                  <a:lnTo>
                    <a:pt x="21359" y="18598"/>
                  </a:lnTo>
                  <a:lnTo>
                    <a:pt x="21359" y="17078"/>
                  </a:lnTo>
                  <a:lnTo>
                    <a:pt x="20673" y="15544"/>
                  </a:lnTo>
                  <a:lnTo>
                    <a:pt x="21500" y="15719"/>
                  </a:lnTo>
                  <a:lnTo>
                    <a:pt x="21543" y="5243"/>
                  </a:lnTo>
                  <a:lnTo>
                    <a:pt x="21412" y="4253"/>
                  </a:lnTo>
                  <a:lnTo>
                    <a:pt x="21456" y="1591"/>
                  </a:lnTo>
                  <a:cubicBezTo>
                    <a:pt x="18158" y="1431"/>
                    <a:pt x="14861" y="1223"/>
                    <a:pt x="11566" y="967"/>
                  </a:cubicBezTo>
                  <a:cubicBezTo>
                    <a:pt x="8115" y="698"/>
                    <a:pt x="4666" y="375"/>
                    <a:pt x="1220" y="0"/>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2" name="Shape 1782"/>
            <p:cNvSpPr/>
            <p:nvPr/>
          </p:nvSpPr>
          <p:spPr>
            <a:xfrm>
              <a:off x="4762714" y="2448261"/>
              <a:ext cx="1945763" cy="970877"/>
            </a:xfrm>
            <a:custGeom>
              <a:avLst/>
              <a:gdLst/>
              <a:ahLst/>
              <a:cxnLst>
                <a:cxn ang="0">
                  <a:pos x="wd2" y="hd2"/>
                </a:cxn>
                <a:cxn ang="5400000">
                  <a:pos x="wd2" y="hd2"/>
                </a:cxn>
                <a:cxn ang="10800000">
                  <a:pos x="wd2" y="hd2"/>
                </a:cxn>
                <a:cxn ang="16200000">
                  <a:pos x="wd2" y="hd2"/>
                </a:cxn>
              </a:cxnLst>
              <a:rect l="0" t="0" r="r" b="b"/>
              <a:pathLst>
                <a:path w="21600" h="21598" extrusionOk="0">
                  <a:moveTo>
                    <a:pt x="21600" y="21598"/>
                  </a:moveTo>
                  <a:cubicBezTo>
                    <a:pt x="18799" y="21600"/>
                    <a:pt x="15998" y="21481"/>
                    <a:pt x="13200" y="21242"/>
                  </a:cubicBezTo>
                  <a:cubicBezTo>
                    <a:pt x="10355" y="20999"/>
                    <a:pt x="7514" y="20632"/>
                    <a:pt x="4677" y="20140"/>
                  </a:cubicBezTo>
                  <a:lnTo>
                    <a:pt x="4873" y="14332"/>
                  </a:lnTo>
                  <a:lnTo>
                    <a:pt x="0" y="12910"/>
                  </a:lnTo>
                  <a:lnTo>
                    <a:pt x="632" y="0"/>
                  </a:lnTo>
                  <a:lnTo>
                    <a:pt x="10656" y="1485"/>
                  </a:lnTo>
                  <a:lnTo>
                    <a:pt x="11302" y="2075"/>
                  </a:lnTo>
                  <a:lnTo>
                    <a:pt x="12077" y="2301"/>
                  </a:lnTo>
                  <a:lnTo>
                    <a:pt x="12504" y="3245"/>
                  </a:lnTo>
                  <a:lnTo>
                    <a:pt x="13629" y="3471"/>
                  </a:lnTo>
                  <a:lnTo>
                    <a:pt x="14939" y="4922"/>
                  </a:lnTo>
                  <a:lnTo>
                    <a:pt x="15519" y="4499"/>
                  </a:lnTo>
                  <a:lnTo>
                    <a:pt x="16172" y="3555"/>
                  </a:lnTo>
                  <a:lnTo>
                    <a:pt x="16694" y="3480"/>
                  </a:lnTo>
                  <a:lnTo>
                    <a:pt x="17117" y="4000"/>
                  </a:lnTo>
                  <a:lnTo>
                    <a:pt x="18073" y="4298"/>
                  </a:lnTo>
                  <a:lnTo>
                    <a:pt x="18974" y="5791"/>
                  </a:lnTo>
                  <a:lnTo>
                    <a:pt x="19074" y="7490"/>
                  </a:lnTo>
                  <a:lnTo>
                    <a:pt x="19432" y="8441"/>
                  </a:lnTo>
                  <a:lnTo>
                    <a:pt x="19432" y="9390"/>
                  </a:lnTo>
                  <a:lnTo>
                    <a:pt x="19706" y="10234"/>
                  </a:lnTo>
                  <a:lnTo>
                    <a:pt x="19780" y="11620"/>
                  </a:lnTo>
                  <a:lnTo>
                    <a:pt x="20030" y="12733"/>
                  </a:lnTo>
                  <a:lnTo>
                    <a:pt x="20368" y="13756"/>
                  </a:lnTo>
                  <a:lnTo>
                    <a:pt x="20294" y="14932"/>
                  </a:lnTo>
                  <a:lnTo>
                    <a:pt x="20294" y="16393"/>
                  </a:lnTo>
                  <a:lnTo>
                    <a:pt x="20507" y="17641"/>
                  </a:lnTo>
                  <a:lnTo>
                    <a:pt x="20862" y="18453"/>
                  </a:lnTo>
                  <a:lnTo>
                    <a:pt x="21059" y="19275"/>
                  </a:lnTo>
                  <a:lnTo>
                    <a:pt x="20984" y="20121"/>
                  </a:lnTo>
                  <a:cubicBezTo>
                    <a:pt x="21001" y="20477"/>
                    <a:pt x="21073" y="20813"/>
                    <a:pt x="21190" y="21082"/>
                  </a:cubicBezTo>
                  <a:cubicBezTo>
                    <a:pt x="21299" y="21330"/>
                    <a:pt x="21441" y="21510"/>
                    <a:pt x="21600" y="21598"/>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3" name="Shape 1783"/>
            <p:cNvSpPr/>
            <p:nvPr/>
          </p:nvSpPr>
          <p:spPr>
            <a:xfrm>
              <a:off x="6406970" y="2395852"/>
              <a:ext cx="1434280" cy="97998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84" y="239"/>
                  </a:lnTo>
                  <a:lnTo>
                    <a:pt x="17538" y="345"/>
                  </a:lnTo>
                  <a:lnTo>
                    <a:pt x="18079" y="1664"/>
                  </a:lnTo>
                  <a:lnTo>
                    <a:pt x="17877" y="2780"/>
                  </a:lnTo>
                  <a:lnTo>
                    <a:pt x="17729" y="4240"/>
                  </a:lnTo>
                  <a:lnTo>
                    <a:pt x="18382" y="5740"/>
                  </a:lnTo>
                  <a:lnTo>
                    <a:pt x="19637" y="7098"/>
                  </a:lnTo>
                  <a:lnTo>
                    <a:pt x="20634" y="8173"/>
                  </a:lnTo>
                  <a:lnTo>
                    <a:pt x="20921" y="9415"/>
                  </a:lnTo>
                  <a:lnTo>
                    <a:pt x="21443" y="10161"/>
                  </a:lnTo>
                  <a:lnTo>
                    <a:pt x="21600" y="11096"/>
                  </a:lnTo>
                  <a:lnTo>
                    <a:pt x="21095" y="12007"/>
                  </a:lnTo>
                  <a:lnTo>
                    <a:pt x="20265" y="13144"/>
                  </a:lnTo>
                  <a:lnTo>
                    <a:pt x="19622" y="13293"/>
                  </a:lnTo>
                  <a:lnTo>
                    <a:pt x="19722" y="14309"/>
                  </a:lnTo>
                  <a:lnTo>
                    <a:pt x="18860" y="14902"/>
                  </a:lnTo>
                  <a:lnTo>
                    <a:pt x="18758" y="15741"/>
                  </a:lnTo>
                  <a:lnTo>
                    <a:pt x="18554" y="17602"/>
                  </a:lnTo>
                  <a:lnTo>
                    <a:pt x="18096" y="18441"/>
                  </a:lnTo>
                  <a:lnTo>
                    <a:pt x="17775" y="19901"/>
                  </a:lnTo>
                  <a:lnTo>
                    <a:pt x="17540" y="21600"/>
                  </a:lnTo>
                  <a:lnTo>
                    <a:pt x="17049" y="20926"/>
                  </a:lnTo>
                  <a:lnTo>
                    <a:pt x="16759" y="19935"/>
                  </a:lnTo>
                  <a:lnTo>
                    <a:pt x="16275" y="19226"/>
                  </a:lnTo>
                  <a:lnTo>
                    <a:pt x="3250" y="19348"/>
                  </a:lnTo>
                  <a:lnTo>
                    <a:pt x="2798" y="18357"/>
                  </a:lnTo>
                  <a:lnTo>
                    <a:pt x="2594" y="17216"/>
                  </a:lnTo>
                  <a:lnTo>
                    <a:pt x="2702" y="14635"/>
                  </a:lnTo>
                  <a:lnTo>
                    <a:pt x="2044" y="13327"/>
                  </a:lnTo>
                  <a:lnTo>
                    <a:pt x="1828" y="11363"/>
                  </a:lnTo>
                  <a:lnTo>
                    <a:pt x="1475" y="10652"/>
                  </a:lnTo>
                  <a:lnTo>
                    <a:pt x="1460" y="9518"/>
                  </a:lnTo>
                  <a:lnTo>
                    <a:pt x="917" y="8701"/>
                  </a:lnTo>
                  <a:lnTo>
                    <a:pt x="866" y="6538"/>
                  </a:lnTo>
                  <a:lnTo>
                    <a:pt x="509" y="5013"/>
                  </a:lnTo>
                  <a:lnTo>
                    <a:pt x="730" y="2043"/>
                  </a:lnTo>
                  <a:lnTo>
                    <a:pt x="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4" name="Shape 1784"/>
            <p:cNvSpPr/>
            <p:nvPr/>
          </p:nvSpPr>
          <p:spPr>
            <a:xfrm>
              <a:off x="7202493" y="1413375"/>
              <a:ext cx="1226142" cy="1290627"/>
            </a:xfrm>
            <a:custGeom>
              <a:avLst/>
              <a:gdLst/>
              <a:ahLst/>
              <a:cxnLst>
                <a:cxn ang="0">
                  <a:pos x="wd2" y="hd2"/>
                </a:cxn>
                <a:cxn ang="5400000">
                  <a:pos x="wd2" y="hd2"/>
                </a:cxn>
                <a:cxn ang="10800000">
                  <a:pos x="wd2" y="hd2"/>
                </a:cxn>
                <a:cxn ang="16200000">
                  <a:pos x="wd2" y="hd2"/>
                </a:cxn>
              </a:cxnLst>
              <a:rect l="0" t="0" r="r" b="b"/>
              <a:pathLst>
                <a:path w="21600" h="21600" extrusionOk="0">
                  <a:moveTo>
                    <a:pt x="21600" y="6510"/>
                  </a:moveTo>
                  <a:cubicBezTo>
                    <a:pt x="21458" y="6661"/>
                    <a:pt x="21316" y="6811"/>
                    <a:pt x="21174" y="6961"/>
                  </a:cubicBezTo>
                  <a:cubicBezTo>
                    <a:pt x="21032" y="7111"/>
                    <a:pt x="20890" y="7261"/>
                    <a:pt x="20748" y="7411"/>
                  </a:cubicBezTo>
                  <a:lnTo>
                    <a:pt x="20422" y="8309"/>
                  </a:lnTo>
                  <a:lnTo>
                    <a:pt x="20096" y="9416"/>
                  </a:lnTo>
                  <a:lnTo>
                    <a:pt x="19181" y="9940"/>
                  </a:lnTo>
                  <a:lnTo>
                    <a:pt x="18465" y="10518"/>
                  </a:lnTo>
                  <a:lnTo>
                    <a:pt x="18135" y="11655"/>
                  </a:lnTo>
                  <a:lnTo>
                    <a:pt x="17746" y="12443"/>
                  </a:lnTo>
                  <a:lnTo>
                    <a:pt x="17174" y="12391"/>
                  </a:lnTo>
                  <a:lnTo>
                    <a:pt x="17455" y="11136"/>
                  </a:lnTo>
                  <a:lnTo>
                    <a:pt x="18269" y="9981"/>
                  </a:lnTo>
                  <a:lnTo>
                    <a:pt x="19228" y="9202"/>
                  </a:lnTo>
                  <a:lnTo>
                    <a:pt x="19540" y="8591"/>
                  </a:lnTo>
                  <a:lnTo>
                    <a:pt x="18972" y="8199"/>
                  </a:lnTo>
                  <a:lnTo>
                    <a:pt x="18758" y="7239"/>
                  </a:lnTo>
                  <a:lnTo>
                    <a:pt x="18480" y="6017"/>
                  </a:lnTo>
                  <a:lnTo>
                    <a:pt x="18011" y="5617"/>
                  </a:lnTo>
                  <a:lnTo>
                    <a:pt x="17199" y="5137"/>
                  </a:lnTo>
                  <a:lnTo>
                    <a:pt x="16447" y="4690"/>
                  </a:lnTo>
                  <a:lnTo>
                    <a:pt x="16075" y="4350"/>
                  </a:lnTo>
                  <a:lnTo>
                    <a:pt x="15072" y="4060"/>
                  </a:lnTo>
                  <a:lnTo>
                    <a:pt x="14314" y="3808"/>
                  </a:lnTo>
                  <a:lnTo>
                    <a:pt x="13780" y="3357"/>
                  </a:lnTo>
                  <a:lnTo>
                    <a:pt x="13265" y="3120"/>
                  </a:lnTo>
                  <a:lnTo>
                    <a:pt x="12659" y="3128"/>
                  </a:lnTo>
                  <a:lnTo>
                    <a:pt x="12046" y="2910"/>
                  </a:lnTo>
                  <a:lnTo>
                    <a:pt x="10958" y="2906"/>
                  </a:lnTo>
                  <a:lnTo>
                    <a:pt x="10007" y="2292"/>
                  </a:lnTo>
                  <a:lnTo>
                    <a:pt x="8875" y="1568"/>
                  </a:lnTo>
                  <a:lnTo>
                    <a:pt x="7891" y="1624"/>
                  </a:lnTo>
                  <a:lnTo>
                    <a:pt x="7294" y="1239"/>
                  </a:lnTo>
                  <a:lnTo>
                    <a:pt x="7720" y="688"/>
                  </a:lnTo>
                  <a:lnTo>
                    <a:pt x="7511" y="17"/>
                  </a:lnTo>
                  <a:lnTo>
                    <a:pt x="6781" y="0"/>
                  </a:lnTo>
                  <a:lnTo>
                    <a:pt x="5931" y="489"/>
                  </a:lnTo>
                  <a:lnTo>
                    <a:pt x="5309" y="713"/>
                  </a:lnTo>
                  <a:lnTo>
                    <a:pt x="4709" y="883"/>
                  </a:lnTo>
                  <a:lnTo>
                    <a:pt x="4052" y="1166"/>
                  </a:lnTo>
                  <a:lnTo>
                    <a:pt x="2830" y="1563"/>
                  </a:lnTo>
                  <a:lnTo>
                    <a:pt x="2257" y="1841"/>
                  </a:lnTo>
                  <a:lnTo>
                    <a:pt x="2319" y="4565"/>
                  </a:lnTo>
                  <a:lnTo>
                    <a:pt x="1541" y="5049"/>
                  </a:lnTo>
                  <a:lnTo>
                    <a:pt x="0" y="5216"/>
                  </a:lnTo>
                  <a:lnTo>
                    <a:pt x="472" y="6231"/>
                  </a:lnTo>
                  <a:lnTo>
                    <a:pt x="584" y="7101"/>
                  </a:lnTo>
                  <a:lnTo>
                    <a:pt x="1212" y="7828"/>
                  </a:lnTo>
                  <a:lnTo>
                    <a:pt x="1033" y="8465"/>
                  </a:lnTo>
                  <a:lnTo>
                    <a:pt x="432" y="9026"/>
                  </a:lnTo>
                  <a:lnTo>
                    <a:pt x="256" y="9843"/>
                  </a:lnTo>
                  <a:lnTo>
                    <a:pt x="2093" y="12511"/>
                  </a:lnTo>
                  <a:lnTo>
                    <a:pt x="3578" y="12511"/>
                  </a:lnTo>
                  <a:lnTo>
                    <a:pt x="3859" y="13525"/>
                  </a:lnTo>
                  <a:lnTo>
                    <a:pt x="4628" y="14200"/>
                  </a:lnTo>
                  <a:lnTo>
                    <a:pt x="5604" y="14306"/>
                  </a:lnTo>
                  <a:lnTo>
                    <a:pt x="5847" y="15160"/>
                  </a:lnTo>
                  <a:lnTo>
                    <a:pt x="6381" y="15896"/>
                  </a:lnTo>
                  <a:lnTo>
                    <a:pt x="6337" y="16908"/>
                  </a:lnTo>
                  <a:lnTo>
                    <a:pt x="7069" y="17861"/>
                  </a:lnTo>
                  <a:lnTo>
                    <a:pt x="6523" y="19644"/>
                  </a:lnTo>
                  <a:lnTo>
                    <a:pt x="7367" y="20902"/>
                  </a:lnTo>
                  <a:lnTo>
                    <a:pt x="8385" y="21600"/>
                  </a:lnTo>
                  <a:lnTo>
                    <a:pt x="19534" y="21359"/>
                  </a:lnTo>
                  <a:lnTo>
                    <a:pt x="19358" y="20765"/>
                  </a:lnTo>
                  <a:lnTo>
                    <a:pt x="19872" y="19845"/>
                  </a:lnTo>
                  <a:lnTo>
                    <a:pt x="19579" y="18481"/>
                  </a:lnTo>
                  <a:lnTo>
                    <a:pt x="19070" y="17361"/>
                  </a:lnTo>
                  <a:lnTo>
                    <a:pt x="18951" y="16355"/>
                  </a:lnTo>
                  <a:lnTo>
                    <a:pt x="18772" y="15244"/>
                  </a:lnTo>
                  <a:lnTo>
                    <a:pt x="18772" y="13971"/>
                  </a:lnTo>
                  <a:lnTo>
                    <a:pt x="19070" y="13109"/>
                  </a:lnTo>
                  <a:lnTo>
                    <a:pt x="19467" y="12642"/>
                  </a:lnTo>
                  <a:lnTo>
                    <a:pt x="20001" y="12251"/>
                  </a:lnTo>
                  <a:lnTo>
                    <a:pt x="20177" y="11411"/>
                  </a:lnTo>
                  <a:lnTo>
                    <a:pt x="20453" y="10663"/>
                  </a:lnTo>
                  <a:lnTo>
                    <a:pt x="21202" y="8656"/>
                  </a:lnTo>
                  <a:lnTo>
                    <a:pt x="21600" y="651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5" name="Shape 1785"/>
            <p:cNvSpPr/>
            <p:nvPr/>
          </p:nvSpPr>
          <p:spPr>
            <a:xfrm>
              <a:off x="7696525" y="1187142"/>
              <a:ext cx="1818785" cy="1666072"/>
            </a:xfrm>
            <a:custGeom>
              <a:avLst/>
              <a:gdLst/>
              <a:ahLst/>
              <a:cxnLst>
                <a:cxn ang="0">
                  <a:pos x="wd2" y="hd2"/>
                </a:cxn>
                <a:cxn ang="5400000">
                  <a:pos x="wd2" y="hd2"/>
                </a:cxn>
                <a:cxn ang="10800000">
                  <a:pos x="wd2" y="hd2"/>
                </a:cxn>
                <a:cxn ang="16200000">
                  <a:pos x="wd2" y="hd2"/>
                </a:cxn>
              </a:cxnLst>
              <a:rect l="0" t="0" r="r" b="b"/>
              <a:pathLst>
                <a:path w="21600" h="21600" extrusionOk="0">
                  <a:moveTo>
                    <a:pt x="19920" y="20917"/>
                  </a:moveTo>
                  <a:lnTo>
                    <a:pt x="15488" y="21513"/>
                  </a:lnTo>
                  <a:lnTo>
                    <a:pt x="15459" y="21121"/>
                  </a:lnTo>
                  <a:lnTo>
                    <a:pt x="9753" y="21600"/>
                  </a:lnTo>
                  <a:lnTo>
                    <a:pt x="10722" y="20595"/>
                  </a:lnTo>
                  <a:lnTo>
                    <a:pt x="11451" y="18749"/>
                  </a:lnTo>
                  <a:lnTo>
                    <a:pt x="11492" y="16692"/>
                  </a:lnTo>
                  <a:lnTo>
                    <a:pt x="11348" y="16084"/>
                  </a:lnTo>
                  <a:lnTo>
                    <a:pt x="10973" y="15570"/>
                  </a:lnTo>
                  <a:lnTo>
                    <a:pt x="10531" y="14914"/>
                  </a:lnTo>
                  <a:lnTo>
                    <a:pt x="10383" y="14363"/>
                  </a:lnTo>
                  <a:lnTo>
                    <a:pt x="10318" y="13729"/>
                  </a:lnTo>
                  <a:lnTo>
                    <a:pt x="10079" y="13292"/>
                  </a:lnTo>
                  <a:lnTo>
                    <a:pt x="10594" y="12349"/>
                  </a:lnTo>
                  <a:lnTo>
                    <a:pt x="10675" y="11534"/>
                  </a:lnTo>
                  <a:lnTo>
                    <a:pt x="10474" y="10949"/>
                  </a:lnTo>
                  <a:lnTo>
                    <a:pt x="10604" y="10303"/>
                  </a:lnTo>
                  <a:lnTo>
                    <a:pt x="11379" y="9700"/>
                  </a:lnTo>
                  <a:lnTo>
                    <a:pt x="11860" y="9170"/>
                  </a:lnTo>
                  <a:lnTo>
                    <a:pt x="12203" y="8662"/>
                  </a:lnTo>
                  <a:lnTo>
                    <a:pt x="12521" y="8179"/>
                  </a:lnTo>
                  <a:cubicBezTo>
                    <a:pt x="12532" y="8248"/>
                    <a:pt x="12542" y="8317"/>
                    <a:pt x="12553" y="8385"/>
                  </a:cubicBezTo>
                  <a:cubicBezTo>
                    <a:pt x="12563" y="8454"/>
                    <a:pt x="12574" y="8523"/>
                    <a:pt x="12584" y="8592"/>
                  </a:cubicBezTo>
                  <a:cubicBezTo>
                    <a:pt x="12606" y="8729"/>
                    <a:pt x="12627" y="8867"/>
                    <a:pt x="12648" y="9005"/>
                  </a:cubicBezTo>
                  <a:lnTo>
                    <a:pt x="12794" y="9741"/>
                  </a:lnTo>
                  <a:lnTo>
                    <a:pt x="13217" y="9247"/>
                  </a:lnTo>
                  <a:lnTo>
                    <a:pt x="13036" y="7964"/>
                  </a:lnTo>
                  <a:lnTo>
                    <a:pt x="13421" y="7501"/>
                  </a:lnTo>
                  <a:lnTo>
                    <a:pt x="13756" y="6812"/>
                  </a:lnTo>
                  <a:lnTo>
                    <a:pt x="13584" y="6330"/>
                  </a:lnTo>
                  <a:lnTo>
                    <a:pt x="13878" y="5932"/>
                  </a:lnTo>
                  <a:lnTo>
                    <a:pt x="13438" y="5901"/>
                  </a:lnTo>
                  <a:lnTo>
                    <a:pt x="13542" y="5398"/>
                  </a:lnTo>
                  <a:lnTo>
                    <a:pt x="13073" y="5031"/>
                  </a:lnTo>
                  <a:lnTo>
                    <a:pt x="12357" y="4882"/>
                  </a:lnTo>
                  <a:lnTo>
                    <a:pt x="11840" y="4845"/>
                  </a:lnTo>
                  <a:lnTo>
                    <a:pt x="11270" y="5338"/>
                  </a:lnTo>
                  <a:lnTo>
                    <a:pt x="10502" y="5599"/>
                  </a:lnTo>
                  <a:lnTo>
                    <a:pt x="9930" y="5731"/>
                  </a:lnTo>
                  <a:lnTo>
                    <a:pt x="9849" y="6456"/>
                  </a:lnTo>
                  <a:lnTo>
                    <a:pt x="9509" y="6829"/>
                  </a:lnTo>
                  <a:lnTo>
                    <a:pt x="9511" y="7461"/>
                  </a:lnTo>
                  <a:lnTo>
                    <a:pt x="9100" y="7419"/>
                  </a:lnTo>
                  <a:lnTo>
                    <a:pt x="9037" y="6897"/>
                  </a:lnTo>
                  <a:lnTo>
                    <a:pt x="9231" y="6434"/>
                  </a:lnTo>
                  <a:lnTo>
                    <a:pt x="9162" y="5939"/>
                  </a:lnTo>
                  <a:lnTo>
                    <a:pt x="8578" y="6303"/>
                  </a:lnTo>
                  <a:lnTo>
                    <a:pt x="7944" y="6785"/>
                  </a:lnTo>
                  <a:lnTo>
                    <a:pt x="7556" y="7481"/>
                  </a:lnTo>
                  <a:lnTo>
                    <a:pt x="7051" y="9526"/>
                  </a:lnTo>
                  <a:lnTo>
                    <a:pt x="6719" y="9265"/>
                  </a:lnTo>
                  <a:lnTo>
                    <a:pt x="6500" y="7706"/>
                  </a:lnTo>
                  <a:lnTo>
                    <a:pt x="5249" y="6829"/>
                  </a:lnTo>
                  <a:lnTo>
                    <a:pt x="4898" y="6476"/>
                  </a:lnTo>
                  <a:lnTo>
                    <a:pt x="3756" y="6043"/>
                  </a:lnTo>
                  <a:lnTo>
                    <a:pt x="3168" y="5563"/>
                  </a:lnTo>
                  <a:lnTo>
                    <a:pt x="2419" y="5539"/>
                  </a:lnTo>
                  <a:lnTo>
                    <a:pt x="1903" y="5409"/>
                  </a:lnTo>
                  <a:lnTo>
                    <a:pt x="1211" y="5279"/>
                  </a:lnTo>
                  <a:lnTo>
                    <a:pt x="0" y="4291"/>
                  </a:lnTo>
                  <a:lnTo>
                    <a:pt x="388" y="4078"/>
                  </a:lnTo>
                  <a:lnTo>
                    <a:pt x="558" y="3577"/>
                  </a:lnTo>
                  <a:lnTo>
                    <a:pt x="945" y="3118"/>
                  </a:lnTo>
                  <a:lnTo>
                    <a:pt x="1462" y="3132"/>
                  </a:lnTo>
                  <a:lnTo>
                    <a:pt x="1847" y="2770"/>
                  </a:lnTo>
                  <a:lnTo>
                    <a:pt x="2582" y="2716"/>
                  </a:lnTo>
                  <a:lnTo>
                    <a:pt x="3057" y="2509"/>
                  </a:lnTo>
                  <a:lnTo>
                    <a:pt x="3484" y="2170"/>
                  </a:lnTo>
                  <a:lnTo>
                    <a:pt x="3566" y="1533"/>
                  </a:lnTo>
                  <a:lnTo>
                    <a:pt x="4246" y="1331"/>
                  </a:lnTo>
                  <a:lnTo>
                    <a:pt x="4313" y="945"/>
                  </a:lnTo>
                  <a:lnTo>
                    <a:pt x="4550" y="534"/>
                  </a:lnTo>
                  <a:lnTo>
                    <a:pt x="5224" y="117"/>
                  </a:lnTo>
                  <a:lnTo>
                    <a:pt x="5781" y="0"/>
                  </a:lnTo>
                  <a:lnTo>
                    <a:pt x="6151" y="745"/>
                  </a:lnTo>
                  <a:lnTo>
                    <a:pt x="5645" y="924"/>
                  </a:lnTo>
                  <a:lnTo>
                    <a:pt x="5260" y="1270"/>
                  </a:lnTo>
                  <a:lnTo>
                    <a:pt x="4967" y="1516"/>
                  </a:lnTo>
                  <a:lnTo>
                    <a:pt x="4756" y="1862"/>
                  </a:lnTo>
                  <a:lnTo>
                    <a:pt x="4586" y="2671"/>
                  </a:lnTo>
                  <a:lnTo>
                    <a:pt x="4465" y="3282"/>
                  </a:lnTo>
                  <a:lnTo>
                    <a:pt x="4932" y="3326"/>
                  </a:lnTo>
                  <a:lnTo>
                    <a:pt x="5053" y="2860"/>
                  </a:lnTo>
                  <a:lnTo>
                    <a:pt x="5292" y="2394"/>
                  </a:lnTo>
                  <a:lnTo>
                    <a:pt x="5744" y="2540"/>
                  </a:lnTo>
                  <a:lnTo>
                    <a:pt x="6293" y="3057"/>
                  </a:lnTo>
                  <a:lnTo>
                    <a:pt x="6974" y="3366"/>
                  </a:lnTo>
                  <a:lnTo>
                    <a:pt x="7080" y="4022"/>
                  </a:lnTo>
                  <a:lnTo>
                    <a:pt x="7662" y="3890"/>
                  </a:lnTo>
                  <a:lnTo>
                    <a:pt x="8384" y="3936"/>
                  </a:lnTo>
                  <a:lnTo>
                    <a:pt x="9021" y="4197"/>
                  </a:lnTo>
                  <a:lnTo>
                    <a:pt x="9297" y="3561"/>
                  </a:lnTo>
                  <a:lnTo>
                    <a:pt x="9616" y="3256"/>
                  </a:lnTo>
                  <a:lnTo>
                    <a:pt x="9974" y="3009"/>
                  </a:lnTo>
                  <a:lnTo>
                    <a:pt x="11348" y="2733"/>
                  </a:lnTo>
                  <a:lnTo>
                    <a:pt x="12023" y="2514"/>
                  </a:lnTo>
                  <a:lnTo>
                    <a:pt x="12222" y="2032"/>
                  </a:lnTo>
                  <a:lnTo>
                    <a:pt x="12768" y="1858"/>
                  </a:lnTo>
                  <a:lnTo>
                    <a:pt x="12806" y="2889"/>
                  </a:lnTo>
                  <a:lnTo>
                    <a:pt x="13296" y="3554"/>
                  </a:lnTo>
                  <a:lnTo>
                    <a:pt x="13693" y="3351"/>
                  </a:lnTo>
                  <a:lnTo>
                    <a:pt x="14759" y="3044"/>
                  </a:lnTo>
                  <a:lnTo>
                    <a:pt x="14893" y="3890"/>
                  </a:lnTo>
                  <a:lnTo>
                    <a:pt x="15291" y="4269"/>
                  </a:lnTo>
                  <a:lnTo>
                    <a:pt x="16013" y="4837"/>
                  </a:lnTo>
                  <a:lnTo>
                    <a:pt x="16440" y="4400"/>
                  </a:lnTo>
                  <a:lnTo>
                    <a:pt x="16997" y="4612"/>
                  </a:lnTo>
                  <a:lnTo>
                    <a:pt x="17036" y="5118"/>
                  </a:lnTo>
                  <a:lnTo>
                    <a:pt x="16421" y="5184"/>
                  </a:lnTo>
                  <a:lnTo>
                    <a:pt x="15596" y="5098"/>
                  </a:lnTo>
                  <a:lnTo>
                    <a:pt x="14649" y="4908"/>
                  </a:lnTo>
                  <a:lnTo>
                    <a:pt x="14168" y="4992"/>
                  </a:lnTo>
                  <a:lnTo>
                    <a:pt x="14376" y="5664"/>
                  </a:lnTo>
                  <a:lnTo>
                    <a:pt x="15027" y="6271"/>
                  </a:lnTo>
                  <a:lnTo>
                    <a:pt x="15767" y="6823"/>
                  </a:lnTo>
                  <a:lnTo>
                    <a:pt x="16754" y="6823"/>
                  </a:lnTo>
                  <a:lnTo>
                    <a:pt x="17071" y="7242"/>
                  </a:lnTo>
                  <a:lnTo>
                    <a:pt x="17663" y="7154"/>
                  </a:lnTo>
                  <a:lnTo>
                    <a:pt x="18036" y="7909"/>
                  </a:lnTo>
                  <a:lnTo>
                    <a:pt x="18157" y="8410"/>
                  </a:lnTo>
                  <a:lnTo>
                    <a:pt x="17844" y="8581"/>
                  </a:lnTo>
                  <a:lnTo>
                    <a:pt x="17802" y="9053"/>
                  </a:lnTo>
                  <a:lnTo>
                    <a:pt x="18068" y="9797"/>
                  </a:lnTo>
                  <a:lnTo>
                    <a:pt x="18227" y="10365"/>
                  </a:lnTo>
                  <a:lnTo>
                    <a:pt x="18135" y="10988"/>
                  </a:lnTo>
                  <a:lnTo>
                    <a:pt x="17829" y="11566"/>
                  </a:lnTo>
                  <a:lnTo>
                    <a:pt x="17832" y="12172"/>
                  </a:lnTo>
                  <a:lnTo>
                    <a:pt x="17365" y="12392"/>
                  </a:lnTo>
                  <a:lnTo>
                    <a:pt x="16967" y="12724"/>
                  </a:lnTo>
                  <a:lnTo>
                    <a:pt x="16952" y="13380"/>
                  </a:lnTo>
                  <a:lnTo>
                    <a:pt x="17332" y="13684"/>
                  </a:lnTo>
                  <a:lnTo>
                    <a:pt x="18398" y="13784"/>
                  </a:lnTo>
                  <a:lnTo>
                    <a:pt x="18791" y="13283"/>
                  </a:lnTo>
                  <a:lnTo>
                    <a:pt x="18339" y="12823"/>
                  </a:lnTo>
                  <a:lnTo>
                    <a:pt x="18775" y="12348"/>
                  </a:lnTo>
                  <a:lnTo>
                    <a:pt x="19481" y="12218"/>
                  </a:lnTo>
                  <a:lnTo>
                    <a:pt x="19948" y="11955"/>
                  </a:lnTo>
                  <a:lnTo>
                    <a:pt x="20576" y="12452"/>
                  </a:lnTo>
                  <a:lnTo>
                    <a:pt x="20843" y="13298"/>
                  </a:lnTo>
                  <a:lnTo>
                    <a:pt x="20964" y="14211"/>
                  </a:lnTo>
                  <a:lnTo>
                    <a:pt x="21044" y="14716"/>
                  </a:lnTo>
                  <a:lnTo>
                    <a:pt x="21108" y="15549"/>
                  </a:lnTo>
                  <a:lnTo>
                    <a:pt x="21426" y="16112"/>
                  </a:lnTo>
                  <a:lnTo>
                    <a:pt x="21600" y="16651"/>
                  </a:lnTo>
                  <a:lnTo>
                    <a:pt x="21481" y="17104"/>
                  </a:lnTo>
                  <a:lnTo>
                    <a:pt x="21361" y="17622"/>
                  </a:lnTo>
                  <a:lnTo>
                    <a:pt x="20870" y="17693"/>
                  </a:lnTo>
                  <a:lnTo>
                    <a:pt x="20644" y="18128"/>
                  </a:lnTo>
                  <a:lnTo>
                    <a:pt x="20651" y="19241"/>
                  </a:lnTo>
                  <a:lnTo>
                    <a:pt x="20467" y="19778"/>
                  </a:lnTo>
                  <a:lnTo>
                    <a:pt x="19920" y="20917"/>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6" name="Shape 1786"/>
            <p:cNvSpPr/>
            <p:nvPr/>
          </p:nvSpPr>
          <p:spPr>
            <a:xfrm>
              <a:off x="7564430" y="2678318"/>
              <a:ext cx="919328" cy="1617550"/>
            </a:xfrm>
            <a:custGeom>
              <a:avLst/>
              <a:gdLst/>
              <a:ahLst/>
              <a:cxnLst>
                <a:cxn ang="0">
                  <a:pos x="wd2" y="hd2"/>
                </a:cxn>
                <a:cxn ang="5400000">
                  <a:pos x="wd2" y="hd2"/>
                </a:cxn>
                <a:cxn ang="10800000">
                  <a:pos x="wd2" y="hd2"/>
                </a:cxn>
                <a:cxn ang="16200000">
                  <a:pos x="wd2" y="hd2"/>
                </a:cxn>
              </a:cxnLst>
              <a:rect l="0" t="0" r="r" b="b"/>
              <a:pathLst>
                <a:path w="21600" h="21600" extrusionOk="0">
                  <a:moveTo>
                    <a:pt x="17586" y="0"/>
                  </a:moveTo>
                  <a:lnTo>
                    <a:pt x="2288" y="248"/>
                  </a:lnTo>
                  <a:lnTo>
                    <a:pt x="4820" y="1312"/>
                  </a:lnTo>
                  <a:lnTo>
                    <a:pt x="5388" y="2213"/>
                  </a:lnTo>
                  <a:lnTo>
                    <a:pt x="6365" y="2618"/>
                  </a:lnTo>
                  <a:lnTo>
                    <a:pt x="6110" y="3011"/>
                  </a:lnTo>
                  <a:lnTo>
                    <a:pt x="4441" y="3926"/>
                  </a:lnTo>
                  <a:lnTo>
                    <a:pt x="3391" y="4120"/>
                  </a:lnTo>
                  <a:lnTo>
                    <a:pt x="3242" y="4717"/>
                  </a:lnTo>
                  <a:lnTo>
                    <a:pt x="1894" y="5152"/>
                  </a:lnTo>
                  <a:lnTo>
                    <a:pt x="1471" y="6755"/>
                  </a:lnTo>
                  <a:lnTo>
                    <a:pt x="793" y="7171"/>
                  </a:lnTo>
                  <a:lnTo>
                    <a:pt x="62" y="8703"/>
                  </a:lnTo>
                  <a:lnTo>
                    <a:pt x="0" y="9573"/>
                  </a:lnTo>
                  <a:lnTo>
                    <a:pt x="317" y="10156"/>
                  </a:lnTo>
                  <a:lnTo>
                    <a:pt x="317" y="10787"/>
                  </a:lnTo>
                  <a:lnTo>
                    <a:pt x="529" y="11493"/>
                  </a:lnTo>
                  <a:lnTo>
                    <a:pt x="2006" y="12063"/>
                  </a:lnTo>
                  <a:lnTo>
                    <a:pt x="2850" y="12379"/>
                  </a:lnTo>
                  <a:lnTo>
                    <a:pt x="3963" y="13132"/>
                  </a:lnTo>
                  <a:lnTo>
                    <a:pt x="4566" y="13606"/>
                  </a:lnTo>
                  <a:lnTo>
                    <a:pt x="5360" y="14083"/>
                  </a:lnTo>
                  <a:lnTo>
                    <a:pt x="6864" y="14128"/>
                  </a:lnTo>
                  <a:lnTo>
                    <a:pt x="7490" y="14583"/>
                  </a:lnTo>
                  <a:lnTo>
                    <a:pt x="7775" y="15421"/>
                  </a:lnTo>
                  <a:lnTo>
                    <a:pt x="6847" y="16036"/>
                  </a:lnTo>
                  <a:lnTo>
                    <a:pt x="6794" y="16577"/>
                  </a:lnTo>
                  <a:lnTo>
                    <a:pt x="7483" y="17252"/>
                  </a:lnTo>
                  <a:lnTo>
                    <a:pt x="9006" y="17928"/>
                  </a:lnTo>
                  <a:lnTo>
                    <a:pt x="10059" y="18545"/>
                  </a:lnTo>
                  <a:lnTo>
                    <a:pt x="10957" y="18771"/>
                  </a:lnTo>
                  <a:lnTo>
                    <a:pt x="11116" y="19336"/>
                  </a:lnTo>
                  <a:lnTo>
                    <a:pt x="10748" y="20028"/>
                  </a:lnTo>
                  <a:lnTo>
                    <a:pt x="11301" y="20704"/>
                  </a:lnTo>
                  <a:lnTo>
                    <a:pt x="12255" y="21242"/>
                  </a:lnTo>
                  <a:lnTo>
                    <a:pt x="13563" y="21600"/>
                  </a:lnTo>
                  <a:lnTo>
                    <a:pt x="14318" y="21079"/>
                  </a:lnTo>
                  <a:lnTo>
                    <a:pt x="14553" y="20569"/>
                  </a:lnTo>
                  <a:lnTo>
                    <a:pt x="15398" y="20642"/>
                  </a:lnTo>
                  <a:lnTo>
                    <a:pt x="16268" y="21139"/>
                  </a:lnTo>
                  <a:lnTo>
                    <a:pt x="17351" y="20883"/>
                  </a:lnTo>
                  <a:lnTo>
                    <a:pt x="17351" y="20164"/>
                  </a:lnTo>
                  <a:lnTo>
                    <a:pt x="18994" y="19960"/>
                  </a:lnTo>
                  <a:lnTo>
                    <a:pt x="19464" y="19292"/>
                  </a:lnTo>
                  <a:lnTo>
                    <a:pt x="19491" y="18167"/>
                  </a:lnTo>
                  <a:lnTo>
                    <a:pt x="19491" y="17314"/>
                  </a:lnTo>
                  <a:lnTo>
                    <a:pt x="19650" y="16836"/>
                  </a:lnTo>
                  <a:lnTo>
                    <a:pt x="20120" y="16356"/>
                  </a:lnTo>
                  <a:lnTo>
                    <a:pt x="20252" y="15680"/>
                  </a:lnTo>
                  <a:lnTo>
                    <a:pt x="21017" y="15082"/>
                  </a:lnTo>
                  <a:lnTo>
                    <a:pt x="21521" y="14555"/>
                  </a:lnTo>
                  <a:lnTo>
                    <a:pt x="21600" y="13838"/>
                  </a:lnTo>
                  <a:lnTo>
                    <a:pt x="21524" y="13211"/>
                  </a:lnTo>
                  <a:lnTo>
                    <a:pt x="20974" y="12558"/>
                  </a:lnTo>
                  <a:lnTo>
                    <a:pt x="20789" y="11519"/>
                  </a:lnTo>
                  <a:lnTo>
                    <a:pt x="19779" y="2436"/>
                  </a:lnTo>
                  <a:lnTo>
                    <a:pt x="18679" y="1544"/>
                  </a:lnTo>
                  <a:lnTo>
                    <a:pt x="1758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7" name="Shape 1787"/>
            <p:cNvSpPr/>
            <p:nvPr/>
          </p:nvSpPr>
          <p:spPr>
            <a:xfrm>
              <a:off x="8384061" y="2807077"/>
              <a:ext cx="700239" cy="1245185"/>
            </a:xfrm>
            <a:custGeom>
              <a:avLst/>
              <a:gdLst/>
              <a:ahLst/>
              <a:cxnLst>
                <a:cxn ang="0">
                  <a:pos x="wd2" y="hd2"/>
                </a:cxn>
                <a:cxn ang="5400000">
                  <a:pos x="wd2" y="hd2"/>
                </a:cxn>
                <a:cxn ang="10800000">
                  <a:pos x="wd2" y="hd2"/>
                </a:cxn>
                <a:cxn ang="16200000">
                  <a:pos x="wd2" y="hd2"/>
                </a:cxn>
              </a:cxnLst>
              <a:rect l="0" t="0" r="r" b="b"/>
              <a:pathLst>
                <a:path w="21600" h="21600" extrusionOk="0">
                  <a:moveTo>
                    <a:pt x="371" y="813"/>
                  </a:moveTo>
                  <a:lnTo>
                    <a:pt x="2024" y="1221"/>
                  </a:lnTo>
                  <a:lnTo>
                    <a:pt x="3737" y="1242"/>
                  </a:lnTo>
                  <a:lnTo>
                    <a:pt x="4885" y="603"/>
                  </a:lnTo>
                  <a:lnTo>
                    <a:pt x="19270" y="0"/>
                  </a:lnTo>
                  <a:lnTo>
                    <a:pt x="21600" y="13469"/>
                  </a:lnTo>
                  <a:lnTo>
                    <a:pt x="21469" y="14678"/>
                  </a:lnTo>
                  <a:lnTo>
                    <a:pt x="20605" y="15416"/>
                  </a:lnTo>
                  <a:lnTo>
                    <a:pt x="18604" y="15732"/>
                  </a:lnTo>
                  <a:lnTo>
                    <a:pt x="17809" y="16179"/>
                  </a:lnTo>
                  <a:lnTo>
                    <a:pt x="17813" y="17194"/>
                  </a:lnTo>
                  <a:lnTo>
                    <a:pt x="17104" y="18064"/>
                  </a:lnTo>
                  <a:lnTo>
                    <a:pt x="16074" y="18766"/>
                  </a:lnTo>
                  <a:lnTo>
                    <a:pt x="14874" y="19463"/>
                  </a:lnTo>
                  <a:lnTo>
                    <a:pt x="13639" y="19678"/>
                  </a:lnTo>
                  <a:lnTo>
                    <a:pt x="12509" y="19150"/>
                  </a:lnTo>
                  <a:lnTo>
                    <a:pt x="11822" y="18571"/>
                  </a:lnTo>
                  <a:lnTo>
                    <a:pt x="10995" y="19248"/>
                  </a:lnTo>
                  <a:lnTo>
                    <a:pt x="10791" y="20223"/>
                  </a:lnTo>
                  <a:lnTo>
                    <a:pt x="9496" y="20304"/>
                  </a:lnTo>
                  <a:lnTo>
                    <a:pt x="8500" y="20128"/>
                  </a:lnTo>
                  <a:lnTo>
                    <a:pt x="7300" y="20627"/>
                  </a:lnTo>
                  <a:lnTo>
                    <a:pt x="5196" y="20510"/>
                  </a:lnTo>
                  <a:lnTo>
                    <a:pt x="4165" y="20219"/>
                  </a:lnTo>
                  <a:lnTo>
                    <a:pt x="3092" y="20610"/>
                  </a:lnTo>
                  <a:lnTo>
                    <a:pt x="2022" y="20551"/>
                  </a:lnTo>
                  <a:lnTo>
                    <a:pt x="1061" y="21307"/>
                  </a:lnTo>
                  <a:lnTo>
                    <a:pt x="0" y="21600"/>
                  </a:lnTo>
                  <a:lnTo>
                    <a:pt x="52" y="19866"/>
                  </a:lnTo>
                  <a:lnTo>
                    <a:pt x="1110" y="18786"/>
                  </a:lnTo>
                  <a:lnTo>
                    <a:pt x="1106" y="17813"/>
                  </a:lnTo>
                  <a:lnTo>
                    <a:pt x="2810" y="16575"/>
                  </a:lnTo>
                  <a:lnTo>
                    <a:pt x="2814" y="15076"/>
                  </a:lnTo>
                  <a:lnTo>
                    <a:pt x="1997" y="14130"/>
                  </a:lnTo>
                  <a:lnTo>
                    <a:pt x="371" y="81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8" name="Shape 1788"/>
            <p:cNvSpPr/>
            <p:nvPr/>
          </p:nvSpPr>
          <p:spPr>
            <a:xfrm>
              <a:off x="9000302" y="2655295"/>
              <a:ext cx="1009246" cy="1079123"/>
            </a:xfrm>
            <a:custGeom>
              <a:avLst/>
              <a:gdLst/>
              <a:ahLst/>
              <a:cxnLst>
                <a:cxn ang="0">
                  <a:pos x="wd2" y="hd2"/>
                </a:cxn>
                <a:cxn ang="5400000">
                  <a:pos x="wd2" y="hd2"/>
                </a:cxn>
                <a:cxn ang="10800000">
                  <a:pos x="wd2" y="hd2"/>
                </a:cxn>
                <a:cxn ang="16200000">
                  <a:pos x="wd2" y="hd2"/>
                </a:cxn>
              </a:cxnLst>
              <a:rect l="0" t="0" r="r" b="b"/>
              <a:pathLst>
                <a:path w="21600" h="21600" extrusionOk="0">
                  <a:moveTo>
                    <a:pt x="19863" y="0"/>
                  </a:moveTo>
                  <a:lnTo>
                    <a:pt x="21600" y="11840"/>
                  </a:lnTo>
                  <a:lnTo>
                    <a:pt x="20714" y="11973"/>
                  </a:lnTo>
                  <a:lnTo>
                    <a:pt x="20424" y="12958"/>
                  </a:lnTo>
                  <a:lnTo>
                    <a:pt x="19918" y="13813"/>
                  </a:lnTo>
                  <a:lnTo>
                    <a:pt x="19359" y="14829"/>
                  </a:lnTo>
                  <a:lnTo>
                    <a:pt x="18490" y="15638"/>
                  </a:lnTo>
                  <a:lnTo>
                    <a:pt x="17569" y="15706"/>
                  </a:lnTo>
                  <a:lnTo>
                    <a:pt x="17163" y="16333"/>
                  </a:lnTo>
                  <a:lnTo>
                    <a:pt x="17386" y="17114"/>
                  </a:lnTo>
                  <a:lnTo>
                    <a:pt x="17511" y="18093"/>
                  </a:lnTo>
                  <a:lnTo>
                    <a:pt x="16667" y="17721"/>
                  </a:lnTo>
                  <a:lnTo>
                    <a:pt x="15766" y="17786"/>
                  </a:lnTo>
                  <a:lnTo>
                    <a:pt x="15244" y="18483"/>
                  </a:lnTo>
                  <a:lnTo>
                    <a:pt x="15631" y="19380"/>
                  </a:lnTo>
                  <a:lnTo>
                    <a:pt x="15269" y="20003"/>
                  </a:lnTo>
                  <a:lnTo>
                    <a:pt x="14790" y="20785"/>
                  </a:lnTo>
                  <a:lnTo>
                    <a:pt x="14632" y="21532"/>
                  </a:lnTo>
                  <a:lnTo>
                    <a:pt x="13470" y="21600"/>
                  </a:lnTo>
                  <a:lnTo>
                    <a:pt x="11729" y="19941"/>
                  </a:lnTo>
                  <a:lnTo>
                    <a:pt x="10842" y="19871"/>
                  </a:lnTo>
                  <a:lnTo>
                    <a:pt x="10174" y="20319"/>
                  </a:lnTo>
                  <a:lnTo>
                    <a:pt x="8981" y="19935"/>
                  </a:lnTo>
                  <a:lnTo>
                    <a:pt x="8297" y="20243"/>
                  </a:lnTo>
                  <a:lnTo>
                    <a:pt x="7592" y="20243"/>
                  </a:lnTo>
                  <a:lnTo>
                    <a:pt x="6648" y="19546"/>
                  </a:lnTo>
                  <a:lnTo>
                    <a:pt x="5611" y="19278"/>
                  </a:lnTo>
                  <a:lnTo>
                    <a:pt x="4202" y="19211"/>
                  </a:lnTo>
                  <a:lnTo>
                    <a:pt x="2990" y="18872"/>
                  </a:lnTo>
                  <a:lnTo>
                    <a:pt x="2382" y="18559"/>
                  </a:lnTo>
                  <a:lnTo>
                    <a:pt x="1695" y="18559"/>
                  </a:lnTo>
                  <a:lnTo>
                    <a:pt x="0" y="3573"/>
                  </a:lnTo>
                  <a:lnTo>
                    <a:pt x="8162" y="2676"/>
                  </a:lnTo>
                  <a:lnTo>
                    <a:pt x="8414" y="3415"/>
                  </a:lnTo>
                  <a:cubicBezTo>
                    <a:pt x="8705" y="3381"/>
                    <a:pt x="8996" y="3347"/>
                    <a:pt x="9287" y="3313"/>
                  </a:cubicBezTo>
                  <a:cubicBezTo>
                    <a:pt x="9578" y="3280"/>
                    <a:pt x="9869" y="3246"/>
                    <a:pt x="10160" y="3212"/>
                  </a:cubicBezTo>
                  <a:lnTo>
                    <a:pt x="10420" y="3979"/>
                  </a:lnTo>
                  <a:lnTo>
                    <a:pt x="11542" y="3567"/>
                  </a:lnTo>
                  <a:lnTo>
                    <a:pt x="12408" y="2916"/>
                  </a:lnTo>
                  <a:lnTo>
                    <a:pt x="13313" y="2058"/>
                  </a:lnTo>
                  <a:lnTo>
                    <a:pt x="14631" y="2639"/>
                  </a:lnTo>
                  <a:lnTo>
                    <a:pt x="15831" y="2258"/>
                  </a:lnTo>
                  <a:lnTo>
                    <a:pt x="16453" y="1635"/>
                  </a:lnTo>
                  <a:lnTo>
                    <a:pt x="17560" y="1006"/>
                  </a:lnTo>
                  <a:lnTo>
                    <a:pt x="18284" y="38"/>
                  </a:lnTo>
                  <a:lnTo>
                    <a:pt x="19863"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89" name="Shape 1789"/>
            <p:cNvSpPr/>
            <p:nvPr/>
          </p:nvSpPr>
          <p:spPr>
            <a:xfrm>
              <a:off x="9917676" y="2439147"/>
              <a:ext cx="1356085" cy="857181"/>
            </a:xfrm>
            <a:custGeom>
              <a:avLst/>
              <a:gdLst/>
              <a:ahLst/>
              <a:cxnLst>
                <a:cxn ang="0">
                  <a:pos x="wd2" y="hd2"/>
                </a:cxn>
                <a:cxn ang="5400000">
                  <a:pos x="wd2" y="hd2"/>
                </a:cxn>
                <a:cxn ang="10800000">
                  <a:pos x="wd2" y="hd2"/>
                </a:cxn>
                <a:cxn ang="16200000">
                  <a:pos x="wd2" y="hd2"/>
                </a:cxn>
              </a:cxnLst>
              <a:rect l="0" t="0" r="r" b="b"/>
              <a:pathLst>
                <a:path w="21600" h="21575" extrusionOk="0">
                  <a:moveTo>
                    <a:pt x="17281" y="76"/>
                  </a:moveTo>
                  <a:cubicBezTo>
                    <a:pt x="17481" y="-24"/>
                    <a:pt x="17696" y="-25"/>
                    <a:pt x="17897" y="74"/>
                  </a:cubicBezTo>
                  <a:cubicBezTo>
                    <a:pt x="18165" y="207"/>
                    <a:pt x="18387" y="506"/>
                    <a:pt x="18513" y="902"/>
                  </a:cubicBezTo>
                  <a:lnTo>
                    <a:pt x="19001" y="2304"/>
                  </a:lnTo>
                  <a:lnTo>
                    <a:pt x="19432" y="3407"/>
                  </a:lnTo>
                  <a:lnTo>
                    <a:pt x="20379" y="4004"/>
                  </a:lnTo>
                  <a:lnTo>
                    <a:pt x="20969" y="4571"/>
                  </a:lnTo>
                  <a:lnTo>
                    <a:pt x="20651" y="5419"/>
                  </a:lnTo>
                  <a:lnTo>
                    <a:pt x="20082" y="6427"/>
                  </a:lnTo>
                  <a:lnTo>
                    <a:pt x="20080" y="7881"/>
                  </a:lnTo>
                  <a:lnTo>
                    <a:pt x="20168" y="9889"/>
                  </a:lnTo>
                  <a:lnTo>
                    <a:pt x="20491" y="10904"/>
                  </a:lnTo>
                  <a:lnTo>
                    <a:pt x="21331" y="11869"/>
                  </a:lnTo>
                  <a:lnTo>
                    <a:pt x="21600" y="12940"/>
                  </a:lnTo>
                  <a:lnTo>
                    <a:pt x="21295" y="14402"/>
                  </a:lnTo>
                  <a:lnTo>
                    <a:pt x="20480" y="14657"/>
                  </a:lnTo>
                  <a:lnTo>
                    <a:pt x="19575" y="17066"/>
                  </a:lnTo>
                  <a:lnTo>
                    <a:pt x="1402" y="21575"/>
                  </a:lnTo>
                  <a:lnTo>
                    <a:pt x="0" y="5462"/>
                  </a:lnTo>
                  <a:lnTo>
                    <a:pt x="1128" y="5071"/>
                  </a:lnTo>
                  <a:lnTo>
                    <a:pt x="1994" y="4167"/>
                  </a:lnTo>
                  <a:lnTo>
                    <a:pt x="2625" y="3042"/>
                  </a:lnTo>
                  <a:lnTo>
                    <a:pt x="2840" y="4699"/>
                  </a:lnTo>
                  <a:lnTo>
                    <a:pt x="17281" y="7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0" name="Shape 1790"/>
            <p:cNvSpPr/>
            <p:nvPr/>
          </p:nvSpPr>
          <p:spPr>
            <a:xfrm>
              <a:off x="172683" y="1790992"/>
              <a:ext cx="1948843" cy="3236530"/>
            </a:xfrm>
            <a:custGeom>
              <a:avLst/>
              <a:gdLst/>
              <a:ahLst/>
              <a:cxnLst>
                <a:cxn ang="0">
                  <a:pos x="wd2" y="hd2"/>
                </a:cxn>
                <a:cxn ang="5400000">
                  <a:pos x="wd2" y="hd2"/>
                </a:cxn>
                <a:cxn ang="10800000">
                  <a:pos x="wd2" y="hd2"/>
                </a:cxn>
                <a:cxn ang="16200000">
                  <a:pos x="wd2" y="hd2"/>
                </a:cxn>
              </a:cxnLst>
              <a:rect l="0" t="0" r="r" b="b"/>
              <a:pathLst>
                <a:path w="21600" h="21600" extrusionOk="0">
                  <a:moveTo>
                    <a:pt x="2472" y="0"/>
                  </a:moveTo>
                  <a:cubicBezTo>
                    <a:pt x="2546" y="19"/>
                    <a:pt x="2620" y="38"/>
                    <a:pt x="2693" y="56"/>
                  </a:cubicBezTo>
                  <a:cubicBezTo>
                    <a:pt x="2767" y="75"/>
                    <a:pt x="2841" y="94"/>
                    <a:pt x="2914" y="113"/>
                  </a:cubicBezTo>
                  <a:lnTo>
                    <a:pt x="3474" y="37"/>
                  </a:lnTo>
                  <a:lnTo>
                    <a:pt x="13271" y="1740"/>
                  </a:lnTo>
                  <a:lnTo>
                    <a:pt x="10572" y="6641"/>
                  </a:lnTo>
                  <a:lnTo>
                    <a:pt x="10908" y="6865"/>
                  </a:lnTo>
                  <a:lnTo>
                    <a:pt x="10271" y="7638"/>
                  </a:lnTo>
                  <a:lnTo>
                    <a:pt x="20902" y="17313"/>
                  </a:lnTo>
                  <a:lnTo>
                    <a:pt x="20902" y="17595"/>
                  </a:lnTo>
                  <a:lnTo>
                    <a:pt x="21187" y="17994"/>
                  </a:lnTo>
                  <a:lnTo>
                    <a:pt x="21248" y="18346"/>
                  </a:lnTo>
                  <a:lnTo>
                    <a:pt x="21600" y="18559"/>
                  </a:lnTo>
                  <a:lnTo>
                    <a:pt x="21377" y="18784"/>
                  </a:lnTo>
                  <a:lnTo>
                    <a:pt x="20830" y="19068"/>
                  </a:lnTo>
                  <a:lnTo>
                    <a:pt x="20546" y="19447"/>
                  </a:lnTo>
                  <a:lnTo>
                    <a:pt x="20236" y="19625"/>
                  </a:lnTo>
                  <a:lnTo>
                    <a:pt x="19935" y="19877"/>
                  </a:lnTo>
                  <a:lnTo>
                    <a:pt x="19683" y="20163"/>
                  </a:lnTo>
                  <a:lnTo>
                    <a:pt x="19394" y="20530"/>
                  </a:lnTo>
                  <a:lnTo>
                    <a:pt x="19516" y="20806"/>
                  </a:lnTo>
                  <a:lnTo>
                    <a:pt x="20029" y="21170"/>
                  </a:lnTo>
                  <a:lnTo>
                    <a:pt x="20213" y="21487"/>
                  </a:lnTo>
                  <a:lnTo>
                    <a:pt x="19605" y="21600"/>
                  </a:lnTo>
                  <a:lnTo>
                    <a:pt x="18895" y="21443"/>
                  </a:lnTo>
                  <a:lnTo>
                    <a:pt x="12383" y="21189"/>
                  </a:lnTo>
                  <a:lnTo>
                    <a:pt x="12447" y="20898"/>
                  </a:lnTo>
                  <a:lnTo>
                    <a:pt x="12655" y="20630"/>
                  </a:lnTo>
                  <a:lnTo>
                    <a:pt x="12136" y="20683"/>
                  </a:lnTo>
                  <a:lnTo>
                    <a:pt x="12276" y="20376"/>
                  </a:lnTo>
                  <a:lnTo>
                    <a:pt x="12597" y="19910"/>
                  </a:lnTo>
                  <a:lnTo>
                    <a:pt x="12273" y="19771"/>
                  </a:lnTo>
                  <a:lnTo>
                    <a:pt x="11475" y="19098"/>
                  </a:lnTo>
                  <a:lnTo>
                    <a:pt x="11439" y="18709"/>
                  </a:lnTo>
                  <a:lnTo>
                    <a:pt x="11325" y="18449"/>
                  </a:lnTo>
                  <a:lnTo>
                    <a:pt x="10765" y="18449"/>
                  </a:lnTo>
                  <a:lnTo>
                    <a:pt x="10182" y="18337"/>
                  </a:lnTo>
                  <a:lnTo>
                    <a:pt x="9701" y="18442"/>
                  </a:lnTo>
                  <a:lnTo>
                    <a:pt x="9701" y="18164"/>
                  </a:lnTo>
                  <a:lnTo>
                    <a:pt x="9997" y="17993"/>
                  </a:lnTo>
                  <a:lnTo>
                    <a:pt x="10083" y="17671"/>
                  </a:lnTo>
                  <a:lnTo>
                    <a:pt x="9548" y="17453"/>
                  </a:lnTo>
                  <a:lnTo>
                    <a:pt x="9027" y="17408"/>
                  </a:lnTo>
                  <a:lnTo>
                    <a:pt x="8604" y="17213"/>
                  </a:lnTo>
                  <a:lnTo>
                    <a:pt x="7893" y="16795"/>
                  </a:lnTo>
                  <a:lnTo>
                    <a:pt x="7594" y="16660"/>
                  </a:lnTo>
                  <a:lnTo>
                    <a:pt x="7345" y="16443"/>
                  </a:lnTo>
                  <a:lnTo>
                    <a:pt x="6734" y="16292"/>
                  </a:lnTo>
                  <a:lnTo>
                    <a:pt x="6102" y="16248"/>
                  </a:lnTo>
                  <a:lnTo>
                    <a:pt x="5753" y="16114"/>
                  </a:lnTo>
                  <a:lnTo>
                    <a:pt x="5269" y="16023"/>
                  </a:lnTo>
                  <a:lnTo>
                    <a:pt x="4871" y="15956"/>
                  </a:lnTo>
                  <a:lnTo>
                    <a:pt x="4276" y="15550"/>
                  </a:lnTo>
                  <a:lnTo>
                    <a:pt x="4619" y="15379"/>
                  </a:lnTo>
                  <a:lnTo>
                    <a:pt x="4829" y="15126"/>
                  </a:lnTo>
                  <a:lnTo>
                    <a:pt x="5015" y="14717"/>
                  </a:lnTo>
                  <a:lnTo>
                    <a:pt x="4816" y="14359"/>
                  </a:lnTo>
                  <a:lnTo>
                    <a:pt x="4535" y="14241"/>
                  </a:lnTo>
                  <a:lnTo>
                    <a:pt x="4897" y="13831"/>
                  </a:lnTo>
                  <a:lnTo>
                    <a:pt x="4163" y="13585"/>
                  </a:lnTo>
                  <a:lnTo>
                    <a:pt x="4238" y="13331"/>
                  </a:lnTo>
                  <a:lnTo>
                    <a:pt x="4126" y="13108"/>
                  </a:lnTo>
                  <a:lnTo>
                    <a:pt x="3755" y="13062"/>
                  </a:lnTo>
                  <a:lnTo>
                    <a:pt x="3718" y="12726"/>
                  </a:lnTo>
                  <a:lnTo>
                    <a:pt x="3473" y="12334"/>
                  </a:lnTo>
                  <a:lnTo>
                    <a:pt x="3260" y="12071"/>
                  </a:lnTo>
                  <a:lnTo>
                    <a:pt x="2999" y="11777"/>
                  </a:lnTo>
                  <a:lnTo>
                    <a:pt x="2737" y="11650"/>
                  </a:lnTo>
                  <a:lnTo>
                    <a:pt x="2524" y="11476"/>
                  </a:lnTo>
                  <a:lnTo>
                    <a:pt x="2710" y="11230"/>
                  </a:lnTo>
                  <a:lnTo>
                    <a:pt x="2821" y="11034"/>
                  </a:lnTo>
                  <a:lnTo>
                    <a:pt x="2824" y="10835"/>
                  </a:lnTo>
                  <a:lnTo>
                    <a:pt x="2317" y="10790"/>
                  </a:lnTo>
                  <a:lnTo>
                    <a:pt x="2242" y="10434"/>
                  </a:lnTo>
                  <a:lnTo>
                    <a:pt x="2385" y="10128"/>
                  </a:lnTo>
                  <a:lnTo>
                    <a:pt x="2384" y="9867"/>
                  </a:lnTo>
                  <a:lnTo>
                    <a:pt x="2606" y="9398"/>
                  </a:lnTo>
                  <a:lnTo>
                    <a:pt x="2642" y="9023"/>
                  </a:lnTo>
                  <a:lnTo>
                    <a:pt x="2929" y="8858"/>
                  </a:lnTo>
                  <a:lnTo>
                    <a:pt x="3315" y="8769"/>
                  </a:lnTo>
                  <a:lnTo>
                    <a:pt x="3472" y="9056"/>
                  </a:lnTo>
                  <a:lnTo>
                    <a:pt x="3398" y="9302"/>
                  </a:lnTo>
                  <a:lnTo>
                    <a:pt x="3398" y="9572"/>
                  </a:lnTo>
                  <a:lnTo>
                    <a:pt x="3632" y="9796"/>
                  </a:lnTo>
                  <a:lnTo>
                    <a:pt x="4003" y="9437"/>
                  </a:lnTo>
                  <a:lnTo>
                    <a:pt x="3454" y="8453"/>
                  </a:lnTo>
                  <a:lnTo>
                    <a:pt x="3903" y="8262"/>
                  </a:lnTo>
                  <a:lnTo>
                    <a:pt x="4603" y="8270"/>
                  </a:lnTo>
                  <a:lnTo>
                    <a:pt x="5165" y="8510"/>
                  </a:lnTo>
                  <a:lnTo>
                    <a:pt x="5523" y="8391"/>
                  </a:lnTo>
                  <a:lnTo>
                    <a:pt x="5632" y="8062"/>
                  </a:lnTo>
                  <a:lnTo>
                    <a:pt x="4748" y="8062"/>
                  </a:lnTo>
                  <a:lnTo>
                    <a:pt x="3804" y="8069"/>
                  </a:lnTo>
                  <a:lnTo>
                    <a:pt x="3368" y="8024"/>
                  </a:lnTo>
                  <a:lnTo>
                    <a:pt x="3120" y="8308"/>
                  </a:lnTo>
                  <a:lnTo>
                    <a:pt x="2772" y="8591"/>
                  </a:lnTo>
                  <a:lnTo>
                    <a:pt x="2498" y="8426"/>
                  </a:lnTo>
                  <a:lnTo>
                    <a:pt x="2350" y="8111"/>
                  </a:lnTo>
                  <a:lnTo>
                    <a:pt x="1931" y="8177"/>
                  </a:lnTo>
                  <a:lnTo>
                    <a:pt x="1634" y="8050"/>
                  </a:lnTo>
                  <a:lnTo>
                    <a:pt x="1646" y="7721"/>
                  </a:lnTo>
                  <a:lnTo>
                    <a:pt x="2064" y="7609"/>
                  </a:lnTo>
                  <a:lnTo>
                    <a:pt x="2285" y="7396"/>
                  </a:lnTo>
                  <a:lnTo>
                    <a:pt x="2033" y="7124"/>
                  </a:lnTo>
                  <a:lnTo>
                    <a:pt x="1555" y="6842"/>
                  </a:lnTo>
                  <a:lnTo>
                    <a:pt x="1247" y="6640"/>
                  </a:lnTo>
                  <a:lnTo>
                    <a:pt x="1025" y="6259"/>
                  </a:lnTo>
                  <a:lnTo>
                    <a:pt x="434" y="6169"/>
                  </a:lnTo>
                  <a:lnTo>
                    <a:pt x="0" y="5997"/>
                  </a:lnTo>
                  <a:lnTo>
                    <a:pt x="548" y="5651"/>
                  </a:lnTo>
                  <a:lnTo>
                    <a:pt x="1286" y="5525"/>
                  </a:lnTo>
                  <a:lnTo>
                    <a:pt x="1212" y="5259"/>
                  </a:lnTo>
                  <a:lnTo>
                    <a:pt x="1025" y="5101"/>
                  </a:lnTo>
                  <a:lnTo>
                    <a:pt x="1348" y="4718"/>
                  </a:lnTo>
                  <a:lnTo>
                    <a:pt x="1472" y="4237"/>
                  </a:lnTo>
                  <a:lnTo>
                    <a:pt x="1286" y="3907"/>
                  </a:lnTo>
                  <a:lnTo>
                    <a:pt x="1173" y="3636"/>
                  </a:lnTo>
                  <a:lnTo>
                    <a:pt x="900" y="3313"/>
                  </a:lnTo>
                  <a:lnTo>
                    <a:pt x="1001" y="2858"/>
                  </a:lnTo>
                  <a:lnTo>
                    <a:pt x="1364" y="2611"/>
                  </a:lnTo>
                  <a:lnTo>
                    <a:pt x="1800" y="2287"/>
                  </a:lnTo>
                  <a:lnTo>
                    <a:pt x="2123" y="1803"/>
                  </a:lnTo>
                  <a:lnTo>
                    <a:pt x="2185" y="1550"/>
                  </a:lnTo>
                  <a:lnTo>
                    <a:pt x="2632" y="1431"/>
                  </a:lnTo>
                  <a:lnTo>
                    <a:pt x="2845" y="1040"/>
                  </a:lnTo>
                  <a:lnTo>
                    <a:pt x="2945" y="733"/>
                  </a:lnTo>
                  <a:lnTo>
                    <a:pt x="2762" y="444"/>
                  </a:lnTo>
                  <a:lnTo>
                    <a:pt x="2365" y="278"/>
                  </a:lnTo>
                  <a:lnTo>
                    <a:pt x="247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1" name="Shape 1791"/>
            <p:cNvSpPr/>
            <p:nvPr/>
          </p:nvSpPr>
          <p:spPr>
            <a:xfrm>
              <a:off x="1086734" y="2051979"/>
              <a:ext cx="1565184" cy="2322004"/>
            </a:xfrm>
            <a:custGeom>
              <a:avLst/>
              <a:gdLst/>
              <a:ahLst/>
              <a:cxnLst>
                <a:cxn ang="0">
                  <a:pos x="wd2" y="hd2"/>
                </a:cxn>
                <a:cxn ang="5400000">
                  <a:pos x="wd2" y="hd2"/>
                </a:cxn>
                <a:cxn ang="10800000">
                  <a:pos x="wd2" y="hd2"/>
                </a:cxn>
                <a:cxn ang="16200000">
                  <a:pos x="wd2" y="hd2"/>
                </a:cxn>
              </a:cxnLst>
              <a:rect l="0" t="0" r="r" b="b"/>
              <a:pathLst>
                <a:path w="21600" h="21600" extrusionOk="0">
                  <a:moveTo>
                    <a:pt x="21600" y="3188"/>
                  </a:moveTo>
                  <a:lnTo>
                    <a:pt x="16246" y="18841"/>
                  </a:lnTo>
                  <a:lnTo>
                    <a:pt x="15689" y="18483"/>
                  </a:lnTo>
                  <a:lnTo>
                    <a:pt x="15163" y="18138"/>
                  </a:lnTo>
                  <a:lnTo>
                    <a:pt x="14375" y="18138"/>
                  </a:lnTo>
                  <a:lnTo>
                    <a:pt x="13986" y="18380"/>
                  </a:lnTo>
                  <a:lnTo>
                    <a:pt x="13785" y="18756"/>
                  </a:lnTo>
                  <a:lnTo>
                    <a:pt x="13750" y="19384"/>
                  </a:lnTo>
                  <a:lnTo>
                    <a:pt x="13457" y="19603"/>
                  </a:lnTo>
                  <a:lnTo>
                    <a:pt x="13399" y="19944"/>
                  </a:lnTo>
                  <a:lnTo>
                    <a:pt x="13550" y="20373"/>
                  </a:lnTo>
                  <a:lnTo>
                    <a:pt x="13675" y="21059"/>
                  </a:lnTo>
                  <a:lnTo>
                    <a:pt x="13200" y="21600"/>
                  </a:lnTo>
                  <a:lnTo>
                    <a:pt x="0" y="8183"/>
                  </a:lnTo>
                  <a:lnTo>
                    <a:pt x="845" y="7137"/>
                  </a:lnTo>
                  <a:lnTo>
                    <a:pt x="350" y="6824"/>
                  </a:lnTo>
                  <a:lnTo>
                    <a:pt x="3822" y="0"/>
                  </a:lnTo>
                  <a:cubicBezTo>
                    <a:pt x="6778" y="638"/>
                    <a:pt x="9757" y="1225"/>
                    <a:pt x="12757" y="1762"/>
                  </a:cubicBezTo>
                  <a:cubicBezTo>
                    <a:pt x="15687" y="2286"/>
                    <a:pt x="18635" y="2762"/>
                    <a:pt x="21600" y="3188"/>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2" name="Shape 1792"/>
            <p:cNvSpPr/>
            <p:nvPr/>
          </p:nvSpPr>
          <p:spPr>
            <a:xfrm>
              <a:off x="2308153" y="2395161"/>
              <a:ext cx="1370062" cy="1650324"/>
            </a:xfrm>
            <a:custGeom>
              <a:avLst/>
              <a:gdLst/>
              <a:ahLst/>
              <a:cxnLst>
                <a:cxn ang="0">
                  <a:pos x="wd2" y="hd2"/>
                </a:cxn>
                <a:cxn ang="5400000">
                  <a:pos x="wd2" y="hd2"/>
                </a:cxn>
                <a:cxn ang="10800000">
                  <a:pos x="wd2" y="hd2"/>
                </a:cxn>
                <a:cxn ang="16200000">
                  <a:pos x="wd2" y="hd2"/>
                </a:cxn>
              </a:cxnLst>
              <a:rect l="0" t="0" r="r" b="b"/>
              <a:pathLst>
                <a:path w="21600" h="21600" extrusionOk="0">
                  <a:moveTo>
                    <a:pt x="18709" y="21600"/>
                  </a:moveTo>
                  <a:lnTo>
                    <a:pt x="21600" y="6331"/>
                  </a:lnTo>
                  <a:lnTo>
                    <a:pt x="14687" y="5349"/>
                  </a:lnTo>
                  <a:lnTo>
                    <a:pt x="15662" y="1713"/>
                  </a:lnTo>
                  <a:cubicBezTo>
                    <a:pt x="13954" y="1468"/>
                    <a:pt x="12250" y="1207"/>
                    <a:pt x="10550" y="929"/>
                  </a:cubicBezTo>
                  <a:cubicBezTo>
                    <a:pt x="8766" y="637"/>
                    <a:pt x="6987" y="328"/>
                    <a:pt x="5213" y="0"/>
                  </a:cubicBezTo>
                  <a:lnTo>
                    <a:pt x="0" y="18738"/>
                  </a:lnTo>
                  <a:lnTo>
                    <a:pt x="18709" y="2160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3" name="Shape 1793"/>
            <p:cNvSpPr/>
            <p:nvPr/>
          </p:nvSpPr>
          <p:spPr>
            <a:xfrm>
              <a:off x="3483150" y="2877294"/>
              <a:ext cx="1731189" cy="1370163"/>
            </a:xfrm>
            <a:custGeom>
              <a:avLst/>
              <a:gdLst/>
              <a:ahLst/>
              <a:cxnLst>
                <a:cxn ang="0">
                  <a:pos x="wd2" y="hd2"/>
                </a:cxn>
                <a:cxn ang="5400000">
                  <a:pos x="wd2" y="hd2"/>
                </a:cxn>
                <a:cxn ang="10800000">
                  <a:pos x="wd2" y="hd2"/>
                </a:cxn>
                <a:cxn ang="16200000">
                  <a:pos x="wd2" y="hd2"/>
                </a:cxn>
              </a:cxnLst>
              <a:rect l="0" t="0" r="r" b="b"/>
              <a:pathLst>
                <a:path w="21600" h="21600" extrusionOk="0">
                  <a:moveTo>
                    <a:pt x="20030" y="21600"/>
                  </a:moveTo>
                  <a:cubicBezTo>
                    <a:pt x="20365" y="18528"/>
                    <a:pt x="20664" y="15450"/>
                    <a:pt x="20927" y="12367"/>
                  </a:cubicBezTo>
                  <a:cubicBezTo>
                    <a:pt x="21186" y="9337"/>
                    <a:pt x="21410" y="6304"/>
                    <a:pt x="21600" y="3267"/>
                  </a:cubicBezTo>
                  <a:cubicBezTo>
                    <a:pt x="20068" y="3016"/>
                    <a:pt x="18534" y="2778"/>
                    <a:pt x="16999" y="2554"/>
                  </a:cubicBezTo>
                  <a:cubicBezTo>
                    <a:pt x="15330" y="2311"/>
                    <a:pt x="13660" y="2083"/>
                    <a:pt x="11992" y="1827"/>
                  </a:cubicBezTo>
                  <a:cubicBezTo>
                    <a:pt x="8749" y="1328"/>
                    <a:pt x="5517" y="718"/>
                    <a:pt x="2299" y="0"/>
                  </a:cubicBezTo>
                  <a:lnTo>
                    <a:pt x="0" y="18454"/>
                  </a:lnTo>
                  <a:cubicBezTo>
                    <a:pt x="3318" y="19096"/>
                    <a:pt x="6643" y="19679"/>
                    <a:pt x="9974" y="20203"/>
                  </a:cubicBezTo>
                  <a:cubicBezTo>
                    <a:pt x="13321" y="20728"/>
                    <a:pt x="16673" y="21194"/>
                    <a:pt x="20030" y="21600"/>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4" name="Shape 1794"/>
            <p:cNvSpPr/>
            <p:nvPr/>
          </p:nvSpPr>
          <p:spPr>
            <a:xfrm>
              <a:off x="5084232" y="3346029"/>
              <a:ext cx="1759378" cy="954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406" y="7771"/>
                  </a:lnTo>
                  <a:lnTo>
                    <a:pt x="20892" y="6821"/>
                  </a:lnTo>
                  <a:lnTo>
                    <a:pt x="20758" y="5382"/>
                  </a:lnTo>
                  <a:lnTo>
                    <a:pt x="20850" y="4653"/>
                  </a:lnTo>
                  <a:lnTo>
                    <a:pt x="21002" y="3821"/>
                  </a:lnTo>
                  <a:lnTo>
                    <a:pt x="20587" y="2938"/>
                  </a:lnTo>
                  <a:lnTo>
                    <a:pt x="20107" y="2072"/>
                  </a:lnTo>
                  <a:lnTo>
                    <a:pt x="19515" y="1416"/>
                  </a:lnTo>
                  <a:cubicBezTo>
                    <a:pt x="16522" y="1405"/>
                    <a:pt x="13529" y="1287"/>
                    <a:pt x="10538" y="1059"/>
                  </a:cubicBezTo>
                  <a:cubicBezTo>
                    <a:pt x="7433" y="823"/>
                    <a:pt x="4332" y="470"/>
                    <a:pt x="1235" y="0"/>
                  </a:cubicBezTo>
                  <a:lnTo>
                    <a:pt x="0" y="19999"/>
                  </a:lnTo>
                  <a:cubicBezTo>
                    <a:pt x="3588" y="20449"/>
                    <a:pt x="7179" y="20807"/>
                    <a:pt x="10772" y="21074"/>
                  </a:cubicBezTo>
                  <a:cubicBezTo>
                    <a:pt x="14380" y="21342"/>
                    <a:pt x="17990" y="21517"/>
                    <a:pt x="21600" y="21600"/>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5" name="Shape 1795"/>
            <p:cNvSpPr/>
            <p:nvPr/>
          </p:nvSpPr>
          <p:spPr>
            <a:xfrm>
              <a:off x="6611042" y="3249836"/>
              <a:ext cx="1551798" cy="1298287"/>
            </a:xfrm>
            <a:custGeom>
              <a:avLst/>
              <a:gdLst/>
              <a:ahLst/>
              <a:cxnLst>
                <a:cxn ang="0">
                  <a:pos x="wd2" y="hd2"/>
                </a:cxn>
                <a:cxn ang="5400000">
                  <a:pos x="wd2" y="hd2"/>
                </a:cxn>
                <a:cxn ang="10800000">
                  <a:pos x="wd2" y="hd2"/>
                </a:cxn>
                <a:cxn ang="16200000">
                  <a:pos x="wd2" y="hd2"/>
                </a:cxn>
              </a:cxnLst>
              <a:rect l="0" t="0" r="r" b="b"/>
              <a:pathLst>
                <a:path w="21600" h="21600" extrusionOk="0">
                  <a:moveTo>
                    <a:pt x="3192" y="20264"/>
                  </a:moveTo>
                  <a:lnTo>
                    <a:pt x="17895" y="19608"/>
                  </a:lnTo>
                  <a:lnTo>
                    <a:pt x="18153" y="20335"/>
                  </a:lnTo>
                  <a:lnTo>
                    <a:pt x="17920" y="20894"/>
                  </a:lnTo>
                  <a:lnTo>
                    <a:pt x="18477" y="21600"/>
                  </a:lnTo>
                  <a:lnTo>
                    <a:pt x="19868" y="21396"/>
                  </a:lnTo>
                  <a:lnTo>
                    <a:pt x="20056" y="20498"/>
                  </a:lnTo>
                  <a:lnTo>
                    <a:pt x="20056" y="19677"/>
                  </a:lnTo>
                  <a:lnTo>
                    <a:pt x="20148" y="19177"/>
                  </a:lnTo>
                  <a:lnTo>
                    <a:pt x="21412" y="18787"/>
                  </a:lnTo>
                  <a:lnTo>
                    <a:pt x="21600" y="17985"/>
                  </a:lnTo>
                  <a:lnTo>
                    <a:pt x="21333" y="17132"/>
                  </a:lnTo>
                  <a:lnTo>
                    <a:pt x="20505" y="16683"/>
                  </a:lnTo>
                  <a:lnTo>
                    <a:pt x="20082" y="16083"/>
                  </a:lnTo>
                  <a:lnTo>
                    <a:pt x="19927" y="15529"/>
                  </a:lnTo>
                  <a:lnTo>
                    <a:pt x="20023" y="13795"/>
                  </a:lnTo>
                  <a:lnTo>
                    <a:pt x="19175" y="13338"/>
                  </a:lnTo>
                  <a:lnTo>
                    <a:pt x="18189" y="12080"/>
                  </a:lnTo>
                  <a:lnTo>
                    <a:pt x="17749" y="11768"/>
                  </a:lnTo>
                  <a:lnTo>
                    <a:pt x="17484" y="11033"/>
                  </a:lnTo>
                  <a:lnTo>
                    <a:pt x="17606" y="10324"/>
                  </a:lnTo>
                  <a:lnTo>
                    <a:pt x="18122" y="9774"/>
                  </a:lnTo>
                  <a:lnTo>
                    <a:pt x="17971" y="8478"/>
                  </a:lnTo>
                  <a:lnTo>
                    <a:pt x="17394" y="7679"/>
                  </a:lnTo>
                  <a:lnTo>
                    <a:pt x="16537" y="7819"/>
                  </a:lnTo>
                  <a:lnTo>
                    <a:pt x="15017" y="5668"/>
                  </a:lnTo>
                  <a:lnTo>
                    <a:pt x="13773" y="4660"/>
                  </a:lnTo>
                  <a:lnTo>
                    <a:pt x="13559" y="3159"/>
                  </a:lnTo>
                  <a:lnTo>
                    <a:pt x="13433" y="1740"/>
                  </a:lnTo>
                  <a:lnTo>
                    <a:pt x="12963" y="1143"/>
                  </a:lnTo>
                  <a:lnTo>
                    <a:pt x="12325" y="0"/>
                  </a:lnTo>
                  <a:lnTo>
                    <a:pt x="0" y="258"/>
                  </a:lnTo>
                  <a:lnTo>
                    <a:pt x="468" y="1192"/>
                  </a:lnTo>
                  <a:lnTo>
                    <a:pt x="499" y="1919"/>
                  </a:lnTo>
                  <a:lnTo>
                    <a:pt x="840" y="2679"/>
                  </a:lnTo>
                  <a:lnTo>
                    <a:pt x="2463" y="4473"/>
                  </a:lnTo>
                  <a:lnTo>
                    <a:pt x="2176" y="5221"/>
                  </a:lnTo>
                  <a:lnTo>
                    <a:pt x="2225" y="6605"/>
                  </a:lnTo>
                  <a:lnTo>
                    <a:pt x="2977" y="7503"/>
                  </a:lnTo>
                  <a:lnTo>
                    <a:pt x="3192" y="20264"/>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6" name="Shape 1796"/>
            <p:cNvSpPr/>
            <p:nvPr/>
          </p:nvSpPr>
          <p:spPr>
            <a:xfrm>
              <a:off x="8038126" y="3571321"/>
              <a:ext cx="1733663" cy="868535"/>
            </a:xfrm>
            <a:custGeom>
              <a:avLst/>
              <a:gdLst/>
              <a:ahLst/>
              <a:cxnLst>
                <a:cxn ang="0">
                  <a:pos x="wd2" y="hd2"/>
                </a:cxn>
                <a:cxn ang="5400000">
                  <a:pos x="wd2" y="hd2"/>
                </a:cxn>
                <a:cxn ang="10800000">
                  <a:pos x="wd2" y="hd2"/>
                </a:cxn>
                <a:cxn ang="16200000">
                  <a:pos x="wd2" y="hd2"/>
                </a:cxn>
              </a:cxnLst>
              <a:rect l="0" t="0" r="r" b="b"/>
              <a:pathLst>
                <a:path w="21600" h="21600" extrusionOk="0">
                  <a:moveTo>
                    <a:pt x="17338" y="18171"/>
                  </a:moveTo>
                  <a:lnTo>
                    <a:pt x="17832" y="16579"/>
                  </a:lnTo>
                  <a:lnTo>
                    <a:pt x="18622" y="16027"/>
                  </a:lnTo>
                  <a:lnTo>
                    <a:pt x="19109" y="15191"/>
                  </a:lnTo>
                  <a:lnTo>
                    <a:pt x="18943" y="13902"/>
                  </a:lnTo>
                  <a:lnTo>
                    <a:pt x="19472" y="13784"/>
                  </a:lnTo>
                  <a:lnTo>
                    <a:pt x="19640" y="12446"/>
                  </a:lnTo>
                  <a:lnTo>
                    <a:pt x="20425" y="11824"/>
                  </a:lnTo>
                  <a:lnTo>
                    <a:pt x="20803" y="11038"/>
                  </a:lnTo>
                  <a:lnTo>
                    <a:pt x="21222" y="10041"/>
                  </a:lnTo>
                  <a:lnTo>
                    <a:pt x="21600" y="8278"/>
                  </a:lnTo>
                  <a:lnTo>
                    <a:pt x="21168" y="8089"/>
                  </a:lnTo>
                  <a:lnTo>
                    <a:pt x="20710" y="7193"/>
                  </a:lnTo>
                  <a:lnTo>
                    <a:pt x="20306" y="6867"/>
                  </a:lnTo>
                  <a:lnTo>
                    <a:pt x="20418" y="5352"/>
                  </a:lnTo>
                  <a:lnTo>
                    <a:pt x="20376" y="3627"/>
                  </a:lnTo>
                  <a:lnTo>
                    <a:pt x="19761" y="3725"/>
                  </a:lnTo>
                  <a:lnTo>
                    <a:pt x="18940" y="1743"/>
                  </a:lnTo>
                  <a:lnTo>
                    <a:pt x="18306" y="1539"/>
                  </a:lnTo>
                  <a:lnTo>
                    <a:pt x="17849" y="2237"/>
                  </a:lnTo>
                  <a:lnTo>
                    <a:pt x="17245" y="1613"/>
                  </a:lnTo>
                  <a:lnTo>
                    <a:pt x="16711" y="2034"/>
                  </a:lnTo>
                  <a:lnTo>
                    <a:pt x="15863" y="1256"/>
                  </a:lnTo>
                  <a:lnTo>
                    <a:pt x="15142" y="713"/>
                  </a:lnTo>
                  <a:lnTo>
                    <a:pt x="14456" y="772"/>
                  </a:lnTo>
                  <a:lnTo>
                    <a:pt x="13636" y="142"/>
                  </a:lnTo>
                  <a:lnTo>
                    <a:pt x="12911" y="0"/>
                  </a:lnTo>
                  <a:lnTo>
                    <a:pt x="12888" y="1842"/>
                  </a:lnTo>
                  <a:lnTo>
                    <a:pt x="12561" y="2832"/>
                  </a:lnTo>
                  <a:lnTo>
                    <a:pt x="11682" y="3252"/>
                  </a:lnTo>
                  <a:lnTo>
                    <a:pt x="11324" y="4308"/>
                  </a:lnTo>
                  <a:lnTo>
                    <a:pt x="11332" y="5854"/>
                  </a:lnTo>
                  <a:lnTo>
                    <a:pt x="10780" y="7561"/>
                  </a:lnTo>
                  <a:lnTo>
                    <a:pt x="10181" y="8738"/>
                  </a:lnTo>
                  <a:lnTo>
                    <a:pt x="9762" y="8630"/>
                  </a:lnTo>
                  <a:lnTo>
                    <a:pt x="9156" y="7298"/>
                  </a:lnTo>
                  <a:lnTo>
                    <a:pt x="8594" y="8468"/>
                  </a:lnTo>
                  <a:lnTo>
                    <a:pt x="8551" y="9650"/>
                  </a:lnTo>
                  <a:lnTo>
                    <a:pt x="7816" y="9488"/>
                  </a:lnTo>
                  <a:lnTo>
                    <a:pt x="7169" y="10291"/>
                  </a:lnTo>
                  <a:lnTo>
                    <a:pt x="6528" y="10070"/>
                  </a:lnTo>
                  <a:lnTo>
                    <a:pt x="5981" y="9688"/>
                  </a:lnTo>
                  <a:lnTo>
                    <a:pt x="5490" y="10238"/>
                  </a:lnTo>
                  <a:lnTo>
                    <a:pt x="5056" y="10098"/>
                  </a:lnTo>
                  <a:lnTo>
                    <a:pt x="4788" y="10989"/>
                  </a:lnTo>
                  <a:lnTo>
                    <a:pt x="4237" y="11763"/>
                  </a:lnTo>
                  <a:lnTo>
                    <a:pt x="4278" y="13548"/>
                  </a:lnTo>
                  <a:lnTo>
                    <a:pt x="4089" y="14568"/>
                  </a:lnTo>
                  <a:lnTo>
                    <a:pt x="3206" y="15097"/>
                  </a:lnTo>
                  <a:lnTo>
                    <a:pt x="3180" y="16570"/>
                  </a:lnTo>
                  <a:lnTo>
                    <a:pt x="2736" y="16710"/>
                  </a:lnTo>
                  <a:lnTo>
                    <a:pt x="2268" y="16019"/>
                  </a:lnTo>
                  <a:lnTo>
                    <a:pt x="1701" y="15770"/>
                  </a:lnTo>
                  <a:lnTo>
                    <a:pt x="1628" y="17001"/>
                  </a:lnTo>
                  <a:lnTo>
                    <a:pt x="1099" y="17996"/>
                  </a:lnTo>
                  <a:lnTo>
                    <a:pt x="1476" y="18946"/>
                  </a:lnTo>
                  <a:lnTo>
                    <a:pt x="1254" y="20036"/>
                  </a:lnTo>
                  <a:lnTo>
                    <a:pt x="90" y="20433"/>
                  </a:lnTo>
                  <a:lnTo>
                    <a:pt x="0" y="21600"/>
                  </a:lnTo>
                  <a:lnTo>
                    <a:pt x="4598" y="21176"/>
                  </a:lnTo>
                  <a:lnTo>
                    <a:pt x="4088" y="20037"/>
                  </a:lnTo>
                  <a:lnTo>
                    <a:pt x="17338" y="18171"/>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7" name="Shape 1797"/>
            <p:cNvSpPr/>
            <p:nvPr/>
          </p:nvSpPr>
          <p:spPr>
            <a:xfrm>
              <a:off x="1857410" y="3821796"/>
              <a:ext cx="1640256" cy="1852508"/>
            </a:xfrm>
            <a:custGeom>
              <a:avLst/>
              <a:gdLst/>
              <a:ahLst/>
              <a:cxnLst>
                <a:cxn ang="0">
                  <a:pos x="wd2" y="hd2"/>
                </a:cxn>
                <a:cxn ang="5400000">
                  <a:pos x="wd2" y="hd2"/>
                </a:cxn>
                <a:cxn ang="10800000">
                  <a:pos x="wd2" y="hd2"/>
                </a:cxn>
                <a:cxn ang="16200000">
                  <a:pos x="wd2" y="hd2"/>
                </a:cxn>
              </a:cxnLst>
              <a:rect l="0" t="0" r="r" b="b"/>
              <a:pathLst>
                <a:path w="21600" h="21600" extrusionOk="0">
                  <a:moveTo>
                    <a:pt x="5945" y="0"/>
                  </a:moveTo>
                  <a:lnTo>
                    <a:pt x="5232" y="2703"/>
                  </a:lnTo>
                  <a:lnTo>
                    <a:pt x="4541" y="1923"/>
                  </a:lnTo>
                  <a:lnTo>
                    <a:pt x="3521" y="1922"/>
                  </a:lnTo>
                  <a:lnTo>
                    <a:pt x="2922" y="2495"/>
                  </a:lnTo>
                  <a:lnTo>
                    <a:pt x="2847" y="2917"/>
                  </a:lnTo>
                  <a:lnTo>
                    <a:pt x="2875" y="3609"/>
                  </a:lnTo>
                  <a:lnTo>
                    <a:pt x="2502" y="4002"/>
                  </a:lnTo>
                  <a:lnTo>
                    <a:pt x="2533" y="4515"/>
                  </a:lnTo>
                  <a:lnTo>
                    <a:pt x="2823" y="5703"/>
                  </a:lnTo>
                  <a:lnTo>
                    <a:pt x="2311" y="6325"/>
                  </a:lnTo>
                  <a:lnTo>
                    <a:pt x="2632" y="7279"/>
                  </a:lnTo>
                  <a:lnTo>
                    <a:pt x="2946" y="8379"/>
                  </a:lnTo>
                  <a:lnTo>
                    <a:pt x="3297" y="8783"/>
                  </a:lnTo>
                  <a:lnTo>
                    <a:pt x="2532" y="9360"/>
                  </a:lnTo>
                  <a:lnTo>
                    <a:pt x="2059" y="10264"/>
                  </a:lnTo>
                  <a:lnTo>
                    <a:pt x="1600" y="10630"/>
                  </a:lnTo>
                  <a:lnTo>
                    <a:pt x="645" y="12205"/>
                  </a:lnTo>
                  <a:lnTo>
                    <a:pt x="948" y="12895"/>
                  </a:lnTo>
                  <a:lnTo>
                    <a:pt x="1566" y="13447"/>
                  </a:lnTo>
                  <a:lnTo>
                    <a:pt x="1698" y="13888"/>
                  </a:lnTo>
                  <a:lnTo>
                    <a:pt x="1080" y="13953"/>
                  </a:lnTo>
                  <a:lnTo>
                    <a:pt x="471" y="13967"/>
                  </a:lnTo>
                  <a:lnTo>
                    <a:pt x="0" y="14701"/>
                  </a:lnTo>
                  <a:lnTo>
                    <a:pt x="11663" y="20558"/>
                  </a:lnTo>
                  <a:lnTo>
                    <a:pt x="18551" y="21600"/>
                  </a:lnTo>
                  <a:lnTo>
                    <a:pt x="21600" y="2512"/>
                  </a:lnTo>
                  <a:cubicBezTo>
                    <a:pt x="18978" y="2078"/>
                    <a:pt x="16354" y="1651"/>
                    <a:pt x="13730" y="1230"/>
                  </a:cubicBezTo>
                  <a:cubicBezTo>
                    <a:pt x="11136" y="814"/>
                    <a:pt x="8541" y="404"/>
                    <a:pt x="5945" y="0"/>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8" name="Shape 1798"/>
            <p:cNvSpPr/>
            <p:nvPr/>
          </p:nvSpPr>
          <p:spPr>
            <a:xfrm>
              <a:off x="3250472" y="4038385"/>
              <a:ext cx="1619626" cy="1671060"/>
            </a:xfrm>
            <a:custGeom>
              <a:avLst/>
              <a:gdLst/>
              <a:ahLst/>
              <a:cxnLst>
                <a:cxn ang="0">
                  <a:pos x="wd2" y="hd2"/>
                </a:cxn>
                <a:cxn ang="5400000">
                  <a:pos x="wd2" y="hd2"/>
                </a:cxn>
                <a:cxn ang="10800000">
                  <a:pos x="wd2" y="hd2"/>
                </a:cxn>
                <a:cxn ang="16200000">
                  <a:pos x="wd2" y="hd2"/>
                </a:cxn>
              </a:cxnLst>
              <a:rect l="0" t="0" r="r" b="b"/>
              <a:pathLst>
                <a:path w="21600" h="21600" extrusionOk="0">
                  <a:moveTo>
                    <a:pt x="21600" y="2198"/>
                  </a:moveTo>
                  <a:lnTo>
                    <a:pt x="20005" y="21126"/>
                  </a:lnTo>
                  <a:lnTo>
                    <a:pt x="8598" y="19995"/>
                  </a:lnTo>
                  <a:lnTo>
                    <a:pt x="8441" y="20734"/>
                  </a:lnTo>
                  <a:lnTo>
                    <a:pt x="2950" y="19891"/>
                  </a:lnTo>
                  <a:lnTo>
                    <a:pt x="2574" y="21600"/>
                  </a:lnTo>
                  <a:lnTo>
                    <a:pt x="0" y="21113"/>
                  </a:lnTo>
                  <a:lnTo>
                    <a:pt x="3152" y="0"/>
                  </a:lnTo>
                  <a:cubicBezTo>
                    <a:pt x="6282" y="509"/>
                    <a:pt x="9424" y="950"/>
                    <a:pt x="12574" y="1322"/>
                  </a:cubicBezTo>
                  <a:cubicBezTo>
                    <a:pt x="15576" y="1677"/>
                    <a:pt x="18585" y="1969"/>
                    <a:pt x="21600" y="2198"/>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799" name="Shape 1799"/>
            <p:cNvSpPr/>
            <p:nvPr/>
          </p:nvSpPr>
          <p:spPr>
            <a:xfrm>
              <a:off x="4851987" y="4203567"/>
              <a:ext cx="2041158" cy="1119810"/>
            </a:xfrm>
            <a:custGeom>
              <a:avLst/>
              <a:gdLst/>
              <a:ahLst/>
              <a:cxnLst>
                <a:cxn ang="0">
                  <a:pos x="wd2" y="hd2"/>
                </a:cxn>
                <a:cxn ang="5400000">
                  <a:pos x="wd2" y="hd2"/>
                </a:cxn>
                <a:cxn ang="10800000">
                  <a:pos x="wd2" y="hd2"/>
                </a:cxn>
                <a:cxn ang="16200000">
                  <a:pos x="wd2" y="hd2"/>
                </a:cxn>
              </a:cxnLst>
              <a:rect l="0" t="0" r="r" b="b"/>
              <a:pathLst>
                <a:path w="21561" h="21600" extrusionOk="0">
                  <a:moveTo>
                    <a:pt x="21134" y="1829"/>
                  </a:moveTo>
                  <a:cubicBezTo>
                    <a:pt x="21096" y="3441"/>
                    <a:pt x="21107" y="5056"/>
                    <a:pt x="21166" y="6667"/>
                  </a:cubicBezTo>
                  <a:cubicBezTo>
                    <a:pt x="21226" y="8284"/>
                    <a:pt x="21335" y="9893"/>
                    <a:pt x="21413" y="11508"/>
                  </a:cubicBezTo>
                  <a:cubicBezTo>
                    <a:pt x="21566" y="14663"/>
                    <a:pt x="21600" y="17835"/>
                    <a:pt x="21515" y="20999"/>
                  </a:cubicBezTo>
                  <a:lnTo>
                    <a:pt x="21363" y="21600"/>
                  </a:lnTo>
                  <a:lnTo>
                    <a:pt x="20830" y="20956"/>
                  </a:lnTo>
                  <a:lnTo>
                    <a:pt x="20291" y="20026"/>
                  </a:lnTo>
                  <a:lnTo>
                    <a:pt x="19584" y="19960"/>
                  </a:lnTo>
                  <a:lnTo>
                    <a:pt x="18614" y="19895"/>
                  </a:lnTo>
                  <a:lnTo>
                    <a:pt x="17651" y="19944"/>
                  </a:lnTo>
                  <a:lnTo>
                    <a:pt x="17080" y="20333"/>
                  </a:lnTo>
                  <a:lnTo>
                    <a:pt x="16719" y="20803"/>
                  </a:lnTo>
                  <a:lnTo>
                    <a:pt x="16582" y="19919"/>
                  </a:lnTo>
                  <a:lnTo>
                    <a:pt x="16193" y="19596"/>
                  </a:lnTo>
                  <a:lnTo>
                    <a:pt x="15621" y="19335"/>
                  </a:lnTo>
                  <a:lnTo>
                    <a:pt x="15225" y="18878"/>
                  </a:lnTo>
                  <a:lnTo>
                    <a:pt x="15128" y="19746"/>
                  </a:lnTo>
                  <a:lnTo>
                    <a:pt x="14966" y="20289"/>
                  </a:lnTo>
                  <a:lnTo>
                    <a:pt x="14659" y="19427"/>
                  </a:lnTo>
                  <a:lnTo>
                    <a:pt x="14330" y="20240"/>
                  </a:lnTo>
                  <a:lnTo>
                    <a:pt x="13918" y="19914"/>
                  </a:lnTo>
                  <a:lnTo>
                    <a:pt x="13177" y="20235"/>
                  </a:lnTo>
                  <a:lnTo>
                    <a:pt x="12652" y="19672"/>
                  </a:lnTo>
                  <a:lnTo>
                    <a:pt x="12460" y="18829"/>
                  </a:lnTo>
                  <a:lnTo>
                    <a:pt x="12117" y="17919"/>
                  </a:lnTo>
                  <a:lnTo>
                    <a:pt x="11687" y="18283"/>
                  </a:lnTo>
                  <a:lnTo>
                    <a:pt x="11449" y="18919"/>
                  </a:lnTo>
                  <a:lnTo>
                    <a:pt x="11036" y="18422"/>
                  </a:lnTo>
                  <a:lnTo>
                    <a:pt x="10467" y="18098"/>
                  </a:lnTo>
                  <a:lnTo>
                    <a:pt x="9927" y="17837"/>
                  </a:lnTo>
                  <a:lnTo>
                    <a:pt x="9568" y="17125"/>
                  </a:lnTo>
                  <a:lnTo>
                    <a:pt x="9084" y="15888"/>
                  </a:lnTo>
                  <a:lnTo>
                    <a:pt x="8222" y="15695"/>
                  </a:lnTo>
                  <a:lnTo>
                    <a:pt x="7216" y="15369"/>
                  </a:lnTo>
                  <a:lnTo>
                    <a:pt x="7294" y="4173"/>
                  </a:lnTo>
                  <a:lnTo>
                    <a:pt x="0" y="3064"/>
                  </a:lnTo>
                  <a:lnTo>
                    <a:pt x="74" y="0"/>
                  </a:lnTo>
                  <a:lnTo>
                    <a:pt x="2490" y="582"/>
                  </a:lnTo>
                  <a:lnTo>
                    <a:pt x="2663" y="313"/>
                  </a:lnTo>
                  <a:cubicBezTo>
                    <a:pt x="5830" y="688"/>
                    <a:pt x="9000" y="1004"/>
                    <a:pt x="12171" y="1261"/>
                  </a:cubicBezTo>
                  <a:cubicBezTo>
                    <a:pt x="15157" y="1503"/>
                    <a:pt x="18145" y="1692"/>
                    <a:pt x="21134" y="1829"/>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0" name="Shape 1800"/>
            <p:cNvSpPr/>
            <p:nvPr/>
          </p:nvSpPr>
          <p:spPr>
            <a:xfrm>
              <a:off x="10080369" y="1474802"/>
              <a:ext cx="1765518" cy="1301653"/>
            </a:xfrm>
            <a:custGeom>
              <a:avLst/>
              <a:gdLst/>
              <a:ahLst/>
              <a:cxnLst>
                <a:cxn ang="0">
                  <a:pos x="wd2" y="hd2"/>
                </a:cxn>
                <a:cxn ang="5400000">
                  <a:pos x="wd2" y="hd2"/>
                </a:cxn>
                <a:cxn ang="10800000">
                  <a:pos x="wd2" y="hd2"/>
                </a:cxn>
                <a:cxn ang="16200000">
                  <a:pos x="wd2" y="hd2"/>
                </a:cxn>
              </a:cxnLst>
              <a:rect l="0" t="0" r="r" b="b"/>
              <a:pathLst>
                <a:path w="21600" h="21600" extrusionOk="0">
                  <a:moveTo>
                    <a:pt x="21364" y="17346"/>
                  </a:moveTo>
                  <a:lnTo>
                    <a:pt x="21600" y="18029"/>
                  </a:lnTo>
                  <a:lnTo>
                    <a:pt x="19445" y="19958"/>
                  </a:lnTo>
                  <a:lnTo>
                    <a:pt x="18156" y="20835"/>
                  </a:lnTo>
                  <a:lnTo>
                    <a:pt x="18176" y="20101"/>
                  </a:lnTo>
                  <a:lnTo>
                    <a:pt x="16606" y="21486"/>
                  </a:lnTo>
                  <a:lnTo>
                    <a:pt x="16116" y="21600"/>
                  </a:lnTo>
                  <a:lnTo>
                    <a:pt x="16319" y="20704"/>
                  </a:lnTo>
                  <a:lnTo>
                    <a:pt x="16245" y="20094"/>
                  </a:lnTo>
                  <a:lnTo>
                    <a:pt x="15863" y="19439"/>
                  </a:lnTo>
                  <a:cubicBezTo>
                    <a:pt x="15520" y="19328"/>
                    <a:pt x="15176" y="19226"/>
                    <a:pt x="14830" y="19134"/>
                  </a:cubicBezTo>
                  <a:cubicBezTo>
                    <a:pt x="14452" y="19032"/>
                    <a:pt x="14072" y="18941"/>
                    <a:pt x="13691" y="18861"/>
                  </a:cubicBezTo>
                  <a:lnTo>
                    <a:pt x="12845" y="18435"/>
                  </a:lnTo>
                  <a:lnTo>
                    <a:pt x="12027" y="16384"/>
                  </a:lnTo>
                  <a:cubicBezTo>
                    <a:pt x="11914" y="16301"/>
                    <a:pt x="11792" y="16243"/>
                    <a:pt x="11665" y="16214"/>
                  </a:cubicBezTo>
                  <a:cubicBezTo>
                    <a:pt x="11519" y="16180"/>
                    <a:pt x="11369" y="16184"/>
                    <a:pt x="11224" y="16226"/>
                  </a:cubicBezTo>
                  <a:lnTo>
                    <a:pt x="243" y="19259"/>
                  </a:lnTo>
                  <a:lnTo>
                    <a:pt x="0" y="18091"/>
                  </a:lnTo>
                  <a:lnTo>
                    <a:pt x="511" y="17369"/>
                  </a:lnTo>
                  <a:lnTo>
                    <a:pt x="1219" y="16452"/>
                  </a:lnTo>
                  <a:lnTo>
                    <a:pt x="1662" y="15799"/>
                  </a:lnTo>
                  <a:lnTo>
                    <a:pt x="1745" y="14943"/>
                  </a:lnTo>
                  <a:lnTo>
                    <a:pt x="1909" y="13922"/>
                  </a:lnTo>
                  <a:lnTo>
                    <a:pt x="1278" y="13926"/>
                  </a:lnTo>
                  <a:lnTo>
                    <a:pt x="1279" y="12884"/>
                  </a:lnTo>
                  <a:lnTo>
                    <a:pt x="1360" y="12217"/>
                  </a:lnTo>
                  <a:lnTo>
                    <a:pt x="2159" y="11627"/>
                  </a:lnTo>
                  <a:lnTo>
                    <a:pt x="2747" y="11684"/>
                  </a:lnTo>
                  <a:lnTo>
                    <a:pt x="3695" y="11578"/>
                  </a:lnTo>
                  <a:lnTo>
                    <a:pt x="4397" y="11578"/>
                  </a:lnTo>
                  <a:lnTo>
                    <a:pt x="4918" y="11784"/>
                  </a:lnTo>
                  <a:lnTo>
                    <a:pt x="5413" y="11616"/>
                  </a:lnTo>
                  <a:lnTo>
                    <a:pt x="5783" y="11171"/>
                  </a:lnTo>
                  <a:lnTo>
                    <a:pt x="6316" y="11101"/>
                  </a:lnTo>
                  <a:lnTo>
                    <a:pt x="7097" y="10965"/>
                  </a:lnTo>
                  <a:lnTo>
                    <a:pt x="7304" y="10312"/>
                  </a:lnTo>
                  <a:lnTo>
                    <a:pt x="7580" y="9569"/>
                  </a:lnTo>
                  <a:lnTo>
                    <a:pt x="8077" y="9404"/>
                  </a:lnTo>
                  <a:lnTo>
                    <a:pt x="8077" y="8555"/>
                  </a:lnTo>
                  <a:lnTo>
                    <a:pt x="7873" y="7847"/>
                  </a:lnTo>
                  <a:lnTo>
                    <a:pt x="7714" y="7182"/>
                  </a:lnTo>
                  <a:lnTo>
                    <a:pt x="7759" y="6248"/>
                  </a:lnTo>
                  <a:lnTo>
                    <a:pt x="8226" y="5488"/>
                  </a:lnTo>
                  <a:lnTo>
                    <a:pt x="8802" y="3164"/>
                  </a:lnTo>
                  <a:lnTo>
                    <a:pt x="10182" y="1203"/>
                  </a:lnTo>
                  <a:lnTo>
                    <a:pt x="11094" y="1072"/>
                  </a:lnTo>
                  <a:lnTo>
                    <a:pt x="12526" y="414"/>
                  </a:lnTo>
                  <a:lnTo>
                    <a:pt x="14195" y="0"/>
                  </a:lnTo>
                  <a:lnTo>
                    <a:pt x="14252" y="1069"/>
                  </a:lnTo>
                  <a:lnTo>
                    <a:pt x="14376" y="2048"/>
                  </a:lnTo>
                  <a:lnTo>
                    <a:pt x="14733" y="2925"/>
                  </a:lnTo>
                  <a:lnTo>
                    <a:pt x="14816" y="3856"/>
                  </a:lnTo>
                  <a:lnTo>
                    <a:pt x="14816" y="4597"/>
                  </a:lnTo>
                  <a:lnTo>
                    <a:pt x="14899" y="5547"/>
                  </a:lnTo>
                  <a:lnTo>
                    <a:pt x="15020" y="6267"/>
                  </a:lnTo>
                  <a:lnTo>
                    <a:pt x="15511" y="6974"/>
                  </a:lnTo>
                  <a:lnTo>
                    <a:pt x="15994" y="8318"/>
                  </a:lnTo>
                  <a:lnTo>
                    <a:pt x="15885" y="9642"/>
                  </a:lnTo>
                  <a:lnTo>
                    <a:pt x="15968" y="10690"/>
                  </a:lnTo>
                  <a:lnTo>
                    <a:pt x="16392" y="11308"/>
                  </a:lnTo>
                  <a:lnTo>
                    <a:pt x="16351" y="12016"/>
                  </a:lnTo>
                  <a:lnTo>
                    <a:pt x="16227" y="13415"/>
                  </a:lnTo>
                  <a:lnTo>
                    <a:pt x="16268" y="14477"/>
                  </a:lnTo>
                  <a:lnTo>
                    <a:pt x="16433" y="15543"/>
                  </a:lnTo>
                  <a:lnTo>
                    <a:pt x="16544" y="16308"/>
                  </a:lnTo>
                  <a:lnTo>
                    <a:pt x="16708" y="17674"/>
                  </a:lnTo>
                  <a:lnTo>
                    <a:pt x="16872" y="18448"/>
                  </a:lnTo>
                  <a:lnTo>
                    <a:pt x="16747" y="19400"/>
                  </a:lnTo>
                  <a:lnTo>
                    <a:pt x="16785" y="20385"/>
                  </a:lnTo>
                  <a:lnTo>
                    <a:pt x="17430" y="19602"/>
                  </a:lnTo>
                  <a:lnTo>
                    <a:pt x="18584" y="18989"/>
                  </a:lnTo>
                  <a:lnTo>
                    <a:pt x="19694" y="18654"/>
                  </a:lnTo>
                  <a:lnTo>
                    <a:pt x="20329" y="17553"/>
                  </a:lnTo>
                  <a:lnTo>
                    <a:pt x="21364" y="1734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1" name="Shape 1801"/>
            <p:cNvSpPr/>
            <p:nvPr/>
          </p:nvSpPr>
          <p:spPr>
            <a:xfrm>
              <a:off x="11237562" y="1362608"/>
              <a:ext cx="405107" cy="732892"/>
            </a:xfrm>
            <a:custGeom>
              <a:avLst/>
              <a:gdLst/>
              <a:ahLst/>
              <a:cxnLst>
                <a:cxn ang="0">
                  <a:pos x="wd2" y="hd2"/>
                </a:cxn>
                <a:cxn ang="5400000">
                  <a:pos x="wd2" y="hd2"/>
                </a:cxn>
                <a:cxn ang="10800000">
                  <a:pos x="wd2" y="hd2"/>
                </a:cxn>
                <a:cxn ang="16200000">
                  <a:pos x="wd2" y="hd2"/>
                </a:cxn>
              </a:cxnLst>
              <a:rect l="0" t="0" r="r" b="b"/>
              <a:pathLst>
                <a:path w="21600" h="21600" extrusionOk="0">
                  <a:moveTo>
                    <a:pt x="19542" y="0"/>
                  </a:moveTo>
                  <a:lnTo>
                    <a:pt x="20113" y="1603"/>
                  </a:lnTo>
                  <a:lnTo>
                    <a:pt x="19777" y="3123"/>
                  </a:lnTo>
                  <a:lnTo>
                    <a:pt x="21600" y="4260"/>
                  </a:lnTo>
                  <a:lnTo>
                    <a:pt x="21420" y="6113"/>
                  </a:lnTo>
                  <a:lnTo>
                    <a:pt x="19511" y="6412"/>
                  </a:lnTo>
                  <a:lnTo>
                    <a:pt x="17744" y="7006"/>
                  </a:lnTo>
                  <a:lnTo>
                    <a:pt x="17695" y="8165"/>
                  </a:lnTo>
                  <a:lnTo>
                    <a:pt x="18319" y="10305"/>
                  </a:lnTo>
                  <a:lnTo>
                    <a:pt x="17807" y="11813"/>
                  </a:lnTo>
                  <a:lnTo>
                    <a:pt x="16365" y="13504"/>
                  </a:lnTo>
                  <a:lnTo>
                    <a:pt x="17731" y="14629"/>
                  </a:lnTo>
                  <a:lnTo>
                    <a:pt x="18314" y="16087"/>
                  </a:lnTo>
                  <a:lnTo>
                    <a:pt x="18441" y="18131"/>
                  </a:lnTo>
                  <a:lnTo>
                    <a:pt x="18855" y="20674"/>
                  </a:lnTo>
                  <a:lnTo>
                    <a:pt x="7162" y="21600"/>
                  </a:lnTo>
                  <a:lnTo>
                    <a:pt x="7281" y="19801"/>
                  </a:lnTo>
                  <a:lnTo>
                    <a:pt x="7565" y="17865"/>
                  </a:lnTo>
                  <a:lnTo>
                    <a:pt x="5581" y="15788"/>
                  </a:lnTo>
                  <a:lnTo>
                    <a:pt x="2983" y="14612"/>
                  </a:lnTo>
                  <a:lnTo>
                    <a:pt x="2219" y="11609"/>
                  </a:lnTo>
                  <a:lnTo>
                    <a:pt x="2175" y="8535"/>
                  </a:lnTo>
                  <a:lnTo>
                    <a:pt x="380" y="6977"/>
                  </a:lnTo>
                  <a:lnTo>
                    <a:pt x="0" y="3201"/>
                  </a:lnTo>
                  <a:lnTo>
                    <a:pt x="1954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2" name="Shape 1802"/>
            <p:cNvSpPr/>
            <p:nvPr/>
          </p:nvSpPr>
          <p:spPr>
            <a:xfrm>
              <a:off x="11529868" y="1269300"/>
              <a:ext cx="433635" cy="796094"/>
            </a:xfrm>
            <a:custGeom>
              <a:avLst/>
              <a:gdLst/>
              <a:ahLst/>
              <a:cxnLst>
                <a:cxn ang="0">
                  <a:pos x="wd2" y="hd2"/>
                </a:cxn>
                <a:cxn ang="5400000">
                  <a:pos x="wd2" y="hd2"/>
                </a:cxn>
                <a:cxn ang="10800000">
                  <a:pos x="wd2" y="hd2"/>
                </a:cxn>
                <a:cxn ang="16200000">
                  <a:pos x="wd2" y="hd2"/>
                </a:cxn>
              </a:cxnLst>
              <a:rect l="0" t="0" r="r" b="b"/>
              <a:pathLst>
                <a:path w="21600" h="21600" extrusionOk="0">
                  <a:moveTo>
                    <a:pt x="6987" y="0"/>
                  </a:moveTo>
                  <a:lnTo>
                    <a:pt x="5709" y="700"/>
                  </a:lnTo>
                  <a:lnTo>
                    <a:pt x="4156" y="738"/>
                  </a:lnTo>
                  <a:lnTo>
                    <a:pt x="3263" y="2742"/>
                  </a:lnTo>
                  <a:lnTo>
                    <a:pt x="3742" y="4157"/>
                  </a:lnTo>
                  <a:lnTo>
                    <a:pt x="3288" y="5438"/>
                  </a:lnTo>
                  <a:lnTo>
                    <a:pt x="5352" y="6808"/>
                  </a:lnTo>
                  <a:lnTo>
                    <a:pt x="5015" y="8039"/>
                  </a:lnTo>
                  <a:lnTo>
                    <a:pt x="1477" y="8777"/>
                  </a:lnTo>
                  <a:lnTo>
                    <a:pt x="1545" y="11190"/>
                  </a:lnTo>
                  <a:lnTo>
                    <a:pt x="2043" y="12437"/>
                  </a:lnTo>
                  <a:lnTo>
                    <a:pt x="0" y="14774"/>
                  </a:lnTo>
                  <a:lnTo>
                    <a:pt x="1794" y="16433"/>
                  </a:lnTo>
                  <a:lnTo>
                    <a:pt x="2343" y="17917"/>
                  </a:lnTo>
                  <a:lnTo>
                    <a:pt x="2785" y="21600"/>
                  </a:lnTo>
                  <a:lnTo>
                    <a:pt x="16228" y="19707"/>
                  </a:lnTo>
                  <a:lnTo>
                    <a:pt x="16228" y="18892"/>
                  </a:lnTo>
                  <a:lnTo>
                    <a:pt x="20315" y="18169"/>
                  </a:lnTo>
                  <a:lnTo>
                    <a:pt x="21600" y="17324"/>
                  </a:lnTo>
                  <a:lnTo>
                    <a:pt x="18595" y="17145"/>
                  </a:lnTo>
                  <a:lnTo>
                    <a:pt x="6987"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3" name="Shape 1803"/>
            <p:cNvSpPr/>
            <p:nvPr/>
          </p:nvSpPr>
          <p:spPr>
            <a:xfrm>
              <a:off x="11661963" y="566613"/>
              <a:ext cx="884405" cy="1350079"/>
            </a:xfrm>
            <a:custGeom>
              <a:avLst/>
              <a:gdLst/>
              <a:ahLst/>
              <a:cxnLst>
                <a:cxn ang="0">
                  <a:pos x="wd2" y="hd2"/>
                </a:cxn>
                <a:cxn ang="5400000">
                  <a:pos x="wd2" y="hd2"/>
                </a:cxn>
                <a:cxn ang="10800000">
                  <a:pos x="wd2" y="hd2"/>
                </a:cxn>
                <a:cxn ang="16200000">
                  <a:pos x="wd2" y="hd2"/>
                </a:cxn>
              </a:cxnLst>
              <a:rect l="0" t="0" r="r" b="b"/>
              <a:pathLst>
                <a:path w="21600" h="21600" extrusionOk="0">
                  <a:moveTo>
                    <a:pt x="7714" y="20123"/>
                  </a:moveTo>
                  <a:lnTo>
                    <a:pt x="7903" y="20874"/>
                  </a:lnTo>
                  <a:lnTo>
                    <a:pt x="7197" y="21600"/>
                  </a:lnTo>
                  <a:lnTo>
                    <a:pt x="5739" y="21566"/>
                  </a:lnTo>
                  <a:lnTo>
                    <a:pt x="0" y="11297"/>
                  </a:lnTo>
                  <a:lnTo>
                    <a:pt x="1063" y="11167"/>
                  </a:lnTo>
                  <a:lnTo>
                    <a:pt x="1515" y="10338"/>
                  </a:lnTo>
                  <a:lnTo>
                    <a:pt x="1432" y="9770"/>
                  </a:lnTo>
                  <a:lnTo>
                    <a:pt x="2541" y="9225"/>
                  </a:lnTo>
                  <a:lnTo>
                    <a:pt x="2186" y="8639"/>
                  </a:lnTo>
                  <a:lnTo>
                    <a:pt x="2847" y="7846"/>
                  </a:lnTo>
                  <a:lnTo>
                    <a:pt x="2413" y="7101"/>
                  </a:lnTo>
                  <a:lnTo>
                    <a:pt x="1949" y="6122"/>
                  </a:lnTo>
                  <a:lnTo>
                    <a:pt x="1701" y="5005"/>
                  </a:lnTo>
                  <a:lnTo>
                    <a:pt x="1976" y="4064"/>
                  </a:lnTo>
                  <a:lnTo>
                    <a:pt x="4045" y="0"/>
                  </a:lnTo>
                  <a:lnTo>
                    <a:pt x="4954" y="223"/>
                  </a:lnTo>
                  <a:lnTo>
                    <a:pt x="5584" y="917"/>
                  </a:lnTo>
                  <a:lnTo>
                    <a:pt x="6733" y="612"/>
                  </a:lnTo>
                  <a:lnTo>
                    <a:pt x="7029" y="40"/>
                  </a:lnTo>
                  <a:lnTo>
                    <a:pt x="8592" y="378"/>
                  </a:lnTo>
                  <a:lnTo>
                    <a:pt x="9718" y="414"/>
                  </a:lnTo>
                  <a:lnTo>
                    <a:pt x="10571" y="829"/>
                  </a:lnTo>
                  <a:lnTo>
                    <a:pt x="11717" y="883"/>
                  </a:lnTo>
                  <a:lnTo>
                    <a:pt x="12403" y="1584"/>
                  </a:lnTo>
                  <a:lnTo>
                    <a:pt x="15146" y="6789"/>
                  </a:lnTo>
                  <a:lnTo>
                    <a:pt x="16213" y="7367"/>
                  </a:lnTo>
                  <a:lnTo>
                    <a:pt x="17187" y="7242"/>
                  </a:lnTo>
                  <a:lnTo>
                    <a:pt x="18175" y="7459"/>
                  </a:lnTo>
                  <a:lnTo>
                    <a:pt x="19659" y="7856"/>
                  </a:lnTo>
                  <a:lnTo>
                    <a:pt x="20230" y="8494"/>
                  </a:lnTo>
                  <a:lnTo>
                    <a:pt x="20860" y="9392"/>
                  </a:lnTo>
                  <a:lnTo>
                    <a:pt x="21600" y="9908"/>
                  </a:lnTo>
                  <a:lnTo>
                    <a:pt x="21424" y="10693"/>
                  </a:lnTo>
                  <a:lnTo>
                    <a:pt x="20612" y="11171"/>
                  </a:lnTo>
                  <a:lnTo>
                    <a:pt x="19497" y="11171"/>
                  </a:lnTo>
                  <a:lnTo>
                    <a:pt x="19245" y="12035"/>
                  </a:lnTo>
                  <a:lnTo>
                    <a:pt x="18178" y="11873"/>
                  </a:lnTo>
                  <a:lnTo>
                    <a:pt x="18502" y="12545"/>
                  </a:lnTo>
                  <a:lnTo>
                    <a:pt x="17579" y="12581"/>
                  </a:lnTo>
                  <a:lnTo>
                    <a:pt x="17913" y="13352"/>
                  </a:lnTo>
                  <a:lnTo>
                    <a:pt x="16743" y="12921"/>
                  </a:lnTo>
                  <a:lnTo>
                    <a:pt x="16464" y="13557"/>
                  </a:lnTo>
                  <a:lnTo>
                    <a:pt x="15476" y="13131"/>
                  </a:lnTo>
                  <a:lnTo>
                    <a:pt x="14739" y="13113"/>
                  </a:lnTo>
                  <a:lnTo>
                    <a:pt x="14392" y="13661"/>
                  </a:lnTo>
                  <a:lnTo>
                    <a:pt x="13665" y="13627"/>
                  </a:lnTo>
                  <a:lnTo>
                    <a:pt x="13748" y="12838"/>
                  </a:lnTo>
                  <a:lnTo>
                    <a:pt x="12873" y="12464"/>
                  </a:lnTo>
                  <a:lnTo>
                    <a:pt x="12928" y="13165"/>
                  </a:lnTo>
                  <a:lnTo>
                    <a:pt x="13121" y="14173"/>
                  </a:lnTo>
                  <a:lnTo>
                    <a:pt x="13059" y="14854"/>
                  </a:lnTo>
                  <a:lnTo>
                    <a:pt x="12987" y="15646"/>
                  </a:lnTo>
                  <a:lnTo>
                    <a:pt x="12822" y="16230"/>
                  </a:lnTo>
                  <a:lnTo>
                    <a:pt x="12119" y="16034"/>
                  </a:lnTo>
                  <a:lnTo>
                    <a:pt x="11817" y="15639"/>
                  </a:lnTo>
                  <a:lnTo>
                    <a:pt x="10994" y="16016"/>
                  </a:lnTo>
                  <a:lnTo>
                    <a:pt x="10963" y="16704"/>
                  </a:lnTo>
                  <a:lnTo>
                    <a:pt x="10805" y="17552"/>
                  </a:lnTo>
                  <a:lnTo>
                    <a:pt x="10033" y="17272"/>
                  </a:lnTo>
                  <a:lnTo>
                    <a:pt x="9217" y="17109"/>
                  </a:lnTo>
                  <a:lnTo>
                    <a:pt x="8588" y="17588"/>
                  </a:lnTo>
                  <a:lnTo>
                    <a:pt x="9162" y="18282"/>
                  </a:lnTo>
                  <a:lnTo>
                    <a:pt x="8835" y="18814"/>
                  </a:lnTo>
                  <a:lnTo>
                    <a:pt x="8233" y="19295"/>
                  </a:lnTo>
                  <a:lnTo>
                    <a:pt x="8808" y="19850"/>
                  </a:lnTo>
                  <a:lnTo>
                    <a:pt x="7714" y="2012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4" name="Shape 1804"/>
            <p:cNvSpPr/>
            <p:nvPr/>
          </p:nvSpPr>
          <p:spPr>
            <a:xfrm>
              <a:off x="11374520" y="1936424"/>
              <a:ext cx="858754" cy="417397"/>
            </a:xfrm>
            <a:custGeom>
              <a:avLst/>
              <a:gdLst/>
              <a:ahLst/>
              <a:cxnLst>
                <a:cxn ang="0">
                  <a:pos x="wd2" y="hd2"/>
                </a:cxn>
                <a:cxn ang="5400000">
                  <a:pos x="wd2" y="hd2"/>
                </a:cxn>
                <a:cxn ang="10800000">
                  <a:pos x="wd2" y="hd2"/>
                </a:cxn>
                <a:cxn ang="16200000">
                  <a:pos x="wd2" y="hd2"/>
                </a:cxn>
              </a:cxnLst>
              <a:rect l="0" t="0" r="r" b="b"/>
              <a:pathLst>
                <a:path w="21600" h="21600" extrusionOk="0">
                  <a:moveTo>
                    <a:pt x="13550" y="0"/>
                  </a:moveTo>
                  <a:lnTo>
                    <a:pt x="14205" y="1707"/>
                  </a:lnTo>
                  <a:lnTo>
                    <a:pt x="15258" y="3197"/>
                  </a:lnTo>
                  <a:lnTo>
                    <a:pt x="14524" y="5523"/>
                  </a:lnTo>
                  <a:lnTo>
                    <a:pt x="13727" y="7544"/>
                  </a:lnTo>
                  <a:lnTo>
                    <a:pt x="14152" y="9929"/>
                  </a:lnTo>
                  <a:lnTo>
                    <a:pt x="15996" y="9820"/>
                  </a:lnTo>
                  <a:lnTo>
                    <a:pt x="17102" y="12621"/>
                  </a:lnTo>
                  <a:lnTo>
                    <a:pt x="17920" y="14991"/>
                  </a:lnTo>
                  <a:lnTo>
                    <a:pt x="19788" y="15859"/>
                  </a:lnTo>
                  <a:lnTo>
                    <a:pt x="20710" y="14532"/>
                  </a:lnTo>
                  <a:lnTo>
                    <a:pt x="19885" y="11862"/>
                  </a:lnTo>
                  <a:lnTo>
                    <a:pt x="18658" y="10987"/>
                  </a:lnTo>
                  <a:lnTo>
                    <a:pt x="19643" y="8719"/>
                  </a:lnTo>
                  <a:lnTo>
                    <a:pt x="21430" y="11403"/>
                  </a:lnTo>
                  <a:lnTo>
                    <a:pt x="21600" y="17734"/>
                  </a:lnTo>
                  <a:lnTo>
                    <a:pt x="19380" y="17384"/>
                  </a:lnTo>
                  <a:lnTo>
                    <a:pt x="18505" y="19061"/>
                  </a:lnTo>
                  <a:lnTo>
                    <a:pt x="17495" y="18733"/>
                  </a:lnTo>
                  <a:lnTo>
                    <a:pt x="16736" y="17004"/>
                  </a:lnTo>
                  <a:lnTo>
                    <a:pt x="16406" y="20068"/>
                  </a:lnTo>
                  <a:lnTo>
                    <a:pt x="15484" y="21600"/>
                  </a:lnTo>
                  <a:lnTo>
                    <a:pt x="14591" y="18434"/>
                  </a:lnTo>
                  <a:lnTo>
                    <a:pt x="13602" y="18259"/>
                  </a:lnTo>
                  <a:lnTo>
                    <a:pt x="12673" y="14488"/>
                  </a:lnTo>
                  <a:lnTo>
                    <a:pt x="690" y="20658"/>
                  </a:lnTo>
                  <a:lnTo>
                    <a:pt x="602" y="15691"/>
                  </a:lnTo>
                  <a:lnTo>
                    <a:pt x="915" y="11687"/>
                  </a:lnTo>
                  <a:lnTo>
                    <a:pt x="17" y="9433"/>
                  </a:lnTo>
                  <a:lnTo>
                    <a:pt x="0" y="7770"/>
                  </a:lnTo>
                  <a:lnTo>
                    <a:pt x="5750" y="6092"/>
                  </a:lnTo>
                  <a:lnTo>
                    <a:pt x="11995" y="2547"/>
                  </a:lnTo>
                  <a:lnTo>
                    <a:pt x="11910" y="1000"/>
                  </a:lnTo>
                  <a:lnTo>
                    <a:pt x="1355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5" name="Shape 1805"/>
            <p:cNvSpPr/>
            <p:nvPr/>
          </p:nvSpPr>
          <p:spPr>
            <a:xfrm>
              <a:off x="11394523" y="2230802"/>
              <a:ext cx="440044" cy="419463"/>
            </a:xfrm>
            <a:custGeom>
              <a:avLst/>
              <a:gdLst/>
              <a:ahLst/>
              <a:cxnLst>
                <a:cxn ang="0">
                  <a:pos x="wd2" y="hd2"/>
                </a:cxn>
                <a:cxn ang="5400000">
                  <a:pos x="wd2" y="hd2"/>
                </a:cxn>
                <a:cxn ang="10800000">
                  <a:pos x="wd2" y="hd2"/>
                </a:cxn>
                <a:cxn ang="16200000">
                  <a:pos x="wd2" y="hd2"/>
                </a:cxn>
              </a:cxnLst>
              <a:rect l="0" t="0" r="r" b="b"/>
              <a:pathLst>
                <a:path w="21600" h="21600" extrusionOk="0">
                  <a:moveTo>
                    <a:pt x="0" y="5198"/>
                  </a:moveTo>
                  <a:lnTo>
                    <a:pt x="19277" y="0"/>
                  </a:lnTo>
                  <a:lnTo>
                    <a:pt x="21600" y="9038"/>
                  </a:lnTo>
                  <a:lnTo>
                    <a:pt x="21261" y="11141"/>
                  </a:lnTo>
                  <a:lnTo>
                    <a:pt x="19005" y="12223"/>
                  </a:lnTo>
                  <a:lnTo>
                    <a:pt x="16591" y="12919"/>
                  </a:lnTo>
                  <a:lnTo>
                    <a:pt x="14322" y="14189"/>
                  </a:lnTo>
                  <a:lnTo>
                    <a:pt x="10338" y="15866"/>
                  </a:lnTo>
                  <a:lnTo>
                    <a:pt x="8663" y="16672"/>
                  </a:lnTo>
                  <a:lnTo>
                    <a:pt x="7466" y="18239"/>
                  </a:lnTo>
                  <a:lnTo>
                    <a:pt x="5487" y="19451"/>
                  </a:lnTo>
                  <a:lnTo>
                    <a:pt x="3924" y="21600"/>
                  </a:lnTo>
                  <a:lnTo>
                    <a:pt x="2153" y="21085"/>
                  </a:lnTo>
                  <a:lnTo>
                    <a:pt x="2749" y="18486"/>
                  </a:lnTo>
                  <a:lnTo>
                    <a:pt x="1476" y="12223"/>
                  </a:lnTo>
                  <a:lnTo>
                    <a:pt x="0" y="519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6" name="Shape 1806"/>
            <p:cNvSpPr/>
            <p:nvPr/>
          </p:nvSpPr>
          <p:spPr>
            <a:xfrm>
              <a:off x="11783420" y="2206056"/>
              <a:ext cx="215948" cy="232943"/>
            </a:xfrm>
            <a:custGeom>
              <a:avLst/>
              <a:gdLst/>
              <a:ahLst/>
              <a:cxnLst>
                <a:cxn ang="0">
                  <a:pos x="wd2" y="hd2"/>
                </a:cxn>
                <a:cxn ang="5400000">
                  <a:pos x="wd2" y="hd2"/>
                </a:cxn>
                <a:cxn ang="10800000">
                  <a:pos x="wd2" y="hd2"/>
                </a:cxn>
                <a:cxn ang="16200000">
                  <a:pos x="wd2" y="hd2"/>
                </a:cxn>
              </a:cxnLst>
              <a:rect l="0" t="0" r="r" b="b"/>
              <a:pathLst>
                <a:path w="21600" h="21600" extrusionOk="0">
                  <a:moveTo>
                    <a:pt x="9913" y="0"/>
                  </a:moveTo>
                  <a:lnTo>
                    <a:pt x="13647" y="6575"/>
                  </a:lnTo>
                  <a:lnTo>
                    <a:pt x="18766" y="7131"/>
                  </a:lnTo>
                  <a:lnTo>
                    <a:pt x="21600" y="12698"/>
                  </a:lnTo>
                  <a:lnTo>
                    <a:pt x="18668" y="15207"/>
                  </a:lnTo>
                  <a:lnTo>
                    <a:pt x="14071" y="14894"/>
                  </a:lnTo>
                  <a:lnTo>
                    <a:pt x="11758" y="18606"/>
                  </a:lnTo>
                  <a:lnTo>
                    <a:pt x="6726" y="21600"/>
                  </a:lnTo>
                  <a:lnTo>
                    <a:pt x="4062" y="17848"/>
                  </a:lnTo>
                  <a:lnTo>
                    <a:pt x="0" y="2217"/>
                  </a:lnTo>
                  <a:lnTo>
                    <a:pt x="9913"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7" name="Shape 1807"/>
            <p:cNvSpPr/>
            <p:nvPr/>
          </p:nvSpPr>
          <p:spPr>
            <a:xfrm>
              <a:off x="11161111" y="2611544"/>
              <a:ext cx="277902" cy="600988"/>
            </a:xfrm>
            <a:custGeom>
              <a:avLst/>
              <a:gdLst/>
              <a:ahLst/>
              <a:cxnLst>
                <a:cxn ang="0">
                  <a:pos x="wd2" y="hd2"/>
                </a:cxn>
                <a:cxn ang="5400000">
                  <a:pos x="wd2" y="hd2"/>
                </a:cxn>
                <a:cxn ang="10800000">
                  <a:pos x="wd2" y="hd2"/>
                </a:cxn>
                <a:cxn ang="16200000">
                  <a:pos x="wd2" y="hd2"/>
                </a:cxn>
              </a:cxnLst>
              <a:rect l="0" t="0" r="r" b="b"/>
              <a:pathLst>
                <a:path w="21600" h="21600" extrusionOk="0">
                  <a:moveTo>
                    <a:pt x="5681" y="0"/>
                  </a:moveTo>
                  <a:lnTo>
                    <a:pt x="17028" y="765"/>
                  </a:lnTo>
                  <a:lnTo>
                    <a:pt x="19245" y="2293"/>
                  </a:lnTo>
                  <a:lnTo>
                    <a:pt x="16550" y="3454"/>
                  </a:lnTo>
                  <a:lnTo>
                    <a:pt x="14447" y="5394"/>
                  </a:lnTo>
                  <a:lnTo>
                    <a:pt x="14359" y="7086"/>
                  </a:lnTo>
                  <a:lnTo>
                    <a:pt x="19420" y="6321"/>
                  </a:lnTo>
                  <a:lnTo>
                    <a:pt x="20811" y="8403"/>
                  </a:lnTo>
                  <a:lnTo>
                    <a:pt x="21600" y="11964"/>
                  </a:lnTo>
                  <a:lnTo>
                    <a:pt x="18992" y="13652"/>
                  </a:lnTo>
                  <a:lnTo>
                    <a:pt x="17546" y="16078"/>
                  </a:lnTo>
                  <a:lnTo>
                    <a:pt x="15542" y="17644"/>
                  </a:lnTo>
                  <a:lnTo>
                    <a:pt x="15038" y="19421"/>
                  </a:lnTo>
                  <a:lnTo>
                    <a:pt x="13822" y="21392"/>
                  </a:lnTo>
                  <a:lnTo>
                    <a:pt x="11028" y="21600"/>
                  </a:lnTo>
                  <a:lnTo>
                    <a:pt x="11718" y="19345"/>
                  </a:lnTo>
                  <a:lnTo>
                    <a:pt x="7271" y="19345"/>
                  </a:lnTo>
                  <a:lnTo>
                    <a:pt x="3984" y="18550"/>
                  </a:lnTo>
                  <a:lnTo>
                    <a:pt x="0" y="16898"/>
                  </a:lnTo>
                  <a:lnTo>
                    <a:pt x="2943" y="14006"/>
                  </a:lnTo>
                  <a:lnTo>
                    <a:pt x="6763" y="14122"/>
                  </a:lnTo>
                  <a:lnTo>
                    <a:pt x="8603" y="12309"/>
                  </a:lnTo>
                  <a:lnTo>
                    <a:pt x="7310" y="10941"/>
                  </a:lnTo>
                  <a:lnTo>
                    <a:pt x="3049" y="9614"/>
                  </a:lnTo>
                  <a:lnTo>
                    <a:pt x="1230" y="8251"/>
                  </a:lnTo>
                  <a:lnTo>
                    <a:pt x="704" y="2906"/>
                  </a:lnTo>
                  <a:cubicBezTo>
                    <a:pt x="1725" y="2454"/>
                    <a:pt x="2674" y="1969"/>
                    <a:pt x="3543" y="1453"/>
                  </a:cubicBezTo>
                  <a:cubicBezTo>
                    <a:pt x="4323" y="991"/>
                    <a:pt x="5037" y="505"/>
                    <a:pt x="5681" y="0"/>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8" name="Shape 1808"/>
            <p:cNvSpPr/>
            <p:nvPr/>
          </p:nvSpPr>
          <p:spPr>
            <a:xfrm>
              <a:off x="9654698" y="3233724"/>
              <a:ext cx="1023574" cy="779231"/>
            </a:xfrm>
            <a:custGeom>
              <a:avLst/>
              <a:gdLst/>
              <a:ahLst/>
              <a:cxnLst>
                <a:cxn ang="0">
                  <a:pos x="wd2" y="hd2"/>
                </a:cxn>
                <a:cxn ang="5400000">
                  <a:pos x="wd2" y="hd2"/>
                </a:cxn>
                <a:cxn ang="10800000">
                  <a:pos x="wd2" y="hd2"/>
                </a:cxn>
                <a:cxn ang="16200000">
                  <a:pos x="wd2" y="hd2"/>
                </a:cxn>
              </a:cxnLst>
              <a:rect l="0" t="0" r="r" b="b"/>
              <a:pathLst>
                <a:path w="21600" h="21600" extrusionOk="0">
                  <a:moveTo>
                    <a:pt x="12664" y="426"/>
                  </a:moveTo>
                  <a:lnTo>
                    <a:pt x="13100" y="6146"/>
                  </a:lnTo>
                  <a:lnTo>
                    <a:pt x="14165" y="5565"/>
                  </a:lnTo>
                  <a:lnTo>
                    <a:pt x="14798" y="3424"/>
                  </a:lnTo>
                  <a:lnTo>
                    <a:pt x="15911" y="1618"/>
                  </a:lnTo>
                  <a:lnTo>
                    <a:pt x="16883" y="931"/>
                  </a:lnTo>
                  <a:lnTo>
                    <a:pt x="19369" y="462"/>
                  </a:lnTo>
                  <a:lnTo>
                    <a:pt x="20844" y="556"/>
                  </a:lnTo>
                  <a:lnTo>
                    <a:pt x="21600" y="2044"/>
                  </a:lnTo>
                  <a:lnTo>
                    <a:pt x="20598" y="3572"/>
                  </a:lnTo>
                  <a:lnTo>
                    <a:pt x="19917" y="4627"/>
                  </a:lnTo>
                  <a:lnTo>
                    <a:pt x="19099" y="4783"/>
                  </a:lnTo>
                  <a:lnTo>
                    <a:pt x="18414" y="4877"/>
                  </a:lnTo>
                  <a:lnTo>
                    <a:pt x="18275" y="5870"/>
                  </a:lnTo>
                  <a:lnTo>
                    <a:pt x="17968" y="7323"/>
                  </a:lnTo>
                  <a:lnTo>
                    <a:pt x="16901" y="8167"/>
                  </a:lnTo>
                  <a:lnTo>
                    <a:pt x="16475" y="9413"/>
                  </a:lnTo>
                  <a:lnTo>
                    <a:pt x="15443" y="10871"/>
                  </a:lnTo>
                  <a:lnTo>
                    <a:pt x="14191" y="11156"/>
                  </a:lnTo>
                  <a:lnTo>
                    <a:pt x="13028" y="10812"/>
                  </a:lnTo>
                  <a:lnTo>
                    <a:pt x="12984" y="11719"/>
                  </a:lnTo>
                  <a:lnTo>
                    <a:pt x="13025" y="13332"/>
                  </a:lnTo>
                  <a:lnTo>
                    <a:pt x="12032" y="13981"/>
                  </a:lnTo>
                  <a:lnTo>
                    <a:pt x="10888" y="14536"/>
                  </a:lnTo>
                  <a:lnTo>
                    <a:pt x="10170" y="15747"/>
                  </a:lnTo>
                  <a:lnTo>
                    <a:pt x="10200" y="17380"/>
                  </a:lnTo>
                  <a:lnTo>
                    <a:pt x="9444" y="18451"/>
                  </a:lnTo>
                  <a:lnTo>
                    <a:pt x="8513" y="18639"/>
                  </a:lnTo>
                  <a:lnTo>
                    <a:pt x="7727" y="18729"/>
                  </a:lnTo>
                  <a:lnTo>
                    <a:pt x="7276" y="19616"/>
                  </a:lnTo>
                  <a:lnTo>
                    <a:pt x="6354" y="19713"/>
                  </a:lnTo>
                  <a:lnTo>
                    <a:pt x="5571" y="19061"/>
                  </a:lnTo>
                  <a:lnTo>
                    <a:pt x="5058" y="20432"/>
                  </a:lnTo>
                  <a:lnTo>
                    <a:pt x="4310" y="21600"/>
                  </a:lnTo>
                  <a:lnTo>
                    <a:pt x="3388" y="21225"/>
                  </a:lnTo>
                  <a:lnTo>
                    <a:pt x="1895" y="19306"/>
                  </a:lnTo>
                  <a:lnTo>
                    <a:pt x="760" y="17732"/>
                  </a:lnTo>
                  <a:lnTo>
                    <a:pt x="0" y="17263"/>
                  </a:lnTo>
                  <a:lnTo>
                    <a:pt x="313" y="12996"/>
                  </a:lnTo>
                  <a:lnTo>
                    <a:pt x="1442" y="10793"/>
                  </a:lnTo>
                  <a:lnTo>
                    <a:pt x="999" y="9656"/>
                  </a:lnTo>
                  <a:lnTo>
                    <a:pt x="1611" y="8272"/>
                  </a:lnTo>
                  <a:lnTo>
                    <a:pt x="2617" y="7995"/>
                  </a:lnTo>
                  <a:lnTo>
                    <a:pt x="3435" y="8522"/>
                  </a:lnTo>
                  <a:lnTo>
                    <a:pt x="2854" y="6389"/>
                  </a:lnTo>
                  <a:lnTo>
                    <a:pt x="3660" y="5017"/>
                  </a:lnTo>
                  <a:lnTo>
                    <a:pt x="4740" y="4838"/>
                  </a:lnTo>
                  <a:lnTo>
                    <a:pt x="6257" y="1489"/>
                  </a:lnTo>
                  <a:lnTo>
                    <a:pt x="6400" y="239"/>
                  </a:lnTo>
                  <a:lnTo>
                    <a:pt x="7530" y="0"/>
                  </a:lnTo>
                  <a:lnTo>
                    <a:pt x="7628" y="1566"/>
                  </a:lnTo>
                  <a:lnTo>
                    <a:pt x="12664" y="42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09" name="Shape 1809"/>
            <p:cNvSpPr/>
            <p:nvPr/>
          </p:nvSpPr>
          <p:spPr>
            <a:xfrm>
              <a:off x="10245195" y="3105421"/>
              <a:ext cx="1191515" cy="606940"/>
            </a:xfrm>
            <a:custGeom>
              <a:avLst/>
              <a:gdLst/>
              <a:ahLst/>
              <a:cxnLst>
                <a:cxn ang="0">
                  <a:pos x="wd2" y="hd2"/>
                </a:cxn>
                <a:cxn ang="5400000">
                  <a:pos x="wd2" y="hd2"/>
                </a:cxn>
                <a:cxn ang="10800000">
                  <a:pos x="wd2" y="hd2"/>
                </a:cxn>
                <a:cxn ang="16200000">
                  <a:pos x="wd2" y="hd2"/>
                </a:cxn>
              </a:cxnLst>
              <a:rect l="0" t="0" r="r" b="b"/>
              <a:pathLst>
                <a:path w="21600" h="21600" extrusionOk="0">
                  <a:moveTo>
                    <a:pt x="0" y="5122"/>
                  </a:moveTo>
                  <a:lnTo>
                    <a:pt x="397" y="13012"/>
                  </a:lnTo>
                  <a:lnTo>
                    <a:pt x="1654" y="12111"/>
                  </a:lnTo>
                  <a:lnTo>
                    <a:pt x="2349" y="8825"/>
                  </a:lnTo>
                  <a:lnTo>
                    <a:pt x="3366" y="6798"/>
                  </a:lnTo>
                  <a:lnTo>
                    <a:pt x="5363" y="5689"/>
                  </a:lnTo>
                  <a:lnTo>
                    <a:pt x="7269" y="5689"/>
                  </a:lnTo>
                  <a:lnTo>
                    <a:pt x="7862" y="7917"/>
                  </a:lnTo>
                  <a:lnTo>
                    <a:pt x="8692" y="8394"/>
                  </a:lnTo>
                  <a:lnTo>
                    <a:pt x="8994" y="10144"/>
                  </a:lnTo>
                  <a:lnTo>
                    <a:pt x="10460" y="10470"/>
                  </a:lnTo>
                  <a:lnTo>
                    <a:pt x="11216" y="11714"/>
                  </a:lnTo>
                  <a:lnTo>
                    <a:pt x="10974" y="13595"/>
                  </a:lnTo>
                  <a:lnTo>
                    <a:pt x="10192" y="15793"/>
                  </a:lnTo>
                  <a:lnTo>
                    <a:pt x="10713" y="17173"/>
                  </a:lnTo>
                  <a:lnTo>
                    <a:pt x="11671" y="17654"/>
                  </a:lnTo>
                  <a:lnTo>
                    <a:pt x="12363" y="17654"/>
                  </a:lnTo>
                  <a:lnTo>
                    <a:pt x="13403" y="18457"/>
                  </a:lnTo>
                  <a:lnTo>
                    <a:pt x="14280" y="19500"/>
                  </a:lnTo>
                  <a:lnTo>
                    <a:pt x="15292" y="20569"/>
                  </a:lnTo>
                  <a:lnTo>
                    <a:pt x="15394" y="19380"/>
                  </a:lnTo>
                  <a:lnTo>
                    <a:pt x="15749" y="18236"/>
                  </a:lnTo>
                  <a:lnTo>
                    <a:pt x="14913" y="17598"/>
                  </a:lnTo>
                  <a:lnTo>
                    <a:pt x="13815" y="15647"/>
                  </a:lnTo>
                  <a:lnTo>
                    <a:pt x="15772" y="16971"/>
                  </a:lnTo>
                  <a:lnTo>
                    <a:pt x="14982" y="14368"/>
                  </a:lnTo>
                  <a:lnTo>
                    <a:pt x="14394" y="12898"/>
                  </a:lnTo>
                  <a:lnTo>
                    <a:pt x="14456" y="10736"/>
                  </a:lnTo>
                  <a:lnTo>
                    <a:pt x="14944" y="9467"/>
                  </a:lnTo>
                  <a:lnTo>
                    <a:pt x="14211" y="8389"/>
                  </a:lnTo>
                  <a:lnTo>
                    <a:pt x="13495" y="6543"/>
                  </a:lnTo>
                  <a:lnTo>
                    <a:pt x="14568" y="6102"/>
                  </a:lnTo>
                  <a:lnTo>
                    <a:pt x="15358" y="4275"/>
                  </a:lnTo>
                  <a:lnTo>
                    <a:pt x="15662" y="3140"/>
                  </a:lnTo>
                  <a:lnTo>
                    <a:pt x="16229" y="2567"/>
                  </a:lnTo>
                  <a:lnTo>
                    <a:pt x="16656" y="4171"/>
                  </a:lnTo>
                  <a:lnTo>
                    <a:pt x="15981" y="5267"/>
                  </a:lnTo>
                  <a:lnTo>
                    <a:pt x="15430" y="6857"/>
                  </a:lnTo>
                  <a:lnTo>
                    <a:pt x="15654" y="8377"/>
                  </a:lnTo>
                  <a:lnTo>
                    <a:pt x="16020" y="9821"/>
                  </a:lnTo>
                  <a:lnTo>
                    <a:pt x="15940" y="11422"/>
                  </a:lnTo>
                  <a:lnTo>
                    <a:pt x="15639" y="12766"/>
                  </a:lnTo>
                  <a:lnTo>
                    <a:pt x="16247" y="13719"/>
                  </a:lnTo>
                  <a:lnTo>
                    <a:pt x="16022" y="15224"/>
                  </a:lnTo>
                  <a:lnTo>
                    <a:pt x="16528" y="17376"/>
                  </a:lnTo>
                  <a:lnTo>
                    <a:pt x="17384" y="17858"/>
                  </a:lnTo>
                  <a:lnTo>
                    <a:pt x="18294" y="17040"/>
                  </a:lnTo>
                  <a:lnTo>
                    <a:pt x="18294" y="18766"/>
                  </a:lnTo>
                  <a:lnTo>
                    <a:pt x="18393" y="21600"/>
                  </a:lnTo>
                  <a:lnTo>
                    <a:pt x="19229" y="21399"/>
                  </a:lnTo>
                  <a:lnTo>
                    <a:pt x="20133" y="19383"/>
                  </a:lnTo>
                  <a:lnTo>
                    <a:pt x="20683" y="17632"/>
                  </a:lnTo>
                  <a:cubicBezTo>
                    <a:pt x="20784" y="17837"/>
                    <a:pt x="20886" y="18042"/>
                    <a:pt x="20988" y="18246"/>
                  </a:cubicBezTo>
                  <a:cubicBezTo>
                    <a:pt x="21090" y="18451"/>
                    <a:pt x="21192" y="18656"/>
                    <a:pt x="21293" y="18861"/>
                  </a:cubicBezTo>
                  <a:lnTo>
                    <a:pt x="21600" y="16112"/>
                  </a:lnTo>
                  <a:lnTo>
                    <a:pt x="21559" y="13478"/>
                  </a:lnTo>
                  <a:lnTo>
                    <a:pt x="18518" y="14266"/>
                  </a:lnTo>
                  <a:lnTo>
                    <a:pt x="16303" y="0"/>
                  </a:lnTo>
                  <a:lnTo>
                    <a:pt x="0" y="512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0" name="Shape 1810"/>
            <p:cNvSpPr/>
            <p:nvPr/>
          </p:nvSpPr>
          <p:spPr>
            <a:xfrm>
              <a:off x="11136492" y="3077994"/>
              <a:ext cx="311453" cy="441902"/>
            </a:xfrm>
            <a:custGeom>
              <a:avLst/>
              <a:gdLst/>
              <a:ahLst/>
              <a:cxnLst>
                <a:cxn ang="0">
                  <a:pos x="wd2" y="hd2"/>
                </a:cxn>
                <a:cxn ang="5400000">
                  <a:pos x="wd2" y="hd2"/>
                </a:cxn>
                <a:cxn ang="10800000">
                  <a:pos x="wd2" y="hd2"/>
                </a:cxn>
                <a:cxn ang="16200000">
                  <a:pos x="wd2" y="hd2"/>
                </a:cxn>
              </a:cxnLst>
              <a:rect l="0" t="0" r="r" b="b"/>
              <a:pathLst>
                <a:path w="21600" h="21600" extrusionOk="0">
                  <a:moveTo>
                    <a:pt x="5932" y="2007"/>
                  </a:moveTo>
                  <a:lnTo>
                    <a:pt x="4554" y="3633"/>
                  </a:lnTo>
                  <a:lnTo>
                    <a:pt x="7159" y="5725"/>
                  </a:lnTo>
                  <a:lnTo>
                    <a:pt x="10057" y="7241"/>
                  </a:lnTo>
                  <a:lnTo>
                    <a:pt x="12130" y="9680"/>
                  </a:lnTo>
                  <a:lnTo>
                    <a:pt x="13391" y="13028"/>
                  </a:lnTo>
                  <a:lnTo>
                    <a:pt x="17525" y="14186"/>
                  </a:lnTo>
                  <a:lnTo>
                    <a:pt x="19793" y="15364"/>
                  </a:lnTo>
                  <a:lnTo>
                    <a:pt x="18179" y="16570"/>
                  </a:lnTo>
                  <a:lnTo>
                    <a:pt x="16860" y="18479"/>
                  </a:lnTo>
                  <a:lnTo>
                    <a:pt x="21600" y="18155"/>
                  </a:lnTo>
                  <a:lnTo>
                    <a:pt x="20662" y="20608"/>
                  </a:lnTo>
                  <a:lnTo>
                    <a:pt x="8669" y="21600"/>
                  </a:lnTo>
                  <a:lnTo>
                    <a:pt x="0" y="1496"/>
                  </a:lnTo>
                  <a:lnTo>
                    <a:pt x="2723" y="0"/>
                  </a:lnTo>
                  <a:lnTo>
                    <a:pt x="5932" y="2007"/>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1" name="Shape 1811"/>
            <p:cNvSpPr/>
            <p:nvPr/>
          </p:nvSpPr>
          <p:spPr>
            <a:xfrm>
              <a:off x="9421344" y="3305782"/>
              <a:ext cx="1863191" cy="995752"/>
            </a:xfrm>
            <a:custGeom>
              <a:avLst/>
              <a:gdLst/>
              <a:ahLst/>
              <a:cxnLst>
                <a:cxn ang="0">
                  <a:pos x="wd2" y="hd2"/>
                </a:cxn>
                <a:cxn ang="5400000">
                  <a:pos x="wd2" y="hd2"/>
                </a:cxn>
                <a:cxn ang="10800000">
                  <a:pos x="wd2" y="hd2"/>
                </a:cxn>
                <a:cxn ang="16200000">
                  <a:pos x="wd2" y="hd2"/>
                </a:cxn>
              </a:cxnLst>
              <a:rect l="0" t="0" r="r" b="b"/>
              <a:pathLst>
                <a:path w="21600" h="21600" extrusionOk="0">
                  <a:moveTo>
                    <a:pt x="21483" y="15849"/>
                  </a:moveTo>
                  <a:lnTo>
                    <a:pt x="0" y="21600"/>
                  </a:lnTo>
                  <a:lnTo>
                    <a:pt x="525" y="19786"/>
                  </a:lnTo>
                  <a:lnTo>
                    <a:pt x="1322" y="19520"/>
                  </a:lnTo>
                  <a:lnTo>
                    <a:pt x="1629" y="18799"/>
                  </a:lnTo>
                  <a:lnTo>
                    <a:pt x="1369" y="17612"/>
                  </a:lnTo>
                  <a:lnTo>
                    <a:pt x="2008" y="17637"/>
                  </a:lnTo>
                  <a:lnTo>
                    <a:pt x="2163" y="16411"/>
                  </a:lnTo>
                  <a:lnTo>
                    <a:pt x="3006" y="15750"/>
                  </a:lnTo>
                  <a:lnTo>
                    <a:pt x="3956" y="13021"/>
                  </a:lnTo>
                  <a:lnTo>
                    <a:pt x="4608" y="14603"/>
                  </a:lnTo>
                  <a:lnTo>
                    <a:pt x="5132" y="15044"/>
                  </a:lnTo>
                  <a:lnTo>
                    <a:pt x="5809" y="13072"/>
                  </a:lnTo>
                  <a:lnTo>
                    <a:pt x="6469" y="13534"/>
                  </a:lnTo>
                  <a:lnTo>
                    <a:pt x="6949" y="12757"/>
                  </a:lnTo>
                  <a:lnTo>
                    <a:pt x="7918" y="12517"/>
                  </a:lnTo>
                  <a:lnTo>
                    <a:pt x="8191" y="11934"/>
                  </a:lnTo>
                  <a:lnTo>
                    <a:pt x="8228" y="10578"/>
                  </a:lnTo>
                  <a:lnTo>
                    <a:pt x="8744" y="9294"/>
                  </a:lnTo>
                  <a:lnTo>
                    <a:pt x="9836" y="8632"/>
                  </a:lnTo>
                  <a:lnTo>
                    <a:pt x="9795" y="6682"/>
                  </a:lnTo>
                  <a:lnTo>
                    <a:pt x="10576" y="6767"/>
                  </a:lnTo>
                  <a:lnTo>
                    <a:pt x="11414" y="6479"/>
                  </a:lnTo>
                  <a:lnTo>
                    <a:pt x="11946" y="4516"/>
                  </a:lnTo>
                  <a:lnTo>
                    <a:pt x="12517" y="3735"/>
                  </a:lnTo>
                  <a:lnTo>
                    <a:pt x="12803" y="1886"/>
                  </a:lnTo>
                  <a:lnTo>
                    <a:pt x="13697" y="1629"/>
                  </a:lnTo>
                  <a:lnTo>
                    <a:pt x="14506" y="0"/>
                  </a:lnTo>
                  <a:lnTo>
                    <a:pt x="15262" y="644"/>
                  </a:lnTo>
                  <a:lnTo>
                    <a:pt x="15594" y="1675"/>
                  </a:lnTo>
                  <a:lnTo>
                    <a:pt x="16573" y="1675"/>
                  </a:lnTo>
                  <a:lnTo>
                    <a:pt x="16927" y="2794"/>
                  </a:lnTo>
                  <a:lnTo>
                    <a:pt x="16792" y="4036"/>
                  </a:lnTo>
                  <a:lnTo>
                    <a:pt x="16301" y="5195"/>
                  </a:lnTo>
                  <a:lnTo>
                    <a:pt x="16674" y="6023"/>
                  </a:lnTo>
                  <a:lnTo>
                    <a:pt x="17586" y="6023"/>
                  </a:lnTo>
                  <a:lnTo>
                    <a:pt x="19491" y="7946"/>
                  </a:lnTo>
                  <a:lnTo>
                    <a:pt x="19350" y="9530"/>
                  </a:lnTo>
                  <a:lnTo>
                    <a:pt x="19805" y="10108"/>
                  </a:lnTo>
                  <a:lnTo>
                    <a:pt x="19068" y="10154"/>
                  </a:lnTo>
                  <a:lnTo>
                    <a:pt x="18407" y="10035"/>
                  </a:lnTo>
                  <a:lnTo>
                    <a:pt x="18561" y="10836"/>
                  </a:lnTo>
                  <a:lnTo>
                    <a:pt x="19434" y="11276"/>
                  </a:lnTo>
                  <a:lnTo>
                    <a:pt x="19889" y="11472"/>
                  </a:lnTo>
                  <a:cubicBezTo>
                    <a:pt x="19827" y="11815"/>
                    <a:pt x="19833" y="12190"/>
                    <a:pt x="19905" y="12527"/>
                  </a:cubicBezTo>
                  <a:cubicBezTo>
                    <a:pt x="19976" y="12858"/>
                    <a:pt x="20108" y="13132"/>
                    <a:pt x="20277" y="13300"/>
                  </a:cubicBezTo>
                  <a:lnTo>
                    <a:pt x="19970" y="13936"/>
                  </a:lnTo>
                  <a:lnTo>
                    <a:pt x="18718" y="12566"/>
                  </a:lnTo>
                  <a:lnTo>
                    <a:pt x="17873" y="12199"/>
                  </a:lnTo>
                  <a:lnTo>
                    <a:pt x="17038" y="12346"/>
                  </a:lnTo>
                  <a:lnTo>
                    <a:pt x="17323" y="13190"/>
                  </a:lnTo>
                  <a:cubicBezTo>
                    <a:pt x="17577" y="12936"/>
                    <a:pt x="17867" y="12832"/>
                    <a:pt x="18153" y="12893"/>
                  </a:cubicBezTo>
                  <a:cubicBezTo>
                    <a:pt x="18498" y="12967"/>
                    <a:pt x="18816" y="13272"/>
                    <a:pt x="19049" y="13753"/>
                  </a:cubicBezTo>
                  <a:lnTo>
                    <a:pt x="20053" y="14850"/>
                  </a:lnTo>
                  <a:lnTo>
                    <a:pt x="20781" y="14166"/>
                  </a:lnTo>
                  <a:lnTo>
                    <a:pt x="21600" y="14172"/>
                  </a:lnTo>
                  <a:lnTo>
                    <a:pt x="21483" y="15849"/>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2" name="Shape 1812"/>
            <p:cNvSpPr/>
            <p:nvPr/>
          </p:nvSpPr>
          <p:spPr>
            <a:xfrm>
              <a:off x="3876192" y="4351122"/>
              <a:ext cx="3237793" cy="3211429"/>
            </a:xfrm>
            <a:custGeom>
              <a:avLst/>
              <a:gdLst/>
              <a:ahLst/>
              <a:cxnLst>
                <a:cxn ang="0">
                  <a:pos x="wd2" y="hd2"/>
                </a:cxn>
                <a:cxn ang="5400000">
                  <a:pos x="wd2" y="hd2"/>
                </a:cxn>
                <a:cxn ang="10800000">
                  <a:pos x="wd2" y="hd2"/>
                </a:cxn>
                <a:cxn ang="16200000">
                  <a:pos x="wd2" y="hd2"/>
                </a:cxn>
              </a:cxnLst>
              <a:rect l="0" t="0" r="r" b="b"/>
              <a:pathLst>
                <a:path w="21600" h="21600" extrusionOk="0">
                  <a:moveTo>
                    <a:pt x="5803" y="8819"/>
                  </a:moveTo>
                  <a:lnTo>
                    <a:pt x="86" y="8216"/>
                  </a:lnTo>
                  <a:lnTo>
                    <a:pt x="0" y="8648"/>
                  </a:lnTo>
                  <a:lnTo>
                    <a:pt x="191" y="8907"/>
                  </a:lnTo>
                  <a:lnTo>
                    <a:pt x="258" y="9222"/>
                  </a:lnTo>
                  <a:lnTo>
                    <a:pt x="594" y="9448"/>
                  </a:lnTo>
                  <a:lnTo>
                    <a:pt x="1060" y="9826"/>
                  </a:lnTo>
                  <a:lnTo>
                    <a:pt x="1232" y="10258"/>
                  </a:lnTo>
                  <a:lnTo>
                    <a:pt x="1561" y="10565"/>
                  </a:lnTo>
                  <a:lnTo>
                    <a:pt x="1695" y="10790"/>
                  </a:lnTo>
                  <a:lnTo>
                    <a:pt x="1995" y="10879"/>
                  </a:lnTo>
                  <a:lnTo>
                    <a:pt x="2161" y="11220"/>
                  </a:lnTo>
                  <a:lnTo>
                    <a:pt x="2446" y="11439"/>
                  </a:lnTo>
                  <a:lnTo>
                    <a:pt x="2534" y="11798"/>
                  </a:lnTo>
                  <a:lnTo>
                    <a:pt x="2707" y="12334"/>
                  </a:lnTo>
                  <a:lnTo>
                    <a:pt x="2707" y="12781"/>
                  </a:lnTo>
                  <a:lnTo>
                    <a:pt x="2908" y="13727"/>
                  </a:lnTo>
                  <a:lnTo>
                    <a:pt x="3330" y="13953"/>
                  </a:lnTo>
                  <a:lnTo>
                    <a:pt x="3691" y="14149"/>
                  </a:lnTo>
                  <a:lnTo>
                    <a:pt x="3968" y="14217"/>
                  </a:lnTo>
                  <a:lnTo>
                    <a:pt x="4511" y="14459"/>
                  </a:lnTo>
                  <a:lnTo>
                    <a:pt x="4667" y="14677"/>
                  </a:lnTo>
                  <a:lnTo>
                    <a:pt x="4871" y="14942"/>
                  </a:lnTo>
                  <a:lnTo>
                    <a:pt x="5186" y="15055"/>
                  </a:lnTo>
                  <a:lnTo>
                    <a:pt x="5447" y="14958"/>
                  </a:lnTo>
                  <a:lnTo>
                    <a:pt x="5507" y="14575"/>
                  </a:lnTo>
                  <a:lnTo>
                    <a:pt x="5545" y="14357"/>
                  </a:lnTo>
                  <a:lnTo>
                    <a:pt x="5642" y="14056"/>
                  </a:lnTo>
                  <a:lnTo>
                    <a:pt x="5819" y="13771"/>
                  </a:lnTo>
                  <a:lnTo>
                    <a:pt x="5996" y="13481"/>
                  </a:lnTo>
                  <a:lnTo>
                    <a:pt x="6153" y="13262"/>
                  </a:lnTo>
                  <a:lnTo>
                    <a:pt x="6392" y="13150"/>
                  </a:lnTo>
                  <a:lnTo>
                    <a:pt x="6645" y="13413"/>
                  </a:lnTo>
                  <a:lnTo>
                    <a:pt x="7039" y="13390"/>
                  </a:lnTo>
                  <a:lnTo>
                    <a:pt x="7321" y="13548"/>
                  </a:lnTo>
                  <a:lnTo>
                    <a:pt x="7939" y="13623"/>
                  </a:lnTo>
                  <a:lnTo>
                    <a:pt x="8475" y="13744"/>
                  </a:lnTo>
                  <a:lnTo>
                    <a:pt x="8872" y="14106"/>
                  </a:lnTo>
                  <a:lnTo>
                    <a:pt x="9083" y="14477"/>
                  </a:lnTo>
                  <a:lnTo>
                    <a:pt x="9285" y="14671"/>
                  </a:lnTo>
                  <a:lnTo>
                    <a:pt x="9240" y="14967"/>
                  </a:lnTo>
                  <a:lnTo>
                    <a:pt x="9649" y="15280"/>
                  </a:lnTo>
                  <a:lnTo>
                    <a:pt x="9773" y="15606"/>
                  </a:lnTo>
                  <a:lnTo>
                    <a:pt x="10032" y="15923"/>
                  </a:lnTo>
                  <a:lnTo>
                    <a:pt x="10092" y="16199"/>
                  </a:lnTo>
                  <a:lnTo>
                    <a:pt x="10235" y="16485"/>
                  </a:lnTo>
                  <a:lnTo>
                    <a:pt x="10551" y="16887"/>
                  </a:lnTo>
                  <a:lnTo>
                    <a:pt x="10611" y="17339"/>
                  </a:lnTo>
                  <a:lnTo>
                    <a:pt x="10827" y="17551"/>
                  </a:lnTo>
                  <a:lnTo>
                    <a:pt x="11110" y="17754"/>
                  </a:lnTo>
                  <a:lnTo>
                    <a:pt x="11236" y="18009"/>
                  </a:lnTo>
                  <a:lnTo>
                    <a:pt x="11348" y="18445"/>
                  </a:lnTo>
                  <a:lnTo>
                    <a:pt x="11497" y="18684"/>
                  </a:lnTo>
                  <a:lnTo>
                    <a:pt x="11520" y="18933"/>
                  </a:lnTo>
                  <a:lnTo>
                    <a:pt x="11564" y="19238"/>
                  </a:lnTo>
                  <a:lnTo>
                    <a:pt x="11752" y="19601"/>
                  </a:lnTo>
                  <a:lnTo>
                    <a:pt x="11967" y="19751"/>
                  </a:lnTo>
                  <a:lnTo>
                    <a:pt x="12034" y="20050"/>
                  </a:lnTo>
                  <a:lnTo>
                    <a:pt x="12183" y="20365"/>
                  </a:lnTo>
                  <a:lnTo>
                    <a:pt x="12452" y="20560"/>
                  </a:lnTo>
                  <a:lnTo>
                    <a:pt x="12661" y="20778"/>
                  </a:lnTo>
                  <a:lnTo>
                    <a:pt x="12824" y="21012"/>
                  </a:lnTo>
                  <a:lnTo>
                    <a:pt x="13183" y="21058"/>
                  </a:lnTo>
                  <a:lnTo>
                    <a:pt x="13428" y="21148"/>
                  </a:lnTo>
                  <a:lnTo>
                    <a:pt x="13735" y="21148"/>
                  </a:lnTo>
                  <a:lnTo>
                    <a:pt x="14048" y="21021"/>
                  </a:lnTo>
                  <a:lnTo>
                    <a:pt x="14454" y="20998"/>
                  </a:lnTo>
                  <a:lnTo>
                    <a:pt x="14626" y="21232"/>
                  </a:lnTo>
                  <a:lnTo>
                    <a:pt x="14784" y="21496"/>
                  </a:lnTo>
                  <a:lnTo>
                    <a:pt x="15178" y="21600"/>
                  </a:lnTo>
                  <a:lnTo>
                    <a:pt x="15290" y="21281"/>
                  </a:lnTo>
                  <a:lnTo>
                    <a:pt x="15117" y="20934"/>
                  </a:lnTo>
                  <a:lnTo>
                    <a:pt x="15237" y="20648"/>
                  </a:lnTo>
                  <a:lnTo>
                    <a:pt x="15259" y="20376"/>
                  </a:lnTo>
                  <a:lnTo>
                    <a:pt x="15215" y="19967"/>
                  </a:lnTo>
                  <a:lnTo>
                    <a:pt x="15230" y="19536"/>
                  </a:lnTo>
                  <a:lnTo>
                    <a:pt x="15230" y="18782"/>
                  </a:lnTo>
                  <a:lnTo>
                    <a:pt x="15523" y="18329"/>
                  </a:lnTo>
                  <a:lnTo>
                    <a:pt x="15329" y="18187"/>
                  </a:lnTo>
                  <a:lnTo>
                    <a:pt x="14962" y="18918"/>
                  </a:lnTo>
                  <a:lnTo>
                    <a:pt x="14992" y="19567"/>
                  </a:lnTo>
                  <a:lnTo>
                    <a:pt x="15041" y="20299"/>
                  </a:lnTo>
                  <a:lnTo>
                    <a:pt x="14809" y="19920"/>
                  </a:lnTo>
                  <a:lnTo>
                    <a:pt x="14652" y="19194"/>
                  </a:lnTo>
                  <a:lnTo>
                    <a:pt x="14501" y="18831"/>
                  </a:lnTo>
                  <a:lnTo>
                    <a:pt x="14344" y="18490"/>
                  </a:lnTo>
                  <a:lnTo>
                    <a:pt x="14658" y="18240"/>
                  </a:lnTo>
                  <a:lnTo>
                    <a:pt x="14822" y="18557"/>
                  </a:lnTo>
                  <a:lnTo>
                    <a:pt x="15203" y="17963"/>
                  </a:lnTo>
                  <a:lnTo>
                    <a:pt x="15008" y="17676"/>
                  </a:lnTo>
                  <a:lnTo>
                    <a:pt x="14963" y="17388"/>
                  </a:lnTo>
                  <a:lnTo>
                    <a:pt x="15271" y="17546"/>
                  </a:lnTo>
                  <a:lnTo>
                    <a:pt x="15478" y="17743"/>
                  </a:lnTo>
                  <a:lnTo>
                    <a:pt x="15703" y="17201"/>
                  </a:lnTo>
                  <a:lnTo>
                    <a:pt x="15748" y="16861"/>
                  </a:lnTo>
                  <a:lnTo>
                    <a:pt x="16040" y="16521"/>
                  </a:lnTo>
                  <a:lnTo>
                    <a:pt x="16324" y="16386"/>
                  </a:lnTo>
                  <a:lnTo>
                    <a:pt x="16570" y="16498"/>
                  </a:lnTo>
                  <a:lnTo>
                    <a:pt x="16345" y="16754"/>
                  </a:lnTo>
                  <a:lnTo>
                    <a:pt x="16063" y="17015"/>
                  </a:lnTo>
                  <a:lnTo>
                    <a:pt x="15868" y="17432"/>
                  </a:lnTo>
                  <a:lnTo>
                    <a:pt x="16204" y="17333"/>
                  </a:lnTo>
                  <a:lnTo>
                    <a:pt x="16557" y="16947"/>
                  </a:lnTo>
                  <a:lnTo>
                    <a:pt x="16714" y="16721"/>
                  </a:lnTo>
                  <a:lnTo>
                    <a:pt x="16893" y="16455"/>
                  </a:lnTo>
                  <a:lnTo>
                    <a:pt x="16848" y="16115"/>
                  </a:lnTo>
                  <a:lnTo>
                    <a:pt x="17088" y="16025"/>
                  </a:lnTo>
                  <a:lnTo>
                    <a:pt x="17103" y="16371"/>
                  </a:lnTo>
                  <a:lnTo>
                    <a:pt x="17598" y="16212"/>
                  </a:lnTo>
                  <a:lnTo>
                    <a:pt x="17726" y="15931"/>
                  </a:lnTo>
                  <a:lnTo>
                    <a:pt x="17898" y="15772"/>
                  </a:lnTo>
                  <a:lnTo>
                    <a:pt x="18244" y="15749"/>
                  </a:lnTo>
                  <a:lnTo>
                    <a:pt x="18618" y="15699"/>
                  </a:lnTo>
                  <a:lnTo>
                    <a:pt x="18774" y="15542"/>
                  </a:lnTo>
                  <a:lnTo>
                    <a:pt x="18931" y="15293"/>
                  </a:lnTo>
                  <a:lnTo>
                    <a:pt x="19319" y="15339"/>
                  </a:lnTo>
                  <a:lnTo>
                    <a:pt x="19654" y="15202"/>
                  </a:lnTo>
                  <a:lnTo>
                    <a:pt x="19698" y="14911"/>
                  </a:lnTo>
                  <a:lnTo>
                    <a:pt x="19468" y="14911"/>
                  </a:lnTo>
                  <a:lnTo>
                    <a:pt x="19207" y="14844"/>
                  </a:lnTo>
                  <a:lnTo>
                    <a:pt x="19230" y="14419"/>
                  </a:lnTo>
                  <a:lnTo>
                    <a:pt x="19050" y="14148"/>
                  </a:lnTo>
                  <a:lnTo>
                    <a:pt x="19260" y="14035"/>
                  </a:lnTo>
                  <a:lnTo>
                    <a:pt x="19506" y="13906"/>
                  </a:lnTo>
                  <a:lnTo>
                    <a:pt x="19691" y="14149"/>
                  </a:lnTo>
                  <a:lnTo>
                    <a:pt x="19588" y="14562"/>
                  </a:lnTo>
                  <a:lnTo>
                    <a:pt x="19919" y="14729"/>
                  </a:lnTo>
                  <a:lnTo>
                    <a:pt x="20274" y="14503"/>
                  </a:lnTo>
                  <a:lnTo>
                    <a:pt x="20634" y="14368"/>
                  </a:lnTo>
                  <a:lnTo>
                    <a:pt x="21013" y="14436"/>
                  </a:lnTo>
                  <a:lnTo>
                    <a:pt x="21350" y="14208"/>
                  </a:lnTo>
                  <a:lnTo>
                    <a:pt x="21186" y="13937"/>
                  </a:lnTo>
                  <a:lnTo>
                    <a:pt x="21435" y="13454"/>
                  </a:lnTo>
                  <a:lnTo>
                    <a:pt x="21592" y="12979"/>
                  </a:lnTo>
                  <a:lnTo>
                    <a:pt x="21510" y="12520"/>
                  </a:lnTo>
                  <a:lnTo>
                    <a:pt x="21532" y="12066"/>
                  </a:lnTo>
                  <a:lnTo>
                    <a:pt x="21600" y="11817"/>
                  </a:lnTo>
                  <a:lnTo>
                    <a:pt x="21600" y="11385"/>
                  </a:lnTo>
                  <a:lnTo>
                    <a:pt x="21315" y="11182"/>
                  </a:lnTo>
                  <a:lnTo>
                    <a:pt x="21293" y="10796"/>
                  </a:lnTo>
                  <a:lnTo>
                    <a:pt x="21180" y="10390"/>
                  </a:lnTo>
                  <a:lnTo>
                    <a:pt x="21024" y="10049"/>
                  </a:lnTo>
                  <a:lnTo>
                    <a:pt x="20956" y="9603"/>
                  </a:lnTo>
                  <a:lnTo>
                    <a:pt x="20642" y="9287"/>
                  </a:lnTo>
                  <a:lnTo>
                    <a:pt x="20620" y="8856"/>
                  </a:lnTo>
                  <a:lnTo>
                    <a:pt x="20655" y="6529"/>
                  </a:lnTo>
                  <a:lnTo>
                    <a:pt x="20448" y="6506"/>
                  </a:lnTo>
                  <a:lnTo>
                    <a:pt x="20076" y="6304"/>
                  </a:lnTo>
                  <a:lnTo>
                    <a:pt x="19940" y="6519"/>
                  </a:lnTo>
                  <a:lnTo>
                    <a:pt x="19408" y="5954"/>
                  </a:lnTo>
                  <a:lnTo>
                    <a:pt x="18341" y="5871"/>
                  </a:lnTo>
                  <a:lnTo>
                    <a:pt x="17611" y="5855"/>
                  </a:lnTo>
                  <a:lnTo>
                    <a:pt x="17147" y="6135"/>
                  </a:lnTo>
                  <a:lnTo>
                    <a:pt x="17102" y="5817"/>
                  </a:lnTo>
                  <a:lnTo>
                    <a:pt x="16428" y="5640"/>
                  </a:lnTo>
                  <a:lnTo>
                    <a:pt x="16104" y="5462"/>
                  </a:lnTo>
                  <a:lnTo>
                    <a:pt x="15964" y="5951"/>
                  </a:lnTo>
                  <a:lnTo>
                    <a:pt x="15831" y="5693"/>
                  </a:lnTo>
                  <a:lnTo>
                    <a:pt x="15553" y="5913"/>
                  </a:lnTo>
                  <a:lnTo>
                    <a:pt x="15286" y="5832"/>
                  </a:lnTo>
                  <a:lnTo>
                    <a:pt x="14934" y="5931"/>
                  </a:lnTo>
                  <a:lnTo>
                    <a:pt x="14644" y="5871"/>
                  </a:lnTo>
                  <a:lnTo>
                    <a:pt x="14257" y="5175"/>
                  </a:lnTo>
                  <a:lnTo>
                    <a:pt x="13891" y="5290"/>
                  </a:lnTo>
                  <a:lnTo>
                    <a:pt x="13738" y="5460"/>
                  </a:lnTo>
                  <a:lnTo>
                    <a:pt x="13536" y="5279"/>
                  </a:lnTo>
                  <a:lnTo>
                    <a:pt x="12873" y="5175"/>
                  </a:lnTo>
                  <a:lnTo>
                    <a:pt x="12299" y="4495"/>
                  </a:lnTo>
                  <a:lnTo>
                    <a:pt x="11220" y="4316"/>
                  </a:lnTo>
                  <a:lnTo>
                    <a:pt x="11207" y="386"/>
                  </a:lnTo>
                  <a:lnTo>
                    <a:pt x="6520" y="0"/>
                  </a:lnTo>
                  <a:lnTo>
                    <a:pt x="5803" y="8819"/>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3" name="Shape 1813"/>
            <p:cNvSpPr/>
            <p:nvPr/>
          </p:nvSpPr>
          <p:spPr>
            <a:xfrm>
              <a:off x="6839863" y="4409552"/>
              <a:ext cx="1200540" cy="1064354"/>
            </a:xfrm>
            <a:custGeom>
              <a:avLst/>
              <a:gdLst/>
              <a:ahLst/>
              <a:cxnLst>
                <a:cxn ang="0">
                  <a:pos x="wd2" y="hd2"/>
                </a:cxn>
                <a:cxn ang="5400000">
                  <a:pos x="wd2" y="hd2"/>
                </a:cxn>
                <a:cxn ang="10800000">
                  <a:pos x="wd2" y="hd2"/>
                </a:cxn>
                <a:cxn ang="16200000">
                  <a:pos x="wd2" y="hd2"/>
                </a:cxn>
              </a:cxnLst>
              <a:rect l="0" t="0" r="r" b="b"/>
              <a:pathLst>
                <a:path w="21600" h="21600" extrusionOk="0">
                  <a:moveTo>
                    <a:pt x="21349" y="2424"/>
                  </a:moveTo>
                  <a:lnTo>
                    <a:pt x="20018" y="2605"/>
                  </a:lnTo>
                  <a:lnTo>
                    <a:pt x="19349" y="1799"/>
                  </a:lnTo>
                  <a:lnTo>
                    <a:pt x="19671" y="1209"/>
                  </a:lnTo>
                  <a:lnTo>
                    <a:pt x="19062" y="0"/>
                  </a:lnTo>
                  <a:lnTo>
                    <a:pt x="0" y="933"/>
                  </a:lnTo>
                  <a:lnTo>
                    <a:pt x="137" y="4947"/>
                  </a:lnTo>
                  <a:lnTo>
                    <a:pt x="542" y="9074"/>
                  </a:lnTo>
                  <a:lnTo>
                    <a:pt x="747" y="14174"/>
                  </a:lnTo>
                  <a:lnTo>
                    <a:pt x="707" y="17910"/>
                  </a:lnTo>
                  <a:lnTo>
                    <a:pt x="1635" y="18777"/>
                  </a:lnTo>
                  <a:lnTo>
                    <a:pt x="2287" y="18846"/>
                  </a:lnTo>
                  <a:lnTo>
                    <a:pt x="2167" y="21466"/>
                  </a:lnTo>
                  <a:lnTo>
                    <a:pt x="16191" y="21600"/>
                  </a:lnTo>
                  <a:lnTo>
                    <a:pt x="15968" y="20902"/>
                  </a:lnTo>
                  <a:lnTo>
                    <a:pt x="16191" y="20336"/>
                  </a:lnTo>
                  <a:lnTo>
                    <a:pt x="16594" y="19743"/>
                  </a:lnTo>
                  <a:lnTo>
                    <a:pt x="15925" y="19128"/>
                  </a:lnTo>
                  <a:lnTo>
                    <a:pt x="16528" y="18671"/>
                  </a:lnTo>
                  <a:lnTo>
                    <a:pt x="16226" y="16748"/>
                  </a:lnTo>
                  <a:lnTo>
                    <a:pt x="16406" y="15799"/>
                  </a:lnTo>
                  <a:lnTo>
                    <a:pt x="16914" y="14128"/>
                  </a:lnTo>
                  <a:lnTo>
                    <a:pt x="17482" y="12918"/>
                  </a:lnTo>
                  <a:lnTo>
                    <a:pt x="18747" y="11291"/>
                  </a:lnTo>
                  <a:lnTo>
                    <a:pt x="18826" y="10470"/>
                  </a:lnTo>
                  <a:lnTo>
                    <a:pt x="19700" y="9134"/>
                  </a:lnTo>
                  <a:lnTo>
                    <a:pt x="19883" y="8178"/>
                  </a:lnTo>
                  <a:lnTo>
                    <a:pt x="20182" y="7383"/>
                  </a:lnTo>
                  <a:lnTo>
                    <a:pt x="20360" y="6794"/>
                  </a:lnTo>
                  <a:lnTo>
                    <a:pt x="20763" y="6319"/>
                  </a:lnTo>
                  <a:lnTo>
                    <a:pt x="21001" y="5066"/>
                  </a:lnTo>
                  <a:lnTo>
                    <a:pt x="21481" y="4497"/>
                  </a:lnTo>
                  <a:lnTo>
                    <a:pt x="21600" y="3833"/>
                  </a:lnTo>
                  <a:lnTo>
                    <a:pt x="21349" y="2424"/>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4" name="Shape 1814"/>
            <p:cNvSpPr/>
            <p:nvPr/>
          </p:nvSpPr>
          <p:spPr>
            <a:xfrm>
              <a:off x="6956842" y="5447712"/>
              <a:ext cx="1327696" cy="1176139"/>
            </a:xfrm>
            <a:custGeom>
              <a:avLst/>
              <a:gdLst/>
              <a:ahLst/>
              <a:cxnLst>
                <a:cxn ang="0">
                  <a:pos x="wd2" y="hd2"/>
                </a:cxn>
                <a:cxn ang="5400000">
                  <a:pos x="wd2" y="hd2"/>
                </a:cxn>
                <a:cxn ang="10800000">
                  <a:pos x="wd2" y="hd2"/>
                </a:cxn>
                <a:cxn ang="16200000">
                  <a:pos x="wd2" y="hd2"/>
                </a:cxn>
              </a:cxnLst>
              <a:rect l="0" t="0" r="r" b="b"/>
              <a:pathLst>
                <a:path w="21600" h="21600" extrusionOk="0">
                  <a:moveTo>
                    <a:pt x="17908" y="10946"/>
                  </a:moveTo>
                  <a:lnTo>
                    <a:pt x="18009" y="11666"/>
                  </a:lnTo>
                  <a:lnTo>
                    <a:pt x="17786" y="12726"/>
                  </a:lnTo>
                  <a:lnTo>
                    <a:pt x="18147" y="13402"/>
                  </a:lnTo>
                  <a:lnTo>
                    <a:pt x="18344" y="14142"/>
                  </a:lnTo>
                  <a:lnTo>
                    <a:pt x="18780" y="14779"/>
                  </a:lnTo>
                  <a:lnTo>
                    <a:pt x="19220" y="15377"/>
                  </a:lnTo>
                  <a:lnTo>
                    <a:pt x="18014" y="14965"/>
                  </a:lnTo>
                  <a:lnTo>
                    <a:pt x="16914" y="14530"/>
                  </a:lnTo>
                  <a:lnTo>
                    <a:pt x="16002" y="14406"/>
                  </a:lnTo>
                  <a:lnTo>
                    <a:pt x="15374" y="14448"/>
                  </a:lnTo>
                  <a:lnTo>
                    <a:pt x="15265" y="15330"/>
                  </a:lnTo>
                  <a:lnTo>
                    <a:pt x="14363" y="14712"/>
                  </a:lnTo>
                  <a:lnTo>
                    <a:pt x="14065" y="15879"/>
                  </a:lnTo>
                  <a:lnTo>
                    <a:pt x="14921" y="16229"/>
                  </a:lnTo>
                  <a:lnTo>
                    <a:pt x="15645" y="15960"/>
                  </a:lnTo>
                  <a:lnTo>
                    <a:pt x="16248" y="16436"/>
                  </a:lnTo>
                  <a:lnTo>
                    <a:pt x="16980" y="15840"/>
                  </a:lnTo>
                  <a:lnTo>
                    <a:pt x="17706" y="15654"/>
                  </a:lnTo>
                  <a:lnTo>
                    <a:pt x="18669" y="15799"/>
                  </a:lnTo>
                  <a:lnTo>
                    <a:pt x="18284" y="16563"/>
                  </a:lnTo>
                  <a:lnTo>
                    <a:pt x="17241" y="16749"/>
                  </a:lnTo>
                  <a:lnTo>
                    <a:pt x="17734" y="17344"/>
                  </a:lnTo>
                  <a:lnTo>
                    <a:pt x="18686" y="17098"/>
                  </a:lnTo>
                  <a:lnTo>
                    <a:pt x="19392" y="16109"/>
                  </a:lnTo>
                  <a:lnTo>
                    <a:pt x="20192" y="15864"/>
                  </a:lnTo>
                  <a:lnTo>
                    <a:pt x="20321" y="16516"/>
                  </a:lnTo>
                  <a:lnTo>
                    <a:pt x="19642" y="17238"/>
                  </a:lnTo>
                  <a:lnTo>
                    <a:pt x="19479" y="18287"/>
                  </a:lnTo>
                  <a:lnTo>
                    <a:pt x="18422" y="18287"/>
                  </a:lnTo>
                  <a:lnTo>
                    <a:pt x="18972" y="18967"/>
                  </a:lnTo>
                  <a:lnTo>
                    <a:pt x="19738" y="19340"/>
                  </a:lnTo>
                  <a:lnTo>
                    <a:pt x="20504" y="19708"/>
                  </a:lnTo>
                  <a:lnTo>
                    <a:pt x="21600" y="20078"/>
                  </a:lnTo>
                  <a:lnTo>
                    <a:pt x="21274" y="20754"/>
                  </a:lnTo>
                  <a:lnTo>
                    <a:pt x="20398" y="20446"/>
                  </a:lnTo>
                  <a:lnTo>
                    <a:pt x="20561" y="21292"/>
                  </a:lnTo>
                  <a:lnTo>
                    <a:pt x="19747" y="21538"/>
                  </a:lnTo>
                  <a:lnTo>
                    <a:pt x="18871" y="21600"/>
                  </a:lnTo>
                  <a:lnTo>
                    <a:pt x="18926" y="20943"/>
                  </a:lnTo>
                  <a:lnTo>
                    <a:pt x="18507" y="20448"/>
                  </a:lnTo>
                  <a:lnTo>
                    <a:pt x="18454" y="19832"/>
                  </a:lnTo>
                  <a:lnTo>
                    <a:pt x="17651" y="19542"/>
                  </a:lnTo>
                  <a:lnTo>
                    <a:pt x="17324" y="19094"/>
                  </a:lnTo>
                  <a:lnTo>
                    <a:pt x="17122" y="19726"/>
                  </a:lnTo>
                  <a:lnTo>
                    <a:pt x="17560" y="20658"/>
                  </a:lnTo>
                  <a:lnTo>
                    <a:pt x="17179" y="21028"/>
                  </a:lnTo>
                  <a:lnTo>
                    <a:pt x="16652" y="21150"/>
                  </a:lnTo>
                  <a:lnTo>
                    <a:pt x="16124" y="20536"/>
                  </a:lnTo>
                  <a:lnTo>
                    <a:pt x="15906" y="19772"/>
                  </a:lnTo>
                  <a:lnTo>
                    <a:pt x="15005" y="19710"/>
                  </a:lnTo>
                  <a:lnTo>
                    <a:pt x="15404" y="20456"/>
                  </a:lnTo>
                  <a:lnTo>
                    <a:pt x="15516" y="21274"/>
                  </a:lnTo>
                  <a:lnTo>
                    <a:pt x="14968" y="21564"/>
                  </a:lnTo>
                  <a:lnTo>
                    <a:pt x="14258" y="21253"/>
                  </a:lnTo>
                  <a:lnTo>
                    <a:pt x="13767" y="21253"/>
                  </a:lnTo>
                  <a:lnTo>
                    <a:pt x="13430" y="20521"/>
                  </a:lnTo>
                  <a:lnTo>
                    <a:pt x="12876" y="20150"/>
                  </a:lnTo>
                  <a:lnTo>
                    <a:pt x="12177" y="20456"/>
                  </a:lnTo>
                  <a:lnTo>
                    <a:pt x="11938" y="19933"/>
                  </a:lnTo>
                  <a:lnTo>
                    <a:pt x="12330" y="18840"/>
                  </a:lnTo>
                  <a:lnTo>
                    <a:pt x="12552" y="17932"/>
                  </a:lnTo>
                  <a:lnTo>
                    <a:pt x="11731" y="18053"/>
                  </a:lnTo>
                  <a:lnTo>
                    <a:pt x="11343" y="19004"/>
                  </a:lnTo>
                  <a:lnTo>
                    <a:pt x="10754" y="18840"/>
                  </a:lnTo>
                  <a:lnTo>
                    <a:pt x="10989" y="18043"/>
                  </a:lnTo>
                  <a:lnTo>
                    <a:pt x="10664" y="17036"/>
                  </a:lnTo>
                  <a:lnTo>
                    <a:pt x="10205" y="17512"/>
                  </a:lnTo>
                  <a:lnTo>
                    <a:pt x="9538" y="17388"/>
                  </a:lnTo>
                  <a:lnTo>
                    <a:pt x="8561" y="17326"/>
                  </a:lnTo>
                  <a:lnTo>
                    <a:pt x="8556" y="18040"/>
                  </a:lnTo>
                  <a:lnTo>
                    <a:pt x="9500" y="18783"/>
                  </a:lnTo>
                  <a:lnTo>
                    <a:pt x="10268" y="18991"/>
                  </a:lnTo>
                  <a:lnTo>
                    <a:pt x="10229" y="19860"/>
                  </a:lnTo>
                  <a:lnTo>
                    <a:pt x="9537" y="19736"/>
                  </a:lnTo>
                  <a:lnTo>
                    <a:pt x="8780" y="19104"/>
                  </a:lnTo>
                  <a:lnTo>
                    <a:pt x="8032" y="18858"/>
                  </a:lnTo>
                  <a:lnTo>
                    <a:pt x="7134" y="18364"/>
                  </a:lnTo>
                  <a:lnTo>
                    <a:pt x="6301" y="18364"/>
                  </a:lnTo>
                  <a:lnTo>
                    <a:pt x="5570" y="18426"/>
                  </a:lnTo>
                  <a:lnTo>
                    <a:pt x="5154" y="17828"/>
                  </a:lnTo>
                  <a:lnTo>
                    <a:pt x="4499" y="17766"/>
                  </a:lnTo>
                  <a:lnTo>
                    <a:pt x="4134" y="16878"/>
                  </a:lnTo>
                  <a:lnTo>
                    <a:pt x="3689" y="15915"/>
                  </a:lnTo>
                  <a:lnTo>
                    <a:pt x="3089" y="16205"/>
                  </a:lnTo>
                  <a:lnTo>
                    <a:pt x="3338" y="17253"/>
                  </a:lnTo>
                  <a:lnTo>
                    <a:pt x="3906" y="17890"/>
                  </a:lnTo>
                  <a:lnTo>
                    <a:pt x="1716" y="18649"/>
                  </a:lnTo>
                  <a:lnTo>
                    <a:pt x="1313" y="17722"/>
                  </a:lnTo>
                  <a:lnTo>
                    <a:pt x="2430" y="15346"/>
                  </a:lnTo>
                  <a:lnTo>
                    <a:pt x="2111" y="13697"/>
                  </a:lnTo>
                  <a:lnTo>
                    <a:pt x="2313" y="12048"/>
                  </a:lnTo>
                  <a:lnTo>
                    <a:pt x="2366" y="10986"/>
                  </a:lnTo>
                  <a:lnTo>
                    <a:pt x="1671" y="10572"/>
                  </a:lnTo>
                  <a:lnTo>
                    <a:pt x="1616" y="9112"/>
                  </a:lnTo>
                  <a:lnTo>
                    <a:pt x="940" y="7436"/>
                  </a:lnTo>
                  <a:lnTo>
                    <a:pt x="816" y="6042"/>
                  </a:lnTo>
                  <a:lnTo>
                    <a:pt x="30" y="5280"/>
                  </a:lnTo>
                  <a:lnTo>
                    <a:pt x="0" y="0"/>
                  </a:lnTo>
                  <a:lnTo>
                    <a:pt x="12774" y="331"/>
                  </a:lnTo>
                  <a:lnTo>
                    <a:pt x="12524" y="1269"/>
                  </a:lnTo>
                  <a:lnTo>
                    <a:pt x="12889" y="2035"/>
                  </a:lnTo>
                  <a:lnTo>
                    <a:pt x="12815" y="2840"/>
                  </a:lnTo>
                  <a:lnTo>
                    <a:pt x="13366" y="3210"/>
                  </a:lnTo>
                  <a:lnTo>
                    <a:pt x="13200" y="3971"/>
                  </a:lnTo>
                  <a:lnTo>
                    <a:pt x="12836" y="4854"/>
                  </a:lnTo>
                  <a:lnTo>
                    <a:pt x="12471" y="6050"/>
                  </a:lnTo>
                  <a:lnTo>
                    <a:pt x="12111" y="6648"/>
                  </a:lnTo>
                  <a:lnTo>
                    <a:pt x="11820" y="7929"/>
                  </a:lnTo>
                  <a:lnTo>
                    <a:pt x="11311" y="8939"/>
                  </a:lnTo>
                  <a:lnTo>
                    <a:pt x="10962" y="10241"/>
                  </a:lnTo>
                  <a:lnTo>
                    <a:pt x="10486" y="11377"/>
                  </a:lnTo>
                  <a:lnTo>
                    <a:pt x="17908" y="1094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5" name="Shape 1815"/>
            <p:cNvSpPr/>
            <p:nvPr/>
          </p:nvSpPr>
          <p:spPr>
            <a:xfrm>
              <a:off x="7920139" y="4213295"/>
              <a:ext cx="2010870" cy="633540"/>
            </a:xfrm>
            <a:custGeom>
              <a:avLst/>
              <a:gdLst/>
              <a:ahLst/>
              <a:cxnLst>
                <a:cxn ang="0">
                  <a:pos x="wd2" y="hd2"/>
                </a:cxn>
                <a:cxn ang="5400000">
                  <a:pos x="wd2" y="hd2"/>
                </a:cxn>
                <a:cxn ang="10800000">
                  <a:pos x="wd2" y="hd2"/>
                </a:cxn>
                <a:cxn ang="16200000">
                  <a:pos x="wd2" y="hd2"/>
                </a:cxn>
              </a:cxnLst>
              <a:rect l="0" t="0" r="r" b="b"/>
              <a:pathLst>
                <a:path w="21600" h="21545" extrusionOk="0">
                  <a:moveTo>
                    <a:pt x="21600" y="0"/>
                  </a:moveTo>
                  <a:lnTo>
                    <a:pt x="16333" y="2540"/>
                  </a:lnTo>
                  <a:lnTo>
                    <a:pt x="4553" y="5184"/>
                  </a:lnTo>
                  <a:lnTo>
                    <a:pt x="5007" y="6708"/>
                  </a:lnTo>
                  <a:lnTo>
                    <a:pt x="1281" y="7663"/>
                  </a:lnTo>
                  <a:lnTo>
                    <a:pt x="1144" y="9402"/>
                  </a:lnTo>
                  <a:lnTo>
                    <a:pt x="1030" y="11118"/>
                  </a:lnTo>
                  <a:lnTo>
                    <a:pt x="1138" y="12854"/>
                  </a:lnTo>
                  <a:lnTo>
                    <a:pt x="1067" y="14115"/>
                  </a:lnTo>
                  <a:lnTo>
                    <a:pt x="744" y="14863"/>
                  </a:lnTo>
                  <a:lnTo>
                    <a:pt x="622" y="16885"/>
                  </a:lnTo>
                  <a:lnTo>
                    <a:pt x="295" y="18185"/>
                  </a:lnTo>
                  <a:lnTo>
                    <a:pt x="0" y="21516"/>
                  </a:lnTo>
                  <a:cubicBezTo>
                    <a:pt x="2433" y="21600"/>
                    <a:pt x="4867" y="21503"/>
                    <a:pt x="7299" y="21227"/>
                  </a:cubicBezTo>
                  <a:cubicBezTo>
                    <a:pt x="9710" y="20952"/>
                    <a:pt x="12120" y="20501"/>
                    <a:pt x="14525" y="19873"/>
                  </a:cubicBezTo>
                  <a:lnTo>
                    <a:pt x="14827" y="17582"/>
                  </a:lnTo>
                  <a:lnTo>
                    <a:pt x="15399" y="17016"/>
                  </a:lnTo>
                  <a:lnTo>
                    <a:pt x="15856" y="16330"/>
                  </a:lnTo>
                  <a:lnTo>
                    <a:pt x="16751" y="15185"/>
                  </a:lnTo>
                  <a:lnTo>
                    <a:pt x="17077" y="14269"/>
                  </a:lnTo>
                  <a:lnTo>
                    <a:pt x="17731" y="12318"/>
                  </a:lnTo>
                  <a:lnTo>
                    <a:pt x="18185" y="10348"/>
                  </a:lnTo>
                  <a:lnTo>
                    <a:pt x="18752" y="9658"/>
                  </a:lnTo>
                  <a:lnTo>
                    <a:pt x="19090" y="9121"/>
                  </a:lnTo>
                  <a:lnTo>
                    <a:pt x="19367" y="8090"/>
                  </a:lnTo>
                  <a:lnTo>
                    <a:pt x="19656" y="7213"/>
                  </a:lnTo>
                  <a:lnTo>
                    <a:pt x="19968" y="6566"/>
                  </a:lnTo>
                  <a:lnTo>
                    <a:pt x="20285" y="5477"/>
                  </a:lnTo>
                  <a:lnTo>
                    <a:pt x="20668" y="4672"/>
                  </a:lnTo>
                  <a:lnTo>
                    <a:pt x="21099" y="3608"/>
                  </a:lnTo>
                  <a:lnTo>
                    <a:pt x="21425" y="2160"/>
                  </a:lnTo>
                  <a:lnTo>
                    <a:pt x="2160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6" name="Shape 1816"/>
            <p:cNvSpPr/>
            <p:nvPr/>
          </p:nvSpPr>
          <p:spPr>
            <a:xfrm>
              <a:off x="9261820" y="4027763"/>
              <a:ext cx="2142470" cy="910065"/>
            </a:xfrm>
            <a:custGeom>
              <a:avLst/>
              <a:gdLst/>
              <a:ahLst/>
              <a:cxnLst>
                <a:cxn ang="0">
                  <a:pos x="wd2" y="hd2"/>
                </a:cxn>
                <a:cxn ang="5400000">
                  <a:pos x="wd2" y="hd2"/>
                </a:cxn>
                <a:cxn ang="10800000">
                  <a:pos x="wd2" y="hd2"/>
                </a:cxn>
                <a:cxn ang="16200000">
                  <a:pos x="wd2" y="hd2"/>
                </a:cxn>
              </a:cxnLst>
              <a:rect l="0" t="0" r="r" b="b"/>
              <a:pathLst>
                <a:path w="21600" h="21600" extrusionOk="0">
                  <a:moveTo>
                    <a:pt x="15185" y="21600"/>
                  </a:moveTo>
                  <a:lnTo>
                    <a:pt x="11850" y="15566"/>
                  </a:lnTo>
                  <a:lnTo>
                    <a:pt x="9627" y="16530"/>
                  </a:lnTo>
                  <a:lnTo>
                    <a:pt x="8191" y="14866"/>
                  </a:lnTo>
                  <a:lnTo>
                    <a:pt x="5240" y="15227"/>
                  </a:lnTo>
                  <a:lnTo>
                    <a:pt x="3660" y="17346"/>
                  </a:lnTo>
                  <a:lnTo>
                    <a:pt x="0" y="18303"/>
                  </a:lnTo>
                  <a:lnTo>
                    <a:pt x="327" y="16416"/>
                  </a:lnTo>
                  <a:lnTo>
                    <a:pt x="1000" y="15944"/>
                  </a:lnTo>
                  <a:lnTo>
                    <a:pt x="2272" y="14559"/>
                  </a:lnTo>
                  <a:lnTo>
                    <a:pt x="3084" y="12876"/>
                  </a:lnTo>
                  <a:lnTo>
                    <a:pt x="3532" y="11301"/>
                  </a:lnTo>
                  <a:lnTo>
                    <a:pt x="4370" y="10621"/>
                  </a:lnTo>
                  <a:lnTo>
                    <a:pt x="4795" y="9178"/>
                  </a:lnTo>
                  <a:lnTo>
                    <a:pt x="5293" y="8614"/>
                  </a:lnTo>
                  <a:lnTo>
                    <a:pt x="5530" y="7843"/>
                  </a:lnTo>
                  <a:lnTo>
                    <a:pt x="6385" y="6414"/>
                  </a:lnTo>
                  <a:lnTo>
                    <a:pt x="6699" y="4504"/>
                  </a:lnTo>
                  <a:lnTo>
                    <a:pt x="20351" y="0"/>
                  </a:lnTo>
                  <a:lnTo>
                    <a:pt x="20645" y="1129"/>
                  </a:lnTo>
                  <a:lnTo>
                    <a:pt x="21600" y="5073"/>
                  </a:lnTo>
                  <a:lnTo>
                    <a:pt x="21520" y="5890"/>
                  </a:lnTo>
                  <a:lnTo>
                    <a:pt x="20190" y="1019"/>
                  </a:lnTo>
                  <a:lnTo>
                    <a:pt x="19989" y="1681"/>
                  </a:lnTo>
                  <a:lnTo>
                    <a:pt x="20249" y="2665"/>
                  </a:lnTo>
                  <a:lnTo>
                    <a:pt x="20124" y="3545"/>
                  </a:lnTo>
                  <a:lnTo>
                    <a:pt x="19639" y="3230"/>
                  </a:lnTo>
                  <a:lnTo>
                    <a:pt x="19197" y="2752"/>
                  </a:lnTo>
                  <a:lnTo>
                    <a:pt x="19106" y="3685"/>
                  </a:lnTo>
                  <a:lnTo>
                    <a:pt x="18856" y="4374"/>
                  </a:lnTo>
                  <a:lnTo>
                    <a:pt x="18382" y="4856"/>
                  </a:lnTo>
                  <a:lnTo>
                    <a:pt x="18504" y="5910"/>
                  </a:lnTo>
                  <a:lnTo>
                    <a:pt x="19146" y="5595"/>
                  </a:lnTo>
                  <a:lnTo>
                    <a:pt x="19935" y="4799"/>
                  </a:lnTo>
                  <a:lnTo>
                    <a:pt x="20388" y="4719"/>
                  </a:lnTo>
                  <a:lnTo>
                    <a:pt x="20264" y="5809"/>
                  </a:lnTo>
                  <a:lnTo>
                    <a:pt x="20959" y="4498"/>
                  </a:lnTo>
                  <a:lnTo>
                    <a:pt x="21162" y="5642"/>
                  </a:lnTo>
                  <a:lnTo>
                    <a:pt x="20937" y="6870"/>
                  </a:lnTo>
                  <a:cubicBezTo>
                    <a:pt x="20836" y="6870"/>
                    <a:pt x="20736" y="6870"/>
                    <a:pt x="20636" y="6870"/>
                  </a:cubicBezTo>
                  <a:cubicBezTo>
                    <a:pt x="20536" y="6870"/>
                    <a:pt x="20436" y="6870"/>
                    <a:pt x="20335" y="6870"/>
                  </a:cubicBezTo>
                  <a:lnTo>
                    <a:pt x="19815" y="6790"/>
                  </a:lnTo>
                  <a:lnTo>
                    <a:pt x="19815" y="7700"/>
                  </a:lnTo>
                  <a:lnTo>
                    <a:pt x="20660" y="7994"/>
                  </a:lnTo>
                  <a:lnTo>
                    <a:pt x="20131" y="8978"/>
                  </a:lnTo>
                  <a:lnTo>
                    <a:pt x="19655" y="9456"/>
                  </a:lnTo>
                  <a:lnTo>
                    <a:pt x="19158" y="8282"/>
                  </a:lnTo>
                  <a:lnTo>
                    <a:pt x="18694" y="8924"/>
                  </a:lnTo>
                  <a:lnTo>
                    <a:pt x="18399" y="9343"/>
                  </a:lnTo>
                  <a:lnTo>
                    <a:pt x="18501" y="10330"/>
                  </a:lnTo>
                  <a:lnTo>
                    <a:pt x="18977" y="10410"/>
                  </a:lnTo>
                  <a:lnTo>
                    <a:pt x="19646" y="10647"/>
                  </a:lnTo>
                  <a:lnTo>
                    <a:pt x="20122" y="10567"/>
                  </a:lnTo>
                  <a:lnTo>
                    <a:pt x="20324" y="11521"/>
                  </a:lnTo>
                  <a:lnTo>
                    <a:pt x="20188" y="12799"/>
                  </a:lnTo>
                  <a:lnTo>
                    <a:pt x="19590" y="13170"/>
                  </a:lnTo>
                  <a:lnTo>
                    <a:pt x="18969" y="12929"/>
                  </a:lnTo>
                  <a:lnTo>
                    <a:pt x="18697" y="13407"/>
                  </a:lnTo>
                  <a:lnTo>
                    <a:pt x="18315" y="13886"/>
                  </a:lnTo>
                  <a:lnTo>
                    <a:pt x="17874" y="14120"/>
                  </a:lnTo>
                  <a:lnTo>
                    <a:pt x="17398" y="14890"/>
                  </a:lnTo>
                  <a:lnTo>
                    <a:pt x="17565" y="16429"/>
                  </a:lnTo>
                  <a:lnTo>
                    <a:pt x="17337" y="17359"/>
                  </a:lnTo>
                  <a:lnTo>
                    <a:pt x="17102" y="18071"/>
                  </a:lnTo>
                  <a:lnTo>
                    <a:pt x="16965" y="18894"/>
                  </a:lnTo>
                  <a:lnTo>
                    <a:pt x="16965" y="21022"/>
                  </a:lnTo>
                  <a:lnTo>
                    <a:pt x="16046" y="18005"/>
                  </a:lnTo>
                  <a:lnTo>
                    <a:pt x="16182" y="19359"/>
                  </a:lnTo>
                  <a:lnTo>
                    <a:pt x="16532" y="20748"/>
                  </a:lnTo>
                  <a:lnTo>
                    <a:pt x="16106" y="21012"/>
                  </a:lnTo>
                  <a:lnTo>
                    <a:pt x="15561" y="20822"/>
                  </a:lnTo>
                  <a:lnTo>
                    <a:pt x="15185" y="2160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7" name="Shape 1817"/>
            <p:cNvSpPr/>
            <p:nvPr/>
          </p:nvSpPr>
          <p:spPr>
            <a:xfrm>
              <a:off x="9582834" y="4637429"/>
              <a:ext cx="1193964" cy="874343"/>
            </a:xfrm>
            <a:custGeom>
              <a:avLst/>
              <a:gdLst/>
              <a:ahLst/>
              <a:cxnLst>
                <a:cxn ang="0">
                  <a:pos x="wd2" y="hd2"/>
                </a:cxn>
                <a:cxn ang="5400000">
                  <a:pos x="wd2" y="hd2"/>
                </a:cxn>
                <a:cxn ang="10800000">
                  <a:pos x="wd2" y="hd2"/>
                </a:cxn>
                <a:cxn ang="16200000">
                  <a:pos x="wd2" y="hd2"/>
                </a:cxn>
              </a:cxnLst>
              <a:rect l="0" t="0" r="r" b="b"/>
              <a:pathLst>
                <a:path w="21600" h="21600" extrusionOk="0">
                  <a:moveTo>
                    <a:pt x="3294" y="414"/>
                  </a:moveTo>
                  <a:lnTo>
                    <a:pt x="540" y="2813"/>
                  </a:lnTo>
                  <a:lnTo>
                    <a:pt x="597" y="3793"/>
                  </a:lnTo>
                  <a:lnTo>
                    <a:pt x="0" y="4420"/>
                  </a:lnTo>
                  <a:lnTo>
                    <a:pt x="477" y="5308"/>
                  </a:lnTo>
                  <a:lnTo>
                    <a:pt x="7347" y="14789"/>
                  </a:lnTo>
                  <a:lnTo>
                    <a:pt x="8561" y="15893"/>
                  </a:lnTo>
                  <a:lnTo>
                    <a:pt x="9390" y="17505"/>
                  </a:lnTo>
                  <a:lnTo>
                    <a:pt x="10751" y="19510"/>
                  </a:lnTo>
                  <a:lnTo>
                    <a:pt x="11050" y="20851"/>
                  </a:lnTo>
                  <a:lnTo>
                    <a:pt x="11899" y="21600"/>
                  </a:lnTo>
                  <a:lnTo>
                    <a:pt x="13653" y="21548"/>
                  </a:lnTo>
                  <a:lnTo>
                    <a:pt x="14061" y="20381"/>
                  </a:lnTo>
                  <a:lnTo>
                    <a:pt x="13207" y="19970"/>
                  </a:lnTo>
                  <a:lnTo>
                    <a:pt x="12574" y="18967"/>
                  </a:lnTo>
                  <a:lnTo>
                    <a:pt x="13510" y="18887"/>
                  </a:lnTo>
                  <a:lnTo>
                    <a:pt x="14282" y="18943"/>
                  </a:lnTo>
                  <a:lnTo>
                    <a:pt x="15379" y="18525"/>
                  </a:lnTo>
                  <a:lnTo>
                    <a:pt x="16006" y="17230"/>
                  </a:lnTo>
                  <a:lnTo>
                    <a:pt x="17006" y="16450"/>
                  </a:lnTo>
                  <a:lnTo>
                    <a:pt x="17370" y="15705"/>
                  </a:lnTo>
                  <a:lnTo>
                    <a:pt x="17551" y="14928"/>
                  </a:lnTo>
                  <a:lnTo>
                    <a:pt x="17429" y="13685"/>
                  </a:lnTo>
                  <a:lnTo>
                    <a:pt x="18525" y="14019"/>
                  </a:lnTo>
                  <a:lnTo>
                    <a:pt x="19196" y="12598"/>
                  </a:lnTo>
                  <a:lnTo>
                    <a:pt x="19318" y="11627"/>
                  </a:lnTo>
                  <a:lnTo>
                    <a:pt x="19624" y="10307"/>
                  </a:lnTo>
                  <a:lnTo>
                    <a:pt x="20501" y="8807"/>
                  </a:lnTo>
                  <a:lnTo>
                    <a:pt x="21600" y="7139"/>
                  </a:lnTo>
                  <a:lnTo>
                    <a:pt x="15412" y="735"/>
                  </a:lnTo>
                  <a:lnTo>
                    <a:pt x="11646" y="1783"/>
                  </a:lnTo>
                  <a:lnTo>
                    <a:pt x="9020" y="0"/>
                  </a:lnTo>
                  <a:lnTo>
                    <a:pt x="3294" y="414"/>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8" name="Shape 1818"/>
            <p:cNvSpPr/>
            <p:nvPr/>
          </p:nvSpPr>
          <p:spPr>
            <a:xfrm>
              <a:off x="9034204" y="4747791"/>
              <a:ext cx="1226099" cy="1311400"/>
            </a:xfrm>
            <a:custGeom>
              <a:avLst/>
              <a:gdLst/>
              <a:ahLst/>
              <a:cxnLst>
                <a:cxn ang="0">
                  <a:pos x="wd2" y="hd2"/>
                </a:cxn>
                <a:cxn ang="5400000">
                  <a:pos x="wd2" y="hd2"/>
                </a:cxn>
                <a:cxn ang="10800000">
                  <a:pos x="wd2" y="hd2"/>
                </a:cxn>
                <a:cxn ang="16200000">
                  <a:pos x="wd2" y="hd2"/>
                </a:cxn>
              </a:cxnLst>
              <a:rect l="0" t="0" r="r" b="b"/>
              <a:pathLst>
                <a:path w="21600" h="21600" extrusionOk="0">
                  <a:moveTo>
                    <a:pt x="0" y="994"/>
                  </a:moveTo>
                  <a:lnTo>
                    <a:pt x="2164" y="10410"/>
                  </a:lnTo>
                  <a:lnTo>
                    <a:pt x="2970" y="11991"/>
                  </a:lnTo>
                  <a:lnTo>
                    <a:pt x="3936" y="13442"/>
                  </a:lnTo>
                  <a:lnTo>
                    <a:pt x="3777" y="14166"/>
                  </a:lnTo>
                  <a:lnTo>
                    <a:pt x="3189" y="14939"/>
                  </a:lnTo>
                  <a:lnTo>
                    <a:pt x="3189" y="15775"/>
                  </a:lnTo>
                  <a:lnTo>
                    <a:pt x="3310" y="17154"/>
                  </a:lnTo>
                  <a:lnTo>
                    <a:pt x="3132" y="18057"/>
                  </a:lnTo>
                  <a:lnTo>
                    <a:pt x="3290" y="19223"/>
                  </a:lnTo>
                  <a:lnTo>
                    <a:pt x="3827" y="20462"/>
                  </a:lnTo>
                  <a:lnTo>
                    <a:pt x="4462" y="21514"/>
                  </a:lnTo>
                  <a:lnTo>
                    <a:pt x="16282" y="20968"/>
                  </a:lnTo>
                  <a:lnTo>
                    <a:pt x="16578" y="21600"/>
                  </a:lnTo>
                  <a:lnTo>
                    <a:pt x="17414" y="21454"/>
                  </a:lnTo>
                  <a:lnTo>
                    <a:pt x="17593" y="20304"/>
                  </a:lnTo>
                  <a:lnTo>
                    <a:pt x="17988" y="19729"/>
                  </a:lnTo>
                  <a:lnTo>
                    <a:pt x="18618" y="20061"/>
                  </a:lnTo>
                  <a:lnTo>
                    <a:pt x="19490" y="20228"/>
                  </a:lnTo>
                  <a:lnTo>
                    <a:pt x="19962" y="19678"/>
                  </a:lnTo>
                  <a:lnTo>
                    <a:pt x="19520" y="18772"/>
                  </a:lnTo>
                  <a:lnTo>
                    <a:pt x="19981" y="17929"/>
                  </a:lnTo>
                  <a:lnTo>
                    <a:pt x="19664" y="17265"/>
                  </a:lnTo>
                  <a:lnTo>
                    <a:pt x="20098" y="16766"/>
                  </a:lnTo>
                  <a:lnTo>
                    <a:pt x="20038" y="16211"/>
                  </a:lnTo>
                  <a:lnTo>
                    <a:pt x="20890" y="15477"/>
                  </a:lnTo>
                  <a:lnTo>
                    <a:pt x="21009" y="14481"/>
                  </a:lnTo>
                  <a:lnTo>
                    <a:pt x="21424" y="13797"/>
                  </a:lnTo>
                  <a:lnTo>
                    <a:pt x="21600" y="13079"/>
                  </a:lnTo>
                  <a:lnTo>
                    <a:pt x="21322" y="12473"/>
                  </a:lnTo>
                  <a:lnTo>
                    <a:pt x="20264" y="12824"/>
                  </a:lnTo>
                  <a:lnTo>
                    <a:pt x="20202" y="11916"/>
                  </a:lnTo>
                  <a:lnTo>
                    <a:pt x="20359" y="10892"/>
                  </a:lnTo>
                  <a:lnTo>
                    <a:pt x="18991" y="9696"/>
                  </a:lnTo>
                  <a:lnTo>
                    <a:pt x="18099" y="8554"/>
                  </a:lnTo>
                  <a:lnTo>
                    <a:pt x="16922" y="7788"/>
                  </a:lnTo>
                  <a:lnTo>
                    <a:pt x="10028" y="1232"/>
                  </a:lnTo>
                  <a:lnTo>
                    <a:pt x="10720" y="561"/>
                  </a:lnTo>
                  <a:lnTo>
                    <a:pt x="10519" y="0"/>
                  </a:lnTo>
                  <a:cubicBezTo>
                    <a:pt x="8809" y="228"/>
                    <a:pt x="7093" y="424"/>
                    <a:pt x="5374" y="588"/>
                  </a:cubicBezTo>
                  <a:cubicBezTo>
                    <a:pt x="3586" y="758"/>
                    <a:pt x="1794" y="894"/>
                    <a:pt x="0" y="994"/>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19" name="Shape 1819"/>
            <p:cNvSpPr/>
            <p:nvPr/>
          </p:nvSpPr>
          <p:spPr>
            <a:xfrm>
              <a:off x="8605742" y="5932273"/>
              <a:ext cx="2043403" cy="1655817"/>
            </a:xfrm>
            <a:custGeom>
              <a:avLst/>
              <a:gdLst/>
              <a:ahLst/>
              <a:cxnLst>
                <a:cxn ang="0">
                  <a:pos x="wd2" y="hd2"/>
                </a:cxn>
                <a:cxn ang="5400000">
                  <a:pos x="wd2" y="hd2"/>
                </a:cxn>
                <a:cxn ang="10800000">
                  <a:pos x="wd2" y="hd2"/>
                </a:cxn>
                <a:cxn ang="16200000">
                  <a:pos x="wd2" y="hd2"/>
                </a:cxn>
              </a:cxnLst>
              <a:rect l="0" t="0" r="r" b="b"/>
              <a:pathLst>
                <a:path w="21600" h="21600" extrusionOk="0">
                  <a:moveTo>
                    <a:pt x="15338" y="0"/>
                  </a:moveTo>
                  <a:lnTo>
                    <a:pt x="15743" y="287"/>
                  </a:lnTo>
                  <a:lnTo>
                    <a:pt x="16487" y="531"/>
                  </a:lnTo>
                  <a:lnTo>
                    <a:pt x="16416" y="1226"/>
                  </a:lnTo>
                  <a:lnTo>
                    <a:pt x="16687" y="1717"/>
                  </a:lnTo>
                  <a:lnTo>
                    <a:pt x="16791" y="2392"/>
                  </a:lnTo>
                  <a:lnTo>
                    <a:pt x="16861" y="3122"/>
                  </a:lnTo>
                  <a:lnTo>
                    <a:pt x="17122" y="3843"/>
                  </a:lnTo>
                  <a:lnTo>
                    <a:pt x="17265" y="4398"/>
                  </a:lnTo>
                  <a:lnTo>
                    <a:pt x="17618" y="5141"/>
                  </a:lnTo>
                  <a:lnTo>
                    <a:pt x="17940" y="5698"/>
                  </a:lnTo>
                  <a:lnTo>
                    <a:pt x="18130" y="6254"/>
                  </a:lnTo>
                  <a:lnTo>
                    <a:pt x="17649" y="6296"/>
                  </a:lnTo>
                  <a:lnTo>
                    <a:pt x="17896" y="6912"/>
                  </a:lnTo>
                  <a:lnTo>
                    <a:pt x="18550" y="7072"/>
                  </a:lnTo>
                  <a:lnTo>
                    <a:pt x="18989" y="7439"/>
                  </a:lnTo>
                  <a:lnTo>
                    <a:pt x="19227" y="8114"/>
                  </a:lnTo>
                  <a:lnTo>
                    <a:pt x="19099" y="8622"/>
                  </a:lnTo>
                  <a:lnTo>
                    <a:pt x="18720" y="8316"/>
                  </a:lnTo>
                  <a:lnTo>
                    <a:pt x="18282" y="7963"/>
                  </a:lnTo>
                  <a:lnTo>
                    <a:pt x="18461" y="8697"/>
                  </a:lnTo>
                  <a:lnTo>
                    <a:pt x="18805" y="9138"/>
                  </a:lnTo>
                  <a:lnTo>
                    <a:pt x="19042" y="9563"/>
                  </a:lnTo>
                  <a:lnTo>
                    <a:pt x="19280" y="10278"/>
                  </a:lnTo>
                  <a:lnTo>
                    <a:pt x="19493" y="9330"/>
                  </a:lnTo>
                  <a:lnTo>
                    <a:pt x="19826" y="9708"/>
                  </a:lnTo>
                  <a:lnTo>
                    <a:pt x="19647" y="10663"/>
                  </a:lnTo>
                  <a:lnTo>
                    <a:pt x="20107" y="11102"/>
                  </a:lnTo>
                  <a:lnTo>
                    <a:pt x="20642" y="12172"/>
                  </a:lnTo>
                  <a:lnTo>
                    <a:pt x="20891" y="12817"/>
                  </a:lnTo>
                  <a:lnTo>
                    <a:pt x="21140" y="13397"/>
                  </a:lnTo>
                  <a:lnTo>
                    <a:pt x="21412" y="14011"/>
                  </a:lnTo>
                  <a:lnTo>
                    <a:pt x="21225" y="14493"/>
                  </a:lnTo>
                  <a:lnTo>
                    <a:pt x="20740" y="13369"/>
                  </a:lnTo>
                  <a:lnTo>
                    <a:pt x="20812" y="14368"/>
                  </a:lnTo>
                  <a:lnTo>
                    <a:pt x="21307" y="14938"/>
                  </a:lnTo>
                  <a:lnTo>
                    <a:pt x="21260" y="15598"/>
                  </a:lnTo>
                  <a:lnTo>
                    <a:pt x="21353" y="16035"/>
                  </a:lnTo>
                  <a:lnTo>
                    <a:pt x="21493" y="16749"/>
                  </a:lnTo>
                  <a:lnTo>
                    <a:pt x="21600" y="17416"/>
                  </a:lnTo>
                  <a:lnTo>
                    <a:pt x="21379" y="18007"/>
                  </a:lnTo>
                  <a:lnTo>
                    <a:pt x="21035" y="18251"/>
                  </a:lnTo>
                  <a:lnTo>
                    <a:pt x="20885" y="18884"/>
                  </a:lnTo>
                  <a:lnTo>
                    <a:pt x="20885" y="19616"/>
                  </a:lnTo>
                  <a:lnTo>
                    <a:pt x="21230" y="20217"/>
                  </a:lnTo>
                  <a:lnTo>
                    <a:pt x="20982" y="20653"/>
                  </a:lnTo>
                  <a:lnTo>
                    <a:pt x="20293" y="20842"/>
                  </a:lnTo>
                  <a:lnTo>
                    <a:pt x="20198" y="21280"/>
                  </a:lnTo>
                  <a:lnTo>
                    <a:pt x="19703" y="21556"/>
                  </a:lnTo>
                  <a:lnTo>
                    <a:pt x="19289" y="21600"/>
                  </a:lnTo>
                  <a:lnTo>
                    <a:pt x="18742" y="21438"/>
                  </a:lnTo>
                  <a:lnTo>
                    <a:pt x="19222" y="21013"/>
                  </a:lnTo>
                  <a:cubicBezTo>
                    <a:pt x="19287" y="20957"/>
                    <a:pt x="19352" y="20901"/>
                    <a:pt x="19417" y="20844"/>
                  </a:cubicBezTo>
                  <a:cubicBezTo>
                    <a:pt x="19482" y="20788"/>
                    <a:pt x="19547" y="20731"/>
                    <a:pt x="19612" y="20675"/>
                  </a:cubicBezTo>
                  <a:lnTo>
                    <a:pt x="19008" y="20576"/>
                  </a:lnTo>
                  <a:lnTo>
                    <a:pt x="18690" y="20283"/>
                  </a:lnTo>
                  <a:lnTo>
                    <a:pt x="19045" y="19522"/>
                  </a:lnTo>
                  <a:lnTo>
                    <a:pt x="18652" y="18877"/>
                  </a:lnTo>
                  <a:lnTo>
                    <a:pt x="17939" y="18877"/>
                  </a:lnTo>
                  <a:lnTo>
                    <a:pt x="17417" y="18612"/>
                  </a:lnTo>
                  <a:lnTo>
                    <a:pt x="17110" y="17777"/>
                  </a:lnTo>
                  <a:lnTo>
                    <a:pt x="17014" y="17042"/>
                  </a:lnTo>
                  <a:lnTo>
                    <a:pt x="16788" y="16498"/>
                  </a:lnTo>
                  <a:lnTo>
                    <a:pt x="16456" y="16733"/>
                  </a:lnTo>
                  <a:lnTo>
                    <a:pt x="15922" y="16968"/>
                  </a:lnTo>
                  <a:lnTo>
                    <a:pt x="15699" y="16235"/>
                  </a:lnTo>
                  <a:lnTo>
                    <a:pt x="15010" y="15722"/>
                  </a:lnTo>
                  <a:lnTo>
                    <a:pt x="15719" y="15459"/>
                  </a:lnTo>
                  <a:lnTo>
                    <a:pt x="16072" y="14946"/>
                  </a:lnTo>
                  <a:lnTo>
                    <a:pt x="15625" y="14696"/>
                  </a:lnTo>
                  <a:lnTo>
                    <a:pt x="15272" y="15179"/>
                  </a:lnTo>
                  <a:lnTo>
                    <a:pt x="14835" y="15005"/>
                  </a:lnTo>
                  <a:lnTo>
                    <a:pt x="14455" y="14696"/>
                  </a:lnTo>
                  <a:lnTo>
                    <a:pt x="14150" y="13993"/>
                  </a:lnTo>
                  <a:lnTo>
                    <a:pt x="14335" y="13114"/>
                  </a:lnTo>
                  <a:lnTo>
                    <a:pt x="14658" y="12896"/>
                  </a:lnTo>
                  <a:lnTo>
                    <a:pt x="14729" y="11831"/>
                  </a:lnTo>
                  <a:lnTo>
                    <a:pt x="14463" y="11134"/>
                  </a:lnTo>
                  <a:lnTo>
                    <a:pt x="13867" y="10831"/>
                  </a:lnTo>
                  <a:lnTo>
                    <a:pt x="13915" y="11533"/>
                  </a:lnTo>
                  <a:lnTo>
                    <a:pt x="14365" y="12166"/>
                  </a:lnTo>
                  <a:lnTo>
                    <a:pt x="14134" y="12620"/>
                  </a:lnTo>
                  <a:lnTo>
                    <a:pt x="13641" y="12110"/>
                  </a:lnTo>
                  <a:lnTo>
                    <a:pt x="13231" y="11612"/>
                  </a:lnTo>
                  <a:lnTo>
                    <a:pt x="13222" y="10660"/>
                  </a:lnTo>
                  <a:lnTo>
                    <a:pt x="13796" y="9468"/>
                  </a:lnTo>
                  <a:lnTo>
                    <a:pt x="13865" y="8589"/>
                  </a:lnTo>
                  <a:lnTo>
                    <a:pt x="13664" y="7975"/>
                  </a:lnTo>
                  <a:lnTo>
                    <a:pt x="13379" y="7357"/>
                  </a:lnTo>
                  <a:lnTo>
                    <a:pt x="13238" y="6789"/>
                  </a:lnTo>
                  <a:lnTo>
                    <a:pt x="12718" y="6833"/>
                  </a:lnTo>
                  <a:lnTo>
                    <a:pt x="12315" y="7094"/>
                  </a:lnTo>
                  <a:lnTo>
                    <a:pt x="12227" y="6289"/>
                  </a:lnTo>
                  <a:lnTo>
                    <a:pt x="11880" y="5865"/>
                  </a:lnTo>
                  <a:lnTo>
                    <a:pt x="11446" y="5703"/>
                  </a:lnTo>
                  <a:lnTo>
                    <a:pt x="11154" y="4973"/>
                  </a:lnTo>
                  <a:lnTo>
                    <a:pt x="10395" y="4622"/>
                  </a:lnTo>
                  <a:lnTo>
                    <a:pt x="10242" y="3579"/>
                  </a:lnTo>
                  <a:lnTo>
                    <a:pt x="9626" y="3579"/>
                  </a:lnTo>
                  <a:lnTo>
                    <a:pt x="9006" y="3623"/>
                  </a:lnTo>
                  <a:lnTo>
                    <a:pt x="8795" y="4259"/>
                  </a:lnTo>
                  <a:lnTo>
                    <a:pt x="8440" y="4773"/>
                  </a:lnTo>
                  <a:lnTo>
                    <a:pt x="8086" y="4962"/>
                  </a:lnTo>
                  <a:lnTo>
                    <a:pt x="8022" y="5442"/>
                  </a:lnTo>
                  <a:lnTo>
                    <a:pt x="7722" y="5837"/>
                  </a:lnTo>
                  <a:lnTo>
                    <a:pt x="7364" y="5638"/>
                  </a:lnTo>
                  <a:lnTo>
                    <a:pt x="7502" y="4995"/>
                  </a:lnTo>
                  <a:lnTo>
                    <a:pt x="6597" y="5287"/>
                  </a:lnTo>
                  <a:lnTo>
                    <a:pt x="6312" y="5767"/>
                  </a:lnTo>
                  <a:lnTo>
                    <a:pt x="5989" y="5285"/>
                  </a:lnTo>
                  <a:lnTo>
                    <a:pt x="5787" y="4625"/>
                  </a:lnTo>
                  <a:lnTo>
                    <a:pt x="5184" y="3896"/>
                  </a:lnTo>
                  <a:lnTo>
                    <a:pt x="5908" y="3896"/>
                  </a:lnTo>
                  <a:lnTo>
                    <a:pt x="5523" y="3340"/>
                  </a:lnTo>
                  <a:lnTo>
                    <a:pt x="5133" y="3123"/>
                  </a:lnTo>
                  <a:lnTo>
                    <a:pt x="4840" y="3940"/>
                  </a:lnTo>
                  <a:lnTo>
                    <a:pt x="4324" y="3395"/>
                  </a:lnTo>
                  <a:lnTo>
                    <a:pt x="3406" y="3484"/>
                  </a:lnTo>
                  <a:lnTo>
                    <a:pt x="3030" y="3191"/>
                  </a:lnTo>
                  <a:lnTo>
                    <a:pt x="3525" y="3059"/>
                  </a:lnTo>
                  <a:lnTo>
                    <a:pt x="3325" y="2713"/>
                  </a:lnTo>
                  <a:lnTo>
                    <a:pt x="2308" y="3020"/>
                  </a:lnTo>
                  <a:lnTo>
                    <a:pt x="1759" y="3256"/>
                  </a:lnTo>
                  <a:lnTo>
                    <a:pt x="2663" y="3417"/>
                  </a:lnTo>
                  <a:lnTo>
                    <a:pt x="2699" y="3899"/>
                  </a:lnTo>
                  <a:lnTo>
                    <a:pt x="1951" y="3899"/>
                  </a:lnTo>
                  <a:lnTo>
                    <a:pt x="1358" y="3651"/>
                  </a:lnTo>
                  <a:lnTo>
                    <a:pt x="1419" y="3096"/>
                  </a:lnTo>
                  <a:lnTo>
                    <a:pt x="1715" y="2700"/>
                  </a:lnTo>
                  <a:lnTo>
                    <a:pt x="1291" y="2570"/>
                  </a:lnTo>
                  <a:lnTo>
                    <a:pt x="922" y="3005"/>
                  </a:lnTo>
                  <a:lnTo>
                    <a:pt x="752" y="3542"/>
                  </a:lnTo>
                  <a:lnTo>
                    <a:pt x="433" y="3743"/>
                  </a:lnTo>
                  <a:lnTo>
                    <a:pt x="0" y="3364"/>
                  </a:lnTo>
                  <a:lnTo>
                    <a:pt x="477" y="3114"/>
                  </a:lnTo>
                  <a:lnTo>
                    <a:pt x="442" y="2531"/>
                  </a:lnTo>
                  <a:lnTo>
                    <a:pt x="337" y="1759"/>
                  </a:lnTo>
                  <a:lnTo>
                    <a:pt x="266" y="1218"/>
                  </a:lnTo>
                  <a:lnTo>
                    <a:pt x="6946" y="617"/>
                  </a:lnTo>
                  <a:lnTo>
                    <a:pt x="7287" y="1491"/>
                  </a:lnTo>
                  <a:lnTo>
                    <a:pt x="14358" y="1080"/>
                  </a:lnTo>
                  <a:lnTo>
                    <a:pt x="14556" y="1520"/>
                  </a:lnTo>
                  <a:lnTo>
                    <a:pt x="14898" y="1465"/>
                  </a:lnTo>
                  <a:lnTo>
                    <a:pt x="15000" y="599"/>
                  </a:lnTo>
                  <a:lnTo>
                    <a:pt x="1533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0" name="Shape 1820"/>
            <p:cNvSpPr/>
            <p:nvPr/>
          </p:nvSpPr>
          <p:spPr>
            <a:xfrm>
              <a:off x="7584518" y="4832851"/>
              <a:ext cx="817624" cy="1447094"/>
            </a:xfrm>
            <a:custGeom>
              <a:avLst/>
              <a:gdLst/>
              <a:ahLst/>
              <a:cxnLst>
                <a:cxn ang="0">
                  <a:pos x="wd2" y="hd2"/>
                </a:cxn>
                <a:cxn ang="5400000">
                  <a:pos x="wd2" y="hd2"/>
                </a:cxn>
                <a:cxn ang="10800000">
                  <a:pos x="wd2" y="hd2"/>
                </a:cxn>
                <a:cxn ang="16200000">
                  <a:pos x="wd2" y="hd2"/>
                </a:cxn>
              </a:cxnLst>
              <a:rect l="0" t="0" r="r" b="b"/>
              <a:pathLst>
                <a:path w="21600" h="21600" extrusionOk="0">
                  <a:moveTo>
                    <a:pt x="20895" y="0"/>
                  </a:moveTo>
                  <a:lnTo>
                    <a:pt x="21495" y="957"/>
                  </a:lnTo>
                  <a:lnTo>
                    <a:pt x="21600" y="2834"/>
                  </a:lnTo>
                  <a:lnTo>
                    <a:pt x="21578" y="20870"/>
                  </a:lnTo>
                  <a:lnTo>
                    <a:pt x="19772" y="20617"/>
                  </a:lnTo>
                  <a:lnTo>
                    <a:pt x="19003" y="20971"/>
                  </a:lnTo>
                  <a:lnTo>
                    <a:pt x="17200" y="20870"/>
                  </a:lnTo>
                  <a:lnTo>
                    <a:pt x="14947" y="21219"/>
                  </a:lnTo>
                  <a:lnTo>
                    <a:pt x="14108" y="21600"/>
                  </a:lnTo>
                  <a:lnTo>
                    <a:pt x="12710" y="20689"/>
                  </a:lnTo>
                  <a:lnTo>
                    <a:pt x="12039" y="19616"/>
                  </a:lnTo>
                  <a:lnTo>
                    <a:pt x="12383" y="18240"/>
                  </a:lnTo>
                  <a:lnTo>
                    <a:pt x="0" y="18505"/>
                  </a:lnTo>
                  <a:lnTo>
                    <a:pt x="1386" y="16784"/>
                  </a:lnTo>
                  <a:lnTo>
                    <a:pt x="2642" y="15425"/>
                  </a:lnTo>
                  <a:lnTo>
                    <a:pt x="2940" y="14419"/>
                  </a:lnTo>
                  <a:lnTo>
                    <a:pt x="4951" y="11821"/>
                  </a:lnTo>
                  <a:lnTo>
                    <a:pt x="4054" y="11672"/>
                  </a:lnTo>
                  <a:lnTo>
                    <a:pt x="4057" y="10836"/>
                  </a:lnTo>
                  <a:lnTo>
                    <a:pt x="3406" y="10319"/>
                  </a:lnTo>
                  <a:lnTo>
                    <a:pt x="3919" y="9363"/>
                  </a:lnTo>
                  <a:lnTo>
                    <a:pt x="3685" y="8722"/>
                  </a:lnTo>
                  <a:lnTo>
                    <a:pt x="4422" y="8213"/>
                  </a:lnTo>
                  <a:lnTo>
                    <a:pt x="3506" y="7764"/>
                  </a:lnTo>
                  <a:lnTo>
                    <a:pt x="4519" y="7163"/>
                  </a:lnTo>
                  <a:lnTo>
                    <a:pt x="3886" y="6119"/>
                  </a:lnTo>
                  <a:lnTo>
                    <a:pt x="4556" y="4636"/>
                  </a:lnTo>
                  <a:lnTo>
                    <a:pt x="5535" y="2993"/>
                  </a:lnTo>
                  <a:lnTo>
                    <a:pt x="7762" y="1893"/>
                  </a:lnTo>
                  <a:lnTo>
                    <a:pt x="7762" y="1190"/>
                  </a:lnTo>
                  <a:lnTo>
                    <a:pt x="9564" y="29"/>
                  </a:lnTo>
                  <a:cubicBezTo>
                    <a:pt x="11452" y="56"/>
                    <a:pt x="13341" y="68"/>
                    <a:pt x="15230" y="63"/>
                  </a:cubicBezTo>
                  <a:cubicBezTo>
                    <a:pt x="17119" y="58"/>
                    <a:pt x="19007" y="37"/>
                    <a:pt x="20895" y="0"/>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1" name="Shape 1821"/>
            <p:cNvSpPr/>
            <p:nvPr/>
          </p:nvSpPr>
          <p:spPr>
            <a:xfrm>
              <a:off x="8370254" y="4806377"/>
              <a:ext cx="902077" cy="1474808"/>
            </a:xfrm>
            <a:custGeom>
              <a:avLst/>
              <a:gdLst/>
              <a:ahLst/>
              <a:cxnLst>
                <a:cxn ang="0">
                  <a:pos x="wd2" y="hd2"/>
                </a:cxn>
                <a:cxn ang="5400000">
                  <a:pos x="wd2" y="hd2"/>
                </a:cxn>
                <a:cxn ang="10800000">
                  <a:pos x="wd2" y="hd2"/>
                </a:cxn>
                <a:cxn ang="16200000">
                  <a:pos x="wd2" y="hd2"/>
                </a:cxn>
              </a:cxnLst>
              <a:rect l="0" t="0" r="r" b="b"/>
              <a:pathLst>
                <a:path w="21600" h="21600" extrusionOk="0">
                  <a:moveTo>
                    <a:pt x="3152" y="17447"/>
                  </a:moveTo>
                  <a:lnTo>
                    <a:pt x="2477" y="18141"/>
                  </a:lnTo>
                  <a:lnTo>
                    <a:pt x="3041" y="19146"/>
                  </a:lnTo>
                  <a:lnTo>
                    <a:pt x="2892" y="19891"/>
                  </a:lnTo>
                  <a:lnTo>
                    <a:pt x="2905" y="20725"/>
                  </a:lnTo>
                  <a:lnTo>
                    <a:pt x="1538" y="20904"/>
                  </a:lnTo>
                  <a:lnTo>
                    <a:pt x="546" y="20873"/>
                  </a:lnTo>
                  <a:lnTo>
                    <a:pt x="433" y="1331"/>
                  </a:lnTo>
                  <a:lnTo>
                    <a:pt x="0" y="403"/>
                  </a:lnTo>
                  <a:cubicBezTo>
                    <a:pt x="2794" y="392"/>
                    <a:pt x="5588" y="352"/>
                    <a:pt x="8380" y="282"/>
                  </a:cubicBezTo>
                  <a:cubicBezTo>
                    <a:pt x="11033" y="215"/>
                    <a:pt x="13685" y="121"/>
                    <a:pt x="16334" y="0"/>
                  </a:cubicBezTo>
                  <a:lnTo>
                    <a:pt x="19170" y="8319"/>
                  </a:lnTo>
                  <a:lnTo>
                    <a:pt x="21570" y="10987"/>
                  </a:lnTo>
                  <a:lnTo>
                    <a:pt x="21600" y="11608"/>
                  </a:lnTo>
                  <a:lnTo>
                    <a:pt x="20523" y="12446"/>
                  </a:lnTo>
                  <a:lnTo>
                    <a:pt x="20570" y="13949"/>
                  </a:lnTo>
                  <a:lnTo>
                    <a:pt x="20871" y="14734"/>
                  </a:lnTo>
                  <a:lnTo>
                    <a:pt x="20553" y="15570"/>
                  </a:lnTo>
                  <a:lnTo>
                    <a:pt x="21471" y="17376"/>
                  </a:lnTo>
                  <a:lnTo>
                    <a:pt x="6684" y="17997"/>
                  </a:lnTo>
                  <a:lnTo>
                    <a:pt x="7085" y="20041"/>
                  </a:lnTo>
                  <a:lnTo>
                    <a:pt x="6039" y="20334"/>
                  </a:lnTo>
                  <a:lnTo>
                    <a:pt x="7028" y="20760"/>
                  </a:lnTo>
                  <a:lnTo>
                    <a:pt x="5826" y="21105"/>
                  </a:lnTo>
                  <a:lnTo>
                    <a:pt x="3400" y="21600"/>
                  </a:lnTo>
                  <a:lnTo>
                    <a:pt x="3832" y="20948"/>
                  </a:lnTo>
                  <a:lnTo>
                    <a:pt x="4774" y="20258"/>
                  </a:lnTo>
                  <a:lnTo>
                    <a:pt x="4298" y="19802"/>
                  </a:lnTo>
                  <a:lnTo>
                    <a:pt x="3680" y="18326"/>
                  </a:lnTo>
                  <a:lnTo>
                    <a:pt x="3152" y="17447"/>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2" name="Shape 1822"/>
            <p:cNvSpPr/>
            <p:nvPr/>
          </p:nvSpPr>
          <p:spPr>
            <a:xfrm>
              <a:off x="975328" y="5632658"/>
              <a:ext cx="2888219" cy="2202141"/>
            </a:xfrm>
            <a:custGeom>
              <a:avLst/>
              <a:gdLst/>
              <a:ahLst/>
              <a:cxnLst>
                <a:cxn ang="0">
                  <a:pos x="wd2" y="hd2"/>
                </a:cxn>
                <a:cxn ang="5400000">
                  <a:pos x="wd2" y="hd2"/>
                </a:cxn>
                <a:cxn ang="10800000">
                  <a:pos x="wd2" y="hd2"/>
                </a:cxn>
                <a:cxn ang="16200000">
                  <a:pos x="wd2" y="hd2"/>
                </a:cxn>
              </a:cxnLst>
              <a:rect l="0" t="0" r="r" b="b"/>
              <a:pathLst>
                <a:path w="21600" h="21600" extrusionOk="0">
                  <a:moveTo>
                    <a:pt x="16579" y="3158"/>
                  </a:moveTo>
                  <a:lnTo>
                    <a:pt x="16380" y="2764"/>
                  </a:lnTo>
                  <a:lnTo>
                    <a:pt x="15909" y="2665"/>
                  </a:lnTo>
                  <a:lnTo>
                    <a:pt x="15978" y="2201"/>
                  </a:lnTo>
                  <a:lnTo>
                    <a:pt x="15711" y="2353"/>
                  </a:lnTo>
                  <a:lnTo>
                    <a:pt x="15310" y="2660"/>
                  </a:lnTo>
                  <a:lnTo>
                    <a:pt x="14975" y="2505"/>
                  </a:lnTo>
                  <a:lnTo>
                    <a:pt x="14561" y="2450"/>
                  </a:lnTo>
                  <a:lnTo>
                    <a:pt x="14358" y="2174"/>
                  </a:lnTo>
                  <a:lnTo>
                    <a:pt x="14189" y="1952"/>
                  </a:lnTo>
                  <a:lnTo>
                    <a:pt x="13807" y="1538"/>
                  </a:lnTo>
                  <a:lnTo>
                    <a:pt x="13664" y="1816"/>
                  </a:lnTo>
                  <a:lnTo>
                    <a:pt x="13417" y="1650"/>
                  </a:lnTo>
                  <a:lnTo>
                    <a:pt x="13129" y="1650"/>
                  </a:lnTo>
                  <a:lnTo>
                    <a:pt x="13089" y="1119"/>
                  </a:lnTo>
                  <a:lnTo>
                    <a:pt x="12699" y="1043"/>
                  </a:lnTo>
                  <a:lnTo>
                    <a:pt x="12369" y="870"/>
                  </a:lnTo>
                  <a:lnTo>
                    <a:pt x="12473" y="394"/>
                  </a:lnTo>
                  <a:lnTo>
                    <a:pt x="12078" y="319"/>
                  </a:lnTo>
                  <a:lnTo>
                    <a:pt x="11916" y="0"/>
                  </a:lnTo>
                  <a:lnTo>
                    <a:pt x="11386" y="92"/>
                  </a:lnTo>
                  <a:lnTo>
                    <a:pt x="11074" y="10"/>
                  </a:lnTo>
                  <a:lnTo>
                    <a:pt x="10495" y="441"/>
                  </a:lnTo>
                  <a:lnTo>
                    <a:pt x="9934" y="507"/>
                  </a:lnTo>
                  <a:lnTo>
                    <a:pt x="9502" y="771"/>
                  </a:lnTo>
                  <a:lnTo>
                    <a:pt x="9253" y="1356"/>
                  </a:lnTo>
                  <a:lnTo>
                    <a:pt x="8880" y="1688"/>
                  </a:lnTo>
                  <a:lnTo>
                    <a:pt x="8665" y="1338"/>
                  </a:lnTo>
                  <a:lnTo>
                    <a:pt x="7990" y="1338"/>
                  </a:lnTo>
                  <a:lnTo>
                    <a:pt x="7813" y="1897"/>
                  </a:lnTo>
                  <a:lnTo>
                    <a:pt x="7941" y="2227"/>
                  </a:lnTo>
                  <a:lnTo>
                    <a:pt x="8192" y="2545"/>
                  </a:lnTo>
                  <a:lnTo>
                    <a:pt x="8335" y="3187"/>
                  </a:lnTo>
                  <a:lnTo>
                    <a:pt x="8335" y="3864"/>
                  </a:lnTo>
                  <a:lnTo>
                    <a:pt x="8763" y="4062"/>
                  </a:lnTo>
                  <a:cubicBezTo>
                    <a:pt x="8825" y="4095"/>
                    <a:pt x="8886" y="4128"/>
                    <a:pt x="8947" y="4161"/>
                  </a:cubicBezTo>
                  <a:cubicBezTo>
                    <a:pt x="9009" y="4195"/>
                    <a:pt x="9070" y="4228"/>
                    <a:pt x="9131" y="4261"/>
                  </a:cubicBezTo>
                  <a:lnTo>
                    <a:pt x="8579" y="4318"/>
                  </a:lnTo>
                  <a:lnTo>
                    <a:pt x="8537" y="4889"/>
                  </a:lnTo>
                  <a:lnTo>
                    <a:pt x="8988" y="4891"/>
                  </a:lnTo>
                  <a:lnTo>
                    <a:pt x="8937" y="5309"/>
                  </a:lnTo>
                  <a:lnTo>
                    <a:pt x="8837" y="5637"/>
                  </a:lnTo>
                  <a:lnTo>
                    <a:pt x="8507" y="5283"/>
                  </a:lnTo>
                  <a:lnTo>
                    <a:pt x="8053" y="4719"/>
                  </a:lnTo>
                  <a:lnTo>
                    <a:pt x="8147" y="4202"/>
                  </a:lnTo>
                  <a:lnTo>
                    <a:pt x="7702" y="4003"/>
                  </a:lnTo>
                  <a:lnTo>
                    <a:pt x="6940" y="4101"/>
                  </a:lnTo>
                  <a:lnTo>
                    <a:pt x="6444" y="4067"/>
                  </a:lnTo>
                  <a:lnTo>
                    <a:pt x="6101" y="4132"/>
                  </a:lnTo>
                  <a:lnTo>
                    <a:pt x="6126" y="4560"/>
                  </a:lnTo>
                  <a:lnTo>
                    <a:pt x="6591" y="4914"/>
                  </a:lnTo>
                  <a:lnTo>
                    <a:pt x="6876" y="5201"/>
                  </a:lnTo>
                  <a:lnTo>
                    <a:pt x="6180" y="5057"/>
                  </a:lnTo>
                  <a:lnTo>
                    <a:pt x="6254" y="5586"/>
                  </a:lnTo>
                  <a:lnTo>
                    <a:pt x="6359" y="6137"/>
                  </a:lnTo>
                  <a:lnTo>
                    <a:pt x="6839" y="6502"/>
                  </a:lnTo>
                  <a:lnTo>
                    <a:pt x="7319" y="6404"/>
                  </a:lnTo>
                  <a:lnTo>
                    <a:pt x="7495" y="6831"/>
                  </a:lnTo>
                  <a:lnTo>
                    <a:pt x="7740" y="7040"/>
                  </a:lnTo>
                  <a:lnTo>
                    <a:pt x="7934" y="6590"/>
                  </a:lnTo>
                  <a:lnTo>
                    <a:pt x="8128" y="6358"/>
                  </a:lnTo>
                  <a:lnTo>
                    <a:pt x="8409" y="6326"/>
                  </a:lnTo>
                  <a:lnTo>
                    <a:pt x="8200" y="6899"/>
                  </a:lnTo>
                  <a:lnTo>
                    <a:pt x="8185" y="7547"/>
                  </a:lnTo>
                  <a:lnTo>
                    <a:pt x="7889" y="8079"/>
                  </a:lnTo>
                  <a:lnTo>
                    <a:pt x="7080" y="8178"/>
                  </a:lnTo>
                  <a:lnTo>
                    <a:pt x="6696" y="8432"/>
                  </a:lnTo>
                  <a:lnTo>
                    <a:pt x="6796" y="8995"/>
                  </a:lnTo>
                  <a:lnTo>
                    <a:pt x="6687" y="9488"/>
                  </a:lnTo>
                  <a:lnTo>
                    <a:pt x="6300" y="8957"/>
                  </a:lnTo>
                  <a:lnTo>
                    <a:pt x="6316" y="8153"/>
                  </a:lnTo>
                  <a:lnTo>
                    <a:pt x="6058" y="8482"/>
                  </a:lnTo>
                  <a:lnTo>
                    <a:pt x="5543" y="8847"/>
                  </a:lnTo>
                  <a:lnTo>
                    <a:pt x="5190" y="8813"/>
                  </a:lnTo>
                  <a:lnTo>
                    <a:pt x="4985" y="9232"/>
                  </a:lnTo>
                  <a:lnTo>
                    <a:pt x="5204" y="9707"/>
                  </a:lnTo>
                  <a:lnTo>
                    <a:pt x="5455" y="10355"/>
                  </a:lnTo>
                  <a:lnTo>
                    <a:pt x="5245" y="10936"/>
                  </a:lnTo>
                  <a:lnTo>
                    <a:pt x="4885" y="10773"/>
                  </a:lnTo>
                  <a:lnTo>
                    <a:pt x="4636" y="10750"/>
                  </a:lnTo>
                  <a:lnTo>
                    <a:pt x="4317" y="10554"/>
                  </a:lnTo>
                  <a:lnTo>
                    <a:pt x="3968" y="10818"/>
                  </a:lnTo>
                  <a:lnTo>
                    <a:pt x="4221" y="11183"/>
                  </a:lnTo>
                  <a:lnTo>
                    <a:pt x="4652" y="11413"/>
                  </a:lnTo>
                  <a:lnTo>
                    <a:pt x="5047" y="11226"/>
                  </a:lnTo>
                  <a:lnTo>
                    <a:pt x="5439" y="11194"/>
                  </a:lnTo>
                  <a:lnTo>
                    <a:pt x="5289" y="11645"/>
                  </a:lnTo>
                  <a:lnTo>
                    <a:pt x="5727" y="12284"/>
                  </a:lnTo>
                  <a:lnTo>
                    <a:pt x="6154" y="12118"/>
                  </a:lnTo>
                  <a:lnTo>
                    <a:pt x="6111" y="12600"/>
                  </a:lnTo>
                  <a:lnTo>
                    <a:pt x="5834" y="13008"/>
                  </a:lnTo>
                  <a:lnTo>
                    <a:pt x="5608" y="13677"/>
                  </a:lnTo>
                  <a:lnTo>
                    <a:pt x="5987" y="13840"/>
                  </a:lnTo>
                  <a:lnTo>
                    <a:pt x="6170" y="13615"/>
                  </a:lnTo>
                  <a:lnTo>
                    <a:pt x="6727" y="13783"/>
                  </a:lnTo>
                  <a:lnTo>
                    <a:pt x="6845" y="14256"/>
                  </a:lnTo>
                  <a:lnTo>
                    <a:pt x="6988" y="14862"/>
                  </a:lnTo>
                  <a:lnTo>
                    <a:pt x="7492" y="14729"/>
                  </a:lnTo>
                  <a:lnTo>
                    <a:pt x="7610" y="14079"/>
                  </a:lnTo>
                  <a:lnTo>
                    <a:pt x="7979" y="14210"/>
                  </a:lnTo>
                  <a:lnTo>
                    <a:pt x="8238" y="14516"/>
                  </a:lnTo>
                  <a:lnTo>
                    <a:pt x="7860" y="15014"/>
                  </a:lnTo>
                  <a:lnTo>
                    <a:pt x="7464" y="15366"/>
                  </a:lnTo>
                  <a:lnTo>
                    <a:pt x="7202" y="15709"/>
                  </a:lnTo>
                  <a:lnTo>
                    <a:pt x="7054" y="16200"/>
                  </a:lnTo>
                  <a:lnTo>
                    <a:pt x="6658" y="16233"/>
                  </a:lnTo>
                  <a:lnTo>
                    <a:pt x="6293" y="16649"/>
                  </a:lnTo>
                  <a:lnTo>
                    <a:pt x="5847" y="16616"/>
                  </a:lnTo>
                  <a:lnTo>
                    <a:pt x="5268" y="16966"/>
                  </a:lnTo>
                  <a:lnTo>
                    <a:pt x="4704" y="16998"/>
                  </a:lnTo>
                  <a:lnTo>
                    <a:pt x="4510" y="17194"/>
                  </a:lnTo>
                  <a:lnTo>
                    <a:pt x="4246" y="17379"/>
                  </a:lnTo>
                  <a:lnTo>
                    <a:pt x="4027" y="17215"/>
                  </a:lnTo>
                  <a:lnTo>
                    <a:pt x="3793" y="17324"/>
                  </a:lnTo>
                  <a:lnTo>
                    <a:pt x="3444" y="17302"/>
                  </a:lnTo>
                  <a:lnTo>
                    <a:pt x="3012" y="17389"/>
                  </a:lnTo>
                  <a:lnTo>
                    <a:pt x="2700" y="17693"/>
                  </a:lnTo>
                  <a:cubicBezTo>
                    <a:pt x="2650" y="17710"/>
                    <a:pt x="2601" y="17726"/>
                    <a:pt x="2552" y="17742"/>
                  </a:cubicBezTo>
                  <a:cubicBezTo>
                    <a:pt x="2502" y="17759"/>
                    <a:pt x="2453" y="17775"/>
                    <a:pt x="2404" y="17791"/>
                  </a:cubicBezTo>
                  <a:lnTo>
                    <a:pt x="2013" y="17791"/>
                  </a:lnTo>
                  <a:lnTo>
                    <a:pt x="1733" y="17726"/>
                  </a:lnTo>
                  <a:lnTo>
                    <a:pt x="1312" y="17627"/>
                  </a:lnTo>
                  <a:lnTo>
                    <a:pt x="1385" y="17992"/>
                  </a:lnTo>
                  <a:lnTo>
                    <a:pt x="848" y="18268"/>
                  </a:lnTo>
                  <a:cubicBezTo>
                    <a:pt x="759" y="18253"/>
                    <a:pt x="670" y="18237"/>
                    <a:pt x="580" y="18221"/>
                  </a:cubicBezTo>
                  <a:cubicBezTo>
                    <a:pt x="491" y="18206"/>
                    <a:pt x="402" y="18190"/>
                    <a:pt x="313" y="18174"/>
                  </a:cubicBezTo>
                  <a:lnTo>
                    <a:pt x="0" y="18513"/>
                  </a:lnTo>
                  <a:lnTo>
                    <a:pt x="1148" y="18668"/>
                  </a:lnTo>
                  <a:lnTo>
                    <a:pt x="1717" y="18426"/>
                  </a:lnTo>
                  <a:lnTo>
                    <a:pt x="2587" y="17285"/>
                  </a:lnTo>
                  <a:lnTo>
                    <a:pt x="3657" y="17737"/>
                  </a:lnTo>
                  <a:lnTo>
                    <a:pt x="4137" y="17737"/>
                  </a:lnTo>
                  <a:lnTo>
                    <a:pt x="4642" y="17672"/>
                  </a:lnTo>
                  <a:lnTo>
                    <a:pt x="5484" y="17706"/>
                  </a:lnTo>
                  <a:lnTo>
                    <a:pt x="5744" y="17310"/>
                  </a:lnTo>
                  <a:lnTo>
                    <a:pt x="6304" y="17595"/>
                  </a:lnTo>
                  <a:lnTo>
                    <a:pt x="6592" y="17628"/>
                  </a:lnTo>
                  <a:lnTo>
                    <a:pt x="7019" y="17332"/>
                  </a:lnTo>
                  <a:lnTo>
                    <a:pt x="6971" y="17002"/>
                  </a:lnTo>
                  <a:lnTo>
                    <a:pt x="7419" y="16970"/>
                  </a:lnTo>
                  <a:lnTo>
                    <a:pt x="7747" y="16782"/>
                  </a:lnTo>
                  <a:lnTo>
                    <a:pt x="8159" y="16320"/>
                  </a:lnTo>
                  <a:lnTo>
                    <a:pt x="8258" y="15947"/>
                  </a:lnTo>
                  <a:lnTo>
                    <a:pt x="8729" y="15979"/>
                  </a:lnTo>
                  <a:lnTo>
                    <a:pt x="9291" y="15639"/>
                  </a:lnTo>
                  <a:lnTo>
                    <a:pt x="9788" y="15311"/>
                  </a:lnTo>
                  <a:lnTo>
                    <a:pt x="9619" y="14295"/>
                  </a:lnTo>
                  <a:lnTo>
                    <a:pt x="9922" y="13801"/>
                  </a:lnTo>
                  <a:lnTo>
                    <a:pt x="10362" y="13912"/>
                  </a:lnTo>
                  <a:lnTo>
                    <a:pt x="10756" y="13284"/>
                  </a:lnTo>
                  <a:lnTo>
                    <a:pt x="11143" y="12952"/>
                  </a:lnTo>
                  <a:cubicBezTo>
                    <a:pt x="11226" y="12892"/>
                    <a:pt x="11308" y="12831"/>
                    <a:pt x="11391" y="12770"/>
                  </a:cubicBezTo>
                  <a:cubicBezTo>
                    <a:pt x="11474" y="12709"/>
                    <a:pt x="11557" y="12648"/>
                    <a:pt x="11639" y="12588"/>
                  </a:cubicBezTo>
                  <a:lnTo>
                    <a:pt x="12019" y="12466"/>
                  </a:lnTo>
                  <a:lnTo>
                    <a:pt x="12185" y="12821"/>
                  </a:lnTo>
                  <a:lnTo>
                    <a:pt x="11263" y="13340"/>
                  </a:lnTo>
                  <a:lnTo>
                    <a:pt x="10910" y="13804"/>
                  </a:lnTo>
                  <a:lnTo>
                    <a:pt x="11096" y="14410"/>
                  </a:lnTo>
                  <a:lnTo>
                    <a:pt x="10843" y="14608"/>
                  </a:lnTo>
                  <a:cubicBezTo>
                    <a:pt x="10795" y="14664"/>
                    <a:pt x="10748" y="14720"/>
                    <a:pt x="10700" y="14776"/>
                  </a:cubicBezTo>
                  <a:cubicBezTo>
                    <a:pt x="10653" y="14832"/>
                    <a:pt x="10605" y="14889"/>
                    <a:pt x="10558" y="14945"/>
                  </a:cubicBezTo>
                  <a:lnTo>
                    <a:pt x="11045" y="15011"/>
                  </a:lnTo>
                  <a:lnTo>
                    <a:pt x="11296" y="14845"/>
                  </a:lnTo>
                  <a:lnTo>
                    <a:pt x="11522" y="14480"/>
                  </a:lnTo>
                  <a:lnTo>
                    <a:pt x="11916" y="14316"/>
                  </a:lnTo>
                  <a:lnTo>
                    <a:pt x="12335" y="14216"/>
                  </a:lnTo>
                  <a:lnTo>
                    <a:pt x="12696" y="13952"/>
                  </a:lnTo>
                  <a:lnTo>
                    <a:pt x="12569" y="13522"/>
                  </a:lnTo>
                  <a:lnTo>
                    <a:pt x="12493" y="13203"/>
                  </a:lnTo>
                  <a:lnTo>
                    <a:pt x="12687" y="12983"/>
                  </a:lnTo>
                  <a:lnTo>
                    <a:pt x="12990" y="12929"/>
                  </a:lnTo>
                  <a:lnTo>
                    <a:pt x="13410" y="13084"/>
                  </a:lnTo>
                  <a:lnTo>
                    <a:pt x="13713" y="13215"/>
                  </a:lnTo>
                  <a:lnTo>
                    <a:pt x="13881" y="13644"/>
                  </a:lnTo>
                  <a:lnTo>
                    <a:pt x="13815" y="13952"/>
                  </a:lnTo>
                  <a:lnTo>
                    <a:pt x="14091" y="14240"/>
                  </a:lnTo>
                  <a:lnTo>
                    <a:pt x="14487" y="14505"/>
                  </a:lnTo>
                  <a:lnTo>
                    <a:pt x="15017" y="14804"/>
                  </a:lnTo>
                  <a:lnTo>
                    <a:pt x="15522" y="14838"/>
                  </a:lnTo>
                  <a:lnTo>
                    <a:pt x="15859" y="15003"/>
                  </a:lnTo>
                  <a:lnTo>
                    <a:pt x="16314" y="15394"/>
                  </a:lnTo>
                  <a:lnTo>
                    <a:pt x="16972" y="15903"/>
                  </a:lnTo>
                  <a:lnTo>
                    <a:pt x="17617" y="16409"/>
                  </a:lnTo>
                  <a:cubicBezTo>
                    <a:pt x="17675" y="16447"/>
                    <a:pt x="17734" y="16486"/>
                    <a:pt x="17793" y="16524"/>
                  </a:cubicBezTo>
                  <a:cubicBezTo>
                    <a:pt x="17851" y="16562"/>
                    <a:pt x="17910" y="16601"/>
                    <a:pt x="17969" y="16639"/>
                  </a:cubicBezTo>
                  <a:lnTo>
                    <a:pt x="18093" y="17264"/>
                  </a:lnTo>
                  <a:lnTo>
                    <a:pt x="18388" y="16858"/>
                  </a:lnTo>
                  <a:cubicBezTo>
                    <a:pt x="18341" y="16607"/>
                    <a:pt x="18496" y="16370"/>
                    <a:pt x="18692" y="16393"/>
                  </a:cubicBezTo>
                  <a:cubicBezTo>
                    <a:pt x="18900" y="16418"/>
                    <a:pt x="19021" y="16715"/>
                    <a:pt x="18920" y="16956"/>
                  </a:cubicBezTo>
                  <a:lnTo>
                    <a:pt x="18652" y="17176"/>
                  </a:lnTo>
                  <a:lnTo>
                    <a:pt x="18459" y="17340"/>
                  </a:lnTo>
                  <a:lnTo>
                    <a:pt x="18382" y="17979"/>
                  </a:lnTo>
                  <a:lnTo>
                    <a:pt x="18790" y="18411"/>
                  </a:lnTo>
                  <a:lnTo>
                    <a:pt x="18590" y="18775"/>
                  </a:lnTo>
                  <a:lnTo>
                    <a:pt x="18958" y="19240"/>
                  </a:lnTo>
                  <a:lnTo>
                    <a:pt x="19252" y="19295"/>
                  </a:lnTo>
                  <a:lnTo>
                    <a:pt x="19252" y="18821"/>
                  </a:lnTo>
                  <a:lnTo>
                    <a:pt x="19363" y="18456"/>
                  </a:lnTo>
                  <a:lnTo>
                    <a:pt x="19622" y="18590"/>
                  </a:lnTo>
                  <a:lnTo>
                    <a:pt x="19695" y="19128"/>
                  </a:lnTo>
                  <a:lnTo>
                    <a:pt x="19664" y="19718"/>
                  </a:lnTo>
                  <a:lnTo>
                    <a:pt x="19806" y="20111"/>
                  </a:lnTo>
                  <a:lnTo>
                    <a:pt x="19932" y="20696"/>
                  </a:lnTo>
                  <a:lnTo>
                    <a:pt x="19958" y="21600"/>
                  </a:lnTo>
                  <a:lnTo>
                    <a:pt x="20334" y="20903"/>
                  </a:lnTo>
                  <a:lnTo>
                    <a:pt x="20692" y="21254"/>
                  </a:lnTo>
                  <a:lnTo>
                    <a:pt x="21163" y="20967"/>
                  </a:lnTo>
                  <a:lnTo>
                    <a:pt x="21600" y="20768"/>
                  </a:lnTo>
                  <a:lnTo>
                    <a:pt x="21525" y="20063"/>
                  </a:lnTo>
                  <a:lnTo>
                    <a:pt x="21155" y="20009"/>
                  </a:lnTo>
                  <a:lnTo>
                    <a:pt x="20627" y="19976"/>
                  </a:lnTo>
                  <a:lnTo>
                    <a:pt x="21133" y="19528"/>
                  </a:lnTo>
                  <a:lnTo>
                    <a:pt x="20966" y="18970"/>
                  </a:lnTo>
                  <a:lnTo>
                    <a:pt x="20899" y="18406"/>
                  </a:lnTo>
                  <a:lnTo>
                    <a:pt x="20486" y="18210"/>
                  </a:lnTo>
                  <a:lnTo>
                    <a:pt x="19889" y="18090"/>
                  </a:lnTo>
                  <a:lnTo>
                    <a:pt x="19796" y="17219"/>
                  </a:lnTo>
                  <a:lnTo>
                    <a:pt x="19604" y="16699"/>
                  </a:lnTo>
                  <a:lnTo>
                    <a:pt x="19309" y="16092"/>
                  </a:lnTo>
                  <a:lnTo>
                    <a:pt x="19007" y="15717"/>
                  </a:lnTo>
                  <a:lnTo>
                    <a:pt x="18491" y="15368"/>
                  </a:lnTo>
                  <a:lnTo>
                    <a:pt x="18037" y="15522"/>
                  </a:lnTo>
                  <a:lnTo>
                    <a:pt x="17920" y="16093"/>
                  </a:lnTo>
                  <a:lnTo>
                    <a:pt x="17619" y="15994"/>
                  </a:lnTo>
                  <a:lnTo>
                    <a:pt x="17401" y="15182"/>
                  </a:lnTo>
                  <a:lnTo>
                    <a:pt x="17267" y="14763"/>
                  </a:lnTo>
                  <a:lnTo>
                    <a:pt x="16719" y="14882"/>
                  </a:lnTo>
                  <a:lnTo>
                    <a:pt x="16415" y="14652"/>
                  </a:lnTo>
                  <a:lnTo>
                    <a:pt x="15981" y="14587"/>
                  </a:lnTo>
                  <a:lnTo>
                    <a:pt x="16579" y="315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3" name="Shape 1823"/>
            <p:cNvSpPr/>
            <p:nvPr/>
          </p:nvSpPr>
          <p:spPr>
            <a:xfrm>
              <a:off x="3543499" y="6565732"/>
              <a:ext cx="73554" cy="90684"/>
            </a:xfrm>
            <a:custGeom>
              <a:avLst/>
              <a:gdLst/>
              <a:ahLst/>
              <a:cxnLst>
                <a:cxn ang="0">
                  <a:pos x="wd2" y="hd2"/>
                </a:cxn>
                <a:cxn ang="5400000">
                  <a:pos x="wd2" y="hd2"/>
                </a:cxn>
                <a:cxn ang="10800000">
                  <a:pos x="wd2" y="hd2"/>
                </a:cxn>
                <a:cxn ang="16200000">
                  <a:pos x="wd2" y="hd2"/>
                </a:cxn>
              </a:cxnLst>
              <a:rect l="0" t="0" r="r" b="b"/>
              <a:pathLst>
                <a:path w="21600" h="21600" extrusionOk="0">
                  <a:moveTo>
                    <a:pt x="12252" y="0"/>
                  </a:moveTo>
                  <a:lnTo>
                    <a:pt x="0" y="6679"/>
                  </a:lnTo>
                  <a:lnTo>
                    <a:pt x="2125" y="19385"/>
                  </a:lnTo>
                  <a:lnTo>
                    <a:pt x="21600" y="21600"/>
                  </a:lnTo>
                  <a:lnTo>
                    <a:pt x="1225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4" name="Shape 1824"/>
            <p:cNvSpPr/>
            <p:nvPr/>
          </p:nvSpPr>
          <p:spPr>
            <a:xfrm>
              <a:off x="3704155" y="6490872"/>
              <a:ext cx="155591" cy="173076"/>
            </a:xfrm>
            <a:custGeom>
              <a:avLst/>
              <a:gdLst/>
              <a:ahLst/>
              <a:cxnLst>
                <a:cxn ang="0">
                  <a:pos x="wd2" y="hd2"/>
                </a:cxn>
                <a:cxn ang="5400000">
                  <a:pos x="wd2" y="hd2"/>
                </a:cxn>
                <a:cxn ang="10800000">
                  <a:pos x="wd2" y="hd2"/>
                </a:cxn>
                <a:cxn ang="16200000">
                  <a:pos x="wd2" y="hd2"/>
                </a:cxn>
              </a:cxnLst>
              <a:rect l="0" t="0" r="r" b="b"/>
              <a:pathLst>
                <a:path w="21600" h="21600" extrusionOk="0">
                  <a:moveTo>
                    <a:pt x="14124" y="773"/>
                  </a:moveTo>
                  <a:lnTo>
                    <a:pt x="6211" y="0"/>
                  </a:lnTo>
                  <a:lnTo>
                    <a:pt x="0" y="5608"/>
                  </a:lnTo>
                  <a:lnTo>
                    <a:pt x="4085" y="13684"/>
                  </a:lnTo>
                  <a:lnTo>
                    <a:pt x="10213" y="21600"/>
                  </a:lnTo>
                  <a:lnTo>
                    <a:pt x="17845" y="18679"/>
                  </a:lnTo>
                  <a:lnTo>
                    <a:pt x="18784" y="9691"/>
                  </a:lnTo>
                  <a:lnTo>
                    <a:pt x="21600" y="3957"/>
                  </a:lnTo>
                  <a:lnTo>
                    <a:pt x="14124" y="77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5" name="Shape 1825"/>
            <p:cNvSpPr/>
            <p:nvPr/>
          </p:nvSpPr>
          <p:spPr>
            <a:xfrm>
              <a:off x="4159908" y="6663597"/>
              <a:ext cx="206254" cy="167222"/>
            </a:xfrm>
            <a:custGeom>
              <a:avLst/>
              <a:gdLst/>
              <a:ahLst/>
              <a:cxnLst>
                <a:cxn ang="0">
                  <a:pos x="wd2" y="hd2"/>
                </a:cxn>
                <a:cxn ang="5400000">
                  <a:pos x="wd2" y="hd2"/>
                </a:cxn>
                <a:cxn ang="10800000">
                  <a:pos x="wd2" y="hd2"/>
                </a:cxn>
                <a:cxn ang="16200000">
                  <a:pos x="wd2" y="hd2"/>
                </a:cxn>
              </a:cxnLst>
              <a:rect l="0" t="0" r="r" b="b"/>
              <a:pathLst>
                <a:path w="21600" h="21600" extrusionOk="0">
                  <a:moveTo>
                    <a:pt x="8036" y="0"/>
                  </a:moveTo>
                  <a:lnTo>
                    <a:pt x="3949" y="7352"/>
                  </a:lnTo>
                  <a:lnTo>
                    <a:pt x="0" y="9182"/>
                  </a:lnTo>
                  <a:lnTo>
                    <a:pt x="4112" y="15083"/>
                  </a:lnTo>
                  <a:lnTo>
                    <a:pt x="7016" y="19433"/>
                  </a:lnTo>
                  <a:lnTo>
                    <a:pt x="11945" y="21600"/>
                  </a:lnTo>
                  <a:lnTo>
                    <a:pt x="17850" y="20744"/>
                  </a:lnTo>
                  <a:lnTo>
                    <a:pt x="21600" y="15665"/>
                  </a:lnTo>
                  <a:lnTo>
                    <a:pt x="19489" y="11914"/>
                  </a:lnTo>
                  <a:lnTo>
                    <a:pt x="13983" y="8017"/>
                  </a:lnTo>
                  <a:lnTo>
                    <a:pt x="11990" y="2392"/>
                  </a:lnTo>
                  <a:lnTo>
                    <a:pt x="803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6" name="Shape 1826"/>
            <p:cNvSpPr/>
            <p:nvPr/>
          </p:nvSpPr>
          <p:spPr>
            <a:xfrm>
              <a:off x="4431779" y="6844047"/>
              <a:ext cx="259865" cy="79098"/>
            </a:xfrm>
            <a:custGeom>
              <a:avLst/>
              <a:gdLst/>
              <a:ahLst/>
              <a:cxnLst>
                <a:cxn ang="0">
                  <a:pos x="wd2" y="hd2"/>
                </a:cxn>
                <a:cxn ang="5400000">
                  <a:pos x="wd2" y="hd2"/>
                </a:cxn>
                <a:cxn ang="10800000">
                  <a:pos x="wd2" y="hd2"/>
                </a:cxn>
                <a:cxn ang="16200000">
                  <a:pos x="wd2" y="hd2"/>
                </a:cxn>
              </a:cxnLst>
              <a:rect l="0" t="0" r="r" b="b"/>
              <a:pathLst>
                <a:path w="21330" h="19565" extrusionOk="0">
                  <a:moveTo>
                    <a:pt x="12959" y="6242"/>
                  </a:moveTo>
                  <a:lnTo>
                    <a:pt x="9026" y="5474"/>
                  </a:lnTo>
                  <a:lnTo>
                    <a:pt x="4789" y="2248"/>
                  </a:lnTo>
                  <a:lnTo>
                    <a:pt x="0" y="8759"/>
                  </a:lnTo>
                  <a:lnTo>
                    <a:pt x="3804" y="14579"/>
                  </a:lnTo>
                  <a:lnTo>
                    <a:pt x="11183" y="17089"/>
                  </a:lnTo>
                  <a:lnTo>
                    <a:pt x="15302" y="19565"/>
                  </a:lnTo>
                  <a:lnTo>
                    <a:pt x="18796" y="13184"/>
                  </a:lnTo>
                  <a:cubicBezTo>
                    <a:pt x="20281" y="14141"/>
                    <a:pt x="21600" y="10167"/>
                    <a:pt x="21283" y="5691"/>
                  </a:cubicBezTo>
                  <a:cubicBezTo>
                    <a:pt x="20777" y="-1457"/>
                    <a:pt x="17466" y="-2035"/>
                    <a:pt x="16690" y="4888"/>
                  </a:cubicBezTo>
                  <a:lnTo>
                    <a:pt x="12959" y="624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7" name="Shape 1827"/>
            <p:cNvSpPr/>
            <p:nvPr/>
          </p:nvSpPr>
          <p:spPr>
            <a:xfrm>
              <a:off x="4673093" y="6920469"/>
              <a:ext cx="206569" cy="153447"/>
            </a:xfrm>
            <a:custGeom>
              <a:avLst/>
              <a:gdLst/>
              <a:ahLst/>
              <a:cxnLst>
                <a:cxn ang="0">
                  <a:pos x="wd2" y="hd2"/>
                </a:cxn>
                <a:cxn ang="5400000">
                  <a:pos x="wd2" y="hd2"/>
                </a:cxn>
                <a:cxn ang="10800000">
                  <a:pos x="wd2" y="hd2"/>
                </a:cxn>
                <a:cxn ang="16200000">
                  <a:pos x="wd2" y="hd2"/>
                </a:cxn>
              </a:cxnLst>
              <a:rect l="0" t="0" r="r" b="b"/>
              <a:pathLst>
                <a:path w="21600" h="21600" extrusionOk="0">
                  <a:moveTo>
                    <a:pt x="10811" y="4019"/>
                  </a:moveTo>
                  <a:lnTo>
                    <a:pt x="5336" y="2613"/>
                  </a:lnTo>
                  <a:lnTo>
                    <a:pt x="91" y="0"/>
                  </a:lnTo>
                  <a:lnTo>
                    <a:pt x="0" y="5744"/>
                  </a:lnTo>
                  <a:lnTo>
                    <a:pt x="3162" y="8899"/>
                  </a:lnTo>
                  <a:lnTo>
                    <a:pt x="6655" y="12174"/>
                  </a:lnTo>
                  <a:lnTo>
                    <a:pt x="9427" y="18286"/>
                  </a:lnTo>
                  <a:lnTo>
                    <a:pt x="12213" y="21600"/>
                  </a:lnTo>
                  <a:lnTo>
                    <a:pt x="18092" y="20171"/>
                  </a:lnTo>
                  <a:lnTo>
                    <a:pt x="21600" y="15092"/>
                  </a:lnTo>
                  <a:lnTo>
                    <a:pt x="10811" y="4019"/>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8" name="Shape 1828"/>
            <p:cNvSpPr/>
            <p:nvPr/>
          </p:nvSpPr>
          <p:spPr>
            <a:xfrm>
              <a:off x="4563095" y="6942290"/>
              <a:ext cx="95163" cy="94131"/>
            </a:xfrm>
            <a:custGeom>
              <a:avLst/>
              <a:gdLst/>
              <a:ahLst/>
              <a:cxnLst>
                <a:cxn ang="0">
                  <a:pos x="wd2" y="hd2"/>
                </a:cxn>
                <a:cxn ang="5400000">
                  <a:pos x="wd2" y="hd2"/>
                </a:cxn>
                <a:cxn ang="10800000">
                  <a:pos x="wd2" y="hd2"/>
                </a:cxn>
                <a:cxn ang="16200000">
                  <a:pos x="wd2" y="hd2"/>
                </a:cxn>
              </a:cxnLst>
              <a:rect l="0" t="0" r="r" b="b"/>
              <a:pathLst>
                <a:path w="21600" h="21600" extrusionOk="0">
                  <a:moveTo>
                    <a:pt x="14269" y="4594"/>
                  </a:moveTo>
                  <a:lnTo>
                    <a:pt x="2240" y="0"/>
                  </a:lnTo>
                  <a:lnTo>
                    <a:pt x="0" y="10734"/>
                  </a:lnTo>
                  <a:lnTo>
                    <a:pt x="12481" y="21600"/>
                  </a:lnTo>
                  <a:lnTo>
                    <a:pt x="21600" y="17006"/>
                  </a:lnTo>
                  <a:lnTo>
                    <a:pt x="14269" y="4594"/>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29" name="Shape 1829"/>
            <p:cNvSpPr/>
            <p:nvPr/>
          </p:nvSpPr>
          <p:spPr>
            <a:xfrm>
              <a:off x="4666853" y="7060736"/>
              <a:ext cx="62422" cy="68365"/>
            </a:xfrm>
            <a:custGeom>
              <a:avLst/>
              <a:gdLst/>
              <a:ahLst/>
              <a:cxnLst>
                <a:cxn ang="0">
                  <a:pos x="wd2" y="hd2"/>
                </a:cxn>
                <a:cxn ang="5400000">
                  <a:pos x="wd2" y="hd2"/>
                </a:cxn>
                <a:cxn ang="10800000">
                  <a:pos x="wd2" y="hd2"/>
                </a:cxn>
                <a:cxn ang="16200000">
                  <a:pos x="wd2" y="hd2"/>
                </a:cxn>
              </a:cxnLst>
              <a:rect l="0" t="0" r="r" b="b"/>
              <a:pathLst>
                <a:path w="21600" h="21600" extrusionOk="0">
                  <a:moveTo>
                    <a:pt x="7361" y="0"/>
                  </a:moveTo>
                  <a:lnTo>
                    <a:pt x="0" y="15945"/>
                  </a:lnTo>
                  <a:lnTo>
                    <a:pt x="18834" y="21600"/>
                  </a:lnTo>
                  <a:lnTo>
                    <a:pt x="21600" y="3693"/>
                  </a:lnTo>
                  <a:lnTo>
                    <a:pt x="7361"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0" name="Shape 1830"/>
            <p:cNvSpPr/>
            <p:nvPr/>
          </p:nvSpPr>
          <p:spPr>
            <a:xfrm>
              <a:off x="4861004" y="7178358"/>
              <a:ext cx="427177" cy="473759"/>
            </a:xfrm>
            <a:custGeom>
              <a:avLst/>
              <a:gdLst/>
              <a:ahLst/>
              <a:cxnLst>
                <a:cxn ang="0">
                  <a:pos x="wd2" y="hd2"/>
                </a:cxn>
                <a:cxn ang="5400000">
                  <a:pos x="wd2" y="hd2"/>
                </a:cxn>
                <a:cxn ang="10800000">
                  <a:pos x="wd2" y="hd2"/>
                </a:cxn>
                <a:cxn ang="16200000">
                  <a:pos x="wd2" y="hd2"/>
                </a:cxn>
              </a:cxnLst>
              <a:rect l="0" t="0" r="r" b="b"/>
              <a:pathLst>
                <a:path w="21600" h="21600" extrusionOk="0">
                  <a:moveTo>
                    <a:pt x="3683" y="0"/>
                  </a:moveTo>
                  <a:lnTo>
                    <a:pt x="3241" y="2088"/>
                  </a:lnTo>
                  <a:lnTo>
                    <a:pt x="4733" y="5464"/>
                  </a:lnTo>
                  <a:lnTo>
                    <a:pt x="2353" y="6845"/>
                  </a:lnTo>
                  <a:lnTo>
                    <a:pt x="0" y="7244"/>
                  </a:lnTo>
                  <a:lnTo>
                    <a:pt x="933" y="10271"/>
                  </a:lnTo>
                  <a:lnTo>
                    <a:pt x="2871" y="13812"/>
                  </a:lnTo>
                  <a:lnTo>
                    <a:pt x="3477" y="16118"/>
                  </a:lnTo>
                  <a:lnTo>
                    <a:pt x="3135" y="18734"/>
                  </a:lnTo>
                  <a:lnTo>
                    <a:pt x="5401" y="19659"/>
                  </a:lnTo>
                  <a:lnTo>
                    <a:pt x="6242" y="21600"/>
                  </a:lnTo>
                  <a:lnTo>
                    <a:pt x="8965" y="21292"/>
                  </a:lnTo>
                  <a:lnTo>
                    <a:pt x="10611" y="18214"/>
                  </a:lnTo>
                  <a:lnTo>
                    <a:pt x="14018" y="16363"/>
                  </a:lnTo>
                  <a:lnTo>
                    <a:pt x="16711" y="16208"/>
                  </a:lnTo>
                  <a:lnTo>
                    <a:pt x="20296" y="15078"/>
                  </a:lnTo>
                  <a:lnTo>
                    <a:pt x="21600" y="13638"/>
                  </a:lnTo>
                  <a:lnTo>
                    <a:pt x="21094" y="12006"/>
                  </a:lnTo>
                  <a:lnTo>
                    <a:pt x="19220" y="10779"/>
                  </a:lnTo>
                  <a:lnTo>
                    <a:pt x="16939" y="7231"/>
                  </a:lnTo>
                  <a:lnTo>
                    <a:pt x="14902" y="5233"/>
                  </a:lnTo>
                  <a:lnTo>
                    <a:pt x="13319" y="4519"/>
                  </a:lnTo>
                  <a:lnTo>
                    <a:pt x="11680" y="3137"/>
                  </a:lnTo>
                  <a:lnTo>
                    <a:pt x="10269" y="2110"/>
                  </a:lnTo>
                  <a:lnTo>
                    <a:pt x="7753" y="2110"/>
                  </a:lnTo>
                  <a:lnTo>
                    <a:pt x="6285" y="85"/>
                  </a:lnTo>
                  <a:lnTo>
                    <a:pt x="3683"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1" name="Shape 1831"/>
            <p:cNvSpPr/>
            <p:nvPr/>
          </p:nvSpPr>
          <p:spPr>
            <a:xfrm>
              <a:off x="2098055" y="7224086"/>
              <a:ext cx="272012" cy="230259"/>
            </a:xfrm>
            <a:custGeom>
              <a:avLst/>
              <a:gdLst/>
              <a:ahLst/>
              <a:cxnLst>
                <a:cxn ang="0">
                  <a:pos x="wd2" y="hd2"/>
                </a:cxn>
                <a:cxn ang="5400000">
                  <a:pos x="wd2" y="hd2"/>
                </a:cxn>
                <a:cxn ang="10800000">
                  <a:pos x="wd2" y="hd2"/>
                </a:cxn>
                <a:cxn ang="16200000">
                  <a:pos x="wd2" y="hd2"/>
                </a:cxn>
              </a:cxnLst>
              <a:rect l="0" t="0" r="r" b="b"/>
              <a:pathLst>
                <a:path w="21600" h="21600" extrusionOk="0">
                  <a:moveTo>
                    <a:pt x="17738" y="0"/>
                  </a:moveTo>
                  <a:lnTo>
                    <a:pt x="13452" y="3174"/>
                  </a:lnTo>
                  <a:lnTo>
                    <a:pt x="9660" y="5417"/>
                  </a:lnTo>
                  <a:lnTo>
                    <a:pt x="3225" y="8273"/>
                  </a:lnTo>
                  <a:lnTo>
                    <a:pt x="2944" y="13244"/>
                  </a:lnTo>
                  <a:lnTo>
                    <a:pt x="6318" y="16735"/>
                  </a:lnTo>
                  <a:lnTo>
                    <a:pt x="1684" y="18216"/>
                  </a:lnTo>
                  <a:cubicBezTo>
                    <a:pt x="1404" y="18780"/>
                    <a:pt x="1123" y="19344"/>
                    <a:pt x="842" y="19908"/>
                  </a:cubicBezTo>
                  <a:cubicBezTo>
                    <a:pt x="561" y="20472"/>
                    <a:pt x="281" y="21036"/>
                    <a:pt x="0" y="21600"/>
                  </a:cubicBezTo>
                  <a:lnTo>
                    <a:pt x="5853" y="21283"/>
                  </a:lnTo>
                  <a:lnTo>
                    <a:pt x="8516" y="19710"/>
                  </a:lnTo>
                  <a:lnTo>
                    <a:pt x="12300" y="13746"/>
                  </a:lnTo>
                  <a:lnTo>
                    <a:pt x="15344" y="11233"/>
                  </a:lnTo>
                  <a:lnTo>
                    <a:pt x="21600" y="9330"/>
                  </a:lnTo>
                  <a:lnTo>
                    <a:pt x="17693" y="6804"/>
                  </a:lnTo>
                  <a:lnTo>
                    <a:pt x="20021" y="2955"/>
                  </a:lnTo>
                  <a:lnTo>
                    <a:pt x="1773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2" name="Shape 1832"/>
            <p:cNvSpPr/>
            <p:nvPr/>
          </p:nvSpPr>
          <p:spPr>
            <a:xfrm>
              <a:off x="1112383" y="6897689"/>
              <a:ext cx="83165" cy="6791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533" y="1032"/>
                  </a:lnTo>
                  <a:lnTo>
                    <a:pt x="0" y="21600"/>
                  </a:lnTo>
                  <a:lnTo>
                    <a:pt x="17000" y="20415"/>
                  </a:lnTo>
                  <a:lnTo>
                    <a:pt x="2160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3" name="Shape 1833"/>
            <p:cNvSpPr/>
            <p:nvPr/>
          </p:nvSpPr>
          <p:spPr>
            <a:xfrm>
              <a:off x="1465828" y="6169669"/>
              <a:ext cx="146000" cy="185374"/>
            </a:xfrm>
            <a:custGeom>
              <a:avLst/>
              <a:gdLst/>
              <a:ahLst/>
              <a:cxnLst>
                <a:cxn ang="0">
                  <a:pos x="wd2" y="hd2"/>
                </a:cxn>
                <a:cxn ang="5400000">
                  <a:pos x="wd2" y="hd2"/>
                </a:cxn>
                <a:cxn ang="10800000">
                  <a:pos x="wd2" y="hd2"/>
                </a:cxn>
                <a:cxn ang="16200000">
                  <a:pos x="wd2" y="hd2"/>
                </a:cxn>
              </a:cxnLst>
              <a:rect l="0" t="0" r="r" b="b"/>
              <a:pathLst>
                <a:path w="21600" h="21600" extrusionOk="0">
                  <a:moveTo>
                    <a:pt x="7723" y="0"/>
                  </a:moveTo>
                  <a:lnTo>
                    <a:pt x="3326" y="2981"/>
                  </a:lnTo>
                  <a:lnTo>
                    <a:pt x="0" y="6656"/>
                  </a:lnTo>
                  <a:lnTo>
                    <a:pt x="7004" y="9151"/>
                  </a:lnTo>
                  <a:lnTo>
                    <a:pt x="11321" y="15031"/>
                  </a:lnTo>
                  <a:lnTo>
                    <a:pt x="16324" y="21600"/>
                  </a:lnTo>
                  <a:lnTo>
                    <a:pt x="21600" y="20828"/>
                  </a:lnTo>
                  <a:lnTo>
                    <a:pt x="19098" y="10859"/>
                  </a:lnTo>
                  <a:lnTo>
                    <a:pt x="15928" y="7869"/>
                  </a:lnTo>
                  <a:lnTo>
                    <a:pt x="8485" y="5144"/>
                  </a:lnTo>
                  <a:lnTo>
                    <a:pt x="7723"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4" name="Shape 1834"/>
            <p:cNvSpPr/>
            <p:nvPr/>
          </p:nvSpPr>
          <p:spPr>
            <a:xfrm>
              <a:off x="1189566" y="6416863"/>
              <a:ext cx="78233" cy="143770"/>
            </a:xfrm>
            <a:custGeom>
              <a:avLst/>
              <a:gdLst/>
              <a:ahLst/>
              <a:cxnLst>
                <a:cxn ang="0">
                  <a:pos x="wd2" y="hd2"/>
                </a:cxn>
                <a:cxn ang="5400000">
                  <a:pos x="wd2" y="hd2"/>
                </a:cxn>
                <a:cxn ang="10800000">
                  <a:pos x="wd2" y="hd2"/>
                </a:cxn>
                <a:cxn ang="16200000">
                  <a:pos x="wd2" y="hd2"/>
                </a:cxn>
              </a:cxnLst>
              <a:rect l="0" t="0" r="r" b="b"/>
              <a:pathLst>
                <a:path w="21600" h="21600" extrusionOk="0">
                  <a:moveTo>
                    <a:pt x="5177" y="0"/>
                  </a:moveTo>
                  <a:lnTo>
                    <a:pt x="0" y="10760"/>
                  </a:lnTo>
                  <a:lnTo>
                    <a:pt x="7667" y="14695"/>
                  </a:lnTo>
                  <a:lnTo>
                    <a:pt x="11365" y="21600"/>
                  </a:lnTo>
                  <a:lnTo>
                    <a:pt x="21600" y="20604"/>
                  </a:lnTo>
                  <a:lnTo>
                    <a:pt x="20666" y="14018"/>
                  </a:lnTo>
                  <a:lnTo>
                    <a:pt x="10081" y="8979"/>
                  </a:lnTo>
                  <a:lnTo>
                    <a:pt x="5177"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5" name="Shape 1835"/>
            <p:cNvSpPr/>
            <p:nvPr/>
          </p:nvSpPr>
          <p:spPr>
            <a:xfrm>
              <a:off x="1128082" y="7035736"/>
              <a:ext cx="64202" cy="33167"/>
            </a:xfrm>
            <a:custGeom>
              <a:avLst/>
              <a:gdLst/>
              <a:ahLst/>
              <a:cxnLst>
                <a:cxn ang="0">
                  <a:pos x="wd2" y="hd2"/>
                </a:cxn>
                <a:cxn ang="5400000">
                  <a:pos x="wd2" y="hd2"/>
                </a:cxn>
                <a:cxn ang="10800000">
                  <a:pos x="wd2" y="hd2"/>
                </a:cxn>
                <a:cxn ang="16200000">
                  <a:pos x="wd2" y="hd2"/>
                </a:cxn>
              </a:cxnLst>
              <a:rect l="0" t="0" r="r" b="b"/>
              <a:pathLst>
                <a:path w="21600" h="21600" extrusionOk="0">
                  <a:moveTo>
                    <a:pt x="9148" y="0"/>
                  </a:moveTo>
                  <a:lnTo>
                    <a:pt x="0" y="19739"/>
                  </a:lnTo>
                  <a:lnTo>
                    <a:pt x="21600" y="21600"/>
                  </a:lnTo>
                  <a:lnTo>
                    <a:pt x="914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6" name="Shape 1836"/>
            <p:cNvSpPr/>
            <p:nvPr/>
          </p:nvSpPr>
          <p:spPr>
            <a:xfrm>
              <a:off x="494434" y="7397005"/>
              <a:ext cx="143664" cy="91497"/>
            </a:xfrm>
            <a:custGeom>
              <a:avLst/>
              <a:gdLst/>
              <a:ahLst/>
              <a:cxnLst>
                <a:cxn ang="0">
                  <a:pos x="wd2" y="hd2"/>
                </a:cxn>
                <a:cxn ang="5400000">
                  <a:pos x="wd2" y="hd2"/>
                </a:cxn>
                <a:cxn ang="10800000">
                  <a:pos x="wd2" y="hd2"/>
                </a:cxn>
                <a:cxn ang="16200000">
                  <a:pos x="wd2" y="hd2"/>
                </a:cxn>
              </a:cxnLst>
              <a:rect l="0" t="0" r="r" b="b"/>
              <a:pathLst>
                <a:path w="21600" h="21600" extrusionOk="0">
                  <a:moveTo>
                    <a:pt x="0" y="529"/>
                  </a:moveTo>
                  <a:lnTo>
                    <a:pt x="2543" y="9682"/>
                  </a:lnTo>
                  <a:cubicBezTo>
                    <a:pt x="4239" y="9167"/>
                    <a:pt x="5936" y="8652"/>
                    <a:pt x="7632" y="8137"/>
                  </a:cubicBezTo>
                  <a:cubicBezTo>
                    <a:pt x="9329" y="7623"/>
                    <a:pt x="11025" y="7108"/>
                    <a:pt x="12721" y="6593"/>
                  </a:cubicBezTo>
                  <a:lnTo>
                    <a:pt x="12721" y="16841"/>
                  </a:lnTo>
                  <a:lnTo>
                    <a:pt x="17404" y="21600"/>
                  </a:lnTo>
                  <a:lnTo>
                    <a:pt x="21600" y="14609"/>
                  </a:lnTo>
                  <a:lnTo>
                    <a:pt x="15622" y="0"/>
                  </a:lnTo>
                  <a:lnTo>
                    <a:pt x="0" y="529"/>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7" name="Shape 1837"/>
            <p:cNvSpPr/>
            <p:nvPr/>
          </p:nvSpPr>
          <p:spPr>
            <a:xfrm>
              <a:off x="787251" y="7499520"/>
              <a:ext cx="130078" cy="42568"/>
            </a:xfrm>
            <a:custGeom>
              <a:avLst/>
              <a:gdLst/>
              <a:ahLst/>
              <a:cxnLst>
                <a:cxn ang="0">
                  <a:pos x="wd2" y="hd2"/>
                </a:cxn>
                <a:cxn ang="5400000">
                  <a:pos x="wd2" y="hd2"/>
                </a:cxn>
                <a:cxn ang="10800000">
                  <a:pos x="wd2" y="hd2"/>
                </a:cxn>
                <a:cxn ang="16200000">
                  <a:pos x="wd2" y="hd2"/>
                </a:cxn>
              </a:cxnLst>
              <a:rect l="0" t="0" r="r" b="b"/>
              <a:pathLst>
                <a:path w="21600" h="21600" extrusionOk="0">
                  <a:moveTo>
                    <a:pt x="6991" y="0"/>
                  </a:moveTo>
                  <a:lnTo>
                    <a:pt x="13008" y="7098"/>
                  </a:lnTo>
                  <a:lnTo>
                    <a:pt x="21600" y="2793"/>
                  </a:lnTo>
                  <a:lnTo>
                    <a:pt x="21600" y="21600"/>
                  </a:lnTo>
                  <a:lnTo>
                    <a:pt x="0" y="5789"/>
                  </a:lnTo>
                  <a:lnTo>
                    <a:pt x="6991"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8" name="Shape 1838"/>
            <p:cNvSpPr/>
            <p:nvPr/>
          </p:nvSpPr>
          <p:spPr>
            <a:xfrm>
              <a:off x="676177" y="7470810"/>
              <a:ext cx="72764" cy="3017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521" y="21600"/>
                  </a:lnTo>
                  <a:lnTo>
                    <a:pt x="21600" y="7416"/>
                  </a:lnTo>
                  <a:lnTo>
                    <a:pt x="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39" name="Shape 1839"/>
            <p:cNvSpPr/>
            <p:nvPr/>
          </p:nvSpPr>
          <p:spPr>
            <a:xfrm>
              <a:off x="277403" y="7266695"/>
              <a:ext cx="185610" cy="128105"/>
            </a:xfrm>
            <a:custGeom>
              <a:avLst/>
              <a:gdLst/>
              <a:ahLst/>
              <a:cxnLst>
                <a:cxn ang="0">
                  <a:pos x="wd2" y="hd2"/>
                </a:cxn>
                <a:cxn ang="5400000">
                  <a:pos x="wd2" y="hd2"/>
                </a:cxn>
                <a:cxn ang="10800000">
                  <a:pos x="wd2" y="hd2"/>
                </a:cxn>
                <a:cxn ang="16200000">
                  <a:pos x="wd2" y="hd2"/>
                </a:cxn>
              </a:cxnLst>
              <a:rect l="0" t="0" r="r" b="b"/>
              <a:pathLst>
                <a:path w="21600" h="21600" extrusionOk="0">
                  <a:moveTo>
                    <a:pt x="736" y="0"/>
                  </a:moveTo>
                  <a:lnTo>
                    <a:pt x="5410" y="8595"/>
                  </a:lnTo>
                  <a:lnTo>
                    <a:pt x="13037" y="10499"/>
                  </a:lnTo>
                  <a:lnTo>
                    <a:pt x="17450" y="11640"/>
                  </a:lnTo>
                  <a:lnTo>
                    <a:pt x="21600" y="15443"/>
                  </a:lnTo>
                  <a:lnTo>
                    <a:pt x="17548" y="21600"/>
                  </a:lnTo>
                  <a:lnTo>
                    <a:pt x="9037" y="16109"/>
                  </a:lnTo>
                  <a:lnTo>
                    <a:pt x="0" y="8574"/>
                  </a:lnTo>
                  <a:lnTo>
                    <a:pt x="73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40" name="Shape 1840"/>
            <p:cNvSpPr/>
            <p:nvPr/>
          </p:nvSpPr>
          <p:spPr>
            <a:xfrm>
              <a:off x="87253" y="7139992"/>
              <a:ext cx="37701" cy="82000"/>
            </a:xfrm>
            <a:custGeom>
              <a:avLst/>
              <a:gdLst/>
              <a:ahLst/>
              <a:cxnLst>
                <a:cxn ang="0">
                  <a:pos x="wd2" y="hd2"/>
                </a:cxn>
                <a:cxn ang="5400000">
                  <a:pos x="wd2" y="hd2"/>
                </a:cxn>
                <a:cxn ang="10800000">
                  <a:pos x="wd2" y="hd2"/>
                </a:cxn>
                <a:cxn ang="16200000">
                  <a:pos x="wd2" y="hd2"/>
                </a:cxn>
              </a:cxnLst>
              <a:rect l="0" t="0" r="r" b="b"/>
              <a:pathLst>
                <a:path w="21600" h="21600" extrusionOk="0">
                  <a:moveTo>
                    <a:pt x="1858" y="0"/>
                  </a:moveTo>
                  <a:lnTo>
                    <a:pt x="0" y="11365"/>
                  </a:lnTo>
                  <a:lnTo>
                    <a:pt x="15706" y="21600"/>
                  </a:lnTo>
                  <a:lnTo>
                    <a:pt x="21600" y="7452"/>
                  </a:lnTo>
                  <a:lnTo>
                    <a:pt x="185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41" name="Shape 1841"/>
            <p:cNvSpPr/>
            <p:nvPr/>
          </p:nvSpPr>
          <p:spPr>
            <a:xfrm>
              <a:off x="0" y="7038650"/>
              <a:ext cx="63938" cy="4766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357" y="21600"/>
                  </a:lnTo>
                  <a:lnTo>
                    <a:pt x="21600" y="8377"/>
                  </a:lnTo>
                  <a:lnTo>
                    <a:pt x="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42" name="Shape 1842"/>
            <p:cNvSpPr/>
            <p:nvPr/>
          </p:nvSpPr>
          <p:spPr>
            <a:xfrm>
              <a:off x="159635" y="7156094"/>
              <a:ext cx="42298" cy="428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384" y="21600"/>
                  </a:lnTo>
                  <a:lnTo>
                    <a:pt x="21600" y="14182"/>
                  </a:lnTo>
                  <a:lnTo>
                    <a:pt x="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sp>
          <p:nvSpPr>
            <p:cNvPr id="1843" name="Shape 1843"/>
            <p:cNvSpPr/>
            <p:nvPr/>
          </p:nvSpPr>
          <p:spPr>
            <a:xfrm>
              <a:off x="2003523" y="7469846"/>
              <a:ext cx="67309" cy="45658"/>
            </a:xfrm>
            <a:custGeom>
              <a:avLst/>
              <a:gdLst/>
              <a:ahLst/>
              <a:cxnLst>
                <a:cxn ang="0">
                  <a:pos x="wd2" y="hd2"/>
                </a:cxn>
                <a:cxn ang="5400000">
                  <a:pos x="wd2" y="hd2"/>
                </a:cxn>
                <a:cxn ang="10800000">
                  <a:pos x="wd2" y="hd2"/>
                </a:cxn>
                <a:cxn ang="16200000">
                  <a:pos x="wd2" y="hd2"/>
                </a:cxn>
              </a:cxnLst>
              <a:rect l="0" t="0" r="r" b="b"/>
              <a:pathLst>
                <a:path w="21600" h="21600" extrusionOk="0">
                  <a:moveTo>
                    <a:pt x="8640" y="0"/>
                  </a:moveTo>
                  <a:lnTo>
                    <a:pt x="0" y="19140"/>
                  </a:lnTo>
                  <a:lnTo>
                    <a:pt x="21600" y="21600"/>
                  </a:lnTo>
                  <a:lnTo>
                    <a:pt x="864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455612">
                <a:defRPr sz="1800">
                  <a:solidFill>
                    <a:srgbClr val="070707"/>
                  </a:solidFill>
                  <a:latin typeface="Calibri"/>
                  <a:ea typeface="Calibri"/>
                  <a:cs typeface="Calibri"/>
                  <a:sym typeface="Calibri"/>
                </a:defRPr>
              </a:pPr>
              <a:endParaRPr/>
            </a:p>
          </p:txBody>
        </p:sp>
      </p:grpSp>
      <p:grpSp>
        <p:nvGrpSpPr>
          <p:cNvPr id="1887" name="Group 1887"/>
          <p:cNvGrpSpPr/>
          <p:nvPr/>
        </p:nvGrpSpPr>
        <p:grpSpPr>
          <a:xfrm>
            <a:off x="11382956" y="3392130"/>
            <a:ext cx="11781169" cy="6228806"/>
            <a:chOff x="0" y="0"/>
            <a:chExt cx="11781167" cy="6228805"/>
          </a:xfrm>
        </p:grpSpPr>
        <p:sp>
          <p:nvSpPr>
            <p:cNvPr id="1845" name="Shape 1845"/>
            <p:cNvSpPr/>
            <p:nvPr/>
          </p:nvSpPr>
          <p:spPr>
            <a:xfrm>
              <a:off x="0" y="3261984"/>
              <a:ext cx="1093978"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California</a:t>
              </a:r>
            </a:p>
          </p:txBody>
        </p:sp>
        <p:sp>
          <p:nvSpPr>
            <p:cNvPr id="1846" name="Shape 1846"/>
            <p:cNvSpPr/>
            <p:nvPr/>
          </p:nvSpPr>
          <p:spPr>
            <a:xfrm>
              <a:off x="701674" y="2299959"/>
              <a:ext cx="880467"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Nevada</a:t>
              </a:r>
            </a:p>
          </p:txBody>
        </p:sp>
        <p:sp>
          <p:nvSpPr>
            <p:cNvPr id="1847" name="Shape 1847"/>
            <p:cNvSpPr/>
            <p:nvPr/>
          </p:nvSpPr>
          <p:spPr>
            <a:xfrm>
              <a:off x="2025649" y="2668259"/>
              <a:ext cx="620549"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Utah</a:t>
              </a:r>
            </a:p>
          </p:txBody>
        </p:sp>
        <p:sp>
          <p:nvSpPr>
            <p:cNvPr id="1848" name="Shape 1848"/>
            <p:cNvSpPr/>
            <p:nvPr/>
          </p:nvSpPr>
          <p:spPr>
            <a:xfrm>
              <a:off x="1679574" y="4023984"/>
              <a:ext cx="887782"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Arizona</a:t>
              </a:r>
            </a:p>
          </p:txBody>
        </p:sp>
        <p:sp>
          <p:nvSpPr>
            <p:cNvPr id="1849" name="Shape 1849"/>
            <p:cNvSpPr/>
            <p:nvPr/>
          </p:nvSpPr>
          <p:spPr>
            <a:xfrm>
              <a:off x="2816224" y="4214484"/>
              <a:ext cx="1337667"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New Mexico</a:t>
              </a:r>
            </a:p>
          </p:txBody>
        </p:sp>
        <p:sp>
          <p:nvSpPr>
            <p:cNvPr id="1850" name="Shape 1850"/>
            <p:cNvSpPr/>
            <p:nvPr/>
          </p:nvSpPr>
          <p:spPr>
            <a:xfrm>
              <a:off x="4775200" y="5116184"/>
              <a:ext cx="691414"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Texas</a:t>
              </a:r>
            </a:p>
          </p:txBody>
        </p:sp>
        <p:sp>
          <p:nvSpPr>
            <p:cNvPr id="1851" name="Shape 1851"/>
            <p:cNvSpPr/>
            <p:nvPr/>
          </p:nvSpPr>
          <p:spPr>
            <a:xfrm>
              <a:off x="5056444" y="4214484"/>
              <a:ext cx="1148158"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Oklahoma</a:t>
              </a:r>
            </a:p>
          </p:txBody>
        </p:sp>
        <p:sp>
          <p:nvSpPr>
            <p:cNvPr id="1852" name="Shape 1852"/>
            <p:cNvSpPr/>
            <p:nvPr/>
          </p:nvSpPr>
          <p:spPr>
            <a:xfrm>
              <a:off x="4822825" y="3160384"/>
              <a:ext cx="832917"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Kansas</a:t>
              </a:r>
            </a:p>
          </p:txBody>
        </p:sp>
        <p:sp>
          <p:nvSpPr>
            <p:cNvPr id="1853" name="Shape 1853"/>
            <p:cNvSpPr/>
            <p:nvPr/>
          </p:nvSpPr>
          <p:spPr>
            <a:xfrm>
              <a:off x="4445000" y="2198359"/>
              <a:ext cx="1059231"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Nebraska</a:t>
              </a:r>
            </a:p>
          </p:txBody>
        </p:sp>
        <p:sp>
          <p:nvSpPr>
            <p:cNvPr id="1854" name="Shape 1854"/>
            <p:cNvSpPr/>
            <p:nvPr/>
          </p:nvSpPr>
          <p:spPr>
            <a:xfrm>
              <a:off x="3054349" y="2912734"/>
              <a:ext cx="1026542"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Colorado</a:t>
              </a:r>
            </a:p>
          </p:txBody>
        </p:sp>
        <p:sp>
          <p:nvSpPr>
            <p:cNvPr id="1855" name="Shape 1855"/>
            <p:cNvSpPr/>
            <p:nvPr/>
          </p:nvSpPr>
          <p:spPr>
            <a:xfrm>
              <a:off x="2934817" y="1528434"/>
              <a:ext cx="1062432"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Wyoming</a:t>
              </a:r>
            </a:p>
          </p:txBody>
        </p:sp>
        <p:sp>
          <p:nvSpPr>
            <p:cNvPr id="1856" name="Shape 1856"/>
            <p:cNvSpPr/>
            <p:nvPr/>
          </p:nvSpPr>
          <p:spPr>
            <a:xfrm>
              <a:off x="4342371" y="1236334"/>
              <a:ext cx="1469340"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South Dakota</a:t>
              </a:r>
            </a:p>
          </p:txBody>
        </p:sp>
        <p:sp>
          <p:nvSpPr>
            <p:cNvPr id="1857" name="Shape 1857"/>
            <p:cNvSpPr/>
            <p:nvPr/>
          </p:nvSpPr>
          <p:spPr>
            <a:xfrm>
              <a:off x="4350727" y="382259"/>
              <a:ext cx="1463168"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North Dakota</a:t>
              </a:r>
            </a:p>
          </p:txBody>
        </p:sp>
        <p:sp>
          <p:nvSpPr>
            <p:cNvPr id="1858" name="Shape 1858"/>
            <p:cNvSpPr/>
            <p:nvPr/>
          </p:nvSpPr>
          <p:spPr>
            <a:xfrm>
              <a:off x="6216650" y="3312784"/>
              <a:ext cx="974878"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Missouri</a:t>
              </a:r>
            </a:p>
          </p:txBody>
        </p:sp>
        <p:sp>
          <p:nvSpPr>
            <p:cNvPr id="1859" name="Shape 1859"/>
            <p:cNvSpPr/>
            <p:nvPr/>
          </p:nvSpPr>
          <p:spPr>
            <a:xfrm>
              <a:off x="6216650" y="4214484"/>
              <a:ext cx="1020827"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Arkansas</a:t>
              </a:r>
            </a:p>
          </p:txBody>
        </p:sp>
        <p:sp>
          <p:nvSpPr>
            <p:cNvPr id="1860" name="Shape 1860"/>
            <p:cNvSpPr/>
            <p:nvPr/>
          </p:nvSpPr>
          <p:spPr>
            <a:xfrm>
              <a:off x="6064250" y="2004684"/>
              <a:ext cx="623520"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Iowa</a:t>
              </a:r>
            </a:p>
          </p:txBody>
        </p:sp>
        <p:sp>
          <p:nvSpPr>
            <p:cNvPr id="1861" name="Shape 1861"/>
            <p:cNvSpPr/>
            <p:nvPr/>
          </p:nvSpPr>
          <p:spPr>
            <a:xfrm>
              <a:off x="6956425" y="2604759"/>
              <a:ext cx="821944"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Illinois</a:t>
              </a:r>
            </a:p>
          </p:txBody>
        </p:sp>
        <p:sp>
          <p:nvSpPr>
            <p:cNvPr id="1862" name="Shape 1862"/>
            <p:cNvSpPr/>
            <p:nvPr/>
          </p:nvSpPr>
          <p:spPr>
            <a:xfrm>
              <a:off x="7679283" y="2563484"/>
              <a:ext cx="883210"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Indiana</a:t>
              </a:r>
            </a:p>
          </p:txBody>
        </p:sp>
        <p:sp>
          <p:nvSpPr>
            <p:cNvPr id="1863" name="Shape 1863"/>
            <p:cNvSpPr/>
            <p:nvPr/>
          </p:nvSpPr>
          <p:spPr>
            <a:xfrm>
              <a:off x="7838033" y="3458834"/>
              <a:ext cx="1043459"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Kentucky</a:t>
              </a:r>
            </a:p>
          </p:txBody>
        </p:sp>
        <p:sp>
          <p:nvSpPr>
            <p:cNvPr id="1864" name="Shape 1864"/>
            <p:cNvSpPr/>
            <p:nvPr/>
          </p:nvSpPr>
          <p:spPr>
            <a:xfrm>
              <a:off x="7550734" y="3931801"/>
              <a:ext cx="1157758"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Tennessee</a:t>
              </a:r>
            </a:p>
          </p:txBody>
        </p:sp>
        <p:sp>
          <p:nvSpPr>
            <p:cNvPr id="1865" name="Shape 1865"/>
            <p:cNvSpPr/>
            <p:nvPr/>
          </p:nvSpPr>
          <p:spPr>
            <a:xfrm>
              <a:off x="8397875" y="2417434"/>
              <a:ext cx="620776"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Ohio</a:t>
              </a:r>
            </a:p>
          </p:txBody>
        </p:sp>
        <p:sp>
          <p:nvSpPr>
            <p:cNvPr id="1866" name="Shape 1866"/>
            <p:cNvSpPr/>
            <p:nvPr/>
          </p:nvSpPr>
          <p:spPr>
            <a:xfrm>
              <a:off x="7645475" y="5082739"/>
              <a:ext cx="1005283"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Alabama</a:t>
              </a:r>
            </a:p>
          </p:txBody>
        </p:sp>
        <p:sp>
          <p:nvSpPr>
            <p:cNvPr id="1867" name="Shape 1867"/>
            <p:cNvSpPr/>
            <p:nvPr/>
          </p:nvSpPr>
          <p:spPr>
            <a:xfrm>
              <a:off x="8440077" y="4690519"/>
              <a:ext cx="906755"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Georgia</a:t>
              </a:r>
            </a:p>
          </p:txBody>
        </p:sp>
        <p:sp>
          <p:nvSpPr>
            <p:cNvPr id="1868" name="Shape 1868"/>
            <p:cNvSpPr/>
            <p:nvPr/>
          </p:nvSpPr>
          <p:spPr>
            <a:xfrm>
              <a:off x="6770306" y="4690519"/>
              <a:ext cx="1213765"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Mississippi</a:t>
              </a:r>
            </a:p>
          </p:txBody>
        </p:sp>
        <p:sp>
          <p:nvSpPr>
            <p:cNvPr id="1869" name="Shape 1869"/>
            <p:cNvSpPr/>
            <p:nvPr/>
          </p:nvSpPr>
          <p:spPr>
            <a:xfrm>
              <a:off x="6292422" y="5182644"/>
              <a:ext cx="1076606"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Louisiana</a:t>
              </a:r>
            </a:p>
          </p:txBody>
        </p:sp>
        <p:sp>
          <p:nvSpPr>
            <p:cNvPr id="1870" name="Shape 1870"/>
            <p:cNvSpPr/>
            <p:nvPr/>
          </p:nvSpPr>
          <p:spPr>
            <a:xfrm>
              <a:off x="8657793" y="5764099"/>
              <a:ext cx="838404" cy="40777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Florida</a:t>
              </a:r>
            </a:p>
          </p:txBody>
        </p:sp>
        <p:sp>
          <p:nvSpPr>
            <p:cNvPr id="1871" name="Shape 1871"/>
            <p:cNvSpPr/>
            <p:nvPr/>
          </p:nvSpPr>
          <p:spPr>
            <a:xfrm>
              <a:off x="9278975" y="4387736"/>
              <a:ext cx="1593013"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South Carolina</a:t>
              </a:r>
            </a:p>
          </p:txBody>
        </p:sp>
        <p:sp>
          <p:nvSpPr>
            <p:cNvPr id="1872" name="Shape 1872"/>
            <p:cNvSpPr/>
            <p:nvPr/>
          </p:nvSpPr>
          <p:spPr>
            <a:xfrm>
              <a:off x="9470593" y="3846184"/>
              <a:ext cx="1586840"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North Carolina</a:t>
              </a:r>
            </a:p>
          </p:txBody>
        </p:sp>
        <p:sp>
          <p:nvSpPr>
            <p:cNvPr id="1873" name="Shape 1873"/>
            <p:cNvSpPr/>
            <p:nvPr/>
          </p:nvSpPr>
          <p:spPr>
            <a:xfrm>
              <a:off x="9338512" y="3306380"/>
              <a:ext cx="908128"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Virginia</a:t>
              </a:r>
            </a:p>
          </p:txBody>
        </p:sp>
        <p:sp>
          <p:nvSpPr>
            <p:cNvPr id="1874" name="Shape 1874"/>
            <p:cNvSpPr/>
            <p:nvPr/>
          </p:nvSpPr>
          <p:spPr>
            <a:xfrm>
              <a:off x="9097212" y="2744674"/>
              <a:ext cx="908128" cy="6998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p>
              <a:pPr defTabSz="821531">
                <a:defRPr sz="1800">
                  <a:solidFill>
                    <a:srgbClr val="8D8C8C"/>
                  </a:solidFill>
                </a:defRPr>
              </a:pPr>
              <a:r>
                <a:t>West</a:t>
              </a:r>
            </a:p>
            <a:p>
              <a:pPr defTabSz="821531">
                <a:defRPr sz="1800">
                  <a:solidFill>
                    <a:srgbClr val="8D8C8C"/>
                  </a:solidFill>
                </a:defRPr>
              </a:pPr>
              <a:r>
                <a:t>Virginia</a:t>
              </a:r>
            </a:p>
          </p:txBody>
        </p:sp>
        <p:sp>
          <p:nvSpPr>
            <p:cNvPr id="1875" name="Shape 1875"/>
            <p:cNvSpPr/>
            <p:nvPr/>
          </p:nvSpPr>
          <p:spPr>
            <a:xfrm>
              <a:off x="9933460" y="2770796"/>
              <a:ext cx="1770863"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Washington (DC)</a:t>
              </a:r>
            </a:p>
          </p:txBody>
        </p:sp>
        <p:sp>
          <p:nvSpPr>
            <p:cNvPr id="1876" name="Shape 1876"/>
            <p:cNvSpPr/>
            <p:nvPr/>
          </p:nvSpPr>
          <p:spPr>
            <a:xfrm>
              <a:off x="9247771" y="2153909"/>
              <a:ext cx="1434136"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Pennsylvania</a:t>
              </a:r>
            </a:p>
          </p:txBody>
        </p:sp>
        <p:sp>
          <p:nvSpPr>
            <p:cNvPr id="1877" name="Shape 1877"/>
            <p:cNvSpPr/>
            <p:nvPr/>
          </p:nvSpPr>
          <p:spPr>
            <a:xfrm>
              <a:off x="9527171" y="1633209"/>
              <a:ext cx="1057632"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New York</a:t>
              </a:r>
            </a:p>
          </p:txBody>
        </p:sp>
        <p:sp>
          <p:nvSpPr>
            <p:cNvPr id="1878" name="Shape 1878"/>
            <p:cNvSpPr/>
            <p:nvPr/>
          </p:nvSpPr>
          <p:spPr>
            <a:xfrm>
              <a:off x="11028946" y="550534"/>
              <a:ext cx="752222"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Maine</a:t>
              </a:r>
            </a:p>
          </p:txBody>
        </p:sp>
        <p:sp>
          <p:nvSpPr>
            <p:cNvPr id="1879" name="Shape 1879"/>
            <p:cNvSpPr/>
            <p:nvPr/>
          </p:nvSpPr>
          <p:spPr>
            <a:xfrm>
              <a:off x="7879346" y="1668134"/>
              <a:ext cx="1048259"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Michigan</a:t>
              </a:r>
            </a:p>
          </p:txBody>
        </p:sp>
        <p:sp>
          <p:nvSpPr>
            <p:cNvPr id="1880" name="Shape 1880"/>
            <p:cNvSpPr/>
            <p:nvPr/>
          </p:nvSpPr>
          <p:spPr>
            <a:xfrm>
              <a:off x="6526796" y="1277609"/>
              <a:ext cx="1130327"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Wisconsin</a:t>
              </a:r>
            </a:p>
          </p:txBody>
        </p:sp>
        <p:sp>
          <p:nvSpPr>
            <p:cNvPr id="1881" name="Shape 1881"/>
            <p:cNvSpPr/>
            <p:nvPr/>
          </p:nvSpPr>
          <p:spPr>
            <a:xfrm>
              <a:off x="5748718" y="550534"/>
              <a:ext cx="1173532"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Minnesota</a:t>
              </a:r>
            </a:p>
          </p:txBody>
        </p:sp>
        <p:sp>
          <p:nvSpPr>
            <p:cNvPr id="1882" name="Shape 1882"/>
            <p:cNvSpPr/>
            <p:nvPr/>
          </p:nvSpPr>
          <p:spPr>
            <a:xfrm>
              <a:off x="2685539" y="512762"/>
              <a:ext cx="1013283"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Montana</a:t>
              </a:r>
            </a:p>
          </p:txBody>
        </p:sp>
        <p:sp>
          <p:nvSpPr>
            <p:cNvPr id="1883" name="Shape 1883"/>
            <p:cNvSpPr/>
            <p:nvPr/>
          </p:nvSpPr>
          <p:spPr>
            <a:xfrm>
              <a:off x="1576336" y="1236334"/>
              <a:ext cx="706045"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Idaho</a:t>
              </a:r>
            </a:p>
          </p:txBody>
        </p:sp>
        <p:sp>
          <p:nvSpPr>
            <p:cNvPr id="1884" name="Shape 1884"/>
            <p:cNvSpPr/>
            <p:nvPr/>
          </p:nvSpPr>
          <p:spPr>
            <a:xfrm>
              <a:off x="220611" y="766434"/>
              <a:ext cx="873609"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Oregon</a:t>
              </a:r>
            </a:p>
          </p:txBody>
        </p:sp>
        <p:sp>
          <p:nvSpPr>
            <p:cNvPr id="1885" name="Shape 1885"/>
            <p:cNvSpPr/>
            <p:nvPr/>
          </p:nvSpPr>
          <p:spPr>
            <a:xfrm>
              <a:off x="494068" y="0"/>
              <a:ext cx="1301776" cy="40777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Washington</a:t>
              </a:r>
            </a:p>
          </p:txBody>
        </p:sp>
        <p:sp>
          <p:nvSpPr>
            <p:cNvPr id="1886" name="Shape 1886"/>
            <p:cNvSpPr/>
            <p:nvPr/>
          </p:nvSpPr>
          <p:spPr>
            <a:xfrm>
              <a:off x="1587499" y="5821034"/>
              <a:ext cx="788570" cy="40777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71437" tIns="71437" rIns="71437" bIns="71437" numCol="1" anchor="ctr">
              <a:spAutoFit/>
            </a:bodyPr>
            <a:lstStyle>
              <a:lvl1pPr defTabSz="821531">
                <a:defRPr sz="1800">
                  <a:solidFill>
                    <a:srgbClr val="8D8C8C"/>
                  </a:solidFill>
                </a:defRPr>
              </a:lvl1pPr>
            </a:lstStyle>
            <a:p>
              <a:r>
                <a:t>Alaska</a:t>
              </a:r>
            </a:p>
          </p:txBody>
        </p:sp>
      </p:grpSp>
      <p:grpSp>
        <p:nvGrpSpPr>
          <p:cNvPr id="2" name="Group 1"/>
          <p:cNvGrpSpPr/>
          <p:nvPr/>
        </p:nvGrpSpPr>
        <p:grpSpPr>
          <a:xfrm>
            <a:off x="11407488" y="3524537"/>
            <a:ext cx="11229402" cy="6866952"/>
            <a:chOff x="11407488" y="3524537"/>
            <a:chExt cx="11229402" cy="6866952"/>
          </a:xfrm>
        </p:grpSpPr>
        <p:sp>
          <p:nvSpPr>
            <p:cNvPr id="1888" name="Shape 1888"/>
            <p:cNvSpPr/>
            <p:nvPr/>
          </p:nvSpPr>
          <p:spPr>
            <a:xfrm>
              <a:off x="19537660" y="5437089"/>
              <a:ext cx="88327"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89" name="Shape 1889"/>
            <p:cNvSpPr/>
            <p:nvPr/>
          </p:nvSpPr>
          <p:spPr>
            <a:xfrm>
              <a:off x="18507982" y="5437089"/>
              <a:ext cx="88327"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0" name="Shape 1890"/>
            <p:cNvSpPr/>
            <p:nvPr/>
          </p:nvSpPr>
          <p:spPr>
            <a:xfrm>
              <a:off x="17643189" y="5889912"/>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1" name="Shape 1891"/>
            <p:cNvSpPr/>
            <p:nvPr/>
          </p:nvSpPr>
          <p:spPr>
            <a:xfrm>
              <a:off x="19976814" y="6210587"/>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2" name="Shape 1892"/>
            <p:cNvSpPr/>
            <p:nvPr/>
          </p:nvSpPr>
          <p:spPr>
            <a:xfrm>
              <a:off x="19287839" y="6353462"/>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3" name="Shape 1893"/>
            <p:cNvSpPr/>
            <p:nvPr/>
          </p:nvSpPr>
          <p:spPr>
            <a:xfrm>
              <a:off x="18535364" y="6394737"/>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4" name="Shape 1894"/>
            <p:cNvSpPr/>
            <p:nvPr/>
          </p:nvSpPr>
          <p:spPr>
            <a:xfrm>
              <a:off x="19640264" y="6782086"/>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5" name="Shape 1895"/>
            <p:cNvSpPr/>
            <p:nvPr/>
          </p:nvSpPr>
          <p:spPr>
            <a:xfrm>
              <a:off x="17973389" y="6702711"/>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6" name="Shape 1896"/>
            <p:cNvSpPr/>
            <p:nvPr/>
          </p:nvSpPr>
          <p:spPr>
            <a:xfrm>
              <a:off x="19227514" y="7348430"/>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7" name="Shape 1897"/>
            <p:cNvSpPr/>
            <p:nvPr/>
          </p:nvSpPr>
          <p:spPr>
            <a:xfrm>
              <a:off x="19843464" y="7992955"/>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8" name="Shape 1898"/>
            <p:cNvSpPr/>
            <p:nvPr/>
          </p:nvSpPr>
          <p:spPr>
            <a:xfrm>
              <a:off x="19430714" y="8450155"/>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899" name="Shape 1899"/>
            <p:cNvSpPr/>
            <p:nvPr/>
          </p:nvSpPr>
          <p:spPr>
            <a:xfrm>
              <a:off x="18503614" y="8485080"/>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0" name="Shape 1900"/>
            <p:cNvSpPr/>
            <p:nvPr/>
          </p:nvSpPr>
          <p:spPr>
            <a:xfrm>
              <a:off x="18290889" y="9081980"/>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1" name="Shape 1901"/>
            <p:cNvSpPr/>
            <p:nvPr/>
          </p:nvSpPr>
          <p:spPr>
            <a:xfrm>
              <a:off x="20002214" y="9031180"/>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2" name="Shape 1902"/>
            <p:cNvSpPr/>
            <p:nvPr/>
          </p:nvSpPr>
          <p:spPr>
            <a:xfrm>
              <a:off x="20618164" y="7840555"/>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3" name="Shape 1903"/>
            <p:cNvSpPr/>
            <p:nvPr/>
          </p:nvSpPr>
          <p:spPr>
            <a:xfrm>
              <a:off x="21135689" y="7227780"/>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4" name="Shape 1904"/>
            <p:cNvSpPr/>
            <p:nvPr/>
          </p:nvSpPr>
          <p:spPr>
            <a:xfrm>
              <a:off x="21294439" y="6735654"/>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5" name="Shape 1905"/>
            <p:cNvSpPr/>
            <p:nvPr/>
          </p:nvSpPr>
          <p:spPr>
            <a:xfrm>
              <a:off x="20418139" y="6618179"/>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6" name="Shape 1906"/>
            <p:cNvSpPr/>
            <p:nvPr/>
          </p:nvSpPr>
          <p:spPr>
            <a:xfrm>
              <a:off x="21780214" y="6202254"/>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7" name="Shape 1907"/>
            <p:cNvSpPr/>
            <p:nvPr/>
          </p:nvSpPr>
          <p:spPr>
            <a:xfrm>
              <a:off x="21307139" y="5913329"/>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8" name="Shape 1908"/>
            <p:cNvSpPr/>
            <p:nvPr/>
          </p:nvSpPr>
          <p:spPr>
            <a:xfrm>
              <a:off x="22154864" y="5303729"/>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09" name="Shape 1909"/>
            <p:cNvSpPr/>
            <p:nvPr/>
          </p:nvSpPr>
          <p:spPr>
            <a:xfrm>
              <a:off x="22481889" y="5202129"/>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0" name="Shape 1910"/>
            <p:cNvSpPr/>
            <p:nvPr/>
          </p:nvSpPr>
          <p:spPr>
            <a:xfrm>
              <a:off x="22526339" y="5008454"/>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1" name="Shape 1911"/>
            <p:cNvSpPr/>
            <p:nvPr/>
          </p:nvSpPr>
          <p:spPr>
            <a:xfrm>
              <a:off x="22348539" y="4786204"/>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2" name="Shape 1912"/>
            <p:cNvSpPr/>
            <p:nvPr/>
          </p:nvSpPr>
          <p:spPr>
            <a:xfrm>
              <a:off x="22002464" y="4614754"/>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3" name="Shape 1913"/>
            <p:cNvSpPr/>
            <p:nvPr/>
          </p:nvSpPr>
          <p:spPr>
            <a:xfrm>
              <a:off x="22548564" y="4443304"/>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4" name="Shape 1914"/>
            <p:cNvSpPr/>
            <p:nvPr/>
          </p:nvSpPr>
          <p:spPr>
            <a:xfrm>
              <a:off x="21780214" y="5080287"/>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5" name="Shape 1915"/>
            <p:cNvSpPr/>
            <p:nvPr/>
          </p:nvSpPr>
          <p:spPr>
            <a:xfrm>
              <a:off x="17189164" y="6620161"/>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6" name="Shape 1916"/>
            <p:cNvSpPr/>
            <p:nvPr/>
          </p:nvSpPr>
          <p:spPr>
            <a:xfrm>
              <a:off x="16935163" y="6077236"/>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7" name="Shape 1917"/>
            <p:cNvSpPr/>
            <p:nvPr/>
          </p:nvSpPr>
          <p:spPr>
            <a:xfrm>
              <a:off x="16217613" y="5051711"/>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8" name="Shape 1918"/>
            <p:cNvSpPr/>
            <p:nvPr/>
          </p:nvSpPr>
          <p:spPr>
            <a:xfrm>
              <a:off x="17709864" y="4902486"/>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19" name="Shape 1919"/>
            <p:cNvSpPr/>
            <p:nvPr/>
          </p:nvSpPr>
          <p:spPr>
            <a:xfrm>
              <a:off x="16173163" y="4305586"/>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0" name="Shape 1920"/>
            <p:cNvSpPr/>
            <p:nvPr/>
          </p:nvSpPr>
          <p:spPr>
            <a:xfrm>
              <a:off x="13906213" y="4153186"/>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1" name="Shape 1921"/>
            <p:cNvSpPr/>
            <p:nvPr/>
          </p:nvSpPr>
          <p:spPr>
            <a:xfrm>
              <a:off x="15207963" y="5781961"/>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2" name="Shape 1922"/>
            <p:cNvSpPr/>
            <p:nvPr/>
          </p:nvSpPr>
          <p:spPr>
            <a:xfrm>
              <a:off x="15125413" y="6286786"/>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3" name="Shape 1923"/>
            <p:cNvSpPr/>
            <p:nvPr/>
          </p:nvSpPr>
          <p:spPr>
            <a:xfrm>
              <a:off x="16779588" y="7629812"/>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4" name="Shape 1924"/>
            <p:cNvSpPr/>
            <p:nvPr/>
          </p:nvSpPr>
          <p:spPr>
            <a:xfrm>
              <a:off x="16677988" y="9077612"/>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5" name="Shape 1925"/>
            <p:cNvSpPr/>
            <p:nvPr/>
          </p:nvSpPr>
          <p:spPr>
            <a:xfrm>
              <a:off x="14779338" y="7429787"/>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6" name="Shape 1926"/>
            <p:cNvSpPr/>
            <p:nvPr/>
          </p:nvSpPr>
          <p:spPr>
            <a:xfrm>
              <a:off x="13283913" y="7896512"/>
              <a:ext cx="88326" cy="88327"/>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sz="3100">
                  <a:solidFill>
                    <a:srgbClr val="8D8C8C"/>
                  </a:solidFill>
                </a:defRPr>
              </a:pPr>
              <a:endParaRPr/>
            </a:p>
          </p:txBody>
        </p:sp>
        <p:sp>
          <p:nvSpPr>
            <p:cNvPr id="1927" name="Shape 1927"/>
            <p:cNvSpPr/>
            <p:nvPr/>
          </p:nvSpPr>
          <p:spPr>
            <a:xfrm>
              <a:off x="13629988" y="5851812"/>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8" name="Shape 1928"/>
            <p:cNvSpPr/>
            <p:nvPr/>
          </p:nvSpPr>
          <p:spPr>
            <a:xfrm>
              <a:off x="12893388" y="4873912"/>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29" name="Shape 1929"/>
            <p:cNvSpPr/>
            <p:nvPr/>
          </p:nvSpPr>
          <p:spPr>
            <a:xfrm>
              <a:off x="11858338" y="5839112"/>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30" name="Shape 1930"/>
            <p:cNvSpPr/>
            <p:nvPr/>
          </p:nvSpPr>
          <p:spPr>
            <a:xfrm>
              <a:off x="11407488" y="5826412"/>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31" name="Shape 1931"/>
            <p:cNvSpPr/>
            <p:nvPr/>
          </p:nvSpPr>
          <p:spPr>
            <a:xfrm>
              <a:off x="11572588" y="4146837"/>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32" name="Shape 1932"/>
            <p:cNvSpPr/>
            <p:nvPr/>
          </p:nvSpPr>
          <p:spPr>
            <a:xfrm>
              <a:off x="11766263" y="3524537"/>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sp>
          <p:nvSpPr>
            <p:cNvPr id="1933" name="Shape 1933"/>
            <p:cNvSpPr/>
            <p:nvPr/>
          </p:nvSpPr>
          <p:spPr>
            <a:xfrm>
              <a:off x="14112588" y="10303163"/>
              <a:ext cx="88326" cy="88326"/>
            </a:xfrm>
            <a:prstGeom prst="ellipse">
              <a:avLst/>
            </a:prstGeom>
            <a:solidFill>
              <a:schemeClr val="accent3"/>
            </a:solidFill>
            <a:ln w="3175" cap="flat">
              <a:noFill/>
              <a:miter lim="400000"/>
            </a:ln>
            <a:effectLst/>
          </p:spPr>
          <p:txBody>
            <a:bodyPr wrap="square" lIns="50800" tIns="50800" rIns="50800" bIns="50800" numCol="1" anchor="ctr">
              <a:noAutofit/>
            </a:bodyPr>
            <a:lstStyle/>
            <a:p>
              <a:pPr algn="ctr">
                <a:defRPr>
                  <a:solidFill>
                    <a:srgbClr val="8D8C8C"/>
                  </a:solidFill>
                </a:defRPr>
              </a:pPr>
              <a:endParaRPr/>
            </a:p>
          </p:txBody>
        </p:sp>
      </p:grpSp>
      <p:sp>
        <p:nvSpPr>
          <p:cNvPr id="1935" name="Shape 1935"/>
          <p:cNvSpPr>
            <a:spLocks noGrp="1"/>
          </p:cNvSpPr>
          <p:nvPr>
            <p:ph type="body" sz="quarter" idx="1"/>
          </p:nvPr>
        </p:nvSpPr>
        <p:spPr>
          <a:xfrm>
            <a:off x="2237971" y="3625094"/>
            <a:ext cx="7210547" cy="7121152"/>
          </a:xfrm>
          <a:prstGeom prst="rect">
            <a:avLst/>
          </a:prstGeom>
        </p:spPr>
        <p:txBody>
          <a:bodyPr/>
          <a:lstStyle>
            <a:lvl1pPr algn="just"/>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has survived not only five centuries, but also the leap into electronic typesetting. 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35">
                                            <p:bg/>
                                          </p:spTgt>
                                        </p:tgtEl>
                                        <p:attrNameLst>
                                          <p:attrName>style.visibility</p:attrName>
                                        </p:attrNameLst>
                                      </p:cBhvr>
                                      <p:to>
                                        <p:strVal val="visible"/>
                                      </p:to>
                                    </p:set>
                                    <p:animEffect transition="in" filter="fade">
                                      <p:cBhvr>
                                        <p:cTn id="7" dur="500"/>
                                        <p:tgtEl>
                                          <p:spTgt spid="1935">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35">
                                            <p:txEl>
                                              <p:pRg st="0" end="0"/>
                                            </p:txEl>
                                          </p:spTgt>
                                        </p:tgtEl>
                                        <p:attrNameLst>
                                          <p:attrName>style.visibility</p:attrName>
                                        </p:attrNameLst>
                                      </p:cBhvr>
                                      <p:to>
                                        <p:strVal val="visible"/>
                                      </p:to>
                                    </p:set>
                                    <p:animEffect transition="in" filter="fade">
                                      <p:cBhvr>
                                        <p:cTn id="12" dur="500"/>
                                        <p:tgtEl>
                                          <p:spTgt spid="19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 grpId="0" build="p"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7" name="Shape 193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50</a:t>
            </a:fld>
            <a:endParaRPr/>
          </a:p>
        </p:txBody>
      </p:sp>
      <p:grpSp>
        <p:nvGrpSpPr>
          <p:cNvPr id="2081" name="Group 2081"/>
          <p:cNvGrpSpPr/>
          <p:nvPr/>
        </p:nvGrpSpPr>
        <p:grpSpPr>
          <a:xfrm>
            <a:off x="5252250" y="2359545"/>
            <a:ext cx="18002101" cy="8666711"/>
            <a:chOff x="0" y="0"/>
            <a:chExt cx="18002100" cy="8666709"/>
          </a:xfrm>
        </p:grpSpPr>
        <p:sp>
          <p:nvSpPr>
            <p:cNvPr id="1938" name="Shape 1938"/>
            <p:cNvSpPr/>
            <p:nvPr/>
          </p:nvSpPr>
          <p:spPr>
            <a:xfrm>
              <a:off x="0" y="560618"/>
              <a:ext cx="5182234" cy="4015652"/>
            </a:xfrm>
            <a:custGeom>
              <a:avLst/>
              <a:gdLst/>
              <a:ahLst/>
              <a:cxnLst>
                <a:cxn ang="0">
                  <a:pos x="wd2" y="hd2"/>
                </a:cxn>
                <a:cxn ang="5400000">
                  <a:pos x="wd2" y="hd2"/>
                </a:cxn>
                <a:cxn ang="10800000">
                  <a:pos x="wd2" y="hd2"/>
                </a:cxn>
                <a:cxn ang="16200000">
                  <a:pos x="wd2" y="hd2"/>
                </a:cxn>
              </a:cxnLst>
              <a:rect l="0" t="0" r="r" b="b"/>
              <a:pathLst>
                <a:path w="21600" h="21600" extrusionOk="0">
                  <a:moveTo>
                    <a:pt x="3471" y="862"/>
                  </a:moveTo>
                  <a:lnTo>
                    <a:pt x="3355" y="857"/>
                  </a:lnTo>
                  <a:lnTo>
                    <a:pt x="3271" y="882"/>
                  </a:lnTo>
                  <a:lnTo>
                    <a:pt x="3183" y="953"/>
                  </a:lnTo>
                  <a:lnTo>
                    <a:pt x="3184" y="1042"/>
                  </a:lnTo>
                  <a:lnTo>
                    <a:pt x="3333" y="1224"/>
                  </a:lnTo>
                  <a:lnTo>
                    <a:pt x="3405" y="1341"/>
                  </a:lnTo>
                  <a:lnTo>
                    <a:pt x="3390" y="1464"/>
                  </a:lnTo>
                  <a:lnTo>
                    <a:pt x="3242" y="1537"/>
                  </a:lnTo>
                  <a:lnTo>
                    <a:pt x="3142" y="1593"/>
                  </a:lnTo>
                  <a:lnTo>
                    <a:pt x="3051" y="1629"/>
                  </a:lnTo>
                  <a:lnTo>
                    <a:pt x="2932" y="1629"/>
                  </a:lnTo>
                  <a:lnTo>
                    <a:pt x="2859" y="1585"/>
                  </a:lnTo>
                  <a:lnTo>
                    <a:pt x="2789" y="1563"/>
                  </a:lnTo>
                  <a:lnTo>
                    <a:pt x="2709" y="1563"/>
                  </a:lnTo>
                  <a:lnTo>
                    <a:pt x="2538" y="1534"/>
                  </a:lnTo>
                  <a:lnTo>
                    <a:pt x="2466" y="1563"/>
                  </a:lnTo>
                  <a:lnTo>
                    <a:pt x="2365" y="1607"/>
                  </a:lnTo>
                  <a:lnTo>
                    <a:pt x="2298" y="1641"/>
                  </a:lnTo>
                  <a:lnTo>
                    <a:pt x="2170" y="1699"/>
                  </a:lnTo>
                  <a:lnTo>
                    <a:pt x="2067" y="1750"/>
                  </a:lnTo>
                  <a:lnTo>
                    <a:pt x="1990" y="1821"/>
                  </a:lnTo>
                  <a:lnTo>
                    <a:pt x="1951" y="1874"/>
                  </a:lnTo>
                  <a:lnTo>
                    <a:pt x="1983" y="1939"/>
                  </a:lnTo>
                  <a:lnTo>
                    <a:pt x="2111" y="2002"/>
                  </a:lnTo>
                  <a:lnTo>
                    <a:pt x="2233" y="2014"/>
                  </a:lnTo>
                  <a:lnTo>
                    <a:pt x="2276" y="2084"/>
                  </a:lnTo>
                  <a:lnTo>
                    <a:pt x="2346" y="2091"/>
                  </a:lnTo>
                  <a:lnTo>
                    <a:pt x="2437" y="2062"/>
                  </a:lnTo>
                  <a:lnTo>
                    <a:pt x="2540" y="1999"/>
                  </a:lnTo>
                  <a:lnTo>
                    <a:pt x="2612" y="1957"/>
                  </a:lnTo>
                  <a:lnTo>
                    <a:pt x="2743" y="1921"/>
                  </a:lnTo>
                  <a:lnTo>
                    <a:pt x="2857" y="1964"/>
                  </a:lnTo>
                  <a:lnTo>
                    <a:pt x="2857" y="2077"/>
                  </a:lnTo>
                  <a:lnTo>
                    <a:pt x="2787" y="2146"/>
                  </a:lnTo>
                  <a:lnTo>
                    <a:pt x="2684" y="2233"/>
                  </a:lnTo>
                  <a:lnTo>
                    <a:pt x="2588" y="2379"/>
                  </a:lnTo>
                  <a:lnTo>
                    <a:pt x="2406" y="2517"/>
                  </a:lnTo>
                  <a:lnTo>
                    <a:pt x="2207" y="2539"/>
                  </a:lnTo>
                  <a:lnTo>
                    <a:pt x="1909" y="2568"/>
                  </a:lnTo>
                  <a:lnTo>
                    <a:pt x="1651" y="2627"/>
                  </a:lnTo>
                  <a:lnTo>
                    <a:pt x="1469" y="2721"/>
                  </a:lnTo>
                  <a:lnTo>
                    <a:pt x="1322" y="2843"/>
                  </a:lnTo>
                  <a:lnTo>
                    <a:pt x="1251" y="2882"/>
                  </a:lnTo>
                  <a:lnTo>
                    <a:pt x="1186" y="3000"/>
                  </a:lnTo>
                  <a:lnTo>
                    <a:pt x="1231" y="3090"/>
                  </a:lnTo>
                  <a:lnTo>
                    <a:pt x="1253" y="3243"/>
                  </a:lnTo>
                  <a:lnTo>
                    <a:pt x="1206" y="3386"/>
                  </a:lnTo>
                  <a:lnTo>
                    <a:pt x="1138" y="3503"/>
                  </a:lnTo>
                  <a:lnTo>
                    <a:pt x="1047" y="3568"/>
                  </a:lnTo>
                  <a:lnTo>
                    <a:pt x="990" y="3598"/>
                  </a:lnTo>
                  <a:lnTo>
                    <a:pt x="895" y="3671"/>
                  </a:lnTo>
                  <a:lnTo>
                    <a:pt x="846" y="3748"/>
                  </a:lnTo>
                  <a:lnTo>
                    <a:pt x="900" y="3817"/>
                  </a:lnTo>
                  <a:lnTo>
                    <a:pt x="1049" y="3874"/>
                  </a:lnTo>
                  <a:lnTo>
                    <a:pt x="1159" y="3952"/>
                  </a:lnTo>
                  <a:lnTo>
                    <a:pt x="1272" y="3905"/>
                  </a:lnTo>
                  <a:lnTo>
                    <a:pt x="1375" y="3811"/>
                  </a:lnTo>
                  <a:lnTo>
                    <a:pt x="1500" y="3789"/>
                  </a:lnTo>
                  <a:lnTo>
                    <a:pt x="1562" y="3898"/>
                  </a:lnTo>
                  <a:lnTo>
                    <a:pt x="1479" y="4034"/>
                  </a:lnTo>
                  <a:lnTo>
                    <a:pt x="1276" y="4180"/>
                  </a:lnTo>
                  <a:lnTo>
                    <a:pt x="967" y="4357"/>
                  </a:lnTo>
                  <a:lnTo>
                    <a:pt x="603" y="4579"/>
                  </a:lnTo>
                  <a:lnTo>
                    <a:pt x="227" y="4739"/>
                  </a:lnTo>
                  <a:lnTo>
                    <a:pt x="77" y="4776"/>
                  </a:lnTo>
                  <a:lnTo>
                    <a:pt x="0" y="4852"/>
                  </a:lnTo>
                  <a:lnTo>
                    <a:pt x="90" y="4896"/>
                  </a:lnTo>
                  <a:lnTo>
                    <a:pt x="253" y="4896"/>
                  </a:lnTo>
                  <a:lnTo>
                    <a:pt x="574" y="4762"/>
                  </a:lnTo>
                  <a:lnTo>
                    <a:pt x="1090" y="4512"/>
                  </a:lnTo>
                  <a:lnTo>
                    <a:pt x="1721" y="4146"/>
                  </a:lnTo>
                  <a:lnTo>
                    <a:pt x="1947" y="4061"/>
                  </a:lnTo>
                  <a:lnTo>
                    <a:pt x="2151" y="4010"/>
                  </a:lnTo>
                  <a:lnTo>
                    <a:pt x="2424" y="3876"/>
                  </a:lnTo>
                  <a:lnTo>
                    <a:pt x="2669" y="3694"/>
                  </a:lnTo>
                  <a:lnTo>
                    <a:pt x="2845" y="3589"/>
                  </a:lnTo>
                  <a:lnTo>
                    <a:pt x="3007" y="3485"/>
                  </a:lnTo>
                  <a:lnTo>
                    <a:pt x="3144" y="3448"/>
                  </a:lnTo>
                  <a:lnTo>
                    <a:pt x="3223" y="3477"/>
                  </a:lnTo>
                  <a:lnTo>
                    <a:pt x="3316" y="3526"/>
                  </a:lnTo>
                  <a:lnTo>
                    <a:pt x="3468" y="3467"/>
                  </a:lnTo>
                  <a:lnTo>
                    <a:pt x="3802" y="3365"/>
                  </a:lnTo>
                  <a:lnTo>
                    <a:pt x="3944" y="3233"/>
                  </a:lnTo>
                  <a:lnTo>
                    <a:pt x="4086" y="3138"/>
                  </a:lnTo>
                  <a:lnTo>
                    <a:pt x="4204" y="3181"/>
                  </a:lnTo>
                  <a:lnTo>
                    <a:pt x="4397" y="3244"/>
                  </a:lnTo>
                  <a:lnTo>
                    <a:pt x="4521" y="3281"/>
                  </a:lnTo>
                  <a:lnTo>
                    <a:pt x="4639" y="3339"/>
                  </a:lnTo>
                  <a:lnTo>
                    <a:pt x="4775" y="3368"/>
                  </a:lnTo>
                  <a:lnTo>
                    <a:pt x="4854" y="3425"/>
                  </a:lnTo>
                  <a:lnTo>
                    <a:pt x="5019" y="3462"/>
                  </a:lnTo>
                  <a:lnTo>
                    <a:pt x="5175" y="3517"/>
                  </a:lnTo>
                  <a:lnTo>
                    <a:pt x="5355" y="3539"/>
                  </a:lnTo>
                  <a:lnTo>
                    <a:pt x="5417" y="3626"/>
                  </a:lnTo>
                  <a:lnTo>
                    <a:pt x="5565" y="3719"/>
                  </a:lnTo>
                  <a:lnTo>
                    <a:pt x="5597" y="3852"/>
                  </a:lnTo>
                  <a:lnTo>
                    <a:pt x="5745" y="3981"/>
                  </a:lnTo>
                  <a:lnTo>
                    <a:pt x="5908" y="3981"/>
                  </a:lnTo>
                  <a:lnTo>
                    <a:pt x="6085" y="4147"/>
                  </a:lnTo>
                  <a:lnTo>
                    <a:pt x="6174" y="4375"/>
                  </a:lnTo>
                  <a:lnTo>
                    <a:pt x="6176" y="4532"/>
                  </a:lnTo>
                  <a:lnTo>
                    <a:pt x="6104" y="4646"/>
                  </a:lnTo>
                  <a:lnTo>
                    <a:pt x="6105" y="4760"/>
                  </a:lnTo>
                  <a:lnTo>
                    <a:pt x="6133" y="4859"/>
                  </a:lnTo>
                  <a:lnTo>
                    <a:pt x="6182" y="4992"/>
                  </a:lnTo>
                  <a:lnTo>
                    <a:pt x="6142" y="5132"/>
                  </a:lnTo>
                  <a:lnTo>
                    <a:pt x="6087" y="5256"/>
                  </a:lnTo>
                  <a:lnTo>
                    <a:pt x="6047" y="5423"/>
                  </a:lnTo>
                  <a:lnTo>
                    <a:pt x="5980" y="5547"/>
                  </a:lnTo>
                  <a:lnTo>
                    <a:pt x="5974" y="5648"/>
                  </a:lnTo>
                  <a:lnTo>
                    <a:pt x="5991" y="5729"/>
                  </a:lnTo>
                  <a:lnTo>
                    <a:pt x="6063" y="5807"/>
                  </a:lnTo>
                  <a:lnTo>
                    <a:pt x="6052" y="5953"/>
                  </a:lnTo>
                  <a:lnTo>
                    <a:pt x="5940" y="6067"/>
                  </a:lnTo>
                  <a:lnTo>
                    <a:pt x="5904" y="6154"/>
                  </a:lnTo>
                  <a:lnTo>
                    <a:pt x="5939" y="6241"/>
                  </a:lnTo>
                  <a:lnTo>
                    <a:pt x="6058" y="6365"/>
                  </a:lnTo>
                  <a:lnTo>
                    <a:pt x="6223" y="6556"/>
                  </a:lnTo>
                  <a:lnTo>
                    <a:pt x="6343" y="6699"/>
                  </a:lnTo>
                  <a:lnTo>
                    <a:pt x="6434" y="6845"/>
                  </a:lnTo>
                  <a:lnTo>
                    <a:pt x="6500" y="7107"/>
                  </a:lnTo>
                  <a:lnTo>
                    <a:pt x="6489" y="7297"/>
                  </a:lnTo>
                  <a:lnTo>
                    <a:pt x="6460" y="7435"/>
                  </a:lnTo>
                  <a:lnTo>
                    <a:pt x="6404" y="7536"/>
                  </a:lnTo>
                  <a:lnTo>
                    <a:pt x="6347" y="7646"/>
                  </a:lnTo>
                  <a:lnTo>
                    <a:pt x="6233" y="7774"/>
                  </a:lnTo>
                  <a:lnTo>
                    <a:pt x="6155" y="7825"/>
                  </a:lnTo>
                  <a:lnTo>
                    <a:pt x="6116" y="7774"/>
                  </a:lnTo>
                  <a:lnTo>
                    <a:pt x="6099" y="7686"/>
                  </a:lnTo>
                  <a:lnTo>
                    <a:pt x="6184" y="7556"/>
                  </a:lnTo>
                  <a:lnTo>
                    <a:pt x="6118" y="7534"/>
                  </a:lnTo>
                  <a:lnTo>
                    <a:pt x="5937" y="7519"/>
                  </a:lnTo>
                  <a:lnTo>
                    <a:pt x="5869" y="7534"/>
                  </a:lnTo>
                  <a:lnTo>
                    <a:pt x="5847" y="7626"/>
                  </a:lnTo>
                  <a:lnTo>
                    <a:pt x="5773" y="7891"/>
                  </a:lnTo>
                  <a:lnTo>
                    <a:pt x="5640" y="8226"/>
                  </a:lnTo>
                  <a:lnTo>
                    <a:pt x="5551" y="8409"/>
                  </a:lnTo>
                  <a:lnTo>
                    <a:pt x="5477" y="8496"/>
                  </a:lnTo>
                  <a:lnTo>
                    <a:pt x="5437" y="8605"/>
                  </a:lnTo>
                  <a:lnTo>
                    <a:pt x="5358" y="8684"/>
                  </a:lnTo>
                  <a:lnTo>
                    <a:pt x="5286" y="8789"/>
                  </a:lnTo>
                  <a:lnTo>
                    <a:pt x="5207" y="8896"/>
                  </a:lnTo>
                  <a:lnTo>
                    <a:pt x="5129" y="8983"/>
                  </a:lnTo>
                  <a:lnTo>
                    <a:pt x="5067" y="9121"/>
                  </a:lnTo>
                  <a:lnTo>
                    <a:pt x="4998" y="9301"/>
                  </a:lnTo>
                  <a:lnTo>
                    <a:pt x="4938" y="9544"/>
                  </a:lnTo>
                  <a:lnTo>
                    <a:pt x="4887" y="9705"/>
                  </a:lnTo>
                  <a:lnTo>
                    <a:pt x="4728" y="9947"/>
                  </a:lnTo>
                  <a:lnTo>
                    <a:pt x="4614" y="10032"/>
                  </a:lnTo>
                  <a:lnTo>
                    <a:pt x="4588" y="10124"/>
                  </a:lnTo>
                  <a:lnTo>
                    <a:pt x="4607" y="10221"/>
                  </a:lnTo>
                  <a:lnTo>
                    <a:pt x="4667" y="10298"/>
                  </a:lnTo>
                  <a:lnTo>
                    <a:pt x="4646" y="10400"/>
                  </a:lnTo>
                  <a:lnTo>
                    <a:pt x="4578" y="10466"/>
                  </a:lnTo>
                  <a:lnTo>
                    <a:pt x="4533" y="10596"/>
                  </a:lnTo>
                  <a:lnTo>
                    <a:pt x="4533" y="10730"/>
                  </a:lnTo>
                  <a:lnTo>
                    <a:pt x="4564" y="10866"/>
                  </a:lnTo>
                  <a:lnTo>
                    <a:pt x="4615" y="10975"/>
                  </a:lnTo>
                  <a:lnTo>
                    <a:pt x="4687" y="11050"/>
                  </a:lnTo>
                  <a:lnTo>
                    <a:pt x="4672" y="11124"/>
                  </a:lnTo>
                  <a:lnTo>
                    <a:pt x="4602" y="11167"/>
                  </a:lnTo>
                  <a:lnTo>
                    <a:pt x="4575" y="11232"/>
                  </a:lnTo>
                  <a:lnTo>
                    <a:pt x="4638" y="11310"/>
                  </a:lnTo>
                  <a:lnTo>
                    <a:pt x="4658" y="11489"/>
                  </a:lnTo>
                  <a:lnTo>
                    <a:pt x="4708" y="11732"/>
                  </a:lnTo>
                  <a:lnTo>
                    <a:pt x="4757" y="12031"/>
                  </a:lnTo>
                  <a:lnTo>
                    <a:pt x="4809" y="12198"/>
                  </a:lnTo>
                  <a:lnTo>
                    <a:pt x="4889" y="12242"/>
                  </a:lnTo>
                  <a:lnTo>
                    <a:pt x="4983" y="12307"/>
                  </a:lnTo>
                  <a:lnTo>
                    <a:pt x="5074" y="12365"/>
                  </a:lnTo>
                  <a:lnTo>
                    <a:pt x="5182" y="12551"/>
                  </a:lnTo>
                  <a:lnTo>
                    <a:pt x="5257" y="12784"/>
                  </a:lnTo>
                  <a:lnTo>
                    <a:pt x="5291" y="13051"/>
                  </a:lnTo>
                  <a:lnTo>
                    <a:pt x="5251" y="13252"/>
                  </a:lnTo>
                  <a:lnTo>
                    <a:pt x="5228" y="13427"/>
                  </a:lnTo>
                  <a:lnTo>
                    <a:pt x="5243" y="13556"/>
                  </a:lnTo>
                  <a:lnTo>
                    <a:pt x="5361" y="13731"/>
                  </a:lnTo>
                  <a:lnTo>
                    <a:pt x="5475" y="14018"/>
                  </a:lnTo>
                  <a:lnTo>
                    <a:pt x="5549" y="14237"/>
                  </a:lnTo>
                  <a:lnTo>
                    <a:pt x="5534" y="14380"/>
                  </a:lnTo>
                  <a:lnTo>
                    <a:pt x="5455" y="14489"/>
                  </a:lnTo>
                  <a:lnTo>
                    <a:pt x="5444" y="14620"/>
                  </a:lnTo>
                  <a:lnTo>
                    <a:pt x="5538" y="14705"/>
                  </a:lnTo>
                  <a:lnTo>
                    <a:pt x="5553" y="14790"/>
                  </a:lnTo>
                  <a:lnTo>
                    <a:pt x="5597" y="14873"/>
                  </a:lnTo>
                  <a:lnTo>
                    <a:pt x="5705" y="14957"/>
                  </a:lnTo>
                  <a:lnTo>
                    <a:pt x="5832" y="15137"/>
                  </a:lnTo>
                  <a:lnTo>
                    <a:pt x="5849" y="15280"/>
                  </a:lnTo>
                  <a:lnTo>
                    <a:pt x="5806" y="15409"/>
                  </a:lnTo>
                  <a:lnTo>
                    <a:pt x="5785" y="15479"/>
                  </a:lnTo>
                  <a:lnTo>
                    <a:pt x="5785" y="15568"/>
                  </a:lnTo>
                  <a:lnTo>
                    <a:pt x="5876" y="15690"/>
                  </a:lnTo>
                  <a:lnTo>
                    <a:pt x="5983" y="15842"/>
                  </a:lnTo>
                  <a:lnTo>
                    <a:pt x="6074" y="15973"/>
                  </a:lnTo>
                  <a:lnTo>
                    <a:pt x="6165" y="16095"/>
                  </a:lnTo>
                  <a:lnTo>
                    <a:pt x="6241" y="16141"/>
                  </a:lnTo>
                  <a:lnTo>
                    <a:pt x="6223" y="16045"/>
                  </a:lnTo>
                  <a:lnTo>
                    <a:pt x="6167" y="15916"/>
                  </a:lnTo>
                  <a:lnTo>
                    <a:pt x="6083" y="15746"/>
                  </a:lnTo>
                  <a:lnTo>
                    <a:pt x="6049" y="15645"/>
                  </a:lnTo>
                  <a:lnTo>
                    <a:pt x="6033" y="15535"/>
                  </a:lnTo>
                  <a:lnTo>
                    <a:pt x="6033" y="15389"/>
                  </a:lnTo>
                  <a:lnTo>
                    <a:pt x="6006" y="15260"/>
                  </a:lnTo>
                  <a:lnTo>
                    <a:pt x="5944" y="15173"/>
                  </a:lnTo>
                  <a:lnTo>
                    <a:pt x="5928" y="15052"/>
                  </a:lnTo>
                  <a:lnTo>
                    <a:pt x="5923" y="14877"/>
                  </a:lnTo>
                  <a:lnTo>
                    <a:pt x="5917" y="14782"/>
                  </a:lnTo>
                  <a:lnTo>
                    <a:pt x="5826" y="14534"/>
                  </a:lnTo>
                  <a:lnTo>
                    <a:pt x="5720" y="14254"/>
                  </a:lnTo>
                  <a:lnTo>
                    <a:pt x="5646" y="13909"/>
                  </a:lnTo>
                  <a:lnTo>
                    <a:pt x="5549" y="13654"/>
                  </a:lnTo>
                  <a:lnTo>
                    <a:pt x="5538" y="13489"/>
                  </a:lnTo>
                  <a:lnTo>
                    <a:pt x="5583" y="13314"/>
                  </a:lnTo>
                  <a:lnTo>
                    <a:pt x="5657" y="13214"/>
                  </a:lnTo>
                  <a:lnTo>
                    <a:pt x="5739" y="13178"/>
                  </a:lnTo>
                  <a:lnTo>
                    <a:pt x="5837" y="13204"/>
                  </a:lnTo>
                  <a:lnTo>
                    <a:pt x="6002" y="13298"/>
                  </a:lnTo>
                  <a:lnTo>
                    <a:pt x="6041" y="13466"/>
                  </a:lnTo>
                  <a:lnTo>
                    <a:pt x="6021" y="13669"/>
                  </a:lnTo>
                  <a:lnTo>
                    <a:pt x="6083" y="13842"/>
                  </a:lnTo>
                  <a:lnTo>
                    <a:pt x="6123" y="14044"/>
                  </a:lnTo>
                  <a:lnTo>
                    <a:pt x="6214" y="14248"/>
                  </a:lnTo>
                  <a:lnTo>
                    <a:pt x="6284" y="14430"/>
                  </a:lnTo>
                  <a:lnTo>
                    <a:pt x="6364" y="14595"/>
                  </a:lnTo>
                  <a:lnTo>
                    <a:pt x="6436" y="14724"/>
                  </a:lnTo>
                  <a:lnTo>
                    <a:pt x="6560" y="14862"/>
                  </a:lnTo>
                  <a:lnTo>
                    <a:pt x="6578" y="15043"/>
                  </a:lnTo>
                  <a:lnTo>
                    <a:pt x="6534" y="15102"/>
                  </a:lnTo>
                  <a:lnTo>
                    <a:pt x="6506" y="15225"/>
                  </a:lnTo>
                  <a:lnTo>
                    <a:pt x="6626" y="15313"/>
                  </a:lnTo>
                  <a:lnTo>
                    <a:pt x="6758" y="15490"/>
                  </a:lnTo>
                  <a:lnTo>
                    <a:pt x="6832" y="15660"/>
                  </a:lnTo>
                  <a:lnTo>
                    <a:pt x="6946" y="15755"/>
                  </a:lnTo>
                  <a:lnTo>
                    <a:pt x="7001" y="15932"/>
                  </a:lnTo>
                  <a:lnTo>
                    <a:pt x="7069" y="16078"/>
                  </a:lnTo>
                  <a:lnTo>
                    <a:pt x="7141" y="16216"/>
                  </a:lnTo>
                  <a:lnTo>
                    <a:pt x="7193" y="16447"/>
                  </a:lnTo>
                  <a:lnTo>
                    <a:pt x="7230" y="16668"/>
                  </a:lnTo>
                  <a:lnTo>
                    <a:pt x="7224" y="16870"/>
                  </a:lnTo>
                  <a:lnTo>
                    <a:pt x="7174" y="17029"/>
                  </a:lnTo>
                  <a:lnTo>
                    <a:pt x="7125" y="17173"/>
                  </a:lnTo>
                  <a:lnTo>
                    <a:pt x="7142" y="17291"/>
                  </a:lnTo>
                  <a:lnTo>
                    <a:pt x="7204" y="17363"/>
                  </a:lnTo>
                  <a:lnTo>
                    <a:pt x="7292" y="17443"/>
                  </a:lnTo>
                  <a:lnTo>
                    <a:pt x="7417" y="17611"/>
                  </a:lnTo>
                  <a:lnTo>
                    <a:pt x="7500" y="17756"/>
                  </a:lnTo>
                  <a:lnTo>
                    <a:pt x="7591" y="17820"/>
                  </a:lnTo>
                  <a:lnTo>
                    <a:pt x="7800" y="17893"/>
                  </a:lnTo>
                  <a:lnTo>
                    <a:pt x="7925" y="18009"/>
                  </a:lnTo>
                  <a:lnTo>
                    <a:pt x="8090" y="18111"/>
                  </a:lnTo>
                  <a:lnTo>
                    <a:pt x="8241" y="18220"/>
                  </a:lnTo>
                  <a:lnTo>
                    <a:pt x="8372" y="18315"/>
                  </a:lnTo>
                  <a:lnTo>
                    <a:pt x="8507" y="18400"/>
                  </a:lnTo>
                  <a:lnTo>
                    <a:pt x="8706" y="18516"/>
                  </a:lnTo>
                  <a:lnTo>
                    <a:pt x="8842" y="18596"/>
                  </a:lnTo>
                  <a:lnTo>
                    <a:pt x="8943" y="18660"/>
                  </a:lnTo>
                  <a:lnTo>
                    <a:pt x="9047" y="18713"/>
                  </a:lnTo>
                  <a:lnTo>
                    <a:pt x="9142" y="18769"/>
                  </a:lnTo>
                  <a:lnTo>
                    <a:pt x="9212" y="18725"/>
                  </a:lnTo>
                  <a:lnTo>
                    <a:pt x="9284" y="18698"/>
                  </a:lnTo>
                  <a:lnTo>
                    <a:pt x="9443" y="18618"/>
                  </a:lnTo>
                  <a:lnTo>
                    <a:pt x="9551" y="18567"/>
                  </a:lnTo>
                  <a:lnTo>
                    <a:pt x="9694" y="18567"/>
                  </a:lnTo>
                  <a:lnTo>
                    <a:pt x="9830" y="18670"/>
                  </a:lnTo>
                  <a:lnTo>
                    <a:pt x="10001" y="18799"/>
                  </a:lnTo>
                  <a:lnTo>
                    <a:pt x="10103" y="18897"/>
                  </a:lnTo>
                  <a:lnTo>
                    <a:pt x="10183" y="19065"/>
                  </a:lnTo>
                  <a:lnTo>
                    <a:pt x="10280" y="19194"/>
                  </a:lnTo>
                  <a:lnTo>
                    <a:pt x="10399" y="19279"/>
                  </a:lnTo>
                  <a:lnTo>
                    <a:pt x="10524" y="19345"/>
                  </a:lnTo>
                  <a:lnTo>
                    <a:pt x="10621" y="19420"/>
                  </a:lnTo>
                  <a:lnTo>
                    <a:pt x="10755" y="19493"/>
                  </a:lnTo>
                  <a:lnTo>
                    <a:pt x="10877" y="19578"/>
                  </a:lnTo>
                  <a:lnTo>
                    <a:pt x="11002" y="19607"/>
                  </a:lnTo>
                  <a:lnTo>
                    <a:pt x="11156" y="19612"/>
                  </a:lnTo>
                  <a:lnTo>
                    <a:pt x="11241" y="19532"/>
                  </a:lnTo>
                  <a:lnTo>
                    <a:pt x="11335" y="19547"/>
                  </a:lnTo>
                  <a:lnTo>
                    <a:pt x="11364" y="19707"/>
                  </a:lnTo>
                  <a:lnTo>
                    <a:pt x="11392" y="19855"/>
                  </a:lnTo>
                  <a:lnTo>
                    <a:pt x="11426" y="19991"/>
                  </a:lnTo>
                  <a:lnTo>
                    <a:pt x="11500" y="20114"/>
                  </a:lnTo>
                  <a:lnTo>
                    <a:pt x="11589" y="20243"/>
                  </a:lnTo>
                  <a:lnTo>
                    <a:pt x="11653" y="20382"/>
                  </a:lnTo>
                  <a:lnTo>
                    <a:pt x="11664" y="20506"/>
                  </a:lnTo>
                  <a:lnTo>
                    <a:pt x="11682" y="20676"/>
                  </a:lnTo>
                  <a:lnTo>
                    <a:pt x="11772" y="20819"/>
                  </a:lnTo>
                  <a:lnTo>
                    <a:pt x="11902" y="20848"/>
                  </a:lnTo>
                  <a:lnTo>
                    <a:pt x="12025" y="20953"/>
                  </a:lnTo>
                  <a:lnTo>
                    <a:pt x="12094" y="21084"/>
                  </a:lnTo>
                  <a:lnTo>
                    <a:pt x="12179" y="21177"/>
                  </a:lnTo>
                  <a:lnTo>
                    <a:pt x="12295" y="21296"/>
                  </a:lnTo>
                  <a:lnTo>
                    <a:pt x="12435" y="21310"/>
                  </a:lnTo>
                  <a:lnTo>
                    <a:pt x="12549" y="21391"/>
                  </a:lnTo>
                  <a:lnTo>
                    <a:pt x="12667" y="21461"/>
                  </a:lnTo>
                  <a:lnTo>
                    <a:pt x="12729" y="21510"/>
                  </a:lnTo>
                  <a:lnTo>
                    <a:pt x="12864" y="21571"/>
                  </a:lnTo>
                  <a:lnTo>
                    <a:pt x="12989" y="21600"/>
                  </a:lnTo>
                  <a:lnTo>
                    <a:pt x="13033" y="21529"/>
                  </a:lnTo>
                  <a:lnTo>
                    <a:pt x="12995" y="21406"/>
                  </a:lnTo>
                  <a:lnTo>
                    <a:pt x="13103" y="21304"/>
                  </a:lnTo>
                  <a:lnTo>
                    <a:pt x="13183" y="21223"/>
                  </a:lnTo>
                  <a:lnTo>
                    <a:pt x="13268" y="21158"/>
                  </a:lnTo>
                  <a:lnTo>
                    <a:pt x="13213" y="21056"/>
                  </a:lnTo>
                  <a:lnTo>
                    <a:pt x="13081" y="21093"/>
                  </a:lnTo>
                  <a:lnTo>
                    <a:pt x="12971" y="21149"/>
                  </a:lnTo>
                  <a:lnTo>
                    <a:pt x="12887" y="21241"/>
                  </a:lnTo>
                  <a:lnTo>
                    <a:pt x="12803" y="21285"/>
                  </a:lnTo>
                  <a:lnTo>
                    <a:pt x="12762" y="21202"/>
                  </a:lnTo>
                  <a:lnTo>
                    <a:pt x="12656" y="21154"/>
                  </a:lnTo>
                  <a:lnTo>
                    <a:pt x="12537" y="21095"/>
                  </a:lnTo>
                  <a:lnTo>
                    <a:pt x="12412" y="20986"/>
                  </a:lnTo>
                  <a:lnTo>
                    <a:pt x="12350" y="20797"/>
                  </a:lnTo>
                  <a:lnTo>
                    <a:pt x="12262" y="20656"/>
                  </a:lnTo>
                  <a:lnTo>
                    <a:pt x="12209" y="20570"/>
                  </a:lnTo>
                  <a:lnTo>
                    <a:pt x="12187" y="20410"/>
                  </a:lnTo>
                  <a:lnTo>
                    <a:pt x="12198" y="20249"/>
                  </a:lnTo>
                  <a:lnTo>
                    <a:pt x="12225" y="20028"/>
                  </a:lnTo>
                  <a:lnTo>
                    <a:pt x="12236" y="19853"/>
                  </a:lnTo>
                  <a:lnTo>
                    <a:pt x="12264" y="19692"/>
                  </a:lnTo>
                  <a:lnTo>
                    <a:pt x="12287" y="19534"/>
                  </a:lnTo>
                  <a:lnTo>
                    <a:pt x="12302" y="19376"/>
                  </a:lnTo>
                  <a:lnTo>
                    <a:pt x="12330" y="19230"/>
                  </a:lnTo>
                  <a:lnTo>
                    <a:pt x="12364" y="19073"/>
                  </a:lnTo>
                  <a:lnTo>
                    <a:pt x="12324" y="18924"/>
                  </a:lnTo>
                  <a:lnTo>
                    <a:pt x="12279" y="18783"/>
                  </a:lnTo>
                  <a:lnTo>
                    <a:pt x="12107" y="18728"/>
                  </a:lnTo>
                  <a:lnTo>
                    <a:pt x="11924" y="18714"/>
                  </a:lnTo>
                  <a:lnTo>
                    <a:pt x="11751" y="18714"/>
                  </a:lnTo>
                  <a:lnTo>
                    <a:pt x="11628" y="18765"/>
                  </a:lnTo>
                  <a:lnTo>
                    <a:pt x="11406" y="18816"/>
                  </a:lnTo>
                  <a:lnTo>
                    <a:pt x="11165" y="18816"/>
                  </a:lnTo>
                  <a:lnTo>
                    <a:pt x="11133" y="18658"/>
                  </a:lnTo>
                  <a:lnTo>
                    <a:pt x="11154" y="18467"/>
                  </a:lnTo>
                  <a:lnTo>
                    <a:pt x="11237" y="18145"/>
                  </a:lnTo>
                  <a:lnTo>
                    <a:pt x="11347" y="17912"/>
                  </a:lnTo>
                  <a:lnTo>
                    <a:pt x="11460" y="17663"/>
                  </a:lnTo>
                  <a:lnTo>
                    <a:pt x="11505" y="17483"/>
                  </a:lnTo>
                  <a:lnTo>
                    <a:pt x="11604" y="17196"/>
                  </a:lnTo>
                  <a:lnTo>
                    <a:pt x="11683" y="17024"/>
                  </a:lnTo>
                  <a:lnTo>
                    <a:pt x="11689" y="16887"/>
                  </a:lnTo>
                  <a:lnTo>
                    <a:pt x="11632" y="16817"/>
                  </a:lnTo>
                  <a:lnTo>
                    <a:pt x="11551" y="16802"/>
                  </a:lnTo>
                  <a:lnTo>
                    <a:pt x="11477" y="16780"/>
                  </a:lnTo>
                  <a:lnTo>
                    <a:pt x="11365" y="16780"/>
                  </a:lnTo>
                  <a:lnTo>
                    <a:pt x="11234" y="16802"/>
                  </a:lnTo>
                  <a:lnTo>
                    <a:pt x="11104" y="16839"/>
                  </a:lnTo>
                  <a:lnTo>
                    <a:pt x="11028" y="16887"/>
                  </a:lnTo>
                  <a:lnTo>
                    <a:pt x="10924" y="16956"/>
                  </a:lnTo>
                  <a:lnTo>
                    <a:pt x="10890" y="17029"/>
                  </a:lnTo>
                  <a:lnTo>
                    <a:pt x="10884" y="17157"/>
                  </a:lnTo>
                  <a:lnTo>
                    <a:pt x="10833" y="17347"/>
                  </a:lnTo>
                  <a:lnTo>
                    <a:pt x="10751" y="17509"/>
                  </a:lnTo>
                  <a:lnTo>
                    <a:pt x="10649" y="17596"/>
                  </a:lnTo>
                  <a:lnTo>
                    <a:pt x="10454" y="17759"/>
                  </a:lnTo>
                  <a:lnTo>
                    <a:pt x="10312" y="17818"/>
                  </a:lnTo>
                  <a:lnTo>
                    <a:pt x="10135" y="17898"/>
                  </a:lnTo>
                  <a:lnTo>
                    <a:pt x="9999" y="17898"/>
                  </a:lnTo>
                  <a:lnTo>
                    <a:pt x="9792" y="17879"/>
                  </a:lnTo>
                  <a:lnTo>
                    <a:pt x="9606" y="17831"/>
                  </a:lnTo>
                  <a:lnTo>
                    <a:pt x="9447" y="17654"/>
                  </a:lnTo>
                  <a:lnTo>
                    <a:pt x="9334" y="17487"/>
                  </a:lnTo>
                  <a:lnTo>
                    <a:pt x="9279" y="17285"/>
                  </a:lnTo>
                  <a:lnTo>
                    <a:pt x="9196" y="16914"/>
                  </a:lnTo>
                  <a:lnTo>
                    <a:pt x="9146" y="16624"/>
                  </a:lnTo>
                  <a:lnTo>
                    <a:pt x="9129" y="16345"/>
                  </a:lnTo>
                  <a:lnTo>
                    <a:pt x="9167" y="16032"/>
                  </a:lnTo>
                  <a:lnTo>
                    <a:pt x="9286" y="15655"/>
                  </a:lnTo>
                  <a:lnTo>
                    <a:pt x="9383" y="15401"/>
                  </a:lnTo>
                  <a:lnTo>
                    <a:pt x="9400" y="15183"/>
                  </a:lnTo>
                  <a:lnTo>
                    <a:pt x="9406" y="14977"/>
                  </a:lnTo>
                  <a:lnTo>
                    <a:pt x="9444" y="14790"/>
                  </a:lnTo>
                  <a:lnTo>
                    <a:pt x="9506" y="14595"/>
                  </a:lnTo>
                  <a:lnTo>
                    <a:pt x="9635" y="14457"/>
                  </a:lnTo>
                  <a:lnTo>
                    <a:pt x="9806" y="14284"/>
                  </a:lnTo>
                  <a:lnTo>
                    <a:pt x="10189" y="14050"/>
                  </a:lnTo>
                  <a:lnTo>
                    <a:pt x="10354" y="13911"/>
                  </a:lnTo>
                  <a:lnTo>
                    <a:pt x="10480" y="13836"/>
                  </a:lnTo>
                  <a:lnTo>
                    <a:pt x="10603" y="13720"/>
                  </a:lnTo>
                  <a:lnTo>
                    <a:pt x="10739" y="13684"/>
                  </a:lnTo>
                  <a:lnTo>
                    <a:pt x="10870" y="13684"/>
                  </a:lnTo>
                  <a:lnTo>
                    <a:pt x="10993" y="13742"/>
                  </a:lnTo>
                  <a:lnTo>
                    <a:pt x="11150" y="13886"/>
                  </a:lnTo>
                  <a:lnTo>
                    <a:pt x="11296" y="13993"/>
                  </a:lnTo>
                  <a:lnTo>
                    <a:pt x="11413" y="14043"/>
                  </a:lnTo>
                  <a:lnTo>
                    <a:pt x="11504" y="14043"/>
                  </a:lnTo>
                  <a:lnTo>
                    <a:pt x="11606" y="13970"/>
                  </a:lnTo>
                  <a:lnTo>
                    <a:pt x="11711" y="13735"/>
                  </a:lnTo>
                  <a:lnTo>
                    <a:pt x="11875" y="13611"/>
                  </a:lnTo>
                  <a:lnTo>
                    <a:pt x="12014" y="13548"/>
                  </a:lnTo>
                  <a:lnTo>
                    <a:pt x="12178" y="13504"/>
                  </a:lnTo>
                  <a:lnTo>
                    <a:pt x="12297" y="13548"/>
                  </a:lnTo>
                  <a:lnTo>
                    <a:pt x="12373" y="13646"/>
                  </a:lnTo>
                  <a:lnTo>
                    <a:pt x="12497" y="13704"/>
                  </a:lnTo>
                  <a:lnTo>
                    <a:pt x="12604" y="13781"/>
                  </a:lnTo>
                  <a:lnTo>
                    <a:pt x="12701" y="13812"/>
                  </a:lnTo>
                  <a:lnTo>
                    <a:pt x="12778" y="13740"/>
                  </a:lnTo>
                  <a:lnTo>
                    <a:pt x="12875" y="13710"/>
                  </a:lnTo>
                  <a:lnTo>
                    <a:pt x="12998" y="13746"/>
                  </a:lnTo>
                  <a:lnTo>
                    <a:pt x="13081" y="13890"/>
                  </a:lnTo>
                  <a:lnTo>
                    <a:pt x="13168" y="13996"/>
                  </a:lnTo>
                  <a:lnTo>
                    <a:pt x="13228" y="14124"/>
                  </a:lnTo>
                  <a:lnTo>
                    <a:pt x="13245" y="14260"/>
                  </a:lnTo>
                  <a:lnTo>
                    <a:pt x="13188" y="14382"/>
                  </a:lnTo>
                  <a:lnTo>
                    <a:pt x="13150" y="14515"/>
                  </a:lnTo>
                  <a:lnTo>
                    <a:pt x="13150" y="14661"/>
                  </a:lnTo>
                  <a:lnTo>
                    <a:pt x="13213" y="14744"/>
                  </a:lnTo>
                  <a:lnTo>
                    <a:pt x="13265" y="14853"/>
                  </a:lnTo>
                  <a:lnTo>
                    <a:pt x="13283" y="15108"/>
                  </a:lnTo>
                  <a:lnTo>
                    <a:pt x="13334" y="15290"/>
                  </a:lnTo>
                  <a:lnTo>
                    <a:pt x="13452" y="15424"/>
                  </a:lnTo>
                  <a:lnTo>
                    <a:pt x="13548" y="15365"/>
                  </a:lnTo>
                  <a:lnTo>
                    <a:pt x="13603" y="15222"/>
                  </a:lnTo>
                  <a:lnTo>
                    <a:pt x="13654" y="15037"/>
                  </a:lnTo>
                  <a:lnTo>
                    <a:pt x="13654" y="14814"/>
                  </a:lnTo>
                  <a:lnTo>
                    <a:pt x="13681" y="14602"/>
                  </a:lnTo>
                  <a:lnTo>
                    <a:pt x="13650" y="14293"/>
                  </a:lnTo>
                  <a:lnTo>
                    <a:pt x="13616" y="14170"/>
                  </a:lnTo>
                  <a:lnTo>
                    <a:pt x="13599" y="13973"/>
                  </a:lnTo>
                  <a:lnTo>
                    <a:pt x="13582" y="13688"/>
                  </a:lnTo>
                  <a:lnTo>
                    <a:pt x="13593" y="13506"/>
                  </a:lnTo>
                  <a:lnTo>
                    <a:pt x="13658" y="13353"/>
                  </a:lnTo>
                  <a:lnTo>
                    <a:pt x="13728" y="13200"/>
                  </a:lnTo>
                  <a:lnTo>
                    <a:pt x="13825" y="13091"/>
                  </a:lnTo>
                  <a:lnTo>
                    <a:pt x="13927" y="12967"/>
                  </a:lnTo>
                  <a:lnTo>
                    <a:pt x="14218" y="12701"/>
                  </a:lnTo>
                  <a:lnTo>
                    <a:pt x="14326" y="12563"/>
                  </a:lnTo>
                  <a:lnTo>
                    <a:pt x="14453" y="12468"/>
                  </a:lnTo>
                  <a:lnTo>
                    <a:pt x="14577" y="12404"/>
                  </a:lnTo>
                  <a:lnTo>
                    <a:pt x="14723" y="12341"/>
                  </a:lnTo>
                  <a:lnTo>
                    <a:pt x="14852" y="12246"/>
                  </a:lnTo>
                  <a:lnTo>
                    <a:pt x="14935" y="12127"/>
                  </a:lnTo>
                  <a:lnTo>
                    <a:pt x="15055" y="12032"/>
                  </a:lnTo>
                  <a:lnTo>
                    <a:pt x="15152" y="11945"/>
                  </a:lnTo>
                  <a:lnTo>
                    <a:pt x="15263" y="11753"/>
                  </a:lnTo>
                  <a:lnTo>
                    <a:pt x="15280" y="11595"/>
                  </a:lnTo>
                  <a:lnTo>
                    <a:pt x="15303" y="11434"/>
                  </a:lnTo>
                  <a:lnTo>
                    <a:pt x="15281" y="11276"/>
                  </a:lnTo>
                  <a:lnTo>
                    <a:pt x="15281" y="11116"/>
                  </a:lnTo>
                  <a:lnTo>
                    <a:pt x="15303" y="10934"/>
                  </a:lnTo>
                  <a:lnTo>
                    <a:pt x="15389" y="10761"/>
                  </a:lnTo>
                  <a:lnTo>
                    <a:pt x="15482" y="10761"/>
                  </a:lnTo>
                  <a:lnTo>
                    <a:pt x="15499" y="10880"/>
                  </a:lnTo>
                  <a:lnTo>
                    <a:pt x="15546" y="11021"/>
                  </a:lnTo>
                  <a:lnTo>
                    <a:pt x="15614" y="10967"/>
                  </a:lnTo>
                  <a:lnTo>
                    <a:pt x="15535" y="10727"/>
                  </a:lnTo>
                  <a:lnTo>
                    <a:pt x="15650" y="10569"/>
                  </a:lnTo>
                  <a:lnTo>
                    <a:pt x="15762" y="10432"/>
                  </a:lnTo>
                  <a:lnTo>
                    <a:pt x="16024" y="10381"/>
                  </a:lnTo>
                  <a:lnTo>
                    <a:pt x="16117" y="10289"/>
                  </a:lnTo>
                  <a:lnTo>
                    <a:pt x="16183" y="10120"/>
                  </a:lnTo>
                  <a:lnTo>
                    <a:pt x="16253" y="10035"/>
                  </a:lnTo>
                  <a:lnTo>
                    <a:pt x="16440" y="9841"/>
                  </a:lnTo>
                  <a:lnTo>
                    <a:pt x="16600" y="9797"/>
                  </a:lnTo>
                  <a:lnTo>
                    <a:pt x="16827" y="9761"/>
                  </a:lnTo>
                  <a:lnTo>
                    <a:pt x="16975" y="9680"/>
                  </a:lnTo>
                  <a:lnTo>
                    <a:pt x="17100" y="9613"/>
                  </a:lnTo>
                  <a:lnTo>
                    <a:pt x="17191" y="9547"/>
                  </a:lnTo>
                  <a:lnTo>
                    <a:pt x="17242" y="9250"/>
                  </a:lnTo>
                  <a:lnTo>
                    <a:pt x="17356" y="9134"/>
                  </a:lnTo>
                  <a:lnTo>
                    <a:pt x="17482" y="9045"/>
                  </a:lnTo>
                  <a:lnTo>
                    <a:pt x="17579" y="8965"/>
                  </a:lnTo>
                  <a:lnTo>
                    <a:pt x="17788" y="8827"/>
                  </a:lnTo>
                  <a:lnTo>
                    <a:pt x="17966" y="8684"/>
                  </a:lnTo>
                  <a:lnTo>
                    <a:pt x="18192" y="8613"/>
                  </a:lnTo>
                  <a:lnTo>
                    <a:pt x="18339" y="8516"/>
                  </a:lnTo>
                  <a:lnTo>
                    <a:pt x="18489" y="8428"/>
                  </a:lnTo>
                  <a:lnTo>
                    <a:pt x="18633" y="8365"/>
                  </a:lnTo>
                  <a:lnTo>
                    <a:pt x="18762" y="8309"/>
                  </a:lnTo>
                  <a:lnTo>
                    <a:pt x="18913" y="8309"/>
                  </a:lnTo>
                  <a:lnTo>
                    <a:pt x="19010" y="8350"/>
                  </a:lnTo>
                  <a:lnTo>
                    <a:pt x="19016" y="8472"/>
                  </a:lnTo>
                  <a:lnTo>
                    <a:pt x="18873" y="8513"/>
                  </a:lnTo>
                  <a:lnTo>
                    <a:pt x="18706" y="8635"/>
                  </a:lnTo>
                  <a:lnTo>
                    <a:pt x="18595" y="8691"/>
                  </a:lnTo>
                  <a:lnTo>
                    <a:pt x="18495" y="8751"/>
                  </a:lnTo>
                  <a:lnTo>
                    <a:pt x="18450" y="8839"/>
                  </a:lnTo>
                  <a:lnTo>
                    <a:pt x="18511" y="8931"/>
                  </a:lnTo>
                  <a:lnTo>
                    <a:pt x="18611" y="8931"/>
                  </a:lnTo>
                  <a:lnTo>
                    <a:pt x="18791" y="8827"/>
                  </a:lnTo>
                  <a:lnTo>
                    <a:pt x="18930" y="8727"/>
                  </a:lnTo>
                  <a:lnTo>
                    <a:pt x="19074" y="8650"/>
                  </a:lnTo>
                  <a:lnTo>
                    <a:pt x="19244" y="8635"/>
                  </a:lnTo>
                  <a:cubicBezTo>
                    <a:pt x="19290" y="8619"/>
                    <a:pt x="19335" y="8600"/>
                    <a:pt x="19379" y="8579"/>
                  </a:cubicBezTo>
                  <a:cubicBezTo>
                    <a:pt x="19434" y="8553"/>
                    <a:pt x="19488" y="8523"/>
                    <a:pt x="19541" y="8489"/>
                  </a:cubicBezTo>
                  <a:lnTo>
                    <a:pt x="19653" y="8409"/>
                  </a:lnTo>
                  <a:lnTo>
                    <a:pt x="19869" y="8294"/>
                  </a:lnTo>
                  <a:lnTo>
                    <a:pt x="19833" y="8195"/>
                  </a:lnTo>
                  <a:lnTo>
                    <a:pt x="19698" y="8202"/>
                  </a:lnTo>
                  <a:lnTo>
                    <a:pt x="19554" y="8292"/>
                  </a:lnTo>
                  <a:lnTo>
                    <a:pt x="19488" y="8314"/>
                  </a:lnTo>
                  <a:lnTo>
                    <a:pt x="19341" y="8314"/>
                  </a:lnTo>
                  <a:lnTo>
                    <a:pt x="19174" y="8207"/>
                  </a:lnTo>
                  <a:lnTo>
                    <a:pt x="18993" y="8112"/>
                  </a:lnTo>
                  <a:lnTo>
                    <a:pt x="18933" y="7978"/>
                  </a:lnTo>
                  <a:lnTo>
                    <a:pt x="18938" y="7840"/>
                  </a:lnTo>
                  <a:lnTo>
                    <a:pt x="18944" y="7690"/>
                  </a:lnTo>
                  <a:lnTo>
                    <a:pt x="19006" y="7610"/>
                  </a:lnTo>
                  <a:lnTo>
                    <a:pt x="19140" y="7428"/>
                  </a:lnTo>
                  <a:lnTo>
                    <a:pt x="19187" y="7345"/>
                  </a:lnTo>
                  <a:lnTo>
                    <a:pt x="19237" y="7180"/>
                  </a:lnTo>
                  <a:lnTo>
                    <a:pt x="19106" y="7144"/>
                  </a:lnTo>
                  <a:lnTo>
                    <a:pt x="18892" y="7163"/>
                  </a:lnTo>
                  <a:lnTo>
                    <a:pt x="18659" y="7228"/>
                  </a:lnTo>
                  <a:lnTo>
                    <a:pt x="18407" y="7344"/>
                  </a:lnTo>
                  <a:lnTo>
                    <a:pt x="18286" y="7459"/>
                  </a:lnTo>
                  <a:lnTo>
                    <a:pt x="18115" y="7495"/>
                  </a:lnTo>
                  <a:lnTo>
                    <a:pt x="18053" y="7522"/>
                  </a:lnTo>
                  <a:lnTo>
                    <a:pt x="17997" y="7406"/>
                  </a:lnTo>
                  <a:lnTo>
                    <a:pt x="18048" y="7304"/>
                  </a:lnTo>
                  <a:lnTo>
                    <a:pt x="18150" y="7238"/>
                  </a:lnTo>
                  <a:lnTo>
                    <a:pt x="18577" y="7007"/>
                  </a:lnTo>
                  <a:lnTo>
                    <a:pt x="18765" y="6862"/>
                  </a:lnTo>
                  <a:cubicBezTo>
                    <a:pt x="18809" y="6831"/>
                    <a:pt x="18854" y="6805"/>
                    <a:pt x="18901" y="6781"/>
                  </a:cubicBezTo>
                  <a:cubicBezTo>
                    <a:pt x="18965" y="6749"/>
                    <a:pt x="19031" y="6724"/>
                    <a:pt x="19098" y="6706"/>
                  </a:cubicBezTo>
                  <a:lnTo>
                    <a:pt x="19233" y="6665"/>
                  </a:lnTo>
                  <a:lnTo>
                    <a:pt x="19413" y="6636"/>
                  </a:lnTo>
                  <a:lnTo>
                    <a:pt x="19652" y="6658"/>
                  </a:lnTo>
                  <a:lnTo>
                    <a:pt x="19921" y="6687"/>
                  </a:lnTo>
                  <a:lnTo>
                    <a:pt x="20075" y="6660"/>
                  </a:lnTo>
                  <a:lnTo>
                    <a:pt x="20242" y="6618"/>
                  </a:lnTo>
                  <a:lnTo>
                    <a:pt x="20490" y="6615"/>
                  </a:lnTo>
                  <a:lnTo>
                    <a:pt x="20803" y="6477"/>
                  </a:lnTo>
                  <a:lnTo>
                    <a:pt x="20930" y="6409"/>
                  </a:lnTo>
                  <a:cubicBezTo>
                    <a:pt x="20988" y="6390"/>
                    <a:pt x="21045" y="6366"/>
                    <a:pt x="21099" y="6336"/>
                  </a:cubicBezTo>
                  <a:cubicBezTo>
                    <a:pt x="21140" y="6313"/>
                    <a:pt x="21179" y="6288"/>
                    <a:pt x="21217" y="6260"/>
                  </a:cubicBezTo>
                  <a:lnTo>
                    <a:pt x="21276" y="6209"/>
                  </a:lnTo>
                  <a:lnTo>
                    <a:pt x="21373" y="6131"/>
                  </a:lnTo>
                  <a:cubicBezTo>
                    <a:pt x="21397" y="6115"/>
                    <a:pt x="21420" y="6096"/>
                    <a:pt x="21441" y="6073"/>
                  </a:cubicBezTo>
                  <a:cubicBezTo>
                    <a:pt x="21471" y="6042"/>
                    <a:pt x="21497" y="6005"/>
                    <a:pt x="21518" y="5964"/>
                  </a:cubicBezTo>
                  <a:lnTo>
                    <a:pt x="21583" y="5842"/>
                  </a:lnTo>
                  <a:lnTo>
                    <a:pt x="21600" y="5716"/>
                  </a:lnTo>
                  <a:lnTo>
                    <a:pt x="21594" y="5645"/>
                  </a:lnTo>
                  <a:lnTo>
                    <a:pt x="21471" y="5526"/>
                  </a:lnTo>
                  <a:lnTo>
                    <a:pt x="21403" y="5467"/>
                  </a:lnTo>
                  <a:lnTo>
                    <a:pt x="21327" y="5446"/>
                  </a:lnTo>
                  <a:lnTo>
                    <a:pt x="21196" y="5446"/>
                  </a:lnTo>
                  <a:lnTo>
                    <a:pt x="21091" y="5453"/>
                  </a:lnTo>
                  <a:lnTo>
                    <a:pt x="20995" y="5547"/>
                  </a:lnTo>
                  <a:lnTo>
                    <a:pt x="20900" y="5567"/>
                  </a:lnTo>
                  <a:lnTo>
                    <a:pt x="20828" y="5523"/>
                  </a:lnTo>
                  <a:lnTo>
                    <a:pt x="20828" y="5416"/>
                  </a:lnTo>
                  <a:cubicBezTo>
                    <a:pt x="20860" y="5376"/>
                    <a:pt x="20896" y="5339"/>
                    <a:pt x="20934" y="5307"/>
                  </a:cubicBezTo>
                  <a:cubicBezTo>
                    <a:pt x="20959" y="5286"/>
                    <a:pt x="20985" y="5266"/>
                    <a:pt x="21011" y="5249"/>
                  </a:cubicBezTo>
                  <a:lnTo>
                    <a:pt x="20920" y="5120"/>
                  </a:lnTo>
                  <a:lnTo>
                    <a:pt x="20871" y="4942"/>
                  </a:lnTo>
                  <a:lnTo>
                    <a:pt x="20814" y="4814"/>
                  </a:lnTo>
                  <a:lnTo>
                    <a:pt x="20734" y="4712"/>
                  </a:lnTo>
                  <a:lnTo>
                    <a:pt x="20746" y="4563"/>
                  </a:lnTo>
                  <a:lnTo>
                    <a:pt x="20846" y="4476"/>
                  </a:lnTo>
                  <a:lnTo>
                    <a:pt x="20856" y="4345"/>
                  </a:lnTo>
                  <a:lnTo>
                    <a:pt x="20833" y="4183"/>
                  </a:lnTo>
                  <a:lnTo>
                    <a:pt x="20762" y="4113"/>
                  </a:lnTo>
                  <a:lnTo>
                    <a:pt x="20722" y="4001"/>
                  </a:lnTo>
                  <a:cubicBezTo>
                    <a:pt x="20752" y="3980"/>
                    <a:pt x="20776" y="3947"/>
                    <a:pt x="20790" y="3907"/>
                  </a:cubicBezTo>
                  <a:cubicBezTo>
                    <a:pt x="20808" y="3857"/>
                    <a:pt x="20810" y="3800"/>
                    <a:pt x="20796" y="3749"/>
                  </a:cubicBezTo>
                  <a:lnTo>
                    <a:pt x="20745" y="3647"/>
                  </a:lnTo>
                  <a:lnTo>
                    <a:pt x="20720" y="3537"/>
                  </a:lnTo>
                  <a:lnTo>
                    <a:pt x="20625" y="3493"/>
                  </a:lnTo>
                  <a:lnTo>
                    <a:pt x="20528" y="3632"/>
                  </a:lnTo>
                  <a:lnTo>
                    <a:pt x="20392" y="3756"/>
                  </a:lnTo>
                  <a:lnTo>
                    <a:pt x="20250" y="3892"/>
                  </a:lnTo>
                  <a:lnTo>
                    <a:pt x="20115" y="4018"/>
                  </a:lnTo>
                  <a:lnTo>
                    <a:pt x="19946" y="4098"/>
                  </a:lnTo>
                  <a:lnTo>
                    <a:pt x="19822" y="4091"/>
                  </a:lnTo>
                  <a:lnTo>
                    <a:pt x="19744" y="4074"/>
                  </a:lnTo>
                  <a:lnTo>
                    <a:pt x="19649" y="3952"/>
                  </a:lnTo>
                  <a:lnTo>
                    <a:pt x="19564" y="3858"/>
                  </a:lnTo>
                  <a:lnTo>
                    <a:pt x="19617" y="3705"/>
                  </a:lnTo>
                  <a:lnTo>
                    <a:pt x="19691" y="3562"/>
                  </a:lnTo>
                  <a:lnTo>
                    <a:pt x="19670" y="3362"/>
                  </a:lnTo>
                  <a:lnTo>
                    <a:pt x="19615" y="3265"/>
                  </a:lnTo>
                  <a:lnTo>
                    <a:pt x="19484" y="3118"/>
                  </a:lnTo>
                  <a:lnTo>
                    <a:pt x="19382" y="3053"/>
                  </a:lnTo>
                  <a:lnTo>
                    <a:pt x="19268" y="2958"/>
                  </a:lnTo>
                  <a:lnTo>
                    <a:pt x="19145" y="2912"/>
                  </a:lnTo>
                  <a:lnTo>
                    <a:pt x="19014" y="2919"/>
                  </a:lnTo>
                  <a:lnTo>
                    <a:pt x="18924" y="2834"/>
                  </a:lnTo>
                  <a:lnTo>
                    <a:pt x="18793" y="2819"/>
                  </a:lnTo>
                  <a:lnTo>
                    <a:pt x="18658" y="2819"/>
                  </a:lnTo>
                  <a:lnTo>
                    <a:pt x="18524" y="2863"/>
                  </a:lnTo>
                  <a:lnTo>
                    <a:pt x="18416" y="2934"/>
                  </a:lnTo>
                  <a:lnTo>
                    <a:pt x="18334" y="2997"/>
                  </a:lnTo>
                  <a:lnTo>
                    <a:pt x="18277" y="3133"/>
                  </a:lnTo>
                  <a:lnTo>
                    <a:pt x="18228" y="3344"/>
                  </a:lnTo>
                  <a:lnTo>
                    <a:pt x="18114" y="3556"/>
                  </a:lnTo>
                  <a:lnTo>
                    <a:pt x="18057" y="3665"/>
                  </a:lnTo>
                  <a:lnTo>
                    <a:pt x="17966" y="3765"/>
                  </a:lnTo>
                  <a:lnTo>
                    <a:pt x="17864" y="3806"/>
                  </a:lnTo>
                  <a:lnTo>
                    <a:pt x="17813" y="3908"/>
                  </a:lnTo>
                  <a:lnTo>
                    <a:pt x="17790" y="3988"/>
                  </a:lnTo>
                  <a:lnTo>
                    <a:pt x="17790" y="4105"/>
                  </a:lnTo>
                  <a:lnTo>
                    <a:pt x="17807" y="4220"/>
                  </a:lnTo>
                  <a:lnTo>
                    <a:pt x="17813" y="4330"/>
                  </a:lnTo>
                  <a:lnTo>
                    <a:pt x="17807" y="4419"/>
                  </a:lnTo>
                  <a:lnTo>
                    <a:pt x="17727" y="4570"/>
                  </a:lnTo>
                  <a:lnTo>
                    <a:pt x="17608" y="4723"/>
                  </a:lnTo>
                  <a:lnTo>
                    <a:pt x="17570" y="4807"/>
                  </a:lnTo>
                  <a:lnTo>
                    <a:pt x="17479" y="4941"/>
                  </a:lnTo>
                  <a:lnTo>
                    <a:pt x="17394" y="5028"/>
                  </a:lnTo>
                  <a:lnTo>
                    <a:pt x="17345" y="5072"/>
                  </a:lnTo>
                  <a:lnTo>
                    <a:pt x="17172" y="5175"/>
                  </a:lnTo>
                  <a:lnTo>
                    <a:pt x="17093" y="5197"/>
                  </a:lnTo>
                  <a:lnTo>
                    <a:pt x="16951" y="5269"/>
                  </a:lnTo>
                  <a:lnTo>
                    <a:pt x="16873" y="5378"/>
                  </a:lnTo>
                  <a:lnTo>
                    <a:pt x="16811" y="5487"/>
                  </a:lnTo>
                  <a:lnTo>
                    <a:pt x="16771" y="5592"/>
                  </a:lnTo>
                  <a:lnTo>
                    <a:pt x="16743" y="5750"/>
                  </a:lnTo>
                  <a:lnTo>
                    <a:pt x="16726" y="5871"/>
                  </a:lnTo>
                  <a:lnTo>
                    <a:pt x="16709" y="5944"/>
                  </a:lnTo>
                  <a:lnTo>
                    <a:pt x="16652" y="6076"/>
                  </a:lnTo>
                  <a:lnTo>
                    <a:pt x="16601" y="6191"/>
                  </a:lnTo>
                  <a:lnTo>
                    <a:pt x="16482" y="6279"/>
                  </a:lnTo>
                  <a:lnTo>
                    <a:pt x="16345" y="6351"/>
                  </a:lnTo>
                  <a:lnTo>
                    <a:pt x="16220" y="6410"/>
                  </a:lnTo>
                  <a:lnTo>
                    <a:pt x="16108" y="6417"/>
                  </a:lnTo>
                  <a:lnTo>
                    <a:pt x="16026" y="6249"/>
                  </a:lnTo>
                  <a:lnTo>
                    <a:pt x="15965" y="6129"/>
                  </a:lnTo>
                  <a:lnTo>
                    <a:pt x="15948" y="6014"/>
                  </a:lnTo>
                  <a:lnTo>
                    <a:pt x="15982" y="5833"/>
                  </a:lnTo>
                  <a:lnTo>
                    <a:pt x="16056" y="5667"/>
                  </a:lnTo>
                  <a:lnTo>
                    <a:pt x="16079" y="5551"/>
                  </a:lnTo>
                  <a:lnTo>
                    <a:pt x="16130" y="5398"/>
                  </a:lnTo>
                  <a:lnTo>
                    <a:pt x="16168" y="5299"/>
                  </a:lnTo>
                  <a:lnTo>
                    <a:pt x="16158" y="5212"/>
                  </a:lnTo>
                  <a:lnTo>
                    <a:pt x="16120" y="5149"/>
                  </a:lnTo>
                  <a:lnTo>
                    <a:pt x="16044" y="5134"/>
                  </a:lnTo>
                  <a:lnTo>
                    <a:pt x="15842" y="5066"/>
                  </a:lnTo>
                  <a:lnTo>
                    <a:pt x="15649" y="5016"/>
                  </a:lnTo>
                  <a:lnTo>
                    <a:pt x="15519" y="4899"/>
                  </a:lnTo>
                  <a:lnTo>
                    <a:pt x="15428" y="4807"/>
                  </a:lnTo>
                  <a:lnTo>
                    <a:pt x="15295" y="4703"/>
                  </a:lnTo>
                  <a:lnTo>
                    <a:pt x="15101" y="4615"/>
                  </a:lnTo>
                  <a:lnTo>
                    <a:pt x="15030" y="4608"/>
                  </a:lnTo>
                  <a:lnTo>
                    <a:pt x="14853" y="4596"/>
                  </a:lnTo>
                  <a:lnTo>
                    <a:pt x="14711" y="4533"/>
                  </a:lnTo>
                  <a:lnTo>
                    <a:pt x="14656" y="4441"/>
                  </a:lnTo>
                  <a:lnTo>
                    <a:pt x="14613" y="4335"/>
                  </a:lnTo>
                  <a:lnTo>
                    <a:pt x="14581" y="4174"/>
                  </a:lnTo>
                  <a:lnTo>
                    <a:pt x="14534" y="4070"/>
                  </a:lnTo>
                  <a:lnTo>
                    <a:pt x="14451" y="4048"/>
                  </a:lnTo>
                  <a:lnTo>
                    <a:pt x="14384" y="3982"/>
                  </a:lnTo>
                  <a:lnTo>
                    <a:pt x="14380" y="3875"/>
                  </a:lnTo>
                  <a:lnTo>
                    <a:pt x="14437" y="3743"/>
                  </a:lnTo>
                  <a:lnTo>
                    <a:pt x="14496" y="3639"/>
                  </a:lnTo>
                  <a:lnTo>
                    <a:pt x="14589" y="3529"/>
                  </a:lnTo>
                  <a:lnTo>
                    <a:pt x="14644" y="3420"/>
                  </a:lnTo>
                  <a:lnTo>
                    <a:pt x="14712" y="3355"/>
                  </a:lnTo>
                  <a:lnTo>
                    <a:pt x="14846" y="3290"/>
                  </a:lnTo>
                  <a:lnTo>
                    <a:pt x="14960" y="3224"/>
                  </a:lnTo>
                  <a:lnTo>
                    <a:pt x="15117" y="3068"/>
                  </a:lnTo>
                  <a:lnTo>
                    <a:pt x="15265" y="2971"/>
                  </a:lnTo>
                  <a:lnTo>
                    <a:pt x="15367" y="2891"/>
                  </a:lnTo>
                  <a:lnTo>
                    <a:pt x="15479" y="2833"/>
                  </a:lnTo>
                  <a:lnTo>
                    <a:pt x="15627" y="2760"/>
                  </a:lnTo>
                  <a:lnTo>
                    <a:pt x="15801" y="2672"/>
                  </a:lnTo>
                  <a:lnTo>
                    <a:pt x="15902" y="2616"/>
                  </a:lnTo>
                  <a:lnTo>
                    <a:pt x="15953" y="2544"/>
                  </a:lnTo>
                  <a:lnTo>
                    <a:pt x="15902" y="2480"/>
                  </a:lnTo>
                  <a:lnTo>
                    <a:pt x="15942" y="2320"/>
                  </a:lnTo>
                  <a:lnTo>
                    <a:pt x="16029" y="2276"/>
                  </a:lnTo>
                  <a:lnTo>
                    <a:pt x="16111" y="2336"/>
                  </a:lnTo>
                  <a:lnTo>
                    <a:pt x="16338" y="2329"/>
                  </a:lnTo>
                  <a:lnTo>
                    <a:pt x="16515" y="2242"/>
                  </a:lnTo>
                  <a:lnTo>
                    <a:pt x="16662" y="2213"/>
                  </a:lnTo>
                  <a:lnTo>
                    <a:pt x="16803" y="2154"/>
                  </a:lnTo>
                  <a:lnTo>
                    <a:pt x="16958" y="2088"/>
                  </a:lnTo>
                  <a:lnTo>
                    <a:pt x="16928" y="1994"/>
                  </a:lnTo>
                  <a:lnTo>
                    <a:pt x="16828" y="1852"/>
                  </a:lnTo>
                  <a:lnTo>
                    <a:pt x="16746" y="1775"/>
                  </a:lnTo>
                  <a:lnTo>
                    <a:pt x="16786" y="1685"/>
                  </a:lnTo>
                  <a:lnTo>
                    <a:pt x="16894" y="1649"/>
                  </a:lnTo>
                  <a:lnTo>
                    <a:pt x="17022" y="1728"/>
                  </a:lnTo>
                  <a:cubicBezTo>
                    <a:pt x="17065" y="1745"/>
                    <a:pt x="17109" y="1754"/>
                    <a:pt x="17154" y="1754"/>
                  </a:cubicBezTo>
                  <a:cubicBezTo>
                    <a:pt x="17193" y="1754"/>
                    <a:pt x="17232" y="1748"/>
                    <a:pt x="17270" y="1735"/>
                  </a:cubicBezTo>
                  <a:lnTo>
                    <a:pt x="17369" y="1675"/>
                  </a:lnTo>
                  <a:lnTo>
                    <a:pt x="17463" y="1580"/>
                  </a:lnTo>
                  <a:lnTo>
                    <a:pt x="17617" y="1551"/>
                  </a:lnTo>
                  <a:lnTo>
                    <a:pt x="17797" y="1546"/>
                  </a:lnTo>
                  <a:lnTo>
                    <a:pt x="17945" y="1517"/>
                  </a:lnTo>
                  <a:cubicBezTo>
                    <a:pt x="18025" y="1530"/>
                    <a:pt x="18106" y="1530"/>
                    <a:pt x="18186" y="1517"/>
                  </a:cubicBezTo>
                  <a:cubicBezTo>
                    <a:pt x="18230" y="1510"/>
                    <a:pt x="18274" y="1499"/>
                    <a:pt x="18316" y="1480"/>
                  </a:cubicBezTo>
                  <a:cubicBezTo>
                    <a:pt x="18379" y="1453"/>
                    <a:pt x="18437" y="1411"/>
                    <a:pt x="18487" y="1357"/>
                  </a:cubicBezTo>
                  <a:lnTo>
                    <a:pt x="18576" y="1269"/>
                  </a:lnTo>
                  <a:lnTo>
                    <a:pt x="18679" y="1133"/>
                  </a:lnTo>
                  <a:lnTo>
                    <a:pt x="18740" y="1033"/>
                  </a:lnTo>
                  <a:lnTo>
                    <a:pt x="18827" y="887"/>
                  </a:lnTo>
                  <a:lnTo>
                    <a:pt x="18865" y="773"/>
                  </a:lnTo>
                  <a:lnTo>
                    <a:pt x="18842" y="683"/>
                  </a:lnTo>
                  <a:lnTo>
                    <a:pt x="18706" y="662"/>
                  </a:lnTo>
                  <a:lnTo>
                    <a:pt x="18611" y="642"/>
                  </a:lnTo>
                  <a:lnTo>
                    <a:pt x="18371" y="642"/>
                  </a:lnTo>
                  <a:lnTo>
                    <a:pt x="18303" y="678"/>
                  </a:lnTo>
                  <a:lnTo>
                    <a:pt x="18196" y="812"/>
                  </a:lnTo>
                  <a:lnTo>
                    <a:pt x="18035" y="1029"/>
                  </a:lnTo>
                  <a:lnTo>
                    <a:pt x="17939" y="1072"/>
                  </a:lnTo>
                  <a:lnTo>
                    <a:pt x="17774" y="1203"/>
                  </a:lnTo>
                  <a:lnTo>
                    <a:pt x="17708" y="1283"/>
                  </a:lnTo>
                  <a:lnTo>
                    <a:pt x="17630" y="1324"/>
                  </a:lnTo>
                  <a:lnTo>
                    <a:pt x="17575" y="1297"/>
                  </a:lnTo>
                  <a:lnTo>
                    <a:pt x="17456" y="1210"/>
                  </a:lnTo>
                  <a:lnTo>
                    <a:pt x="17478" y="1123"/>
                  </a:lnTo>
                  <a:lnTo>
                    <a:pt x="17579" y="987"/>
                  </a:lnTo>
                  <a:lnTo>
                    <a:pt x="17620" y="848"/>
                  </a:lnTo>
                  <a:lnTo>
                    <a:pt x="17580" y="746"/>
                  </a:lnTo>
                  <a:lnTo>
                    <a:pt x="17480" y="713"/>
                  </a:lnTo>
                  <a:lnTo>
                    <a:pt x="17389" y="669"/>
                  </a:lnTo>
                  <a:lnTo>
                    <a:pt x="17377" y="770"/>
                  </a:lnTo>
                  <a:lnTo>
                    <a:pt x="17275" y="843"/>
                  </a:lnTo>
                  <a:lnTo>
                    <a:pt x="17223" y="719"/>
                  </a:lnTo>
                  <a:lnTo>
                    <a:pt x="17188" y="550"/>
                  </a:lnTo>
                  <a:lnTo>
                    <a:pt x="17158" y="474"/>
                  </a:lnTo>
                  <a:lnTo>
                    <a:pt x="17158" y="393"/>
                  </a:lnTo>
                  <a:lnTo>
                    <a:pt x="17262" y="250"/>
                  </a:lnTo>
                  <a:lnTo>
                    <a:pt x="17279" y="137"/>
                  </a:lnTo>
                  <a:lnTo>
                    <a:pt x="17211" y="42"/>
                  </a:lnTo>
                  <a:lnTo>
                    <a:pt x="17121" y="0"/>
                  </a:lnTo>
                  <a:lnTo>
                    <a:pt x="16997" y="69"/>
                  </a:lnTo>
                  <a:lnTo>
                    <a:pt x="16878" y="193"/>
                  </a:lnTo>
                  <a:lnTo>
                    <a:pt x="16739" y="264"/>
                  </a:lnTo>
                  <a:lnTo>
                    <a:pt x="16601" y="308"/>
                  </a:lnTo>
                  <a:lnTo>
                    <a:pt x="16495" y="385"/>
                  </a:lnTo>
                  <a:lnTo>
                    <a:pt x="16478" y="478"/>
                  </a:lnTo>
                  <a:lnTo>
                    <a:pt x="16580" y="499"/>
                  </a:lnTo>
                  <a:lnTo>
                    <a:pt x="16696" y="652"/>
                  </a:lnTo>
                  <a:lnTo>
                    <a:pt x="16774" y="698"/>
                  </a:lnTo>
                  <a:lnTo>
                    <a:pt x="16711" y="834"/>
                  </a:lnTo>
                  <a:lnTo>
                    <a:pt x="16611" y="914"/>
                  </a:lnTo>
                  <a:lnTo>
                    <a:pt x="16484" y="970"/>
                  </a:lnTo>
                  <a:lnTo>
                    <a:pt x="16336" y="992"/>
                  </a:lnTo>
                  <a:lnTo>
                    <a:pt x="16211" y="1072"/>
                  </a:lnTo>
                  <a:lnTo>
                    <a:pt x="16065" y="1208"/>
                  </a:lnTo>
                  <a:lnTo>
                    <a:pt x="15938" y="1300"/>
                  </a:lnTo>
                  <a:lnTo>
                    <a:pt x="15900" y="1403"/>
                  </a:lnTo>
                  <a:lnTo>
                    <a:pt x="15840" y="1405"/>
                  </a:lnTo>
                  <a:lnTo>
                    <a:pt x="15806" y="1296"/>
                  </a:lnTo>
                  <a:lnTo>
                    <a:pt x="15726" y="1252"/>
                  </a:lnTo>
                  <a:lnTo>
                    <a:pt x="15631" y="1267"/>
                  </a:lnTo>
                  <a:lnTo>
                    <a:pt x="15605" y="1192"/>
                  </a:lnTo>
                  <a:cubicBezTo>
                    <a:pt x="15584" y="1165"/>
                    <a:pt x="15559" y="1144"/>
                    <a:pt x="15531" y="1131"/>
                  </a:cubicBezTo>
                  <a:cubicBezTo>
                    <a:pt x="15512" y="1122"/>
                    <a:pt x="15491" y="1117"/>
                    <a:pt x="15471" y="1117"/>
                  </a:cubicBezTo>
                  <a:lnTo>
                    <a:pt x="15344" y="1117"/>
                  </a:lnTo>
                  <a:lnTo>
                    <a:pt x="15199" y="1177"/>
                  </a:lnTo>
                  <a:lnTo>
                    <a:pt x="15108" y="1170"/>
                  </a:lnTo>
                  <a:lnTo>
                    <a:pt x="14956" y="1162"/>
                  </a:lnTo>
                  <a:lnTo>
                    <a:pt x="14865" y="1119"/>
                  </a:lnTo>
                  <a:cubicBezTo>
                    <a:pt x="14833" y="1105"/>
                    <a:pt x="14801" y="1091"/>
                    <a:pt x="14769" y="1075"/>
                  </a:cubicBezTo>
                  <a:cubicBezTo>
                    <a:pt x="14722" y="1053"/>
                    <a:pt x="14676" y="1028"/>
                    <a:pt x="14628" y="1010"/>
                  </a:cubicBezTo>
                  <a:cubicBezTo>
                    <a:pt x="14586" y="993"/>
                    <a:pt x="14542" y="981"/>
                    <a:pt x="14498" y="973"/>
                  </a:cubicBezTo>
                  <a:lnTo>
                    <a:pt x="14362" y="995"/>
                  </a:lnTo>
                  <a:lnTo>
                    <a:pt x="14227" y="1051"/>
                  </a:lnTo>
                  <a:lnTo>
                    <a:pt x="14126" y="1073"/>
                  </a:lnTo>
                  <a:lnTo>
                    <a:pt x="14007" y="1095"/>
                  </a:lnTo>
                  <a:lnTo>
                    <a:pt x="13915" y="1160"/>
                  </a:lnTo>
                  <a:lnTo>
                    <a:pt x="13864" y="1223"/>
                  </a:lnTo>
                  <a:lnTo>
                    <a:pt x="13791" y="1318"/>
                  </a:lnTo>
                  <a:cubicBezTo>
                    <a:pt x="13779" y="1341"/>
                    <a:pt x="13766" y="1364"/>
                    <a:pt x="13753" y="1386"/>
                  </a:cubicBezTo>
                  <a:cubicBezTo>
                    <a:pt x="13728" y="1427"/>
                    <a:pt x="13701" y="1467"/>
                    <a:pt x="13670" y="1500"/>
                  </a:cubicBezTo>
                  <a:cubicBezTo>
                    <a:pt x="13638" y="1533"/>
                    <a:pt x="13603" y="1560"/>
                    <a:pt x="13565" y="1580"/>
                  </a:cubicBezTo>
                  <a:lnTo>
                    <a:pt x="13469" y="1480"/>
                  </a:lnTo>
                  <a:lnTo>
                    <a:pt x="13459" y="1310"/>
                  </a:lnTo>
                  <a:lnTo>
                    <a:pt x="13425" y="1176"/>
                  </a:lnTo>
                  <a:lnTo>
                    <a:pt x="13378" y="1120"/>
                  </a:lnTo>
                  <a:lnTo>
                    <a:pt x="13268" y="1101"/>
                  </a:lnTo>
                  <a:lnTo>
                    <a:pt x="13148" y="1115"/>
                  </a:lnTo>
                  <a:lnTo>
                    <a:pt x="13089" y="1183"/>
                  </a:lnTo>
                  <a:lnTo>
                    <a:pt x="13018" y="1183"/>
                  </a:lnTo>
                  <a:lnTo>
                    <a:pt x="12818" y="1192"/>
                  </a:lnTo>
                  <a:lnTo>
                    <a:pt x="12642" y="1192"/>
                  </a:lnTo>
                  <a:lnTo>
                    <a:pt x="12500" y="1104"/>
                  </a:lnTo>
                  <a:lnTo>
                    <a:pt x="12494" y="1027"/>
                  </a:lnTo>
                  <a:lnTo>
                    <a:pt x="12560" y="956"/>
                  </a:lnTo>
                  <a:lnTo>
                    <a:pt x="12650" y="915"/>
                  </a:lnTo>
                  <a:lnTo>
                    <a:pt x="12674" y="840"/>
                  </a:lnTo>
                  <a:lnTo>
                    <a:pt x="12555" y="840"/>
                  </a:lnTo>
                  <a:lnTo>
                    <a:pt x="12364" y="876"/>
                  </a:lnTo>
                  <a:lnTo>
                    <a:pt x="12266" y="825"/>
                  </a:lnTo>
                  <a:lnTo>
                    <a:pt x="12129" y="723"/>
                  </a:lnTo>
                  <a:lnTo>
                    <a:pt x="11999" y="650"/>
                  </a:lnTo>
                  <a:lnTo>
                    <a:pt x="11913" y="614"/>
                  </a:lnTo>
                  <a:lnTo>
                    <a:pt x="11760" y="572"/>
                  </a:lnTo>
                  <a:lnTo>
                    <a:pt x="11642" y="550"/>
                  </a:lnTo>
                  <a:lnTo>
                    <a:pt x="11514" y="550"/>
                  </a:lnTo>
                  <a:lnTo>
                    <a:pt x="11415" y="558"/>
                  </a:lnTo>
                  <a:lnTo>
                    <a:pt x="11319" y="601"/>
                  </a:lnTo>
                  <a:lnTo>
                    <a:pt x="11143" y="637"/>
                  </a:lnTo>
                  <a:lnTo>
                    <a:pt x="11018" y="616"/>
                  </a:lnTo>
                  <a:lnTo>
                    <a:pt x="10847" y="514"/>
                  </a:lnTo>
                  <a:lnTo>
                    <a:pt x="10762" y="449"/>
                  </a:lnTo>
                  <a:lnTo>
                    <a:pt x="10681" y="458"/>
                  </a:lnTo>
                  <a:lnTo>
                    <a:pt x="10573" y="509"/>
                  </a:lnTo>
                  <a:lnTo>
                    <a:pt x="10499" y="546"/>
                  </a:lnTo>
                  <a:lnTo>
                    <a:pt x="10376" y="524"/>
                  </a:lnTo>
                  <a:lnTo>
                    <a:pt x="10291" y="502"/>
                  </a:lnTo>
                  <a:lnTo>
                    <a:pt x="10121" y="517"/>
                  </a:lnTo>
                  <a:lnTo>
                    <a:pt x="9918" y="575"/>
                  </a:lnTo>
                  <a:lnTo>
                    <a:pt x="9714" y="655"/>
                  </a:lnTo>
                  <a:lnTo>
                    <a:pt x="9448" y="747"/>
                  </a:lnTo>
                  <a:lnTo>
                    <a:pt x="9329" y="769"/>
                  </a:lnTo>
                  <a:lnTo>
                    <a:pt x="8951" y="819"/>
                  </a:lnTo>
                  <a:lnTo>
                    <a:pt x="8616" y="776"/>
                  </a:lnTo>
                  <a:lnTo>
                    <a:pt x="8127" y="613"/>
                  </a:lnTo>
                  <a:lnTo>
                    <a:pt x="7941" y="509"/>
                  </a:lnTo>
                  <a:lnTo>
                    <a:pt x="7648" y="483"/>
                  </a:lnTo>
                  <a:lnTo>
                    <a:pt x="7075" y="407"/>
                  </a:lnTo>
                  <a:lnTo>
                    <a:pt x="6936" y="356"/>
                  </a:lnTo>
                  <a:lnTo>
                    <a:pt x="6817" y="290"/>
                  </a:lnTo>
                  <a:lnTo>
                    <a:pt x="6682" y="254"/>
                  </a:lnTo>
                  <a:lnTo>
                    <a:pt x="6466" y="217"/>
                  </a:lnTo>
                  <a:lnTo>
                    <a:pt x="6284" y="195"/>
                  </a:lnTo>
                  <a:lnTo>
                    <a:pt x="6126" y="188"/>
                  </a:lnTo>
                  <a:lnTo>
                    <a:pt x="5969" y="188"/>
                  </a:lnTo>
                  <a:lnTo>
                    <a:pt x="5690" y="225"/>
                  </a:lnTo>
                  <a:lnTo>
                    <a:pt x="5320" y="268"/>
                  </a:lnTo>
                  <a:lnTo>
                    <a:pt x="5074" y="361"/>
                  </a:lnTo>
                  <a:lnTo>
                    <a:pt x="4688" y="433"/>
                  </a:lnTo>
                  <a:lnTo>
                    <a:pt x="4586" y="477"/>
                  </a:lnTo>
                  <a:lnTo>
                    <a:pt x="4348" y="572"/>
                  </a:lnTo>
                  <a:lnTo>
                    <a:pt x="4054" y="701"/>
                  </a:lnTo>
                  <a:lnTo>
                    <a:pt x="3823" y="793"/>
                  </a:lnTo>
                  <a:lnTo>
                    <a:pt x="3588" y="866"/>
                  </a:lnTo>
                  <a:lnTo>
                    <a:pt x="3471" y="86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39" name="Shape 1939"/>
            <p:cNvSpPr/>
            <p:nvPr/>
          </p:nvSpPr>
          <p:spPr>
            <a:xfrm>
              <a:off x="2844789" y="405334"/>
              <a:ext cx="871186" cy="314093"/>
            </a:xfrm>
            <a:custGeom>
              <a:avLst/>
              <a:gdLst/>
              <a:ahLst/>
              <a:cxnLst>
                <a:cxn ang="0">
                  <a:pos x="wd2" y="hd2"/>
                </a:cxn>
                <a:cxn ang="5400000">
                  <a:pos x="wd2" y="hd2"/>
                </a:cxn>
                <a:cxn ang="10800000">
                  <a:pos x="wd2" y="hd2"/>
                </a:cxn>
                <a:cxn ang="16200000">
                  <a:pos x="wd2" y="hd2"/>
                </a:cxn>
              </a:cxnLst>
              <a:rect l="0" t="0" r="r" b="b"/>
              <a:pathLst>
                <a:path w="21600" h="21600" extrusionOk="0">
                  <a:moveTo>
                    <a:pt x="5634" y="1167"/>
                  </a:moveTo>
                  <a:lnTo>
                    <a:pt x="4811" y="2252"/>
                  </a:lnTo>
                  <a:lnTo>
                    <a:pt x="2967" y="4498"/>
                  </a:lnTo>
                  <a:lnTo>
                    <a:pt x="1963" y="5618"/>
                  </a:lnTo>
                  <a:lnTo>
                    <a:pt x="576" y="7014"/>
                  </a:lnTo>
                  <a:lnTo>
                    <a:pt x="80" y="8227"/>
                  </a:lnTo>
                  <a:lnTo>
                    <a:pt x="0" y="9312"/>
                  </a:lnTo>
                  <a:lnTo>
                    <a:pt x="451" y="10588"/>
                  </a:lnTo>
                  <a:lnTo>
                    <a:pt x="1016" y="11735"/>
                  </a:lnTo>
                  <a:cubicBezTo>
                    <a:pt x="1189" y="11851"/>
                    <a:pt x="1367" y="11914"/>
                    <a:pt x="1545" y="11921"/>
                  </a:cubicBezTo>
                  <a:cubicBezTo>
                    <a:pt x="2101" y="11944"/>
                    <a:pt x="2642" y="11441"/>
                    <a:pt x="3079" y="10495"/>
                  </a:cubicBezTo>
                  <a:lnTo>
                    <a:pt x="3970" y="9406"/>
                  </a:lnTo>
                  <a:lnTo>
                    <a:pt x="5427" y="8286"/>
                  </a:lnTo>
                  <a:lnTo>
                    <a:pt x="6330" y="8286"/>
                  </a:lnTo>
                  <a:lnTo>
                    <a:pt x="7392" y="10183"/>
                  </a:lnTo>
                  <a:lnTo>
                    <a:pt x="7965" y="10836"/>
                  </a:lnTo>
                  <a:lnTo>
                    <a:pt x="7774" y="11797"/>
                  </a:lnTo>
                  <a:lnTo>
                    <a:pt x="7111" y="12073"/>
                  </a:lnTo>
                  <a:cubicBezTo>
                    <a:pt x="6813" y="12042"/>
                    <a:pt x="6516" y="12011"/>
                    <a:pt x="6219" y="11980"/>
                  </a:cubicBezTo>
                  <a:cubicBezTo>
                    <a:pt x="5914" y="11948"/>
                    <a:pt x="5609" y="11917"/>
                    <a:pt x="5304" y="11886"/>
                  </a:cubicBezTo>
                  <a:lnTo>
                    <a:pt x="5201" y="13473"/>
                  </a:lnTo>
                  <a:lnTo>
                    <a:pt x="6409" y="14126"/>
                  </a:lnTo>
                  <a:cubicBezTo>
                    <a:pt x="6963" y="14051"/>
                    <a:pt x="7516" y="13958"/>
                    <a:pt x="8069" y="13846"/>
                  </a:cubicBezTo>
                  <a:cubicBezTo>
                    <a:pt x="8714" y="13716"/>
                    <a:pt x="9358" y="13560"/>
                    <a:pt x="10001" y="13380"/>
                  </a:cubicBezTo>
                  <a:lnTo>
                    <a:pt x="10642" y="15239"/>
                  </a:lnTo>
                  <a:lnTo>
                    <a:pt x="9896" y="15981"/>
                  </a:lnTo>
                  <a:cubicBezTo>
                    <a:pt x="9546" y="16191"/>
                    <a:pt x="9192" y="16347"/>
                    <a:pt x="8836" y="16448"/>
                  </a:cubicBezTo>
                  <a:cubicBezTo>
                    <a:pt x="7951" y="16697"/>
                    <a:pt x="7059" y="16604"/>
                    <a:pt x="6183" y="16172"/>
                  </a:cubicBezTo>
                  <a:lnTo>
                    <a:pt x="4831" y="16172"/>
                  </a:lnTo>
                  <a:lnTo>
                    <a:pt x="4764" y="17467"/>
                  </a:lnTo>
                  <a:lnTo>
                    <a:pt x="5860" y="18555"/>
                  </a:lnTo>
                  <a:lnTo>
                    <a:pt x="7450" y="19951"/>
                  </a:lnTo>
                  <a:lnTo>
                    <a:pt x="9207" y="21320"/>
                  </a:lnTo>
                  <a:lnTo>
                    <a:pt x="10369" y="21600"/>
                  </a:lnTo>
                  <a:lnTo>
                    <a:pt x="11950" y="21507"/>
                  </a:lnTo>
                  <a:lnTo>
                    <a:pt x="13656" y="20231"/>
                  </a:lnTo>
                  <a:cubicBezTo>
                    <a:pt x="13887" y="19682"/>
                    <a:pt x="14168" y="19316"/>
                    <a:pt x="14469" y="19174"/>
                  </a:cubicBezTo>
                  <a:cubicBezTo>
                    <a:pt x="14818" y="19009"/>
                    <a:pt x="15172" y="19150"/>
                    <a:pt x="15519" y="19329"/>
                  </a:cubicBezTo>
                  <a:cubicBezTo>
                    <a:pt x="15975" y="19564"/>
                    <a:pt x="16427" y="19863"/>
                    <a:pt x="16872" y="20224"/>
                  </a:cubicBezTo>
                  <a:lnTo>
                    <a:pt x="18689" y="19850"/>
                  </a:lnTo>
                  <a:lnTo>
                    <a:pt x="20146" y="18544"/>
                  </a:lnTo>
                  <a:lnTo>
                    <a:pt x="21195" y="17237"/>
                  </a:lnTo>
                  <a:lnTo>
                    <a:pt x="21600" y="15873"/>
                  </a:lnTo>
                  <a:lnTo>
                    <a:pt x="21374" y="15130"/>
                  </a:lnTo>
                  <a:cubicBezTo>
                    <a:pt x="21049" y="15131"/>
                    <a:pt x="20734" y="14814"/>
                    <a:pt x="20486" y="14235"/>
                  </a:cubicBezTo>
                  <a:cubicBezTo>
                    <a:pt x="20325" y="13859"/>
                    <a:pt x="20198" y="13383"/>
                    <a:pt x="20115" y="12847"/>
                  </a:cubicBezTo>
                  <a:cubicBezTo>
                    <a:pt x="20094" y="12509"/>
                    <a:pt x="20094" y="12163"/>
                    <a:pt x="20115" y="11824"/>
                  </a:cubicBezTo>
                  <a:cubicBezTo>
                    <a:pt x="20168" y="10953"/>
                    <a:pt x="20353" y="10185"/>
                    <a:pt x="20623" y="9709"/>
                  </a:cubicBezTo>
                  <a:lnTo>
                    <a:pt x="21199" y="6443"/>
                  </a:lnTo>
                  <a:lnTo>
                    <a:pt x="21301" y="5513"/>
                  </a:lnTo>
                  <a:cubicBezTo>
                    <a:pt x="21336" y="5080"/>
                    <a:pt x="21268" y="4633"/>
                    <a:pt x="21131" y="4397"/>
                  </a:cubicBezTo>
                  <a:cubicBezTo>
                    <a:pt x="20903" y="4004"/>
                    <a:pt x="20627" y="4349"/>
                    <a:pt x="20376" y="4646"/>
                  </a:cubicBezTo>
                  <a:cubicBezTo>
                    <a:pt x="20058" y="5024"/>
                    <a:pt x="19716" y="5284"/>
                    <a:pt x="19439" y="5860"/>
                  </a:cubicBezTo>
                  <a:cubicBezTo>
                    <a:pt x="19169" y="6418"/>
                    <a:pt x="18986" y="7219"/>
                    <a:pt x="18761" y="7909"/>
                  </a:cubicBezTo>
                  <a:cubicBezTo>
                    <a:pt x="18530" y="8617"/>
                    <a:pt x="18255" y="9207"/>
                    <a:pt x="17949" y="9651"/>
                  </a:cubicBezTo>
                  <a:lnTo>
                    <a:pt x="17192" y="8997"/>
                  </a:lnTo>
                  <a:cubicBezTo>
                    <a:pt x="17245" y="8451"/>
                    <a:pt x="17264" y="7885"/>
                    <a:pt x="17249" y="7321"/>
                  </a:cubicBezTo>
                  <a:cubicBezTo>
                    <a:pt x="17234" y="6788"/>
                    <a:pt x="17188" y="6264"/>
                    <a:pt x="17113" y="5770"/>
                  </a:cubicBezTo>
                  <a:lnTo>
                    <a:pt x="16235" y="5863"/>
                  </a:lnTo>
                  <a:lnTo>
                    <a:pt x="15637" y="7539"/>
                  </a:lnTo>
                  <a:lnTo>
                    <a:pt x="14936" y="7349"/>
                  </a:lnTo>
                  <a:lnTo>
                    <a:pt x="14394" y="6820"/>
                  </a:lnTo>
                  <a:lnTo>
                    <a:pt x="13160" y="5925"/>
                  </a:lnTo>
                  <a:lnTo>
                    <a:pt x="12891" y="4996"/>
                  </a:lnTo>
                  <a:lnTo>
                    <a:pt x="12371" y="3658"/>
                  </a:lnTo>
                  <a:lnTo>
                    <a:pt x="11460" y="2356"/>
                  </a:lnTo>
                  <a:lnTo>
                    <a:pt x="10150" y="1298"/>
                  </a:lnTo>
                  <a:lnTo>
                    <a:pt x="9103" y="649"/>
                  </a:lnTo>
                  <a:lnTo>
                    <a:pt x="8371" y="2"/>
                  </a:lnTo>
                  <a:lnTo>
                    <a:pt x="7461" y="0"/>
                  </a:lnTo>
                  <a:lnTo>
                    <a:pt x="6933" y="376"/>
                  </a:lnTo>
                  <a:lnTo>
                    <a:pt x="5634" y="1167"/>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0" name="Shape 1940"/>
            <p:cNvSpPr/>
            <p:nvPr/>
          </p:nvSpPr>
          <p:spPr>
            <a:xfrm>
              <a:off x="3784848" y="659290"/>
              <a:ext cx="151029" cy="75042"/>
            </a:xfrm>
            <a:custGeom>
              <a:avLst/>
              <a:gdLst/>
              <a:ahLst/>
              <a:cxnLst>
                <a:cxn ang="0">
                  <a:pos x="wd2" y="hd2"/>
                </a:cxn>
                <a:cxn ang="5400000">
                  <a:pos x="wd2" y="hd2"/>
                </a:cxn>
                <a:cxn ang="10800000">
                  <a:pos x="wd2" y="hd2"/>
                </a:cxn>
                <a:cxn ang="16200000">
                  <a:pos x="wd2" y="hd2"/>
                </a:cxn>
              </a:cxnLst>
              <a:rect l="0" t="0" r="r" b="b"/>
              <a:pathLst>
                <a:path w="21600" h="21600" extrusionOk="0">
                  <a:moveTo>
                    <a:pt x="10670" y="2473"/>
                  </a:moveTo>
                  <a:lnTo>
                    <a:pt x="5361" y="4164"/>
                  </a:lnTo>
                  <a:lnTo>
                    <a:pt x="2017" y="7047"/>
                  </a:lnTo>
                  <a:lnTo>
                    <a:pt x="0" y="10954"/>
                  </a:lnTo>
                  <a:lnTo>
                    <a:pt x="2552" y="17693"/>
                  </a:lnTo>
                  <a:lnTo>
                    <a:pt x="5850" y="21600"/>
                  </a:lnTo>
                  <a:cubicBezTo>
                    <a:pt x="7389" y="21202"/>
                    <a:pt x="8897" y="20415"/>
                    <a:pt x="10337" y="19256"/>
                  </a:cubicBezTo>
                  <a:cubicBezTo>
                    <a:pt x="12339" y="17645"/>
                    <a:pt x="14178" y="15341"/>
                    <a:pt x="16135" y="13527"/>
                  </a:cubicBezTo>
                  <a:cubicBezTo>
                    <a:pt x="17883" y="11907"/>
                    <a:pt x="19716" y="10684"/>
                    <a:pt x="21600" y="9880"/>
                  </a:cubicBezTo>
                  <a:lnTo>
                    <a:pt x="21014" y="4151"/>
                  </a:lnTo>
                  <a:lnTo>
                    <a:pt x="17112" y="2719"/>
                  </a:lnTo>
                  <a:lnTo>
                    <a:pt x="14661" y="0"/>
                  </a:lnTo>
                  <a:lnTo>
                    <a:pt x="10670" y="247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1" name="Shape 1941"/>
            <p:cNvSpPr/>
            <p:nvPr/>
          </p:nvSpPr>
          <p:spPr>
            <a:xfrm>
              <a:off x="3840765" y="424913"/>
              <a:ext cx="270117" cy="137838"/>
            </a:xfrm>
            <a:custGeom>
              <a:avLst/>
              <a:gdLst/>
              <a:ahLst/>
              <a:cxnLst>
                <a:cxn ang="0">
                  <a:pos x="wd2" y="hd2"/>
                </a:cxn>
                <a:cxn ang="5400000">
                  <a:pos x="wd2" y="hd2"/>
                </a:cxn>
                <a:cxn ang="10800000">
                  <a:pos x="wd2" y="hd2"/>
                </a:cxn>
                <a:cxn ang="16200000">
                  <a:pos x="wd2" y="hd2"/>
                </a:cxn>
              </a:cxnLst>
              <a:rect l="0" t="0" r="r" b="b"/>
              <a:pathLst>
                <a:path w="21600" h="21600" extrusionOk="0">
                  <a:moveTo>
                    <a:pt x="9855" y="8070"/>
                  </a:moveTo>
                  <a:lnTo>
                    <a:pt x="7801" y="11552"/>
                  </a:lnTo>
                  <a:lnTo>
                    <a:pt x="5516" y="10656"/>
                  </a:lnTo>
                  <a:lnTo>
                    <a:pt x="2915" y="8883"/>
                  </a:lnTo>
                  <a:lnTo>
                    <a:pt x="484" y="9938"/>
                  </a:lnTo>
                  <a:lnTo>
                    <a:pt x="0" y="12339"/>
                  </a:lnTo>
                  <a:lnTo>
                    <a:pt x="2322" y="13819"/>
                  </a:lnTo>
                  <a:lnTo>
                    <a:pt x="4989" y="16372"/>
                  </a:lnTo>
                  <a:lnTo>
                    <a:pt x="6259" y="21600"/>
                  </a:lnTo>
                  <a:lnTo>
                    <a:pt x="8764" y="21166"/>
                  </a:lnTo>
                  <a:lnTo>
                    <a:pt x="11419" y="18835"/>
                  </a:lnTo>
                  <a:lnTo>
                    <a:pt x="13595" y="17559"/>
                  </a:lnTo>
                  <a:lnTo>
                    <a:pt x="16209" y="16717"/>
                  </a:lnTo>
                  <a:lnTo>
                    <a:pt x="18103" y="12039"/>
                  </a:lnTo>
                  <a:lnTo>
                    <a:pt x="18868" y="8289"/>
                  </a:lnTo>
                  <a:lnTo>
                    <a:pt x="21600" y="2573"/>
                  </a:lnTo>
                  <a:lnTo>
                    <a:pt x="21345" y="797"/>
                  </a:lnTo>
                  <a:lnTo>
                    <a:pt x="19965" y="0"/>
                  </a:lnTo>
                  <a:lnTo>
                    <a:pt x="18121" y="1761"/>
                  </a:lnTo>
                  <a:lnTo>
                    <a:pt x="15430" y="3083"/>
                  </a:lnTo>
                  <a:cubicBezTo>
                    <a:pt x="14909" y="2790"/>
                    <a:pt x="14357" y="2790"/>
                    <a:pt x="13836" y="3083"/>
                  </a:cubicBezTo>
                  <a:cubicBezTo>
                    <a:pt x="13246" y="3416"/>
                    <a:pt x="12725" y="4109"/>
                    <a:pt x="12352" y="5060"/>
                  </a:cubicBezTo>
                  <a:lnTo>
                    <a:pt x="9855" y="807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2" name="Shape 1942"/>
            <p:cNvSpPr/>
            <p:nvPr/>
          </p:nvSpPr>
          <p:spPr>
            <a:xfrm>
              <a:off x="4131320" y="424075"/>
              <a:ext cx="210124" cy="91835"/>
            </a:xfrm>
            <a:custGeom>
              <a:avLst/>
              <a:gdLst/>
              <a:ahLst/>
              <a:cxnLst>
                <a:cxn ang="0">
                  <a:pos x="wd2" y="hd2"/>
                </a:cxn>
                <a:cxn ang="5400000">
                  <a:pos x="wd2" y="hd2"/>
                </a:cxn>
                <a:cxn ang="10800000">
                  <a:pos x="wd2" y="hd2"/>
                </a:cxn>
                <a:cxn ang="16200000">
                  <a:pos x="wd2" y="hd2"/>
                </a:cxn>
              </a:cxnLst>
              <a:rect l="0" t="0" r="r" b="b"/>
              <a:pathLst>
                <a:path w="21600" h="21600" extrusionOk="0">
                  <a:moveTo>
                    <a:pt x="16283" y="0"/>
                  </a:moveTo>
                  <a:lnTo>
                    <a:pt x="11928" y="3126"/>
                  </a:lnTo>
                  <a:lnTo>
                    <a:pt x="8108" y="3244"/>
                  </a:lnTo>
                  <a:lnTo>
                    <a:pt x="5428" y="5147"/>
                  </a:lnTo>
                  <a:lnTo>
                    <a:pt x="1745" y="9615"/>
                  </a:lnTo>
                  <a:lnTo>
                    <a:pt x="0" y="15547"/>
                  </a:lnTo>
                  <a:lnTo>
                    <a:pt x="588" y="20642"/>
                  </a:lnTo>
                  <a:lnTo>
                    <a:pt x="3255" y="21600"/>
                  </a:lnTo>
                  <a:lnTo>
                    <a:pt x="5550" y="17130"/>
                  </a:lnTo>
                  <a:lnTo>
                    <a:pt x="11731" y="15960"/>
                  </a:lnTo>
                  <a:lnTo>
                    <a:pt x="16226" y="17237"/>
                  </a:lnTo>
                  <a:lnTo>
                    <a:pt x="19914" y="14058"/>
                  </a:lnTo>
                  <a:lnTo>
                    <a:pt x="21459" y="10547"/>
                  </a:lnTo>
                  <a:lnTo>
                    <a:pt x="21600" y="3750"/>
                  </a:lnTo>
                  <a:lnTo>
                    <a:pt x="20248" y="1848"/>
                  </a:lnTo>
                  <a:lnTo>
                    <a:pt x="16283"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3" name="Shape 1943"/>
            <p:cNvSpPr/>
            <p:nvPr/>
          </p:nvSpPr>
          <p:spPr>
            <a:xfrm>
              <a:off x="4417187" y="306127"/>
              <a:ext cx="518034" cy="118701"/>
            </a:xfrm>
            <a:custGeom>
              <a:avLst/>
              <a:gdLst/>
              <a:ahLst/>
              <a:cxnLst>
                <a:cxn ang="0">
                  <a:pos x="wd2" y="hd2"/>
                </a:cxn>
                <a:cxn ang="5400000">
                  <a:pos x="wd2" y="hd2"/>
                </a:cxn>
                <a:cxn ang="10800000">
                  <a:pos x="wd2" y="hd2"/>
                </a:cxn>
                <a:cxn ang="16200000">
                  <a:pos x="wd2" y="hd2"/>
                </a:cxn>
              </a:cxnLst>
              <a:rect l="0" t="0" r="r" b="b"/>
              <a:pathLst>
                <a:path w="21600" h="21600" extrusionOk="0">
                  <a:moveTo>
                    <a:pt x="3838" y="93"/>
                  </a:moveTo>
                  <a:lnTo>
                    <a:pt x="2736" y="1503"/>
                  </a:lnTo>
                  <a:lnTo>
                    <a:pt x="1623" y="3591"/>
                  </a:lnTo>
                  <a:lnTo>
                    <a:pt x="622" y="6051"/>
                  </a:lnTo>
                  <a:lnTo>
                    <a:pt x="0" y="11309"/>
                  </a:lnTo>
                  <a:cubicBezTo>
                    <a:pt x="23" y="12625"/>
                    <a:pt x="147" y="13870"/>
                    <a:pt x="350" y="14850"/>
                  </a:cubicBezTo>
                  <a:cubicBezTo>
                    <a:pt x="1005" y="17999"/>
                    <a:pt x="2162" y="17761"/>
                    <a:pt x="2744" y="14356"/>
                  </a:cubicBezTo>
                  <a:lnTo>
                    <a:pt x="5745" y="14109"/>
                  </a:lnTo>
                  <a:lnTo>
                    <a:pt x="6941" y="15344"/>
                  </a:lnTo>
                  <a:lnTo>
                    <a:pt x="7732" y="17545"/>
                  </a:lnTo>
                  <a:lnTo>
                    <a:pt x="11998" y="18080"/>
                  </a:lnTo>
                  <a:lnTo>
                    <a:pt x="14484" y="17092"/>
                  </a:lnTo>
                  <a:lnTo>
                    <a:pt x="15087" y="21600"/>
                  </a:lnTo>
                  <a:lnTo>
                    <a:pt x="16550" y="21600"/>
                  </a:lnTo>
                  <a:lnTo>
                    <a:pt x="17231" y="19140"/>
                  </a:lnTo>
                  <a:lnTo>
                    <a:pt x="18865" y="15518"/>
                  </a:lnTo>
                  <a:lnTo>
                    <a:pt x="20308" y="14036"/>
                  </a:lnTo>
                  <a:lnTo>
                    <a:pt x="21600" y="11412"/>
                  </a:lnTo>
                  <a:cubicBezTo>
                    <a:pt x="21334" y="10787"/>
                    <a:pt x="21058" y="10251"/>
                    <a:pt x="20774" y="9806"/>
                  </a:cubicBezTo>
                  <a:cubicBezTo>
                    <a:pt x="20288" y="9047"/>
                    <a:pt x="19783" y="8563"/>
                    <a:pt x="19275" y="8160"/>
                  </a:cubicBezTo>
                  <a:cubicBezTo>
                    <a:pt x="18598" y="7622"/>
                    <a:pt x="17913" y="7228"/>
                    <a:pt x="17224" y="7172"/>
                  </a:cubicBezTo>
                  <a:cubicBezTo>
                    <a:pt x="16485" y="7113"/>
                    <a:pt x="15746" y="7444"/>
                    <a:pt x="15026" y="8160"/>
                  </a:cubicBezTo>
                  <a:lnTo>
                    <a:pt x="12369" y="8407"/>
                  </a:lnTo>
                  <a:lnTo>
                    <a:pt x="10911" y="9394"/>
                  </a:lnTo>
                  <a:lnTo>
                    <a:pt x="8883" y="10619"/>
                  </a:lnTo>
                  <a:lnTo>
                    <a:pt x="7915" y="8232"/>
                  </a:lnTo>
                  <a:lnTo>
                    <a:pt x="5806" y="3786"/>
                  </a:lnTo>
                  <a:lnTo>
                    <a:pt x="5241" y="0"/>
                  </a:lnTo>
                  <a:lnTo>
                    <a:pt x="3838" y="9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4" name="Shape 1944"/>
            <p:cNvSpPr/>
            <p:nvPr/>
          </p:nvSpPr>
          <p:spPr>
            <a:xfrm>
              <a:off x="4660187" y="0"/>
              <a:ext cx="1186908" cy="336507"/>
            </a:xfrm>
            <a:custGeom>
              <a:avLst/>
              <a:gdLst/>
              <a:ahLst/>
              <a:cxnLst>
                <a:cxn ang="0">
                  <a:pos x="wd2" y="hd2"/>
                </a:cxn>
                <a:cxn ang="5400000">
                  <a:pos x="wd2" y="hd2"/>
                </a:cxn>
                <a:cxn ang="10800000">
                  <a:pos x="wd2" y="hd2"/>
                </a:cxn>
                <a:cxn ang="16200000">
                  <a:pos x="wd2" y="hd2"/>
                </a:cxn>
              </a:cxnLst>
              <a:rect l="0" t="0" r="r" b="b"/>
              <a:pathLst>
                <a:path w="21600" h="21600" extrusionOk="0">
                  <a:moveTo>
                    <a:pt x="5561" y="13378"/>
                  </a:moveTo>
                  <a:lnTo>
                    <a:pt x="5088" y="13526"/>
                  </a:lnTo>
                  <a:lnTo>
                    <a:pt x="4669" y="12962"/>
                  </a:lnTo>
                  <a:lnTo>
                    <a:pt x="4219" y="12959"/>
                  </a:lnTo>
                  <a:lnTo>
                    <a:pt x="3753" y="12614"/>
                  </a:lnTo>
                  <a:lnTo>
                    <a:pt x="3243" y="12700"/>
                  </a:lnTo>
                  <a:lnTo>
                    <a:pt x="3001" y="13654"/>
                  </a:lnTo>
                  <a:lnTo>
                    <a:pt x="3447" y="14348"/>
                  </a:lnTo>
                  <a:lnTo>
                    <a:pt x="4117" y="13825"/>
                  </a:lnTo>
                  <a:lnTo>
                    <a:pt x="4612" y="14954"/>
                  </a:lnTo>
                  <a:lnTo>
                    <a:pt x="4247" y="16144"/>
                  </a:lnTo>
                  <a:lnTo>
                    <a:pt x="3401" y="16493"/>
                  </a:lnTo>
                  <a:lnTo>
                    <a:pt x="3037" y="17070"/>
                  </a:lnTo>
                  <a:lnTo>
                    <a:pt x="2338" y="17502"/>
                  </a:lnTo>
                  <a:lnTo>
                    <a:pt x="1089" y="17154"/>
                  </a:lnTo>
                  <a:lnTo>
                    <a:pt x="368" y="16144"/>
                  </a:lnTo>
                  <a:lnTo>
                    <a:pt x="0" y="16754"/>
                  </a:lnTo>
                  <a:lnTo>
                    <a:pt x="473" y="17680"/>
                  </a:lnTo>
                  <a:lnTo>
                    <a:pt x="1410" y="19248"/>
                  </a:lnTo>
                  <a:cubicBezTo>
                    <a:pt x="1564" y="19437"/>
                    <a:pt x="1722" y="19583"/>
                    <a:pt x="1882" y="19684"/>
                  </a:cubicBezTo>
                  <a:cubicBezTo>
                    <a:pt x="2315" y="19954"/>
                    <a:pt x="2758" y="19895"/>
                    <a:pt x="3184" y="19509"/>
                  </a:cubicBezTo>
                  <a:lnTo>
                    <a:pt x="4003" y="18899"/>
                  </a:lnTo>
                  <a:lnTo>
                    <a:pt x="4865" y="19684"/>
                  </a:lnTo>
                  <a:lnTo>
                    <a:pt x="5810" y="21600"/>
                  </a:lnTo>
                  <a:lnTo>
                    <a:pt x="6299" y="20087"/>
                  </a:lnTo>
                  <a:cubicBezTo>
                    <a:pt x="6564" y="19546"/>
                    <a:pt x="6838" y="19061"/>
                    <a:pt x="7119" y="18634"/>
                  </a:cubicBezTo>
                  <a:cubicBezTo>
                    <a:pt x="7498" y="18061"/>
                    <a:pt x="7889" y="17595"/>
                    <a:pt x="8288" y="17241"/>
                  </a:cubicBezTo>
                  <a:lnTo>
                    <a:pt x="8943" y="16573"/>
                  </a:lnTo>
                  <a:cubicBezTo>
                    <a:pt x="9325" y="16367"/>
                    <a:pt x="9696" y="15967"/>
                    <a:pt x="10045" y="15386"/>
                  </a:cubicBezTo>
                  <a:cubicBezTo>
                    <a:pt x="10339" y="14896"/>
                    <a:pt x="10614" y="14282"/>
                    <a:pt x="10865" y="13557"/>
                  </a:cubicBezTo>
                  <a:lnTo>
                    <a:pt x="11910" y="11553"/>
                  </a:lnTo>
                  <a:lnTo>
                    <a:pt x="12755" y="10329"/>
                  </a:lnTo>
                  <a:lnTo>
                    <a:pt x="14123" y="9460"/>
                  </a:lnTo>
                  <a:lnTo>
                    <a:pt x="15016" y="8853"/>
                  </a:lnTo>
                  <a:lnTo>
                    <a:pt x="16306" y="7600"/>
                  </a:lnTo>
                  <a:lnTo>
                    <a:pt x="17582" y="6587"/>
                  </a:lnTo>
                  <a:lnTo>
                    <a:pt x="19014" y="5139"/>
                  </a:lnTo>
                  <a:lnTo>
                    <a:pt x="20556" y="3047"/>
                  </a:lnTo>
                  <a:lnTo>
                    <a:pt x="21202" y="1453"/>
                  </a:lnTo>
                  <a:lnTo>
                    <a:pt x="21600" y="174"/>
                  </a:lnTo>
                  <a:lnTo>
                    <a:pt x="21294" y="0"/>
                  </a:lnTo>
                  <a:lnTo>
                    <a:pt x="20633" y="10"/>
                  </a:lnTo>
                  <a:lnTo>
                    <a:pt x="19151" y="1139"/>
                  </a:lnTo>
                  <a:cubicBezTo>
                    <a:pt x="18849" y="1367"/>
                    <a:pt x="18545" y="1570"/>
                    <a:pt x="18239" y="1749"/>
                  </a:cubicBezTo>
                  <a:cubicBezTo>
                    <a:pt x="17545" y="2156"/>
                    <a:pt x="16846" y="2436"/>
                    <a:pt x="16143" y="2588"/>
                  </a:cubicBezTo>
                  <a:lnTo>
                    <a:pt x="14478" y="2326"/>
                  </a:lnTo>
                  <a:lnTo>
                    <a:pt x="13302" y="2239"/>
                  </a:lnTo>
                  <a:lnTo>
                    <a:pt x="12681" y="2239"/>
                  </a:lnTo>
                  <a:lnTo>
                    <a:pt x="11912" y="2497"/>
                  </a:lnTo>
                  <a:lnTo>
                    <a:pt x="10970" y="2932"/>
                  </a:lnTo>
                  <a:cubicBezTo>
                    <a:pt x="10552" y="3620"/>
                    <a:pt x="10097" y="3995"/>
                    <a:pt x="9635" y="4036"/>
                  </a:cubicBezTo>
                  <a:cubicBezTo>
                    <a:pt x="9179" y="4076"/>
                    <a:pt x="8728" y="3788"/>
                    <a:pt x="8276" y="3600"/>
                  </a:cubicBezTo>
                  <a:cubicBezTo>
                    <a:pt x="7888" y="3439"/>
                    <a:pt x="7498" y="3352"/>
                    <a:pt x="7108" y="3339"/>
                  </a:cubicBezTo>
                  <a:lnTo>
                    <a:pt x="6305" y="3339"/>
                  </a:lnTo>
                  <a:lnTo>
                    <a:pt x="5909" y="3945"/>
                  </a:lnTo>
                  <a:lnTo>
                    <a:pt x="6356" y="4864"/>
                  </a:lnTo>
                  <a:lnTo>
                    <a:pt x="6967" y="5096"/>
                  </a:lnTo>
                  <a:cubicBezTo>
                    <a:pt x="7229" y="5258"/>
                    <a:pt x="7491" y="5403"/>
                    <a:pt x="7755" y="5531"/>
                  </a:cubicBezTo>
                  <a:cubicBezTo>
                    <a:pt x="8151" y="5725"/>
                    <a:pt x="8549" y="5880"/>
                    <a:pt x="8948" y="5996"/>
                  </a:cubicBezTo>
                  <a:cubicBezTo>
                    <a:pt x="9130" y="6050"/>
                    <a:pt x="9312" y="6050"/>
                    <a:pt x="9493" y="5996"/>
                  </a:cubicBezTo>
                  <a:cubicBezTo>
                    <a:pt x="9721" y="5928"/>
                    <a:pt x="9946" y="5776"/>
                    <a:pt x="10171" y="5648"/>
                  </a:cubicBezTo>
                  <a:cubicBezTo>
                    <a:pt x="10400" y="5517"/>
                    <a:pt x="10629" y="5411"/>
                    <a:pt x="10859" y="5328"/>
                  </a:cubicBezTo>
                  <a:lnTo>
                    <a:pt x="11646" y="6374"/>
                  </a:lnTo>
                  <a:lnTo>
                    <a:pt x="11398" y="7992"/>
                  </a:lnTo>
                  <a:lnTo>
                    <a:pt x="10289" y="8686"/>
                  </a:lnTo>
                  <a:cubicBezTo>
                    <a:pt x="9973" y="8994"/>
                    <a:pt x="9649" y="9198"/>
                    <a:pt x="9321" y="9296"/>
                  </a:cubicBezTo>
                  <a:cubicBezTo>
                    <a:pt x="8943" y="9409"/>
                    <a:pt x="8562" y="9380"/>
                    <a:pt x="8186" y="9209"/>
                  </a:cubicBezTo>
                  <a:lnTo>
                    <a:pt x="7166" y="9034"/>
                  </a:lnTo>
                  <a:cubicBezTo>
                    <a:pt x="6949" y="8622"/>
                    <a:pt x="6715" y="8329"/>
                    <a:pt x="6473" y="8167"/>
                  </a:cubicBezTo>
                  <a:cubicBezTo>
                    <a:pt x="6175" y="7967"/>
                    <a:pt x="5868" y="7967"/>
                    <a:pt x="5570" y="8167"/>
                  </a:cubicBezTo>
                  <a:lnTo>
                    <a:pt x="4985" y="8744"/>
                  </a:lnTo>
                  <a:lnTo>
                    <a:pt x="5399" y="10189"/>
                  </a:lnTo>
                  <a:lnTo>
                    <a:pt x="5614" y="11056"/>
                  </a:lnTo>
                  <a:lnTo>
                    <a:pt x="5762" y="12595"/>
                  </a:lnTo>
                  <a:lnTo>
                    <a:pt x="5561" y="1337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5" name="Shape 1945"/>
            <p:cNvSpPr/>
            <p:nvPr/>
          </p:nvSpPr>
          <p:spPr>
            <a:xfrm>
              <a:off x="5375188" y="9906"/>
              <a:ext cx="2311541" cy="1184975"/>
            </a:xfrm>
            <a:custGeom>
              <a:avLst/>
              <a:gdLst/>
              <a:ahLst/>
              <a:cxnLst>
                <a:cxn ang="0">
                  <a:pos x="wd2" y="hd2"/>
                </a:cxn>
                <a:cxn ang="5400000">
                  <a:pos x="wd2" y="hd2"/>
                </a:cxn>
                <a:cxn ang="10800000">
                  <a:pos x="wd2" y="hd2"/>
                </a:cxn>
                <a:cxn ang="16200000">
                  <a:pos x="wd2" y="hd2"/>
                </a:cxn>
              </a:cxnLst>
              <a:rect l="0" t="0" r="r" b="b"/>
              <a:pathLst>
                <a:path w="21600" h="21600" extrusionOk="0">
                  <a:moveTo>
                    <a:pt x="4570" y="1596"/>
                  </a:moveTo>
                  <a:lnTo>
                    <a:pt x="3927" y="2113"/>
                  </a:lnTo>
                  <a:lnTo>
                    <a:pt x="2963" y="3015"/>
                  </a:lnTo>
                  <a:lnTo>
                    <a:pt x="2197" y="3378"/>
                  </a:lnTo>
                  <a:cubicBezTo>
                    <a:pt x="1959" y="3423"/>
                    <a:pt x="1720" y="3456"/>
                    <a:pt x="1481" y="3477"/>
                  </a:cubicBezTo>
                  <a:cubicBezTo>
                    <a:pt x="1325" y="3490"/>
                    <a:pt x="1168" y="3498"/>
                    <a:pt x="1012" y="3501"/>
                  </a:cubicBezTo>
                  <a:lnTo>
                    <a:pt x="480" y="3625"/>
                  </a:lnTo>
                  <a:lnTo>
                    <a:pt x="0" y="4046"/>
                  </a:lnTo>
                  <a:lnTo>
                    <a:pt x="205" y="4266"/>
                  </a:lnTo>
                  <a:lnTo>
                    <a:pt x="192" y="4578"/>
                  </a:lnTo>
                  <a:lnTo>
                    <a:pt x="145" y="4873"/>
                  </a:lnTo>
                  <a:lnTo>
                    <a:pt x="366" y="5235"/>
                  </a:lnTo>
                  <a:cubicBezTo>
                    <a:pt x="483" y="5325"/>
                    <a:pt x="606" y="5381"/>
                    <a:pt x="731" y="5399"/>
                  </a:cubicBezTo>
                  <a:cubicBezTo>
                    <a:pt x="871" y="5420"/>
                    <a:pt x="1012" y="5394"/>
                    <a:pt x="1152" y="5399"/>
                  </a:cubicBezTo>
                  <a:cubicBezTo>
                    <a:pt x="1276" y="5404"/>
                    <a:pt x="1400" y="5432"/>
                    <a:pt x="1522" y="5399"/>
                  </a:cubicBezTo>
                  <a:cubicBezTo>
                    <a:pt x="1649" y="5365"/>
                    <a:pt x="1769" y="5267"/>
                    <a:pt x="1892" y="5202"/>
                  </a:cubicBezTo>
                  <a:cubicBezTo>
                    <a:pt x="2058" y="5116"/>
                    <a:pt x="2231" y="5090"/>
                    <a:pt x="2402" y="5128"/>
                  </a:cubicBezTo>
                  <a:lnTo>
                    <a:pt x="2767" y="5276"/>
                  </a:lnTo>
                  <a:cubicBezTo>
                    <a:pt x="2900" y="5352"/>
                    <a:pt x="3033" y="5420"/>
                    <a:pt x="3167" y="5482"/>
                  </a:cubicBezTo>
                  <a:cubicBezTo>
                    <a:pt x="3243" y="5518"/>
                    <a:pt x="3319" y="5551"/>
                    <a:pt x="3395" y="5581"/>
                  </a:cubicBezTo>
                  <a:lnTo>
                    <a:pt x="3650" y="5902"/>
                  </a:lnTo>
                  <a:lnTo>
                    <a:pt x="4020" y="6514"/>
                  </a:lnTo>
                  <a:lnTo>
                    <a:pt x="4415" y="7659"/>
                  </a:lnTo>
                  <a:lnTo>
                    <a:pt x="4440" y="8450"/>
                  </a:lnTo>
                  <a:lnTo>
                    <a:pt x="4352" y="9024"/>
                  </a:lnTo>
                  <a:lnTo>
                    <a:pt x="4531" y="9485"/>
                  </a:lnTo>
                  <a:lnTo>
                    <a:pt x="4876" y="9749"/>
                  </a:lnTo>
                  <a:lnTo>
                    <a:pt x="5054" y="10490"/>
                  </a:lnTo>
                  <a:lnTo>
                    <a:pt x="5054" y="11980"/>
                  </a:lnTo>
                  <a:lnTo>
                    <a:pt x="4876" y="12838"/>
                  </a:lnTo>
                  <a:lnTo>
                    <a:pt x="4638" y="13183"/>
                  </a:lnTo>
                  <a:lnTo>
                    <a:pt x="3903" y="13807"/>
                  </a:lnTo>
                  <a:lnTo>
                    <a:pt x="3525" y="14343"/>
                  </a:lnTo>
                  <a:lnTo>
                    <a:pt x="3368" y="15002"/>
                  </a:lnTo>
                  <a:lnTo>
                    <a:pt x="3321" y="15677"/>
                  </a:lnTo>
                  <a:cubicBezTo>
                    <a:pt x="3404" y="15780"/>
                    <a:pt x="3470" y="15925"/>
                    <a:pt x="3512" y="16096"/>
                  </a:cubicBezTo>
                  <a:cubicBezTo>
                    <a:pt x="3580" y="16367"/>
                    <a:pt x="3585" y="16682"/>
                    <a:pt x="3525" y="16960"/>
                  </a:cubicBezTo>
                  <a:lnTo>
                    <a:pt x="3385" y="17619"/>
                  </a:lnTo>
                  <a:lnTo>
                    <a:pt x="3351" y="18130"/>
                  </a:lnTo>
                  <a:lnTo>
                    <a:pt x="3444" y="18881"/>
                  </a:lnTo>
                  <a:lnTo>
                    <a:pt x="3708" y="19400"/>
                  </a:lnTo>
                  <a:lnTo>
                    <a:pt x="4236" y="20174"/>
                  </a:lnTo>
                  <a:lnTo>
                    <a:pt x="4376" y="20719"/>
                  </a:lnTo>
                  <a:lnTo>
                    <a:pt x="4670" y="21057"/>
                  </a:lnTo>
                  <a:lnTo>
                    <a:pt x="4900" y="21337"/>
                  </a:lnTo>
                  <a:lnTo>
                    <a:pt x="5157" y="21600"/>
                  </a:lnTo>
                  <a:lnTo>
                    <a:pt x="5715" y="21600"/>
                  </a:lnTo>
                  <a:lnTo>
                    <a:pt x="6033" y="21031"/>
                  </a:lnTo>
                  <a:lnTo>
                    <a:pt x="6548" y="20355"/>
                  </a:lnTo>
                  <a:lnTo>
                    <a:pt x="6705" y="19796"/>
                  </a:lnTo>
                  <a:lnTo>
                    <a:pt x="6910" y="19062"/>
                  </a:lnTo>
                  <a:lnTo>
                    <a:pt x="7139" y="18519"/>
                  </a:lnTo>
                  <a:lnTo>
                    <a:pt x="7301" y="17868"/>
                  </a:lnTo>
                  <a:lnTo>
                    <a:pt x="7390" y="17406"/>
                  </a:lnTo>
                  <a:lnTo>
                    <a:pt x="7761" y="16591"/>
                  </a:lnTo>
                  <a:cubicBezTo>
                    <a:pt x="7873" y="16404"/>
                    <a:pt x="7997" y="16246"/>
                    <a:pt x="8131" y="16121"/>
                  </a:cubicBezTo>
                  <a:cubicBezTo>
                    <a:pt x="8328" y="15937"/>
                    <a:pt x="8542" y="15828"/>
                    <a:pt x="8761" y="15801"/>
                  </a:cubicBezTo>
                  <a:lnTo>
                    <a:pt x="9305" y="15727"/>
                  </a:lnTo>
                  <a:cubicBezTo>
                    <a:pt x="9405" y="15710"/>
                    <a:pt x="9504" y="15685"/>
                    <a:pt x="9603" y="15652"/>
                  </a:cubicBezTo>
                  <a:cubicBezTo>
                    <a:pt x="9812" y="15583"/>
                    <a:pt x="10017" y="15478"/>
                    <a:pt x="10216" y="15339"/>
                  </a:cubicBezTo>
                  <a:cubicBezTo>
                    <a:pt x="10289" y="15303"/>
                    <a:pt x="10361" y="15262"/>
                    <a:pt x="10433" y="15215"/>
                  </a:cubicBezTo>
                  <a:cubicBezTo>
                    <a:pt x="10645" y="15077"/>
                    <a:pt x="10849" y="14891"/>
                    <a:pt x="11040" y="14663"/>
                  </a:cubicBezTo>
                  <a:lnTo>
                    <a:pt x="11355" y="14177"/>
                  </a:lnTo>
                  <a:lnTo>
                    <a:pt x="11891" y="13522"/>
                  </a:lnTo>
                  <a:lnTo>
                    <a:pt x="12235" y="13078"/>
                  </a:lnTo>
                  <a:lnTo>
                    <a:pt x="12847" y="13004"/>
                  </a:lnTo>
                  <a:lnTo>
                    <a:pt x="13102" y="13144"/>
                  </a:lnTo>
                  <a:lnTo>
                    <a:pt x="13519" y="13218"/>
                  </a:lnTo>
                  <a:lnTo>
                    <a:pt x="13829" y="13053"/>
                  </a:lnTo>
                  <a:lnTo>
                    <a:pt x="14271" y="12814"/>
                  </a:lnTo>
                  <a:lnTo>
                    <a:pt x="14663" y="12566"/>
                  </a:lnTo>
                  <a:lnTo>
                    <a:pt x="15084" y="12467"/>
                  </a:lnTo>
                  <a:lnTo>
                    <a:pt x="15497" y="12402"/>
                  </a:lnTo>
                  <a:lnTo>
                    <a:pt x="15854" y="12327"/>
                  </a:lnTo>
                  <a:lnTo>
                    <a:pt x="16108" y="12327"/>
                  </a:lnTo>
                  <a:lnTo>
                    <a:pt x="16138" y="11701"/>
                  </a:lnTo>
                  <a:lnTo>
                    <a:pt x="15849" y="11379"/>
                  </a:lnTo>
                  <a:cubicBezTo>
                    <a:pt x="15736" y="11393"/>
                    <a:pt x="15622" y="11407"/>
                    <a:pt x="15509" y="11420"/>
                  </a:cubicBezTo>
                  <a:cubicBezTo>
                    <a:pt x="15303" y="11445"/>
                    <a:pt x="15098" y="11470"/>
                    <a:pt x="14892" y="11494"/>
                  </a:cubicBezTo>
                  <a:lnTo>
                    <a:pt x="14740" y="11123"/>
                  </a:lnTo>
                  <a:cubicBezTo>
                    <a:pt x="14769" y="10919"/>
                    <a:pt x="14851" y="10760"/>
                    <a:pt x="14956" y="10703"/>
                  </a:cubicBezTo>
                  <a:cubicBezTo>
                    <a:pt x="15099" y="10626"/>
                    <a:pt x="15250" y="10749"/>
                    <a:pt x="15322" y="11000"/>
                  </a:cubicBezTo>
                  <a:cubicBezTo>
                    <a:pt x="15374" y="10900"/>
                    <a:pt x="15405" y="10769"/>
                    <a:pt x="15412" y="10629"/>
                  </a:cubicBezTo>
                  <a:cubicBezTo>
                    <a:pt x="15424" y="10350"/>
                    <a:pt x="15341" y="10089"/>
                    <a:pt x="15207" y="9985"/>
                  </a:cubicBezTo>
                  <a:lnTo>
                    <a:pt x="15493" y="9515"/>
                  </a:lnTo>
                  <a:cubicBezTo>
                    <a:pt x="15637" y="9640"/>
                    <a:pt x="15768" y="9813"/>
                    <a:pt x="15880" y="10027"/>
                  </a:cubicBezTo>
                  <a:cubicBezTo>
                    <a:pt x="15998" y="10251"/>
                    <a:pt x="16093" y="10517"/>
                    <a:pt x="16160" y="10810"/>
                  </a:cubicBezTo>
                  <a:lnTo>
                    <a:pt x="16658" y="11082"/>
                  </a:lnTo>
                  <a:lnTo>
                    <a:pt x="16895" y="10959"/>
                  </a:lnTo>
                  <a:lnTo>
                    <a:pt x="17018" y="10515"/>
                  </a:lnTo>
                  <a:lnTo>
                    <a:pt x="16294" y="9855"/>
                  </a:lnTo>
                  <a:lnTo>
                    <a:pt x="16103" y="9419"/>
                  </a:lnTo>
                  <a:lnTo>
                    <a:pt x="15695" y="8999"/>
                  </a:lnTo>
                  <a:lnTo>
                    <a:pt x="15487" y="8406"/>
                  </a:lnTo>
                  <a:lnTo>
                    <a:pt x="15870" y="8134"/>
                  </a:lnTo>
                  <a:lnTo>
                    <a:pt x="16533" y="8547"/>
                  </a:lnTo>
                  <a:cubicBezTo>
                    <a:pt x="16596" y="8499"/>
                    <a:pt x="16659" y="8450"/>
                    <a:pt x="16721" y="8398"/>
                  </a:cubicBezTo>
                  <a:cubicBezTo>
                    <a:pt x="16929" y="8224"/>
                    <a:pt x="17132" y="8026"/>
                    <a:pt x="17328" y="7805"/>
                  </a:cubicBezTo>
                  <a:lnTo>
                    <a:pt x="17788" y="7319"/>
                  </a:lnTo>
                  <a:lnTo>
                    <a:pt x="18210" y="6429"/>
                  </a:lnTo>
                  <a:lnTo>
                    <a:pt x="18235" y="5884"/>
                  </a:lnTo>
                  <a:cubicBezTo>
                    <a:pt x="18303" y="5655"/>
                    <a:pt x="18399" y="5463"/>
                    <a:pt x="18515" y="5325"/>
                  </a:cubicBezTo>
                  <a:cubicBezTo>
                    <a:pt x="18632" y="5186"/>
                    <a:pt x="18765" y="5106"/>
                    <a:pt x="18902" y="5094"/>
                  </a:cubicBezTo>
                  <a:lnTo>
                    <a:pt x="18902" y="4509"/>
                  </a:lnTo>
                  <a:lnTo>
                    <a:pt x="18817" y="4263"/>
                  </a:lnTo>
                  <a:lnTo>
                    <a:pt x="18746" y="3869"/>
                  </a:lnTo>
                  <a:lnTo>
                    <a:pt x="18880" y="3190"/>
                  </a:lnTo>
                  <a:lnTo>
                    <a:pt x="19186" y="2499"/>
                  </a:lnTo>
                  <a:lnTo>
                    <a:pt x="19696" y="2178"/>
                  </a:lnTo>
                  <a:lnTo>
                    <a:pt x="20121" y="2202"/>
                  </a:lnTo>
                  <a:lnTo>
                    <a:pt x="20414" y="1856"/>
                  </a:lnTo>
                  <a:lnTo>
                    <a:pt x="21001" y="1881"/>
                  </a:lnTo>
                  <a:cubicBezTo>
                    <a:pt x="21065" y="1886"/>
                    <a:pt x="21130" y="1860"/>
                    <a:pt x="21188" y="1807"/>
                  </a:cubicBezTo>
                  <a:cubicBezTo>
                    <a:pt x="21269" y="1732"/>
                    <a:pt x="21335" y="1607"/>
                    <a:pt x="21375" y="1452"/>
                  </a:cubicBezTo>
                  <a:lnTo>
                    <a:pt x="21591" y="1348"/>
                  </a:lnTo>
                  <a:lnTo>
                    <a:pt x="21600" y="1011"/>
                  </a:lnTo>
                  <a:lnTo>
                    <a:pt x="21150" y="975"/>
                  </a:lnTo>
                  <a:cubicBezTo>
                    <a:pt x="20995" y="1003"/>
                    <a:pt x="20843" y="1062"/>
                    <a:pt x="20694" y="1151"/>
                  </a:cubicBezTo>
                  <a:cubicBezTo>
                    <a:pt x="20557" y="1233"/>
                    <a:pt x="20423" y="1342"/>
                    <a:pt x="20282" y="1390"/>
                  </a:cubicBezTo>
                  <a:cubicBezTo>
                    <a:pt x="20093" y="1454"/>
                    <a:pt x="19900" y="1411"/>
                    <a:pt x="19724" y="1265"/>
                  </a:cubicBezTo>
                  <a:cubicBezTo>
                    <a:pt x="19577" y="1262"/>
                    <a:pt x="19430" y="1212"/>
                    <a:pt x="19291" y="1117"/>
                  </a:cubicBezTo>
                  <a:cubicBezTo>
                    <a:pt x="19095" y="983"/>
                    <a:pt x="18917" y="763"/>
                    <a:pt x="18772" y="474"/>
                  </a:cubicBezTo>
                  <a:lnTo>
                    <a:pt x="18083" y="0"/>
                  </a:lnTo>
                  <a:lnTo>
                    <a:pt x="16508" y="3"/>
                  </a:lnTo>
                  <a:lnTo>
                    <a:pt x="15693" y="275"/>
                  </a:lnTo>
                  <a:lnTo>
                    <a:pt x="14944" y="531"/>
                  </a:lnTo>
                  <a:lnTo>
                    <a:pt x="14463" y="291"/>
                  </a:lnTo>
                  <a:lnTo>
                    <a:pt x="13875" y="143"/>
                  </a:lnTo>
                  <a:lnTo>
                    <a:pt x="13340" y="291"/>
                  </a:lnTo>
                  <a:lnTo>
                    <a:pt x="12195" y="653"/>
                  </a:lnTo>
                  <a:lnTo>
                    <a:pt x="10633" y="1133"/>
                  </a:lnTo>
                  <a:lnTo>
                    <a:pt x="9702" y="1133"/>
                  </a:lnTo>
                  <a:lnTo>
                    <a:pt x="8978" y="1388"/>
                  </a:lnTo>
                  <a:lnTo>
                    <a:pt x="8396" y="1388"/>
                  </a:lnTo>
                  <a:lnTo>
                    <a:pt x="7809" y="1141"/>
                  </a:lnTo>
                  <a:lnTo>
                    <a:pt x="7009" y="1092"/>
                  </a:lnTo>
                  <a:lnTo>
                    <a:pt x="6559" y="1002"/>
                  </a:lnTo>
                  <a:lnTo>
                    <a:pt x="5776" y="1002"/>
                  </a:lnTo>
                  <a:lnTo>
                    <a:pt x="5285" y="1142"/>
                  </a:lnTo>
                  <a:lnTo>
                    <a:pt x="4570" y="159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6" name="Shape 1946"/>
            <p:cNvSpPr/>
            <p:nvPr/>
          </p:nvSpPr>
          <p:spPr>
            <a:xfrm>
              <a:off x="4313854" y="443404"/>
              <a:ext cx="951093" cy="660972"/>
            </a:xfrm>
            <a:custGeom>
              <a:avLst/>
              <a:gdLst/>
              <a:ahLst/>
              <a:cxnLst>
                <a:cxn ang="0">
                  <a:pos x="wd2" y="hd2"/>
                </a:cxn>
                <a:cxn ang="5400000">
                  <a:pos x="wd2" y="hd2"/>
                </a:cxn>
                <a:cxn ang="10800000">
                  <a:pos x="wd2" y="hd2"/>
                </a:cxn>
                <a:cxn ang="16200000">
                  <a:pos x="wd2" y="hd2"/>
                </a:cxn>
              </a:cxnLst>
              <a:rect l="0" t="0" r="r" b="b"/>
              <a:pathLst>
                <a:path w="21600" h="21600" extrusionOk="0">
                  <a:moveTo>
                    <a:pt x="8021" y="593"/>
                  </a:moveTo>
                  <a:lnTo>
                    <a:pt x="7339" y="943"/>
                  </a:lnTo>
                  <a:lnTo>
                    <a:pt x="6138" y="1776"/>
                  </a:lnTo>
                  <a:lnTo>
                    <a:pt x="5808" y="2763"/>
                  </a:lnTo>
                  <a:lnTo>
                    <a:pt x="5092" y="3323"/>
                  </a:lnTo>
                  <a:cubicBezTo>
                    <a:pt x="4981" y="3552"/>
                    <a:pt x="4794" y="3681"/>
                    <a:pt x="4600" y="3663"/>
                  </a:cubicBezTo>
                  <a:cubicBezTo>
                    <a:pt x="4347" y="3639"/>
                    <a:pt x="4136" y="3380"/>
                    <a:pt x="4082" y="3027"/>
                  </a:cubicBezTo>
                  <a:lnTo>
                    <a:pt x="4399" y="1979"/>
                  </a:lnTo>
                  <a:lnTo>
                    <a:pt x="5690" y="798"/>
                  </a:lnTo>
                  <a:lnTo>
                    <a:pt x="5100" y="0"/>
                  </a:lnTo>
                  <a:cubicBezTo>
                    <a:pt x="4899" y="133"/>
                    <a:pt x="4693" y="250"/>
                    <a:pt x="4483" y="350"/>
                  </a:cubicBezTo>
                  <a:cubicBezTo>
                    <a:pt x="4069" y="547"/>
                    <a:pt x="3640" y="676"/>
                    <a:pt x="3206" y="735"/>
                  </a:cubicBezTo>
                  <a:lnTo>
                    <a:pt x="2729" y="1223"/>
                  </a:lnTo>
                  <a:lnTo>
                    <a:pt x="1867" y="1975"/>
                  </a:lnTo>
                  <a:lnTo>
                    <a:pt x="1287" y="3024"/>
                  </a:lnTo>
                  <a:lnTo>
                    <a:pt x="765" y="3246"/>
                  </a:lnTo>
                  <a:lnTo>
                    <a:pt x="240" y="4131"/>
                  </a:lnTo>
                  <a:lnTo>
                    <a:pt x="0" y="4706"/>
                  </a:lnTo>
                  <a:lnTo>
                    <a:pt x="488" y="5355"/>
                  </a:lnTo>
                  <a:lnTo>
                    <a:pt x="1157" y="5843"/>
                  </a:lnTo>
                  <a:lnTo>
                    <a:pt x="1737" y="6153"/>
                  </a:lnTo>
                  <a:lnTo>
                    <a:pt x="2377" y="6286"/>
                  </a:lnTo>
                  <a:lnTo>
                    <a:pt x="3276" y="6064"/>
                  </a:lnTo>
                  <a:lnTo>
                    <a:pt x="4259" y="5754"/>
                  </a:lnTo>
                  <a:lnTo>
                    <a:pt x="5354" y="6094"/>
                  </a:lnTo>
                  <a:lnTo>
                    <a:pt x="6511" y="6183"/>
                  </a:lnTo>
                  <a:lnTo>
                    <a:pt x="7184" y="6626"/>
                  </a:lnTo>
                  <a:cubicBezTo>
                    <a:pt x="7405" y="6541"/>
                    <a:pt x="7623" y="6437"/>
                    <a:pt x="7835" y="6316"/>
                  </a:cubicBezTo>
                  <a:cubicBezTo>
                    <a:pt x="8220" y="6096"/>
                    <a:pt x="8587" y="5819"/>
                    <a:pt x="8931" y="5490"/>
                  </a:cubicBezTo>
                  <a:lnTo>
                    <a:pt x="9355" y="5312"/>
                  </a:lnTo>
                  <a:lnTo>
                    <a:pt x="9932" y="5575"/>
                  </a:lnTo>
                  <a:lnTo>
                    <a:pt x="10644" y="6240"/>
                  </a:lnTo>
                  <a:lnTo>
                    <a:pt x="11141" y="6846"/>
                  </a:lnTo>
                  <a:lnTo>
                    <a:pt x="12060" y="7539"/>
                  </a:lnTo>
                  <a:lnTo>
                    <a:pt x="12619" y="8736"/>
                  </a:lnTo>
                  <a:lnTo>
                    <a:pt x="13095" y="10006"/>
                  </a:lnTo>
                  <a:lnTo>
                    <a:pt x="13435" y="11054"/>
                  </a:lnTo>
                  <a:lnTo>
                    <a:pt x="14056" y="11586"/>
                  </a:lnTo>
                  <a:lnTo>
                    <a:pt x="14914" y="12148"/>
                  </a:lnTo>
                  <a:lnTo>
                    <a:pt x="14833" y="12869"/>
                  </a:lnTo>
                  <a:lnTo>
                    <a:pt x="14379" y="13177"/>
                  </a:lnTo>
                  <a:lnTo>
                    <a:pt x="13740" y="13602"/>
                  </a:lnTo>
                  <a:lnTo>
                    <a:pt x="12986" y="13647"/>
                  </a:lnTo>
                  <a:lnTo>
                    <a:pt x="12638" y="13264"/>
                  </a:lnTo>
                  <a:lnTo>
                    <a:pt x="11587" y="13042"/>
                  </a:lnTo>
                  <a:lnTo>
                    <a:pt x="10513" y="13484"/>
                  </a:lnTo>
                  <a:lnTo>
                    <a:pt x="9841" y="14502"/>
                  </a:lnTo>
                  <a:lnTo>
                    <a:pt x="9564" y="15162"/>
                  </a:lnTo>
                  <a:lnTo>
                    <a:pt x="9078" y="15545"/>
                  </a:lnTo>
                  <a:lnTo>
                    <a:pt x="7809" y="15678"/>
                  </a:lnTo>
                  <a:lnTo>
                    <a:pt x="6983" y="15367"/>
                  </a:lnTo>
                  <a:lnTo>
                    <a:pt x="6084" y="15147"/>
                  </a:lnTo>
                  <a:lnTo>
                    <a:pt x="5096" y="15369"/>
                  </a:lnTo>
                  <a:lnTo>
                    <a:pt x="4413" y="16019"/>
                  </a:lnTo>
                  <a:lnTo>
                    <a:pt x="5045" y="16668"/>
                  </a:lnTo>
                  <a:lnTo>
                    <a:pt x="6285" y="16934"/>
                  </a:lnTo>
                  <a:lnTo>
                    <a:pt x="7287" y="16420"/>
                  </a:lnTo>
                  <a:lnTo>
                    <a:pt x="8059" y="16243"/>
                  </a:lnTo>
                  <a:lnTo>
                    <a:pt x="9091" y="16300"/>
                  </a:lnTo>
                  <a:lnTo>
                    <a:pt x="9462" y="16921"/>
                  </a:lnTo>
                  <a:lnTo>
                    <a:pt x="9564" y="17355"/>
                  </a:lnTo>
                  <a:lnTo>
                    <a:pt x="9891" y="18150"/>
                  </a:lnTo>
                  <a:lnTo>
                    <a:pt x="10014" y="18797"/>
                  </a:lnTo>
                  <a:lnTo>
                    <a:pt x="10439" y="19327"/>
                  </a:lnTo>
                  <a:lnTo>
                    <a:pt x="10902" y="19443"/>
                  </a:lnTo>
                  <a:lnTo>
                    <a:pt x="12019" y="20417"/>
                  </a:lnTo>
                  <a:lnTo>
                    <a:pt x="12722" y="21245"/>
                  </a:lnTo>
                  <a:lnTo>
                    <a:pt x="14241" y="21600"/>
                  </a:lnTo>
                  <a:lnTo>
                    <a:pt x="14643" y="21336"/>
                  </a:lnTo>
                  <a:lnTo>
                    <a:pt x="15294" y="20804"/>
                  </a:lnTo>
                  <a:cubicBezTo>
                    <a:pt x="15170" y="20619"/>
                    <a:pt x="15023" y="20469"/>
                    <a:pt x="14861" y="20360"/>
                  </a:cubicBezTo>
                  <a:cubicBezTo>
                    <a:pt x="14623" y="20200"/>
                    <a:pt x="14358" y="20132"/>
                    <a:pt x="14128" y="19948"/>
                  </a:cubicBezTo>
                  <a:cubicBezTo>
                    <a:pt x="13879" y="19749"/>
                    <a:pt x="13688" y="19429"/>
                    <a:pt x="13590" y="19046"/>
                  </a:cubicBezTo>
                  <a:lnTo>
                    <a:pt x="13158" y="18532"/>
                  </a:lnTo>
                  <a:lnTo>
                    <a:pt x="13427" y="18017"/>
                  </a:lnTo>
                  <a:lnTo>
                    <a:pt x="14110" y="18105"/>
                  </a:lnTo>
                  <a:lnTo>
                    <a:pt x="14793" y="18460"/>
                  </a:lnTo>
                  <a:lnTo>
                    <a:pt x="15377" y="18697"/>
                  </a:lnTo>
                  <a:lnTo>
                    <a:pt x="15778" y="19005"/>
                  </a:lnTo>
                  <a:lnTo>
                    <a:pt x="16295" y="19094"/>
                  </a:lnTo>
                  <a:lnTo>
                    <a:pt x="16532" y="18785"/>
                  </a:lnTo>
                  <a:lnTo>
                    <a:pt x="16863" y="17974"/>
                  </a:lnTo>
                  <a:lnTo>
                    <a:pt x="16832" y="16720"/>
                  </a:lnTo>
                  <a:lnTo>
                    <a:pt x="16410" y="15436"/>
                  </a:lnTo>
                  <a:lnTo>
                    <a:pt x="16038" y="14519"/>
                  </a:lnTo>
                  <a:lnTo>
                    <a:pt x="16348" y="13987"/>
                  </a:lnTo>
                  <a:lnTo>
                    <a:pt x="17092" y="13263"/>
                  </a:lnTo>
                  <a:lnTo>
                    <a:pt x="17959" y="13751"/>
                  </a:lnTo>
                  <a:cubicBezTo>
                    <a:pt x="18224" y="13919"/>
                    <a:pt x="18489" y="14087"/>
                    <a:pt x="18755" y="14253"/>
                  </a:cubicBezTo>
                  <a:cubicBezTo>
                    <a:pt x="19010" y="14412"/>
                    <a:pt x="19265" y="14570"/>
                    <a:pt x="19521" y="14726"/>
                  </a:cubicBezTo>
                  <a:lnTo>
                    <a:pt x="20059" y="14800"/>
                  </a:lnTo>
                  <a:cubicBezTo>
                    <a:pt x="20261" y="14738"/>
                    <a:pt x="20456" y="14633"/>
                    <a:pt x="20638" y="14490"/>
                  </a:cubicBezTo>
                  <a:cubicBezTo>
                    <a:pt x="21053" y="14162"/>
                    <a:pt x="21380" y="13647"/>
                    <a:pt x="21569" y="13026"/>
                  </a:cubicBezTo>
                  <a:lnTo>
                    <a:pt x="21600" y="12364"/>
                  </a:lnTo>
                  <a:lnTo>
                    <a:pt x="20876" y="11537"/>
                  </a:lnTo>
                  <a:lnTo>
                    <a:pt x="20172" y="11271"/>
                  </a:lnTo>
                  <a:cubicBezTo>
                    <a:pt x="19977" y="10989"/>
                    <a:pt x="19782" y="10709"/>
                    <a:pt x="19585" y="10430"/>
                  </a:cubicBezTo>
                  <a:cubicBezTo>
                    <a:pt x="19314" y="10044"/>
                    <a:pt x="19041" y="9659"/>
                    <a:pt x="18768" y="9277"/>
                  </a:cubicBezTo>
                  <a:lnTo>
                    <a:pt x="18552" y="8352"/>
                  </a:lnTo>
                  <a:lnTo>
                    <a:pt x="18707" y="7850"/>
                  </a:lnTo>
                  <a:lnTo>
                    <a:pt x="18707" y="7053"/>
                  </a:lnTo>
                  <a:lnTo>
                    <a:pt x="18460" y="6506"/>
                  </a:lnTo>
                  <a:lnTo>
                    <a:pt x="17665" y="6018"/>
                  </a:lnTo>
                  <a:lnTo>
                    <a:pt x="16139" y="5357"/>
                  </a:lnTo>
                  <a:lnTo>
                    <a:pt x="15519" y="4734"/>
                  </a:lnTo>
                  <a:lnTo>
                    <a:pt x="14962" y="3542"/>
                  </a:lnTo>
                  <a:lnTo>
                    <a:pt x="14662" y="2965"/>
                  </a:lnTo>
                  <a:lnTo>
                    <a:pt x="14176" y="2226"/>
                  </a:lnTo>
                  <a:lnTo>
                    <a:pt x="13369" y="2581"/>
                  </a:lnTo>
                  <a:lnTo>
                    <a:pt x="12408" y="3126"/>
                  </a:lnTo>
                  <a:lnTo>
                    <a:pt x="11913" y="2771"/>
                  </a:lnTo>
                  <a:cubicBezTo>
                    <a:pt x="11698" y="2567"/>
                    <a:pt x="11484" y="2360"/>
                    <a:pt x="11271" y="2150"/>
                  </a:cubicBezTo>
                  <a:cubicBezTo>
                    <a:pt x="11036" y="1918"/>
                    <a:pt x="10801" y="1682"/>
                    <a:pt x="10569" y="1443"/>
                  </a:cubicBezTo>
                  <a:lnTo>
                    <a:pt x="9607" y="777"/>
                  </a:lnTo>
                  <a:lnTo>
                    <a:pt x="9009" y="497"/>
                  </a:lnTo>
                  <a:lnTo>
                    <a:pt x="8021" y="59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7" name="Shape 1947"/>
            <p:cNvSpPr/>
            <p:nvPr/>
          </p:nvSpPr>
          <p:spPr>
            <a:xfrm>
              <a:off x="4113773" y="909427"/>
              <a:ext cx="240642" cy="113269"/>
            </a:xfrm>
            <a:custGeom>
              <a:avLst/>
              <a:gdLst/>
              <a:ahLst/>
              <a:cxnLst>
                <a:cxn ang="0">
                  <a:pos x="wd2" y="hd2"/>
                </a:cxn>
                <a:cxn ang="5400000">
                  <a:pos x="wd2" y="hd2"/>
                </a:cxn>
                <a:cxn ang="10800000">
                  <a:pos x="wd2" y="hd2"/>
                </a:cxn>
                <a:cxn ang="16200000">
                  <a:pos x="wd2" y="hd2"/>
                </a:cxn>
              </a:cxnLst>
              <a:rect l="0" t="0" r="r" b="b"/>
              <a:pathLst>
                <a:path w="21486" h="21600" extrusionOk="0">
                  <a:moveTo>
                    <a:pt x="14288" y="2825"/>
                  </a:moveTo>
                  <a:lnTo>
                    <a:pt x="10337" y="0"/>
                  </a:lnTo>
                  <a:lnTo>
                    <a:pt x="6944" y="635"/>
                  </a:lnTo>
                  <a:lnTo>
                    <a:pt x="4261" y="5531"/>
                  </a:lnTo>
                  <a:lnTo>
                    <a:pt x="923" y="10880"/>
                  </a:lnTo>
                  <a:lnTo>
                    <a:pt x="0" y="13544"/>
                  </a:lnTo>
                  <a:lnTo>
                    <a:pt x="505" y="17480"/>
                  </a:lnTo>
                  <a:lnTo>
                    <a:pt x="3926" y="18763"/>
                  </a:lnTo>
                  <a:lnTo>
                    <a:pt x="6234" y="16694"/>
                  </a:lnTo>
                  <a:lnTo>
                    <a:pt x="9366" y="14882"/>
                  </a:lnTo>
                  <a:cubicBezTo>
                    <a:pt x="10482" y="14254"/>
                    <a:pt x="11657" y="14254"/>
                    <a:pt x="12773" y="14882"/>
                  </a:cubicBezTo>
                  <a:cubicBezTo>
                    <a:pt x="14008" y="15576"/>
                    <a:pt x="15124" y="17010"/>
                    <a:pt x="15986" y="19012"/>
                  </a:cubicBezTo>
                  <a:lnTo>
                    <a:pt x="19647" y="21600"/>
                  </a:lnTo>
                  <a:cubicBezTo>
                    <a:pt x="20643" y="20974"/>
                    <a:pt x="21364" y="19135"/>
                    <a:pt x="21472" y="16942"/>
                  </a:cubicBezTo>
                  <a:cubicBezTo>
                    <a:pt x="21600" y="14339"/>
                    <a:pt x="20855" y="11900"/>
                    <a:pt x="19682" y="11085"/>
                  </a:cubicBezTo>
                  <a:lnTo>
                    <a:pt x="16154" y="7063"/>
                  </a:lnTo>
                  <a:lnTo>
                    <a:pt x="14288" y="2825"/>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8" name="Shape 1948"/>
            <p:cNvSpPr/>
            <p:nvPr/>
          </p:nvSpPr>
          <p:spPr>
            <a:xfrm>
              <a:off x="4884554" y="1765436"/>
              <a:ext cx="343178" cy="272914"/>
            </a:xfrm>
            <a:custGeom>
              <a:avLst/>
              <a:gdLst/>
              <a:ahLst/>
              <a:cxnLst>
                <a:cxn ang="0">
                  <a:pos x="wd2" y="hd2"/>
                </a:cxn>
                <a:cxn ang="5400000">
                  <a:pos x="wd2" y="hd2"/>
                </a:cxn>
                <a:cxn ang="10800000">
                  <a:pos x="wd2" y="hd2"/>
                </a:cxn>
                <a:cxn ang="16200000">
                  <a:pos x="wd2" y="hd2"/>
                </a:cxn>
              </a:cxnLst>
              <a:rect l="0" t="0" r="r" b="b"/>
              <a:pathLst>
                <a:path w="21600" h="21600" extrusionOk="0">
                  <a:moveTo>
                    <a:pt x="13617" y="713"/>
                  </a:moveTo>
                  <a:lnTo>
                    <a:pt x="12158" y="1430"/>
                  </a:lnTo>
                  <a:lnTo>
                    <a:pt x="10460" y="3510"/>
                  </a:lnTo>
                  <a:lnTo>
                    <a:pt x="9735" y="5219"/>
                  </a:lnTo>
                  <a:lnTo>
                    <a:pt x="8711" y="7368"/>
                  </a:lnTo>
                  <a:lnTo>
                    <a:pt x="6506" y="9587"/>
                  </a:lnTo>
                  <a:lnTo>
                    <a:pt x="4116" y="10124"/>
                  </a:lnTo>
                  <a:lnTo>
                    <a:pt x="3238" y="12590"/>
                  </a:lnTo>
                  <a:lnTo>
                    <a:pt x="2264" y="14703"/>
                  </a:lnTo>
                  <a:lnTo>
                    <a:pt x="112" y="15347"/>
                  </a:lnTo>
                  <a:lnTo>
                    <a:pt x="0" y="16883"/>
                  </a:lnTo>
                  <a:lnTo>
                    <a:pt x="2956" y="16668"/>
                  </a:lnTo>
                  <a:lnTo>
                    <a:pt x="4669" y="16668"/>
                  </a:lnTo>
                  <a:lnTo>
                    <a:pt x="6963" y="17384"/>
                  </a:lnTo>
                  <a:lnTo>
                    <a:pt x="8339" y="17778"/>
                  </a:lnTo>
                  <a:lnTo>
                    <a:pt x="7794" y="19707"/>
                  </a:lnTo>
                  <a:lnTo>
                    <a:pt x="8250" y="21600"/>
                  </a:lnTo>
                  <a:lnTo>
                    <a:pt x="9877" y="20459"/>
                  </a:lnTo>
                  <a:lnTo>
                    <a:pt x="9307" y="17997"/>
                  </a:lnTo>
                  <a:lnTo>
                    <a:pt x="11744" y="17389"/>
                  </a:lnTo>
                  <a:lnTo>
                    <a:pt x="13751" y="17389"/>
                  </a:lnTo>
                  <a:lnTo>
                    <a:pt x="15873" y="16529"/>
                  </a:lnTo>
                  <a:lnTo>
                    <a:pt x="18822" y="16207"/>
                  </a:lnTo>
                  <a:lnTo>
                    <a:pt x="20342" y="15240"/>
                  </a:lnTo>
                  <a:lnTo>
                    <a:pt x="21600" y="14632"/>
                  </a:lnTo>
                  <a:lnTo>
                    <a:pt x="18847" y="11235"/>
                  </a:lnTo>
                  <a:lnTo>
                    <a:pt x="17711" y="9945"/>
                  </a:lnTo>
                  <a:lnTo>
                    <a:pt x="15740" y="9095"/>
                  </a:lnTo>
                  <a:lnTo>
                    <a:pt x="13625" y="8379"/>
                  </a:lnTo>
                  <a:lnTo>
                    <a:pt x="12948" y="7206"/>
                  </a:lnTo>
                  <a:cubicBezTo>
                    <a:pt x="12674" y="6625"/>
                    <a:pt x="12582" y="5938"/>
                    <a:pt x="12690" y="5277"/>
                  </a:cubicBezTo>
                  <a:cubicBezTo>
                    <a:pt x="12841" y="4349"/>
                    <a:pt x="13359" y="3580"/>
                    <a:pt x="14066" y="3237"/>
                  </a:cubicBezTo>
                  <a:cubicBezTo>
                    <a:pt x="14497" y="2942"/>
                    <a:pt x="14876" y="2541"/>
                    <a:pt x="15181" y="2059"/>
                  </a:cubicBezTo>
                  <a:cubicBezTo>
                    <a:pt x="15444" y="1642"/>
                    <a:pt x="15646" y="1171"/>
                    <a:pt x="15779" y="667"/>
                  </a:cubicBezTo>
                  <a:lnTo>
                    <a:pt x="15098" y="0"/>
                  </a:lnTo>
                  <a:lnTo>
                    <a:pt x="13617" y="71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49" name="Shape 1949"/>
            <p:cNvSpPr/>
            <p:nvPr/>
          </p:nvSpPr>
          <p:spPr>
            <a:xfrm>
              <a:off x="4249466" y="2907177"/>
              <a:ext cx="77240" cy="56472"/>
            </a:xfrm>
            <a:custGeom>
              <a:avLst/>
              <a:gdLst/>
              <a:ahLst/>
              <a:cxnLst>
                <a:cxn ang="0">
                  <a:pos x="wd2" y="hd2"/>
                </a:cxn>
                <a:cxn ang="5400000">
                  <a:pos x="wd2" y="hd2"/>
                </a:cxn>
                <a:cxn ang="10800000">
                  <a:pos x="wd2" y="hd2"/>
                </a:cxn>
                <a:cxn ang="16200000">
                  <a:pos x="wd2" y="hd2"/>
                </a:cxn>
              </a:cxnLst>
              <a:rect l="0" t="0" r="r" b="b"/>
              <a:pathLst>
                <a:path w="21600" h="21600" extrusionOk="0">
                  <a:moveTo>
                    <a:pt x="9449" y="0"/>
                  </a:moveTo>
                  <a:lnTo>
                    <a:pt x="4511" y="2596"/>
                  </a:lnTo>
                  <a:lnTo>
                    <a:pt x="0" y="15912"/>
                  </a:lnTo>
                  <a:lnTo>
                    <a:pt x="12679" y="21600"/>
                  </a:lnTo>
                  <a:lnTo>
                    <a:pt x="21600" y="12688"/>
                  </a:lnTo>
                  <a:lnTo>
                    <a:pt x="944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0" name="Shape 1950"/>
            <p:cNvSpPr/>
            <p:nvPr/>
          </p:nvSpPr>
          <p:spPr>
            <a:xfrm>
              <a:off x="2956216" y="3568062"/>
              <a:ext cx="601960" cy="215302"/>
            </a:xfrm>
            <a:custGeom>
              <a:avLst/>
              <a:gdLst/>
              <a:ahLst/>
              <a:cxnLst>
                <a:cxn ang="0">
                  <a:pos x="wd2" y="hd2"/>
                </a:cxn>
                <a:cxn ang="5400000">
                  <a:pos x="wd2" y="hd2"/>
                </a:cxn>
                <a:cxn ang="10800000">
                  <a:pos x="wd2" y="hd2"/>
                </a:cxn>
                <a:cxn ang="16200000">
                  <a:pos x="wd2" y="hd2"/>
                </a:cxn>
              </a:cxnLst>
              <a:rect l="0" t="0" r="r" b="b"/>
              <a:pathLst>
                <a:path w="21600" h="21424" extrusionOk="0">
                  <a:moveTo>
                    <a:pt x="6693" y="0"/>
                  </a:moveTo>
                  <a:lnTo>
                    <a:pt x="3994" y="298"/>
                  </a:lnTo>
                  <a:lnTo>
                    <a:pt x="1905" y="1849"/>
                  </a:lnTo>
                  <a:lnTo>
                    <a:pt x="0" y="4685"/>
                  </a:lnTo>
                  <a:lnTo>
                    <a:pt x="3" y="8050"/>
                  </a:lnTo>
                  <a:lnTo>
                    <a:pt x="2136" y="6609"/>
                  </a:lnTo>
                  <a:lnTo>
                    <a:pt x="5761" y="4730"/>
                  </a:lnTo>
                  <a:lnTo>
                    <a:pt x="7958" y="6075"/>
                  </a:lnTo>
                  <a:lnTo>
                    <a:pt x="10066" y="8095"/>
                  </a:lnTo>
                  <a:lnTo>
                    <a:pt x="12698" y="10886"/>
                  </a:lnTo>
                  <a:lnTo>
                    <a:pt x="13431" y="13491"/>
                  </a:lnTo>
                  <a:lnTo>
                    <a:pt x="13576" y="16728"/>
                  </a:lnTo>
                  <a:lnTo>
                    <a:pt x="13202" y="18838"/>
                  </a:lnTo>
                  <a:lnTo>
                    <a:pt x="14379" y="19732"/>
                  </a:lnTo>
                  <a:lnTo>
                    <a:pt x="15587" y="19372"/>
                  </a:lnTo>
                  <a:lnTo>
                    <a:pt x="17041" y="19372"/>
                  </a:lnTo>
                  <a:lnTo>
                    <a:pt x="17973" y="20722"/>
                  </a:lnTo>
                  <a:cubicBezTo>
                    <a:pt x="18362" y="21404"/>
                    <a:pt x="18837" y="21600"/>
                    <a:pt x="19281" y="21263"/>
                  </a:cubicBezTo>
                  <a:cubicBezTo>
                    <a:pt x="19538" y="21068"/>
                    <a:pt x="19773" y="20698"/>
                    <a:pt x="19965" y="20188"/>
                  </a:cubicBezTo>
                  <a:lnTo>
                    <a:pt x="20995" y="19018"/>
                  </a:lnTo>
                  <a:lnTo>
                    <a:pt x="21584" y="18883"/>
                  </a:lnTo>
                  <a:lnTo>
                    <a:pt x="21600" y="16502"/>
                  </a:lnTo>
                  <a:lnTo>
                    <a:pt x="20145" y="14116"/>
                  </a:lnTo>
                  <a:cubicBezTo>
                    <a:pt x="19497" y="13439"/>
                    <a:pt x="18849" y="12764"/>
                    <a:pt x="18200" y="12091"/>
                  </a:cubicBezTo>
                  <a:cubicBezTo>
                    <a:pt x="17606" y="11474"/>
                    <a:pt x="17013" y="10859"/>
                    <a:pt x="16418" y="10245"/>
                  </a:cubicBezTo>
                  <a:lnTo>
                    <a:pt x="14034" y="5974"/>
                  </a:lnTo>
                  <a:lnTo>
                    <a:pt x="11880" y="2378"/>
                  </a:lnTo>
                  <a:lnTo>
                    <a:pt x="9839" y="1348"/>
                  </a:lnTo>
                  <a:lnTo>
                    <a:pt x="8476" y="678"/>
                  </a:lnTo>
                  <a:lnTo>
                    <a:pt x="6693"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1" name="Shape 1951"/>
            <p:cNvSpPr/>
            <p:nvPr/>
          </p:nvSpPr>
          <p:spPr>
            <a:xfrm>
              <a:off x="3480752" y="3786009"/>
              <a:ext cx="398529" cy="124650"/>
            </a:xfrm>
            <a:custGeom>
              <a:avLst/>
              <a:gdLst/>
              <a:ahLst/>
              <a:cxnLst>
                <a:cxn ang="0">
                  <a:pos x="wd2" y="hd2"/>
                </a:cxn>
                <a:cxn ang="5400000">
                  <a:pos x="wd2" y="hd2"/>
                </a:cxn>
                <a:cxn ang="10800000">
                  <a:pos x="wd2" y="hd2"/>
                </a:cxn>
                <a:cxn ang="16200000">
                  <a:pos x="wd2" y="hd2"/>
                </a:cxn>
              </a:cxnLst>
              <a:rect l="0" t="0" r="r" b="b"/>
              <a:pathLst>
                <a:path w="21600" h="21321" extrusionOk="0">
                  <a:moveTo>
                    <a:pt x="8080" y="2346"/>
                  </a:moveTo>
                  <a:lnTo>
                    <a:pt x="7608" y="5248"/>
                  </a:lnTo>
                  <a:lnTo>
                    <a:pt x="9192" y="9941"/>
                  </a:lnTo>
                  <a:lnTo>
                    <a:pt x="8133" y="13268"/>
                  </a:lnTo>
                  <a:lnTo>
                    <a:pt x="6167" y="13491"/>
                  </a:lnTo>
                  <a:cubicBezTo>
                    <a:pt x="5337" y="12924"/>
                    <a:pt x="4494" y="12536"/>
                    <a:pt x="3646" y="12331"/>
                  </a:cubicBezTo>
                  <a:cubicBezTo>
                    <a:pt x="2705" y="12103"/>
                    <a:pt x="1759" y="12099"/>
                    <a:pt x="817" y="12321"/>
                  </a:cubicBezTo>
                  <a:lnTo>
                    <a:pt x="0" y="15310"/>
                  </a:lnTo>
                  <a:lnTo>
                    <a:pt x="1925" y="18019"/>
                  </a:lnTo>
                  <a:lnTo>
                    <a:pt x="4070" y="18251"/>
                  </a:lnTo>
                  <a:lnTo>
                    <a:pt x="5845" y="19877"/>
                  </a:lnTo>
                  <a:lnTo>
                    <a:pt x="7598" y="18329"/>
                  </a:lnTo>
                  <a:lnTo>
                    <a:pt x="9746" y="17400"/>
                  </a:lnTo>
                  <a:cubicBezTo>
                    <a:pt x="10130" y="18713"/>
                    <a:pt x="10602" y="19744"/>
                    <a:pt x="11128" y="20417"/>
                  </a:cubicBezTo>
                  <a:cubicBezTo>
                    <a:pt x="11927" y="21440"/>
                    <a:pt x="12812" y="21600"/>
                    <a:pt x="13644" y="20872"/>
                  </a:cubicBezTo>
                  <a:cubicBezTo>
                    <a:pt x="14104" y="19420"/>
                    <a:pt x="14627" y="18174"/>
                    <a:pt x="15196" y="17168"/>
                  </a:cubicBezTo>
                  <a:cubicBezTo>
                    <a:pt x="15866" y="15984"/>
                    <a:pt x="16591" y="15148"/>
                    <a:pt x="17341" y="14614"/>
                  </a:cubicBezTo>
                  <a:cubicBezTo>
                    <a:pt x="18005" y="14141"/>
                    <a:pt x="18684" y="13907"/>
                    <a:pt x="19365" y="13918"/>
                  </a:cubicBezTo>
                  <a:lnTo>
                    <a:pt x="20717" y="13841"/>
                  </a:lnTo>
                  <a:lnTo>
                    <a:pt x="21600" y="12215"/>
                  </a:lnTo>
                  <a:lnTo>
                    <a:pt x="21378" y="8984"/>
                  </a:lnTo>
                  <a:lnTo>
                    <a:pt x="19406" y="7282"/>
                  </a:lnTo>
                  <a:lnTo>
                    <a:pt x="18248" y="4350"/>
                  </a:lnTo>
                  <a:lnTo>
                    <a:pt x="15434" y="1333"/>
                  </a:lnTo>
                  <a:lnTo>
                    <a:pt x="12671" y="459"/>
                  </a:lnTo>
                  <a:lnTo>
                    <a:pt x="10801" y="0"/>
                  </a:lnTo>
                  <a:lnTo>
                    <a:pt x="9496" y="697"/>
                  </a:lnTo>
                  <a:lnTo>
                    <a:pt x="8080" y="234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2" name="Shape 1952"/>
            <p:cNvSpPr/>
            <p:nvPr/>
          </p:nvSpPr>
          <p:spPr>
            <a:xfrm>
              <a:off x="3266488" y="3859725"/>
              <a:ext cx="130413" cy="54880"/>
            </a:xfrm>
            <a:custGeom>
              <a:avLst/>
              <a:gdLst/>
              <a:ahLst/>
              <a:cxnLst>
                <a:cxn ang="0">
                  <a:pos x="wd2" y="hd2"/>
                </a:cxn>
                <a:cxn ang="5400000">
                  <a:pos x="wd2" y="hd2"/>
                </a:cxn>
                <a:cxn ang="10800000">
                  <a:pos x="wd2" y="hd2"/>
                </a:cxn>
                <a:cxn ang="16200000">
                  <a:pos x="wd2" y="hd2"/>
                </a:cxn>
              </a:cxnLst>
              <a:rect l="0" t="0" r="r" b="b"/>
              <a:pathLst>
                <a:path w="21600" h="21600" extrusionOk="0">
                  <a:moveTo>
                    <a:pt x="9960" y="778"/>
                  </a:moveTo>
                  <a:lnTo>
                    <a:pt x="5952" y="0"/>
                  </a:lnTo>
                  <a:lnTo>
                    <a:pt x="0" y="4529"/>
                  </a:lnTo>
                  <a:lnTo>
                    <a:pt x="4023" y="14144"/>
                  </a:lnTo>
                  <a:lnTo>
                    <a:pt x="9924" y="18396"/>
                  </a:lnTo>
                  <a:lnTo>
                    <a:pt x="16715" y="21600"/>
                  </a:lnTo>
                  <a:lnTo>
                    <a:pt x="21157" y="18240"/>
                  </a:lnTo>
                  <a:lnTo>
                    <a:pt x="21600" y="11139"/>
                  </a:lnTo>
                  <a:lnTo>
                    <a:pt x="17129" y="5862"/>
                  </a:lnTo>
                  <a:lnTo>
                    <a:pt x="14054" y="2835"/>
                  </a:lnTo>
                  <a:lnTo>
                    <a:pt x="9960" y="77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3" name="Shape 1953"/>
            <p:cNvSpPr/>
            <p:nvPr/>
          </p:nvSpPr>
          <p:spPr>
            <a:xfrm>
              <a:off x="3940098" y="3857799"/>
              <a:ext cx="100489" cy="52844"/>
            </a:xfrm>
            <a:custGeom>
              <a:avLst/>
              <a:gdLst/>
              <a:ahLst/>
              <a:cxnLst>
                <a:cxn ang="0">
                  <a:pos x="wd2" y="hd2"/>
                </a:cxn>
                <a:cxn ang="5400000">
                  <a:pos x="wd2" y="hd2"/>
                </a:cxn>
                <a:cxn ang="10800000">
                  <a:pos x="wd2" y="hd2"/>
                </a:cxn>
                <a:cxn ang="16200000">
                  <a:pos x="wd2" y="hd2"/>
                </a:cxn>
              </a:cxnLst>
              <a:rect l="0" t="0" r="r" b="b"/>
              <a:pathLst>
                <a:path w="21600" h="21600" extrusionOk="0">
                  <a:moveTo>
                    <a:pt x="12717" y="0"/>
                  </a:moveTo>
                  <a:lnTo>
                    <a:pt x="6904" y="785"/>
                  </a:lnTo>
                  <a:lnTo>
                    <a:pt x="2619" y="2158"/>
                  </a:lnTo>
                  <a:lnTo>
                    <a:pt x="0" y="9325"/>
                  </a:lnTo>
                  <a:lnTo>
                    <a:pt x="1145" y="14597"/>
                  </a:lnTo>
                  <a:cubicBezTo>
                    <a:pt x="2957" y="16107"/>
                    <a:pt x="4818" y="17397"/>
                    <a:pt x="6717" y="18458"/>
                  </a:cubicBezTo>
                  <a:cubicBezTo>
                    <a:pt x="9466" y="19994"/>
                    <a:pt x="12285" y="21046"/>
                    <a:pt x="15138" y="21600"/>
                  </a:cubicBezTo>
                  <a:lnTo>
                    <a:pt x="21600" y="11985"/>
                  </a:lnTo>
                  <a:lnTo>
                    <a:pt x="18686" y="4286"/>
                  </a:lnTo>
                  <a:lnTo>
                    <a:pt x="12717"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4" name="Shape 1954"/>
            <p:cNvSpPr/>
            <p:nvPr/>
          </p:nvSpPr>
          <p:spPr>
            <a:xfrm>
              <a:off x="3633537" y="3576642"/>
              <a:ext cx="87206" cy="53078"/>
            </a:xfrm>
            <a:custGeom>
              <a:avLst/>
              <a:gdLst/>
              <a:ahLst/>
              <a:cxnLst>
                <a:cxn ang="0">
                  <a:pos x="wd2" y="hd2"/>
                </a:cxn>
                <a:cxn ang="5400000">
                  <a:pos x="wd2" y="hd2"/>
                </a:cxn>
                <a:cxn ang="10800000">
                  <a:pos x="wd2" y="hd2"/>
                </a:cxn>
                <a:cxn ang="16200000">
                  <a:pos x="wd2" y="hd2"/>
                </a:cxn>
              </a:cxnLst>
              <a:rect l="0" t="0" r="r" b="b"/>
              <a:pathLst>
                <a:path w="21600" h="21600" extrusionOk="0">
                  <a:moveTo>
                    <a:pt x="10591" y="2096"/>
                  </a:moveTo>
                  <a:lnTo>
                    <a:pt x="5726" y="2074"/>
                  </a:lnTo>
                  <a:lnTo>
                    <a:pt x="0" y="12257"/>
                  </a:lnTo>
                  <a:lnTo>
                    <a:pt x="3941" y="21600"/>
                  </a:lnTo>
                  <a:lnTo>
                    <a:pt x="9231" y="16101"/>
                  </a:lnTo>
                  <a:lnTo>
                    <a:pt x="15549" y="13362"/>
                  </a:lnTo>
                  <a:lnTo>
                    <a:pt x="21600" y="7815"/>
                  </a:lnTo>
                  <a:lnTo>
                    <a:pt x="20020" y="727"/>
                  </a:lnTo>
                  <a:lnTo>
                    <a:pt x="15874" y="0"/>
                  </a:lnTo>
                  <a:lnTo>
                    <a:pt x="10591" y="209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5" name="Shape 1955"/>
            <p:cNvSpPr/>
            <p:nvPr/>
          </p:nvSpPr>
          <p:spPr>
            <a:xfrm>
              <a:off x="3526559" y="3629915"/>
              <a:ext cx="71630" cy="34393"/>
            </a:xfrm>
            <a:custGeom>
              <a:avLst/>
              <a:gdLst/>
              <a:ahLst/>
              <a:cxnLst>
                <a:cxn ang="0">
                  <a:pos x="wd2" y="hd2"/>
                </a:cxn>
                <a:cxn ang="5400000">
                  <a:pos x="wd2" y="hd2"/>
                </a:cxn>
                <a:cxn ang="10800000">
                  <a:pos x="wd2" y="hd2"/>
                </a:cxn>
                <a:cxn ang="16200000">
                  <a:pos x="wd2" y="hd2"/>
                </a:cxn>
              </a:cxnLst>
              <a:rect l="0" t="0" r="r" b="b"/>
              <a:pathLst>
                <a:path w="21600" h="21600" extrusionOk="0">
                  <a:moveTo>
                    <a:pt x="13268" y="0"/>
                  </a:moveTo>
                  <a:lnTo>
                    <a:pt x="6280" y="4263"/>
                  </a:lnTo>
                  <a:lnTo>
                    <a:pt x="0" y="14496"/>
                  </a:lnTo>
                  <a:lnTo>
                    <a:pt x="4170" y="17941"/>
                  </a:lnTo>
                  <a:lnTo>
                    <a:pt x="13786" y="19078"/>
                  </a:lnTo>
                  <a:lnTo>
                    <a:pt x="21583" y="21600"/>
                  </a:lnTo>
                  <a:lnTo>
                    <a:pt x="21600" y="6005"/>
                  </a:lnTo>
                  <a:lnTo>
                    <a:pt x="1326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6" name="Shape 1956"/>
            <p:cNvSpPr/>
            <p:nvPr/>
          </p:nvSpPr>
          <p:spPr>
            <a:xfrm>
              <a:off x="3338772" y="3392812"/>
              <a:ext cx="50758" cy="94369"/>
            </a:xfrm>
            <a:custGeom>
              <a:avLst/>
              <a:gdLst/>
              <a:ahLst/>
              <a:cxnLst>
                <a:cxn ang="0">
                  <a:pos x="wd2" y="hd2"/>
                </a:cxn>
                <a:cxn ang="5400000">
                  <a:pos x="wd2" y="hd2"/>
                </a:cxn>
                <a:cxn ang="10800000">
                  <a:pos x="wd2" y="hd2"/>
                </a:cxn>
                <a:cxn ang="16200000">
                  <a:pos x="wd2" y="hd2"/>
                </a:cxn>
              </a:cxnLst>
              <a:rect l="0" t="0" r="r" b="b"/>
              <a:pathLst>
                <a:path w="21600" h="21600" extrusionOk="0">
                  <a:moveTo>
                    <a:pt x="6366" y="0"/>
                  </a:moveTo>
                  <a:lnTo>
                    <a:pt x="15" y="2162"/>
                  </a:lnTo>
                  <a:lnTo>
                    <a:pt x="9987" y="9811"/>
                  </a:lnTo>
                  <a:lnTo>
                    <a:pt x="0" y="12733"/>
                  </a:lnTo>
                  <a:lnTo>
                    <a:pt x="12126" y="20150"/>
                  </a:lnTo>
                  <a:lnTo>
                    <a:pt x="19276" y="21600"/>
                  </a:lnTo>
                  <a:lnTo>
                    <a:pt x="21600" y="16009"/>
                  </a:lnTo>
                  <a:lnTo>
                    <a:pt x="14089" y="12940"/>
                  </a:lnTo>
                  <a:lnTo>
                    <a:pt x="16973" y="9329"/>
                  </a:lnTo>
                  <a:lnTo>
                    <a:pt x="16973" y="1873"/>
                  </a:lnTo>
                  <a:lnTo>
                    <a:pt x="636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7" name="Shape 1957"/>
            <p:cNvSpPr/>
            <p:nvPr/>
          </p:nvSpPr>
          <p:spPr>
            <a:xfrm>
              <a:off x="3342958" y="3304880"/>
              <a:ext cx="60654" cy="61681"/>
            </a:xfrm>
            <a:custGeom>
              <a:avLst/>
              <a:gdLst/>
              <a:ahLst/>
              <a:cxnLst>
                <a:cxn ang="0">
                  <a:pos x="wd2" y="hd2"/>
                </a:cxn>
                <a:cxn ang="5400000">
                  <a:pos x="wd2" y="hd2"/>
                </a:cxn>
                <a:cxn ang="10800000">
                  <a:pos x="wd2" y="hd2"/>
                </a:cxn>
                <a:cxn ang="16200000">
                  <a:pos x="wd2" y="hd2"/>
                </a:cxn>
              </a:cxnLst>
              <a:rect l="0" t="0" r="r" b="b"/>
              <a:pathLst>
                <a:path w="21600" h="21600" extrusionOk="0">
                  <a:moveTo>
                    <a:pt x="2939" y="3032"/>
                  </a:moveTo>
                  <a:lnTo>
                    <a:pt x="13971" y="0"/>
                  </a:lnTo>
                  <a:lnTo>
                    <a:pt x="21600" y="3050"/>
                  </a:lnTo>
                  <a:lnTo>
                    <a:pt x="17401" y="7736"/>
                  </a:lnTo>
                  <a:lnTo>
                    <a:pt x="11620" y="11520"/>
                  </a:lnTo>
                  <a:lnTo>
                    <a:pt x="10649" y="17817"/>
                  </a:lnTo>
                  <a:lnTo>
                    <a:pt x="3854" y="21600"/>
                  </a:lnTo>
                  <a:lnTo>
                    <a:pt x="0" y="19243"/>
                  </a:lnTo>
                  <a:lnTo>
                    <a:pt x="2779" y="14669"/>
                  </a:lnTo>
                  <a:lnTo>
                    <a:pt x="6081" y="9182"/>
                  </a:lnTo>
                  <a:lnTo>
                    <a:pt x="2939" y="303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8" name="Shape 1958"/>
            <p:cNvSpPr/>
            <p:nvPr/>
          </p:nvSpPr>
          <p:spPr>
            <a:xfrm>
              <a:off x="3425099" y="3307707"/>
              <a:ext cx="45197" cy="65029"/>
            </a:xfrm>
            <a:custGeom>
              <a:avLst/>
              <a:gdLst/>
              <a:ahLst/>
              <a:cxnLst>
                <a:cxn ang="0">
                  <a:pos x="wd2" y="hd2"/>
                </a:cxn>
                <a:cxn ang="5400000">
                  <a:pos x="wd2" y="hd2"/>
                </a:cxn>
                <a:cxn ang="10800000">
                  <a:pos x="wd2" y="hd2"/>
                </a:cxn>
                <a:cxn ang="16200000">
                  <a:pos x="wd2" y="hd2"/>
                </a:cxn>
              </a:cxnLst>
              <a:rect l="0" t="0" r="r" b="b"/>
              <a:pathLst>
                <a:path w="21600" h="21600" extrusionOk="0">
                  <a:moveTo>
                    <a:pt x="9070" y="0"/>
                  </a:moveTo>
                  <a:lnTo>
                    <a:pt x="14242" y="3737"/>
                  </a:lnTo>
                  <a:lnTo>
                    <a:pt x="21600" y="9259"/>
                  </a:lnTo>
                  <a:lnTo>
                    <a:pt x="18987" y="16321"/>
                  </a:lnTo>
                  <a:lnTo>
                    <a:pt x="8344" y="21600"/>
                  </a:lnTo>
                  <a:lnTo>
                    <a:pt x="5690" y="16490"/>
                  </a:lnTo>
                  <a:lnTo>
                    <a:pt x="2563" y="11082"/>
                  </a:lnTo>
                  <a:lnTo>
                    <a:pt x="0" y="2684"/>
                  </a:lnTo>
                  <a:lnTo>
                    <a:pt x="907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59" name="Shape 1959"/>
            <p:cNvSpPr/>
            <p:nvPr/>
          </p:nvSpPr>
          <p:spPr>
            <a:xfrm>
              <a:off x="3382791" y="3380956"/>
              <a:ext cx="51794" cy="29309"/>
            </a:xfrm>
            <a:custGeom>
              <a:avLst/>
              <a:gdLst/>
              <a:ahLst/>
              <a:cxnLst>
                <a:cxn ang="0">
                  <a:pos x="wd2" y="hd2"/>
                </a:cxn>
                <a:cxn ang="5400000">
                  <a:pos x="wd2" y="hd2"/>
                </a:cxn>
                <a:cxn ang="10800000">
                  <a:pos x="wd2" y="hd2"/>
                </a:cxn>
                <a:cxn ang="16200000">
                  <a:pos x="wd2" y="hd2"/>
                </a:cxn>
              </a:cxnLst>
              <a:rect l="0" t="0" r="r" b="b"/>
              <a:pathLst>
                <a:path w="21600" h="21600" extrusionOk="0">
                  <a:moveTo>
                    <a:pt x="6041" y="0"/>
                  </a:moveTo>
                  <a:lnTo>
                    <a:pt x="13043" y="2762"/>
                  </a:lnTo>
                  <a:lnTo>
                    <a:pt x="21600" y="12283"/>
                  </a:lnTo>
                  <a:lnTo>
                    <a:pt x="16470" y="21600"/>
                  </a:lnTo>
                  <a:lnTo>
                    <a:pt x="5285" y="18232"/>
                  </a:lnTo>
                  <a:lnTo>
                    <a:pt x="0" y="10410"/>
                  </a:lnTo>
                  <a:lnTo>
                    <a:pt x="6041"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0" name="Shape 1960"/>
            <p:cNvSpPr/>
            <p:nvPr/>
          </p:nvSpPr>
          <p:spPr>
            <a:xfrm>
              <a:off x="3507956" y="3470212"/>
              <a:ext cx="29309" cy="44475"/>
            </a:xfrm>
            <a:custGeom>
              <a:avLst/>
              <a:gdLst/>
              <a:ahLst/>
              <a:cxnLst>
                <a:cxn ang="0">
                  <a:pos x="wd2" y="hd2"/>
                </a:cxn>
                <a:cxn ang="5400000">
                  <a:pos x="wd2" y="hd2"/>
                </a:cxn>
                <a:cxn ang="10800000">
                  <a:pos x="wd2" y="hd2"/>
                </a:cxn>
                <a:cxn ang="16200000">
                  <a:pos x="wd2" y="hd2"/>
                </a:cxn>
              </a:cxnLst>
              <a:rect l="0" t="0" r="r" b="b"/>
              <a:pathLst>
                <a:path w="21600" h="21600" extrusionOk="0">
                  <a:moveTo>
                    <a:pt x="11704" y="0"/>
                  </a:moveTo>
                  <a:lnTo>
                    <a:pt x="0" y="5659"/>
                  </a:lnTo>
                  <a:lnTo>
                    <a:pt x="2963" y="18412"/>
                  </a:lnTo>
                  <a:lnTo>
                    <a:pt x="21600" y="21600"/>
                  </a:lnTo>
                  <a:lnTo>
                    <a:pt x="21600" y="6494"/>
                  </a:lnTo>
                  <a:lnTo>
                    <a:pt x="11704"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1" name="Shape 1961"/>
            <p:cNvSpPr/>
            <p:nvPr/>
          </p:nvSpPr>
          <p:spPr>
            <a:xfrm>
              <a:off x="3515725" y="3541180"/>
              <a:ext cx="44809" cy="29327"/>
            </a:xfrm>
            <a:custGeom>
              <a:avLst/>
              <a:gdLst/>
              <a:ahLst/>
              <a:cxnLst>
                <a:cxn ang="0">
                  <a:pos x="wd2" y="hd2"/>
                </a:cxn>
                <a:cxn ang="5400000">
                  <a:pos x="wd2" y="hd2"/>
                </a:cxn>
                <a:cxn ang="10800000">
                  <a:pos x="wd2" y="hd2"/>
                </a:cxn>
                <a:cxn ang="16200000">
                  <a:pos x="wd2" y="hd2"/>
                </a:cxn>
              </a:cxnLst>
              <a:rect l="0" t="0" r="r" b="b"/>
              <a:pathLst>
                <a:path w="21600" h="21600" extrusionOk="0">
                  <a:moveTo>
                    <a:pt x="17341" y="1756"/>
                  </a:moveTo>
                  <a:lnTo>
                    <a:pt x="5869" y="0"/>
                  </a:lnTo>
                  <a:lnTo>
                    <a:pt x="0" y="5101"/>
                  </a:lnTo>
                  <a:lnTo>
                    <a:pt x="11023" y="21600"/>
                  </a:lnTo>
                  <a:lnTo>
                    <a:pt x="21600" y="19642"/>
                  </a:lnTo>
                  <a:lnTo>
                    <a:pt x="17341" y="175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2" name="Shape 1962"/>
            <p:cNvSpPr/>
            <p:nvPr/>
          </p:nvSpPr>
          <p:spPr>
            <a:xfrm>
              <a:off x="3070040" y="3783446"/>
              <a:ext cx="56775" cy="37893"/>
            </a:xfrm>
            <a:custGeom>
              <a:avLst/>
              <a:gdLst/>
              <a:ahLst/>
              <a:cxnLst>
                <a:cxn ang="0">
                  <a:pos x="wd2" y="hd2"/>
                </a:cxn>
                <a:cxn ang="5400000">
                  <a:pos x="wd2" y="hd2"/>
                </a:cxn>
                <a:cxn ang="10800000">
                  <a:pos x="wd2" y="hd2"/>
                </a:cxn>
                <a:cxn ang="16200000">
                  <a:pos x="wd2" y="hd2"/>
                </a:cxn>
              </a:cxnLst>
              <a:rect l="0" t="0" r="r" b="b"/>
              <a:pathLst>
                <a:path w="21600" h="21600" extrusionOk="0">
                  <a:moveTo>
                    <a:pt x="3640" y="1640"/>
                  </a:moveTo>
                  <a:lnTo>
                    <a:pt x="0" y="7796"/>
                  </a:lnTo>
                  <a:lnTo>
                    <a:pt x="2602" y="18763"/>
                  </a:lnTo>
                  <a:lnTo>
                    <a:pt x="14365" y="21600"/>
                  </a:lnTo>
                  <a:lnTo>
                    <a:pt x="21600" y="10799"/>
                  </a:lnTo>
                  <a:lnTo>
                    <a:pt x="12284" y="0"/>
                  </a:lnTo>
                  <a:lnTo>
                    <a:pt x="3640" y="164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3" name="Shape 1963"/>
            <p:cNvSpPr/>
            <p:nvPr/>
          </p:nvSpPr>
          <p:spPr>
            <a:xfrm>
              <a:off x="4071295" y="3846313"/>
              <a:ext cx="60229" cy="36460"/>
            </a:xfrm>
            <a:custGeom>
              <a:avLst/>
              <a:gdLst/>
              <a:ahLst/>
              <a:cxnLst>
                <a:cxn ang="0">
                  <a:pos x="wd2" y="hd2"/>
                </a:cxn>
                <a:cxn ang="5400000">
                  <a:pos x="wd2" y="hd2"/>
                </a:cxn>
                <a:cxn ang="10800000">
                  <a:pos x="wd2" y="hd2"/>
                </a:cxn>
                <a:cxn ang="16200000">
                  <a:pos x="wd2" y="hd2"/>
                </a:cxn>
              </a:cxnLst>
              <a:rect l="0" t="0" r="r" b="b"/>
              <a:pathLst>
                <a:path w="21600" h="21600" extrusionOk="0">
                  <a:moveTo>
                    <a:pt x="13908" y="0"/>
                  </a:moveTo>
                  <a:lnTo>
                    <a:pt x="4923" y="5629"/>
                  </a:lnTo>
                  <a:lnTo>
                    <a:pt x="0" y="15233"/>
                  </a:lnTo>
                  <a:lnTo>
                    <a:pt x="11838" y="21600"/>
                  </a:lnTo>
                  <a:lnTo>
                    <a:pt x="21600" y="13561"/>
                  </a:lnTo>
                  <a:lnTo>
                    <a:pt x="1390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4" name="Shape 1964"/>
            <p:cNvSpPr/>
            <p:nvPr/>
          </p:nvSpPr>
          <p:spPr>
            <a:xfrm>
              <a:off x="4048675" y="3902866"/>
              <a:ext cx="50978" cy="34104"/>
            </a:xfrm>
            <a:custGeom>
              <a:avLst/>
              <a:gdLst/>
              <a:ahLst/>
              <a:cxnLst>
                <a:cxn ang="0">
                  <a:pos x="wd2" y="hd2"/>
                </a:cxn>
                <a:cxn ang="5400000">
                  <a:pos x="wd2" y="hd2"/>
                </a:cxn>
                <a:cxn ang="10800000">
                  <a:pos x="wd2" y="hd2"/>
                </a:cxn>
                <a:cxn ang="16200000">
                  <a:pos x="wd2" y="hd2"/>
                </a:cxn>
              </a:cxnLst>
              <a:rect l="0" t="0" r="r" b="b"/>
              <a:pathLst>
                <a:path w="21600" h="21600" extrusionOk="0">
                  <a:moveTo>
                    <a:pt x="9631" y="0"/>
                  </a:moveTo>
                  <a:lnTo>
                    <a:pt x="0" y="4044"/>
                  </a:lnTo>
                  <a:lnTo>
                    <a:pt x="1813" y="14722"/>
                  </a:lnTo>
                  <a:lnTo>
                    <a:pt x="18125" y="21600"/>
                  </a:lnTo>
                  <a:lnTo>
                    <a:pt x="21600" y="6160"/>
                  </a:lnTo>
                  <a:lnTo>
                    <a:pt x="9631"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5" name="Shape 1965"/>
            <p:cNvSpPr/>
            <p:nvPr/>
          </p:nvSpPr>
          <p:spPr>
            <a:xfrm>
              <a:off x="4159175" y="3942498"/>
              <a:ext cx="64194" cy="41006"/>
            </a:xfrm>
            <a:custGeom>
              <a:avLst/>
              <a:gdLst/>
              <a:ahLst/>
              <a:cxnLst>
                <a:cxn ang="0">
                  <a:pos x="wd2" y="hd2"/>
                </a:cxn>
                <a:cxn ang="5400000">
                  <a:pos x="wd2" y="hd2"/>
                </a:cxn>
                <a:cxn ang="10800000">
                  <a:pos x="wd2" y="hd2"/>
                </a:cxn>
                <a:cxn ang="16200000">
                  <a:pos x="wd2" y="hd2"/>
                </a:cxn>
              </a:cxnLst>
              <a:rect l="0" t="0" r="r" b="b"/>
              <a:pathLst>
                <a:path w="21600" h="21600" extrusionOk="0">
                  <a:moveTo>
                    <a:pt x="11523" y="6376"/>
                  </a:moveTo>
                  <a:lnTo>
                    <a:pt x="4204" y="0"/>
                  </a:lnTo>
                  <a:lnTo>
                    <a:pt x="0" y="8047"/>
                  </a:lnTo>
                  <a:lnTo>
                    <a:pt x="10142" y="21600"/>
                  </a:lnTo>
                  <a:lnTo>
                    <a:pt x="18861" y="21123"/>
                  </a:lnTo>
                  <a:lnTo>
                    <a:pt x="21600" y="13528"/>
                  </a:lnTo>
                  <a:lnTo>
                    <a:pt x="16408" y="10012"/>
                  </a:lnTo>
                  <a:lnTo>
                    <a:pt x="11523" y="637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6" name="Shape 1966"/>
            <p:cNvSpPr/>
            <p:nvPr/>
          </p:nvSpPr>
          <p:spPr>
            <a:xfrm>
              <a:off x="4232482" y="3910887"/>
              <a:ext cx="39921" cy="42139"/>
            </a:xfrm>
            <a:custGeom>
              <a:avLst/>
              <a:gdLst/>
              <a:ahLst/>
              <a:cxnLst>
                <a:cxn ang="0">
                  <a:pos x="wd2" y="hd2"/>
                </a:cxn>
                <a:cxn ang="5400000">
                  <a:pos x="wd2" y="hd2"/>
                </a:cxn>
                <a:cxn ang="10800000">
                  <a:pos x="wd2" y="hd2"/>
                </a:cxn>
                <a:cxn ang="16200000">
                  <a:pos x="wd2" y="hd2"/>
                </a:cxn>
              </a:cxnLst>
              <a:rect l="0" t="0" r="r" b="b"/>
              <a:pathLst>
                <a:path w="21600" h="21600" extrusionOk="0">
                  <a:moveTo>
                    <a:pt x="6626" y="0"/>
                  </a:moveTo>
                  <a:lnTo>
                    <a:pt x="20027" y="3450"/>
                  </a:lnTo>
                  <a:lnTo>
                    <a:pt x="21600" y="15366"/>
                  </a:lnTo>
                  <a:lnTo>
                    <a:pt x="15221" y="21600"/>
                  </a:lnTo>
                  <a:lnTo>
                    <a:pt x="10567" y="15424"/>
                  </a:lnTo>
                  <a:lnTo>
                    <a:pt x="0" y="9425"/>
                  </a:lnTo>
                  <a:lnTo>
                    <a:pt x="662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7" name="Shape 1967"/>
            <p:cNvSpPr/>
            <p:nvPr/>
          </p:nvSpPr>
          <p:spPr>
            <a:xfrm>
              <a:off x="4147505" y="3858776"/>
              <a:ext cx="29309" cy="2930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4009"/>
                  </a:lnTo>
                  <a:lnTo>
                    <a:pt x="4094" y="21600"/>
                  </a:lnTo>
                  <a:lnTo>
                    <a:pt x="19333" y="19457"/>
                  </a:lnTo>
                  <a:lnTo>
                    <a:pt x="2160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8" name="Shape 1968"/>
            <p:cNvSpPr/>
            <p:nvPr/>
          </p:nvSpPr>
          <p:spPr>
            <a:xfrm>
              <a:off x="4298927" y="3914669"/>
              <a:ext cx="45174" cy="42647"/>
            </a:xfrm>
            <a:custGeom>
              <a:avLst/>
              <a:gdLst/>
              <a:ahLst/>
              <a:cxnLst>
                <a:cxn ang="0">
                  <a:pos x="wd2" y="hd2"/>
                </a:cxn>
                <a:cxn ang="5400000">
                  <a:pos x="wd2" y="hd2"/>
                </a:cxn>
                <a:cxn ang="10800000">
                  <a:pos x="wd2" y="hd2"/>
                </a:cxn>
                <a:cxn ang="16200000">
                  <a:pos x="wd2" y="hd2"/>
                </a:cxn>
              </a:cxnLst>
              <a:rect l="0" t="0" r="r" b="b"/>
              <a:pathLst>
                <a:path w="21600" h="21600" extrusionOk="0">
                  <a:moveTo>
                    <a:pt x="4658" y="0"/>
                  </a:moveTo>
                  <a:lnTo>
                    <a:pt x="0" y="6332"/>
                  </a:lnTo>
                  <a:lnTo>
                    <a:pt x="2862" y="20225"/>
                  </a:lnTo>
                  <a:lnTo>
                    <a:pt x="16398" y="21600"/>
                  </a:lnTo>
                  <a:lnTo>
                    <a:pt x="21600" y="13406"/>
                  </a:lnTo>
                  <a:lnTo>
                    <a:pt x="12259" y="9052"/>
                  </a:lnTo>
                  <a:lnTo>
                    <a:pt x="465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69" name="Shape 1969"/>
            <p:cNvSpPr/>
            <p:nvPr/>
          </p:nvSpPr>
          <p:spPr>
            <a:xfrm>
              <a:off x="4250945" y="3983631"/>
              <a:ext cx="29309" cy="29309"/>
            </a:xfrm>
            <a:custGeom>
              <a:avLst/>
              <a:gdLst/>
              <a:ahLst/>
              <a:cxnLst>
                <a:cxn ang="0">
                  <a:pos x="wd2" y="hd2"/>
                </a:cxn>
                <a:cxn ang="5400000">
                  <a:pos x="wd2" y="hd2"/>
                </a:cxn>
                <a:cxn ang="10800000">
                  <a:pos x="wd2" y="hd2"/>
                </a:cxn>
                <a:cxn ang="16200000">
                  <a:pos x="wd2" y="hd2"/>
                </a:cxn>
              </a:cxnLst>
              <a:rect l="0" t="0" r="r" b="b"/>
              <a:pathLst>
                <a:path w="21600" h="21600" extrusionOk="0">
                  <a:moveTo>
                    <a:pt x="12399" y="0"/>
                  </a:moveTo>
                  <a:lnTo>
                    <a:pt x="0" y="5671"/>
                  </a:lnTo>
                  <a:lnTo>
                    <a:pt x="2675" y="21600"/>
                  </a:lnTo>
                  <a:lnTo>
                    <a:pt x="21600" y="16063"/>
                  </a:lnTo>
                  <a:lnTo>
                    <a:pt x="1239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0" name="Shape 1970"/>
            <p:cNvSpPr/>
            <p:nvPr/>
          </p:nvSpPr>
          <p:spPr>
            <a:xfrm>
              <a:off x="4305211" y="3986785"/>
              <a:ext cx="37311" cy="60234"/>
            </a:xfrm>
            <a:custGeom>
              <a:avLst/>
              <a:gdLst/>
              <a:ahLst/>
              <a:cxnLst>
                <a:cxn ang="0">
                  <a:pos x="wd2" y="hd2"/>
                </a:cxn>
                <a:cxn ang="5400000">
                  <a:pos x="wd2" y="hd2"/>
                </a:cxn>
                <a:cxn ang="10800000">
                  <a:pos x="wd2" y="hd2"/>
                </a:cxn>
                <a:cxn ang="16200000">
                  <a:pos x="wd2" y="hd2"/>
                </a:cxn>
              </a:cxnLst>
              <a:rect l="0" t="0" r="r" b="b"/>
              <a:pathLst>
                <a:path w="21600" h="21600" extrusionOk="0">
                  <a:moveTo>
                    <a:pt x="5991" y="1945"/>
                  </a:moveTo>
                  <a:lnTo>
                    <a:pt x="1244" y="7766"/>
                  </a:lnTo>
                  <a:lnTo>
                    <a:pt x="0" y="16103"/>
                  </a:lnTo>
                  <a:lnTo>
                    <a:pt x="7919" y="21600"/>
                  </a:lnTo>
                  <a:lnTo>
                    <a:pt x="15566" y="13365"/>
                  </a:lnTo>
                  <a:lnTo>
                    <a:pt x="21600" y="6755"/>
                  </a:lnTo>
                  <a:lnTo>
                    <a:pt x="18962" y="0"/>
                  </a:lnTo>
                  <a:lnTo>
                    <a:pt x="5991" y="1945"/>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1" name="Shape 1971"/>
            <p:cNvSpPr/>
            <p:nvPr/>
          </p:nvSpPr>
          <p:spPr>
            <a:xfrm>
              <a:off x="4326035" y="4056888"/>
              <a:ext cx="33243" cy="31293"/>
            </a:xfrm>
            <a:custGeom>
              <a:avLst/>
              <a:gdLst/>
              <a:ahLst/>
              <a:cxnLst>
                <a:cxn ang="0">
                  <a:pos x="wd2" y="hd2"/>
                </a:cxn>
                <a:cxn ang="5400000">
                  <a:pos x="wd2" y="hd2"/>
                </a:cxn>
                <a:cxn ang="10800000">
                  <a:pos x="wd2" y="hd2"/>
                </a:cxn>
                <a:cxn ang="16200000">
                  <a:pos x="wd2" y="hd2"/>
                </a:cxn>
              </a:cxnLst>
              <a:rect l="0" t="0" r="r" b="b"/>
              <a:pathLst>
                <a:path w="21600" h="21600" extrusionOk="0">
                  <a:moveTo>
                    <a:pt x="14469" y="0"/>
                  </a:moveTo>
                  <a:lnTo>
                    <a:pt x="4293" y="1913"/>
                  </a:lnTo>
                  <a:lnTo>
                    <a:pt x="0" y="13206"/>
                  </a:lnTo>
                  <a:lnTo>
                    <a:pt x="8574" y="21600"/>
                  </a:lnTo>
                  <a:lnTo>
                    <a:pt x="21600" y="15041"/>
                  </a:lnTo>
                  <a:lnTo>
                    <a:pt x="1446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2" name="Shape 1972"/>
            <p:cNvSpPr/>
            <p:nvPr/>
          </p:nvSpPr>
          <p:spPr>
            <a:xfrm>
              <a:off x="3815961" y="4234958"/>
              <a:ext cx="44468" cy="61469"/>
            </a:xfrm>
            <a:custGeom>
              <a:avLst/>
              <a:gdLst/>
              <a:ahLst/>
              <a:cxnLst>
                <a:cxn ang="0">
                  <a:pos x="wd2" y="hd2"/>
                </a:cxn>
                <a:cxn ang="5400000">
                  <a:pos x="wd2" y="hd2"/>
                </a:cxn>
                <a:cxn ang="10800000">
                  <a:pos x="wd2" y="hd2"/>
                </a:cxn>
                <a:cxn ang="16200000">
                  <a:pos x="wd2" y="hd2"/>
                </a:cxn>
              </a:cxnLst>
              <a:rect l="0" t="0" r="r" b="b"/>
              <a:pathLst>
                <a:path w="21600" h="21600" extrusionOk="0">
                  <a:moveTo>
                    <a:pt x="5948" y="0"/>
                  </a:moveTo>
                  <a:lnTo>
                    <a:pt x="0" y="7133"/>
                  </a:lnTo>
                  <a:lnTo>
                    <a:pt x="2568" y="12598"/>
                  </a:lnTo>
                  <a:lnTo>
                    <a:pt x="10534" y="21600"/>
                  </a:lnTo>
                  <a:lnTo>
                    <a:pt x="21600" y="16991"/>
                  </a:lnTo>
                  <a:lnTo>
                    <a:pt x="13411" y="4789"/>
                  </a:lnTo>
                  <a:lnTo>
                    <a:pt x="594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3" name="Shape 1973"/>
            <p:cNvSpPr/>
            <p:nvPr/>
          </p:nvSpPr>
          <p:spPr>
            <a:xfrm>
              <a:off x="3747920" y="4231401"/>
              <a:ext cx="31440" cy="52881"/>
            </a:xfrm>
            <a:custGeom>
              <a:avLst/>
              <a:gdLst/>
              <a:ahLst/>
              <a:cxnLst>
                <a:cxn ang="0">
                  <a:pos x="wd2" y="hd2"/>
                </a:cxn>
                <a:cxn ang="5400000">
                  <a:pos x="wd2" y="hd2"/>
                </a:cxn>
                <a:cxn ang="10800000">
                  <a:pos x="wd2" y="hd2"/>
                </a:cxn>
                <a:cxn ang="16200000">
                  <a:pos x="wd2" y="hd2"/>
                </a:cxn>
              </a:cxnLst>
              <a:rect l="0" t="0" r="r" b="b"/>
              <a:pathLst>
                <a:path w="21600" h="21600" extrusionOk="0">
                  <a:moveTo>
                    <a:pt x="2385" y="0"/>
                  </a:moveTo>
                  <a:lnTo>
                    <a:pt x="0" y="5129"/>
                  </a:lnTo>
                  <a:lnTo>
                    <a:pt x="434" y="19428"/>
                  </a:lnTo>
                  <a:lnTo>
                    <a:pt x="19135" y="21600"/>
                  </a:lnTo>
                  <a:lnTo>
                    <a:pt x="21600" y="14762"/>
                  </a:lnTo>
                  <a:lnTo>
                    <a:pt x="16043" y="5916"/>
                  </a:lnTo>
                  <a:lnTo>
                    <a:pt x="2385"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4" name="Shape 1974"/>
            <p:cNvSpPr/>
            <p:nvPr/>
          </p:nvSpPr>
          <p:spPr>
            <a:xfrm>
              <a:off x="4348984" y="4113450"/>
              <a:ext cx="35939" cy="33470"/>
            </a:xfrm>
            <a:custGeom>
              <a:avLst/>
              <a:gdLst/>
              <a:ahLst/>
              <a:cxnLst>
                <a:cxn ang="0">
                  <a:pos x="wd2" y="hd2"/>
                </a:cxn>
                <a:cxn ang="5400000">
                  <a:pos x="wd2" y="hd2"/>
                </a:cxn>
                <a:cxn ang="10800000">
                  <a:pos x="wd2" y="hd2"/>
                </a:cxn>
                <a:cxn ang="16200000">
                  <a:pos x="wd2" y="hd2"/>
                </a:cxn>
              </a:cxnLst>
              <a:rect l="0" t="0" r="r" b="b"/>
              <a:pathLst>
                <a:path w="21600" h="21600" extrusionOk="0">
                  <a:moveTo>
                    <a:pt x="8114" y="0"/>
                  </a:moveTo>
                  <a:lnTo>
                    <a:pt x="0" y="7264"/>
                  </a:lnTo>
                  <a:lnTo>
                    <a:pt x="3469" y="21600"/>
                  </a:lnTo>
                  <a:lnTo>
                    <a:pt x="16705" y="21600"/>
                  </a:lnTo>
                  <a:lnTo>
                    <a:pt x="21600" y="6746"/>
                  </a:lnTo>
                  <a:lnTo>
                    <a:pt x="8114"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5" name="Shape 1975"/>
            <p:cNvSpPr/>
            <p:nvPr/>
          </p:nvSpPr>
          <p:spPr>
            <a:xfrm>
              <a:off x="4309428" y="4167113"/>
              <a:ext cx="29308" cy="42412"/>
            </a:xfrm>
            <a:custGeom>
              <a:avLst/>
              <a:gdLst/>
              <a:ahLst/>
              <a:cxnLst>
                <a:cxn ang="0">
                  <a:pos x="wd2" y="hd2"/>
                </a:cxn>
                <a:cxn ang="5400000">
                  <a:pos x="wd2" y="hd2"/>
                </a:cxn>
                <a:cxn ang="10800000">
                  <a:pos x="wd2" y="hd2"/>
                </a:cxn>
                <a:cxn ang="16200000">
                  <a:pos x="wd2" y="hd2"/>
                </a:cxn>
              </a:cxnLst>
              <a:rect l="0" t="0" r="r" b="b"/>
              <a:pathLst>
                <a:path w="21600" h="21600" extrusionOk="0">
                  <a:moveTo>
                    <a:pt x="7562" y="0"/>
                  </a:moveTo>
                  <a:lnTo>
                    <a:pt x="0" y="10629"/>
                  </a:lnTo>
                  <a:lnTo>
                    <a:pt x="15829" y="21600"/>
                  </a:lnTo>
                  <a:lnTo>
                    <a:pt x="21600" y="10397"/>
                  </a:lnTo>
                  <a:lnTo>
                    <a:pt x="756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6" name="Shape 1976"/>
            <p:cNvSpPr/>
            <p:nvPr/>
          </p:nvSpPr>
          <p:spPr>
            <a:xfrm>
              <a:off x="4284412" y="4221350"/>
              <a:ext cx="29309" cy="32915"/>
            </a:xfrm>
            <a:custGeom>
              <a:avLst/>
              <a:gdLst/>
              <a:ahLst/>
              <a:cxnLst>
                <a:cxn ang="0">
                  <a:pos x="wd2" y="hd2"/>
                </a:cxn>
                <a:cxn ang="5400000">
                  <a:pos x="wd2" y="hd2"/>
                </a:cxn>
                <a:cxn ang="10800000">
                  <a:pos x="wd2" y="hd2"/>
                </a:cxn>
                <a:cxn ang="16200000">
                  <a:pos x="wd2" y="hd2"/>
                </a:cxn>
              </a:cxnLst>
              <a:rect l="0" t="0" r="r" b="b"/>
              <a:pathLst>
                <a:path w="21600" h="21600" extrusionOk="0">
                  <a:moveTo>
                    <a:pt x="5327" y="736"/>
                  </a:moveTo>
                  <a:lnTo>
                    <a:pt x="0" y="9568"/>
                  </a:lnTo>
                  <a:lnTo>
                    <a:pt x="5961" y="21600"/>
                  </a:lnTo>
                  <a:lnTo>
                    <a:pt x="20526" y="21266"/>
                  </a:lnTo>
                  <a:lnTo>
                    <a:pt x="21600" y="0"/>
                  </a:lnTo>
                  <a:lnTo>
                    <a:pt x="5327" y="73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7" name="Shape 1977"/>
            <p:cNvSpPr/>
            <p:nvPr/>
          </p:nvSpPr>
          <p:spPr>
            <a:xfrm>
              <a:off x="4248330" y="4284281"/>
              <a:ext cx="29309" cy="39481"/>
            </a:xfrm>
            <a:custGeom>
              <a:avLst/>
              <a:gdLst/>
              <a:ahLst/>
              <a:cxnLst>
                <a:cxn ang="0">
                  <a:pos x="wd2" y="hd2"/>
                </a:cxn>
                <a:cxn ang="5400000">
                  <a:pos x="wd2" y="hd2"/>
                </a:cxn>
                <a:cxn ang="10800000">
                  <a:pos x="wd2" y="hd2"/>
                </a:cxn>
                <a:cxn ang="16200000">
                  <a:pos x="wd2" y="hd2"/>
                </a:cxn>
              </a:cxnLst>
              <a:rect l="0" t="0" r="r" b="b"/>
              <a:pathLst>
                <a:path w="21600" h="21600" extrusionOk="0">
                  <a:moveTo>
                    <a:pt x="11127" y="0"/>
                  </a:moveTo>
                  <a:lnTo>
                    <a:pt x="0" y="9654"/>
                  </a:lnTo>
                  <a:lnTo>
                    <a:pt x="3308" y="20145"/>
                  </a:lnTo>
                  <a:lnTo>
                    <a:pt x="16235" y="21600"/>
                  </a:lnTo>
                  <a:lnTo>
                    <a:pt x="21600" y="6811"/>
                  </a:lnTo>
                  <a:lnTo>
                    <a:pt x="11127"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8" name="Shape 1978"/>
            <p:cNvSpPr/>
            <p:nvPr/>
          </p:nvSpPr>
          <p:spPr>
            <a:xfrm>
              <a:off x="4224276" y="4374979"/>
              <a:ext cx="70164" cy="69021"/>
            </a:xfrm>
            <a:custGeom>
              <a:avLst/>
              <a:gdLst/>
              <a:ahLst/>
              <a:cxnLst>
                <a:cxn ang="0">
                  <a:pos x="wd2" y="hd2"/>
                </a:cxn>
                <a:cxn ang="5400000">
                  <a:pos x="wd2" y="hd2"/>
                </a:cxn>
                <a:cxn ang="10800000">
                  <a:pos x="wd2" y="hd2"/>
                </a:cxn>
                <a:cxn ang="16200000">
                  <a:pos x="wd2" y="hd2"/>
                </a:cxn>
              </a:cxnLst>
              <a:rect l="0" t="0" r="r" b="b"/>
              <a:pathLst>
                <a:path w="21600" h="21600" extrusionOk="0">
                  <a:moveTo>
                    <a:pt x="14904" y="867"/>
                  </a:moveTo>
                  <a:lnTo>
                    <a:pt x="8331" y="0"/>
                  </a:lnTo>
                  <a:lnTo>
                    <a:pt x="2816" y="2733"/>
                  </a:lnTo>
                  <a:lnTo>
                    <a:pt x="6666" y="6397"/>
                  </a:lnTo>
                  <a:lnTo>
                    <a:pt x="2928" y="11440"/>
                  </a:lnTo>
                  <a:lnTo>
                    <a:pt x="0" y="16520"/>
                  </a:lnTo>
                  <a:lnTo>
                    <a:pt x="4665" y="21600"/>
                  </a:lnTo>
                  <a:lnTo>
                    <a:pt x="15744" y="21600"/>
                  </a:lnTo>
                  <a:lnTo>
                    <a:pt x="16989" y="14679"/>
                  </a:lnTo>
                  <a:lnTo>
                    <a:pt x="17830" y="9194"/>
                  </a:lnTo>
                  <a:lnTo>
                    <a:pt x="21600" y="3831"/>
                  </a:lnTo>
                  <a:lnTo>
                    <a:pt x="19513" y="592"/>
                  </a:lnTo>
                  <a:lnTo>
                    <a:pt x="14904" y="867"/>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79" name="Shape 1979"/>
            <p:cNvSpPr/>
            <p:nvPr/>
          </p:nvSpPr>
          <p:spPr>
            <a:xfrm>
              <a:off x="4424976" y="4200030"/>
              <a:ext cx="46060" cy="39262"/>
            </a:xfrm>
            <a:custGeom>
              <a:avLst/>
              <a:gdLst/>
              <a:ahLst/>
              <a:cxnLst>
                <a:cxn ang="0">
                  <a:pos x="wd2" y="hd2"/>
                </a:cxn>
                <a:cxn ang="5400000">
                  <a:pos x="wd2" y="hd2"/>
                </a:cxn>
                <a:cxn ang="10800000">
                  <a:pos x="wd2" y="hd2"/>
                </a:cxn>
                <a:cxn ang="16200000">
                  <a:pos x="wd2" y="hd2"/>
                </a:cxn>
              </a:cxnLst>
              <a:rect l="0" t="0" r="r" b="b"/>
              <a:pathLst>
                <a:path w="21600" h="21600" extrusionOk="0">
                  <a:moveTo>
                    <a:pt x="6204" y="0"/>
                  </a:moveTo>
                  <a:lnTo>
                    <a:pt x="385" y="10265"/>
                  </a:lnTo>
                  <a:lnTo>
                    <a:pt x="0" y="20853"/>
                  </a:lnTo>
                  <a:lnTo>
                    <a:pt x="13483" y="21600"/>
                  </a:lnTo>
                  <a:lnTo>
                    <a:pt x="21600" y="18646"/>
                  </a:lnTo>
                  <a:lnTo>
                    <a:pt x="9663" y="9934"/>
                  </a:lnTo>
                  <a:lnTo>
                    <a:pt x="6204"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0" name="Shape 1980"/>
            <p:cNvSpPr/>
            <p:nvPr/>
          </p:nvSpPr>
          <p:spPr>
            <a:xfrm>
              <a:off x="4297600" y="4327739"/>
              <a:ext cx="38472" cy="29308"/>
            </a:xfrm>
            <a:custGeom>
              <a:avLst/>
              <a:gdLst/>
              <a:ahLst/>
              <a:cxnLst>
                <a:cxn ang="0">
                  <a:pos x="wd2" y="hd2"/>
                </a:cxn>
                <a:cxn ang="5400000">
                  <a:pos x="wd2" y="hd2"/>
                </a:cxn>
                <a:cxn ang="10800000">
                  <a:pos x="wd2" y="hd2"/>
                </a:cxn>
                <a:cxn ang="16200000">
                  <a:pos x="wd2" y="hd2"/>
                </a:cxn>
              </a:cxnLst>
              <a:rect l="0" t="0" r="r" b="b"/>
              <a:pathLst>
                <a:path w="21600" h="21600" extrusionOk="0">
                  <a:moveTo>
                    <a:pt x="17020" y="3205"/>
                  </a:moveTo>
                  <a:lnTo>
                    <a:pt x="7333" y="0"/>
                  </a:lnTo>
                  <a:lnTo>
                    <a:pt x="0" y="8914"/>
                  </a:lnTo>
                  <a:lnTo>
                    <a:pt x="4730" y="21600"/>
                  </a:lnTo>
                  <a:lnTo>
                    <a:pt x="21600" y="21600"/>
                  </a:lnTo>
                  <a:lnTo>
                    <a:pt x="17020" y="3205"/>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1" name="Shape 1981"/>
            <p:cNvSpPr/>
            <p:nvPr/>
          </p:nvSpPr>
          <p:spPr>
            <a:xfrm>
              <a:off x="1351175" y="1786283"/>
              <a:ext cx="149061" cy="133062"/>
            </a:xfrm>
            <a:custGeom>
              <a:avLst/>
              <a:gdLst/>
              <a:ahLst/>
              <a:cxnLst>
                <a:cxn ang="0">
                  <a:pos x="wd2" y="hd2"/>
                </a:cxn>
                <a:cxn ang="5400000">
                  <a:pos x="wd2" y="hd2"/>
                </a:cxn>
                <a:cxn ang="10800000">
                  <a:pos x="wd2" y="hd2"/>
                </a:cxn>
                <a:cxn ang="16200000">
                  <a:pos x="wd2" y="hd2"/>
                </a:cxn>
              </a:cxnLst>
              <a:rect l="0" t="0" r="r" b="b"/>
              <a:pathLst>
                <a:path w="21600" h="21600" extrusionOk="0">
                  <a:moveTo>
                    <a:pt x="6117" y="146"/>
                  </a:moveTo>
                  <a:lnTo>
                    <a:pt x="3502" y="1771"/>
                  </a:lnTo>
                  <a:lnTo>
                    <a:pt x="0" y="2955"/>
                  </a:lnTo>
                  <a:lnTo>
                    <a:pt x="708" y="6398"/>
                  </a:lnTo>
                  <a:lnTo>
                    <a:pt x="4312" y="9886"/>
                  </a:lnTo>
                  <a:lnTo>
                    <a:pt x="5691" y="13614"/>
                  </a:lnTo>
                  <a:lnTo>
                    <a:pt x="8851" y="16257"/>
                  </a:lnTo>
                  <a:lnTo>
                    <a:pt x="10889" y="16698"/>
                  </a:lnTo>
                  <a:lnTo>
                    <a:pt x="13588" y="19994"/>
                  </a:lnTo>
                  <a:lnTo>
                    <a:pt x="16096" y="21600"/>
                  </a:lnTo>
                  <a:lnTo>
                    <a:pt x="19232" y="21600"/>
                  </a:lnTo>
                  <a:lnTo>
                    <a:pt x="21394" y="20279"/>
                  </a:lnTo>
                  <a:lnTo>
                    <a:pt x="21600" y="17056"/>
                  </a:lnTo>
                  <a:lnTo>
                    <a:pt x="19554" y="13017"/>
                  </a:lnTo>
                  <a:lnTo>
                    <a:pt x="19158" y="10006"/>
                  </a:lnTo>
                  <a:lnTo>
                    <a:pt x="17375" y="5389"/>
                  </a:lnTo>
                  <a:lnTo>
                    <a:pt x="14075" y="5389"/>
                  </a:lnTo>
                  <a:lnTo>
                    <a:pt x="11979" y="3782"/>
                  </a:lnTo>
                  <a:lnTo>
                    <a:pt x="10857" y="1891"/>
                  </a:lnTo>
                  <a:lnTo>
                    <a:pt x="8909" y="0"/>
                  </a:lnTo>
                  <a:lnTo>
                    <a:pt x="6117" y="14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2" name="Shape 1982"/>
            <p:cNvSpPr/>
            <p:nvPr/>
          </p:nvSpPr>
          <p:spPr>
            <a:xfrm>
              <a:off x="1346511" y="1450192"/>
              <a:ext cx="79236" cy="87430"/>
            </a:xfrm>
            <a:custGeom>
              <a:avLst/>
              <a:gdLst/>
              <a:ahLst/>
              <a:cxnLst>
                <a:cxn ang="0">
                  <a:pos x="wd2" y="hd2"/>
                </a:cxn>
                <a:cxn ang="5400000">
                  <a:pos x="wd2" y="hd2"/>
                </a:cxn>
                <a:cxn ang="10800000">
                  <a:pos x="wd2" y="hd2"/>
                </a:cxn>
                <a:cxn ang="16200000">
                  <a:pos x="wd2" y="hd2"/>
                </a:cxn>
              </a:cxnLst>
              <a:rect l="0" t="0" r="r" b="b"/>
              <a:pathLst>
                <a:path w="21600" h="21600" extrusionOk="0">
                  <a:moveTo>
                    <a:pt x="16460" y="0"/>
                  </a:moveTo>
                  <a:lnTo>
                    <a:pt x="9924" y="1900"/>
                  </a:lnTo>
                  <a:lnTo>
                    <a:pt x="4018" y="6719"/>
                  </a:lnTo>
                  <a:lnTo>
                    <a:pt x="0" y="11386"/>
                  </a:lnTo>
                  <a:lnTo>
                    <a:pt x="7069" y="14725"/>
                  </a:lnTo>
                  <a:lnTo>
                    <a:pt x="9537" y="18288"/>
                  </a:lnTo>
                  <a:lnTo>
                    <a:pt x="13341" y="21600"/>
                  </a:lnTo>
                  <a:lnTo>
                    <a:pt x="16742" y="19182"/>
                  </a:lnTo>
                  <a:lnTo>
                    <a:pt x="14522" y="13942"/>
                  </a:lnTo>
                  <a:lnTo>
                    <a:pt x="18621" y="10604"/>
                  </a:lnTo>
                  <a:lnTo>
                    <a:pt x="21600" y="4903"/>
                  </a:lnTo>
                  <a:lnTo>
                    <a:pt x="1646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3" name="Shape 1983"/>
            <p:cNvSpPr/>
            <p:nvPr/>
          </p:nvSpPr>
          <p:spPr>
            <a:xfrm>
              <a:off x="1339203" y="1350101"/>
              <a:ext cx="50271" cy="75827"/>
            </a:xfrm>
            <a:custGeom>
              <a:avLst/>
              <a:gdLst/>
              <a:ahLst/>
              <a:cxnLst>
                <a:cxn ang="0">
                  <a:pos x="wd2" y="hd2"/>
                </a:cxn>
                <a:cxn ang="5400000">
                  <a:pos x="wd2" y="hd2"/>
                </a:cxn>
                <a:cxn ang="10800000">
                  <a:pos x="wd2" y="hd2"/>
                </a:cxn>
                <a:cxn ang="16200000">
                  <a:pos x="wd2" y="hd2"/>
                </a:cxn>
              </a:cxnLst>
              <a:rect l="0" t="0" r="r" b="b"/>
              <a:pathLst>
                <a:path w="21600" h="21600" extrusionOk="0">
                  <a:moveTo>
                    <a:pt x="15900" y="0"/>
                  </a:moveTo>
                  <a:lnTo>
                    <a:pt x="5701" y="4155"/>
                  </a:lnTo>
                  <a:lnTo>
                    <a:pt x="0" y="9292"/>
                  </a:lnTo>
                  <a:lnTo>
                    <a:pt x="3627" y="15800"/>
                  </a:lnTo>
                  <a:lnTo>
                    <a:pt x="11688" y="21600"/>
                  </a:lnTo>
                  <a:lnTo>
                    <a:pt x="13818" y="14011"/>
                  </a:lnTo>
                  <a:lnTo>
                    <a:pt x="14405" y="8116"/>
                  </a:lnTo>
                  <a:lnTo>
                    <a:pt x="21600" y="3749"/>
                  </a:lnTo>
                  <a:lnTo>
                    <a:pt x="1590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4" name="Shape 1984"/>
            <p:cNvSpPr/>
            <p:nvPr/>
          </p:nvSpPr>
          <p:spPr>
            <a:xfrm>
              <a:off x="1405364" y="1385845"/>
              <a:ext cx="29308" cy="33266"/>
            </a:xfrm>
            <a:custGeom>
              <a:avLst/>
              <a:gdLst/>
              <a:ahLst/>
              <a:cxnLst>
                <a:cxn ang="0">
                  <a:pos x="wd2" y="hd2"/>
                </a:cxn>
                <a:cxn ang="5400000">
                  <a:pos x="wd2" y="hd2"/>
                </a:cxn>
                <a:cxn ang="10800000">
                  <a:pos x="wd2" y="hd2"/>
                </a:cxn>
                <a:cxn ang="16200000">
                  <a:pos x="wd2" y="hd2"/>
                </a:cxn>
              </a:cxnLst>
              <a:rect l="0" t="0" r="r" b="b"/>
              <a:pathLst>
                <a:path w="21600" h="21600" extrusionOk="0">
                  <a:moveTo>
                    <a:pt x="6929" y="0"/>
                  </a:moveTo>
                  <a:lnTo>
                    <a:pt x="0" y="10904"/>
                  </a:lnTo>
                  <a:lnTo>
                    <a:pt x="10299" y="21600"/>
                  </a:lnTo>
                  <a:lnTo>
                    <a:pt x="21600" y="13776"/>
                  </a:lnTo>
                  <a:lnTo>
                    <a:pt x="19395" y="5259"/>
                  </a:lnTo>
                  <a:lnTo>
                    <a:pt x="692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5" name="Shape 1985"/>
            <p:cNvSpPr/>
            <p:nvPr/>
          </p:nvSpPr>
          <p:spPr>
            <a:xfrm>
              <a:off x="401998" y="1326676"/>
              <a:ext cx="163572" cy="76921"/>
            </a:xfrm>
            <a:custGeom>
              <a:avLst/>
              <a:gdLst/>
              <a:ahLst/>
              <a:cxnLst>
                <a:cxn ang="0">
                  <a:pos x="wd2" y="hd2"/>
                </a:cxn>
                <a:cxn ang="5400000">
                  <a:pos x="wd2" y="hd2"/>
                </a:cxn>
                <a:cxn ang="10800000">
                  <a:pos x="wd2" y="hd2"/>
                </a:cxn>
                <a:cxn ang="16200000">
                  <a:pos x="wd2" y="hd2"/>
                </a:cxn>
              </a:cxnLst>
              <a:rect l="0" t="0" r="r" b="b"/>
              <a:pathLst>
                <a:path w="21600" h="21600" extrusionOk="0">
                  <a:moveTo>
                    <a:pt x="17537" y="2831"/>
                  </a:moveTo>
                  <a:lnTo>
                    <a:pt x="10161" y="8024"/>
                  </a:lnTo>
                  <a:lnTo>
                    <a:pt x="5271" y="9340"/>
                  </a:lnTo>
                  <a:lnTo>
                    <a:pt x="1171" y="14295"/>
                  </a:lnTo>
                  <a:lnTo>
                    <a:pt x="0" y="19330"/>
                  </a:lnTo>
                  <a:lnTo>
                    <a:pt x="3343" y="21600"/>
                  </a:lnTo>
                  <a:lnTo>
                    <a:pt x="5268" y="16011"/>
                  </a:lnTo>
                  <a:lnTo>
                    <a:pt x="8817" y="15249"/>
                  </a:lnTo>
                  <a:lnTo>
                    <a:pt x="11276" y="14486"/>
                  </a:lnTo>
                  <a:lnTo>
                    <a:pt x="14517" y="13724"/>
                  </a:lnTo>
                  <a:lnTo>
                    <a:pt x="18179" y="13089"/>
                  </a:lnTo>
                  <a:lnTo>
                    <a:pt x="21239" y="5467"/>
                  </a:lnTo>
                  <a:lnTo>
                    <a:pt x="21600" y="162"/>
                  </a:lnTo>
                  <a:lnTo>
                    <a:pt x="19638" y="0"/>
                  </a:lnTo>
                  <a:lnTo>
                    <a:pt x="17537" y="2831"/>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6" name="Shape 1986"/>
            <p:cNvSpPr/>
            <p:nvPr/>
          </p:nvSpPr>
          <p:spPr>
            <a:xfrm>
              <a:off x="3056062" y="4276531"/>
              <a:ext cx="2823066" cy="4239682"/>
            </a:xfrm>
            <a:custGeom>
              <a:avLst/>
              <a:gdLst/>
              <a:ahLst/>
              <a:cxnLst>
                <a:cxn ang="0">
                  <a:pos x="wd2" y="hd2"/>
                </a:cxn>
                <a:cxn ang="5400000">
                  <a:pos x="wd2" y="hd2"/>
                </a:cxn>
                <a:cxn ang="10800000">
                  <a:pos x="wd2" y="hd2"/>
                </a:cxn>
                <a:cxn ang="16200000">
                  <a:pos x="wd2" y="hd2"/>
                </a:cxn>
              </a:cxnLst>
              <a:rect l="0" t="0" r="r" b="b"/>
              <a:pathLst>
                <a:path w="21600" h="21600" extrusionOk="0">
                  <a:moveTo>
                    <a:pt x="869" y="1016"/>
                  </a:moveTo>
                  <a:lnTo>
                    <a:pt x="1153" y="974"/>
                  </a:lnTo>
                  <a:lnTo>
                    <a:pt x="1415" y="1017"/>
                  </a:lnTo>
                  <a:lnTo>
                    <a:pt x="1706" y="1125"/>
                  </a:lnTo>
                  <a:lnTo>
                    <a:pt x="1964" y="1238"/>
                  </a:lnTo>
                  <a:lnTo>
                    <a:pt x="2173" y="1355"/>
                  </a:lnTo>
                  <a:lnTo>
                    <a:pt x="2350" y="1292"/>
                  </a:lnTo>
                  <a:lnTo>
                    <a:pt x="2416" y="1193"/>
                  </a:lnTo>
                  <a:lnTo>
                    <a:pt x="2643" y="1138"/>
                  </a:lnTo>
                  <a:lnTo>
                    <a:pt x="2768" y="931"/>
                  </a:lnTo>
                  <a:lnTo>
                    <a:pt x="2901" y="758"/>
                  </a:lnTo>
                  <a:lnTo>
                    <a:pt x="3075" y="584"/>
                  </a:lnTo>
                  <a:lnTo>
                    <a:pt x="3218" y="492"/>
                  </a:lnTo>
                  <a:lnTo>
                    <a:pt x="3455" y="405"/>
                  </a:lnTo>
                  <a:lnTo>
                    <a:pt x="3796" y="405"/>
                  </a:lnTo>
                  <a:lnTo>
                    <a:pt x="4006" y="344"/>
                  </a:lnTo>
                  <a:lnTo>
                    <a:pt x="4155" y="198"/>
                  </a:lnTo>
                  <a:lnTo>
                    <a:pt x="4308" y="101"/>
                  </a:lnTo>
                  <a:lnTo>
                    <a:pt x="4423" y="34"/>
                  </a:lnTo>
                  <a:lnTo>
                    <a:pt x="4684" y="0"/>
                  </a:lnTo>
                  <a:lnTo>
                    <a:pt x="4809" y="15"/>
                  </a:lnTo>
                  <a:lnTo>
                    <a:pt x="4798" y="104"/>
                  </a:lnTo>
                  <a:lnTo>
                    <a:pt x="4656" y="173"/>
                  </a:lnTo>
                  <a:lnTo>
                    <a:pt x="4518" y="268"/>
                  </a:lnTo>
                  <a:lnTo>
                    <a:pt x="4466" y="385"/>
                  </a:lnTo>
                  <a:lnTo>
                    <a:pt x="4483" y="636"/>
                  </a:lnTo>
                  <a:lnTo>
                    <a:pt x="4421" y="753"/>
                  </a:lnTo>
                  <a:lnTo>
                    <a:pt x="4365" y="838"/>
                  </a:lnTo>
                  <a:lnTo>
                    <a:pt x="4375" y="962"/>
                  </a:lnTo>
                  <a:lnTo>
                    <a:pt x="4434" y="1080"/>
                  </a:lnTo>
                  <a:lnTo>
                    <a:pt x="4626" y="1121"/>
                  </a:lnTo>
                  <a:lnTo>
                    <a:pt x="4821" y="1077"/>
                  </a:lnTo>
                  <a:lnTo>
                    <a:pt x="4911" y="964"/>
                  </a:lnTo>
                  <a:lnTo>
                    <a:pt x="5012" y="863"/>
                  </a:lnTo>
                  <a:lnTo>
                    <a:pt x="5002" y="773"/>
                  </a:lnTo>
                  <a:lnTo>
                    <a:pt x="4888" y="691"/>
                  </a:lnTo>
                  <a:lnTo>
                    <a:pt x="4815" y="594"/>
                  </a:lnTo>
                  <a:cubicBezTo>
                    <a:pt x="4810" y="569"/>
                    <a:pt x="4818" y="543"/>
                    <a:pt x="4835" y="521"/>
                  </a:cubicBezTo>
                  <a:cubicBezTo>
                    <a:pt x="4864" y="484"/>
                    <a:pt x="4917" y="459"/>
                    <a:pt x="4977" y="452"/>
                  </a:cubicBezTo>
                  <a:lnTo>
                    <a:pt x="5179" y="365"/>
                  </a:lnTo>
                  <a:lnTo>
                    <a:pt x="5325" y="234"/>
                  </a:lnTo>
                  <a:lnTo>
                    <a:pt x="5398" y="181"/>
                  </a:lnTo>
                  <a:lnTo>
                    <a:pt x="5513" y="174"/>
                  </a:lnTo>
                  <a:lnTo>
                    <a:pt x="5658" y="180"/>
                  </a:lnTo>
                  <a:lnTo>
                    <a:pt x="5845" y="279"/>
                  </a:lnTo>
                  <a:lnTo>
                    <a:pt x="6023" y="369"/>
                  </a:lnTo>
                  <a:lnTo>
                    <a:pt x="6158" y="486"/>
                  </a:lnTo>
                  <a:lnTo>
                    <a:pt x="6252" y="563"/>
                  </a:lnTo>
                  <a:lnTo>
                    <a:pt x="6423" y="602"/>
                  </a:lnTo>
                  <a:lnTo>
                    <a:pt x="6760" y="602"/>
                  </a:lnTo>
                  <a:lnTo>
                    <a:pt x="6916" y="629"/>
                  </a:lnTo>
                  <a:lnTo>
                    <a:pt x="7159" y="658"/>
                  </a:lnTo>
                  <a:lnTo>
                    <a:pt x="7344" y="698"/>
                  </a:lnTo>
                  <a:lnTo>
                    <a:pt x="7500" y="785"/>
                  </a:lnTo>
                  <a:lnTo>
                    <a:pt x="7792" y="799"/>
                  </a:lnTo>
                  <a:lnTo>
                    <a:pt x="7945" y="725"/>
                  </a:lnTo>
                  <a:lnTo>
                    <a:pt x="8130" y="720"/>
                  </a:lnTo>
                  <a:lnTo>
                    <a:pt x="8343" y="741"/>
                  </a:lnTo>
                  <a:lnTo>
                    <a:pt x="8508" y="799"/>
                  </a:lnTo>
                  <a:lnTo>
                    <a:pt x="8764" y="882"/>
                  </a:lnTo>
                  <a:lnTo>
                    <a:pt x="9015" y="958"/>
                  </a:lnTo>
                  <a:lnTo>
                    <a:pt x="9502" y="1062"/>
                  </a:lnTo>
                  <a:lnTo>
                    <a:pt x="9816" y="1193"/>
                  </a:lnTo>
                  <a:lnTo>
                    <a:pt x="9920" y="1317"/>
                  </a:lnTo>
                  <a:lnTo>
                    <a:pt x="10065" y="1399"/>
                  </a:lnTo>
                  <a:lnTo>
                    <a:pt x="10187" y="1473"/>
                  </a:lnTo>
                  <a:lnTo>
                    <a:pt x="10298" y="1576"/>
                  </a:lnTo>
                  <a:lnTo>
                    <a:pt x="10339" y="1679"/>
                  </a:lnTo>
                  <a:lnTo>
                    <a:pt x="10420" y="1769"/>
                  </a:lnTo>
                  <a:lnTo>
                    <a:pt x="10606" y="1887"/>
                  </a:lnTo>
                  <a:lnTo>
                    <a:pt x="10818" y="2000"/>
                  </a:lnTo>
                  <a:lnTo>
                    <a:pt x="11131" y="2123"/>
                  </a:lnTo>
                  <a:lnTo>
                    <a:pt x="11378" y="2178"/>
                  </a:lnTo>
                  <a:lnTo>
                    <a:pt x="11636" y="2243"/>
                  </a:lnTo>
                  <a:lnTo>
                    <a:pt x="11855" y="2243"/>
                  </a:lnTo>
                  <a:lnTo>
                    <a:pt x="11990" y="2181"/>
                  </a:lnTo>
                  <a:lnTo>
                    <a:pt x="12151" y="2160"/>
                  </a:lnTo>
                  <a:lnTo>
                    <a:pt x="12356" y="2167"/>
                  </a:lnTo>
                  <a:lnTo>
                    <a:pt x="12575" y="2208"/>
                  </a:lnTo>
                  <a:lnTo>
                    <a:pt x="12707" y="2236"/>
                  </a:lnTo>
                  <a:lnTo>
                    <a:pt x="12850" y="2254"/>
                  </a:lnTo>
                  <a:lnTo>
                    <a:pt x="12964" y="2298"/>
                  </a:lnTo>
                  <a:lnTo>
                    <a:pt x="13152" y="2421"/>
                  </a:lnTo>
                  <a:lnTo>
                    <a:pt x="13358" y="2525"/>
                  </a:lnTo>
                  <a:lnTo>
                    <a:pt x="13524" y="2594"/>
                  </a:lnTo>
                  <a:lnTo>
                    <a:pt x="13666" y="2651"/>
                  </a:lnTo>
                  <a:lnTo>
                    <a:pt x="13833" y="2742"/>
                  </a:lnTo>
                  <a:lnTo>
                    <a:pt x="13864" y="2891"/>
                  </a:lnTo>
                  <a:lnTo>
                    <a:pt x="13944" y="3025"/>
                  </a:lnTo>
                  <a:lnTo>
                    <a:pt x="14059" y="3126"/>
                  </a:lnTo>
                  <a:lnTo>
                    <a:pt x="14069" y="3246"/>
                  </a:lnTo>
                  <a:lnTo>
                    <a:pt x="14069" y="3383"/>
                  </a:lnTo>
                  <a:lnTo>
                    <a:pt x="14132" y="3485"/>
                  </a:lnTo>
                  <a:lnTo>
                    <a:pt x="14251" y="3544"/>
                  </a:lnTo>
                  <a:lnTo>
                    <a:pt x="14376" y="3565"/>
                  </a:lnTo>
                  <a:lnTo>
                    <a:pt x="14376" y="3654"/>
                  </a:lnTo>
                  <a:lnTo>
                    <a:pt x="14240" y="3723"/>
                  </a:lnTo>
                  <a:lnTo>
                    <a:pt x="14147" y="3806"/>
                  </a:lnTo>
                  <a:lnTo>
                    <a:pt x="14084" y="3898"/>
                  </a:lnTo>
                  <a:lnTo>
                    <a:pt x="14021" y="4015"/>
                  </a:lnTo>
                  <a:lnTo>
                    <a:pt x="13892" y="4050"/>
                  </a:lnTo>
                  <a:lnTo>
                    <a:pt x="13746" y="4071"/>
                  </a:lnTo>
                  <a:lnTo>
                    <a:pt x="13369" y="4317"/>
                  </a:lnTo>
                  <a:lnTo>
                    <a:pt x="13296" y="4414"/>
                  </a:lnTo>
                  <a:lnTo>
                    <a:pt x="13244" y="4544"/>
                  </a:lnTo>
                  <a:lnTo>
                    <a:pt x="13401" y="4640"/>
                  </a:lnTo>
                  <a:lnTo>
                    <a:pt x="13638" y="4623"/>
                  </a:lnTo>
                  <a:lnTo>
                    <a:pt x="13801" y="4475"/>
                  </a:lnTo>
                  <a:lnTo>
                    <a:pt x="14058" y="4319"/>
                  </a:lnTo>
                  <a:lnTo>
                    <a:pt x="14233" y="4211"/>
                  </a:lnTo>
                  <a:lnTo>
                    <a:pt x="14406" y="4124"/>
                  </a:lnTo>
                  <a:lnTo>
                    <a:pt x="14601" y="4061"/>
                  </a:lnTo>
                  <a:lnTo>
                    <a:pt x="14824" y="4068"/>
                  </a:lnTo>
                  <a:lnTo>
                    <a:pt x="14950" y="4135"/>
                  </a:lnTo>
                  <a:lnTo>
                    <a:pt x="15054" y="4245"/>
                  </a:lnTo>
                  <a:lnTo>
                    <a:pt x="15054" y="4370"/>
                  </a:lnTo>
                  <a:lnTo>
                    <a:pt x="14772" y="4500"/>
                  </a:lnTo>
                  <a:lnTo>
                    <a:pt x="14706" y="4615"/>
                  </a:lnTo>
                  <a:lnTo>
                    <a:pt x="14561" y="4643"/>
                  </a:lnTo>
                  <a:lnTo>
                    <a:pt x="14369" y="4636"/>
                  </a:lnTo>
                  <a:lnTo>
                    <a:pt x="14297" y="4713"/>
                  </a:lnTo>
                  <a:lnTo>
                    <a:pt x="14537" y="4754"/>
                  </a:lnTo>
                  <a:lnTo>
                    <a:pt x="14713" y="4770"/>
                  </a:lnTo>
                  <a:lnTo>
                    <a:pt x="14862" y="4841"/>
                  </a:lnTo>
                  <a:lnTo>
                    <a:pt x="15018" y="4770"/>
                  </a:lnTo>
                  <a:lnTo>
                    <a:pt x="15209" y="4692"/>
                  </a:lnTo>
                  <a:lnTo>
                    <a:pt x="15341" y="4566"/>
                  </a:lnTo>
                  <a:lnTo>
                    <a:pt x="15491" y="4466"/>
                  </a:lnTo>
                  <a:lnTo>
                    <a:pt x="15585" y="4369"/>
                  </a:lnTo>
                  <a:lnTo>
                    <a:pt x="15846" y="4342"/>
                  </a:lnTo>
                  <a:lnTo>
                    <a:pt x="16125" y="4370"/>
                  </a:lnTo>
                  <a:lnTo>
                    <a:pt x="16397" y="4508"/>
                  </a:lnTo>
                  <a:lnTo>
                    <a:pt x="16564" y="4666"/>
                  </a:lnTo>
                  <a:lnTo>
                    <a:pt x="16723" y="4714"/>
                  </a:lnTo>
                  <a:lnTo>
                    <a:pt x="16844" y="4787"/>
                  </a:lnTo>
                  <a:lnTo>
                    <a:pt x="16817" y="4904"/>
                  </a:lnTo>
                  <a:lnTo>
                    <a:pt x="16751" y="4982"/>
                  </a:lnTo>
                  <a:lnTo>
                    <a:pt x="16751" y="5058"/>
                  </a:lnTo>
                  <a:lnTo>
                    <a:pt x="16949" y="5154"/>
                  </a:lnTo>
                  <a:lnTo>
                    <a:pt x="17116" y="5085"/>
                  </a:lnTo>
                  <a:lnTo>
                    <a:pt x="17332" y="5023"/>
                  </a:lnTo>
                  <a:lnTo>
                    <a:pt x="17569" y="4982"/>
                  </a:lnTo>
                  <a:lnTo>
                    <a:pt x="17746" y="4988"/>
                  </a:lnTo>
                  <a:lnTo>
                    <a:pt x="18122" y="5071"/>
                  </a:lnTo>
                  <a:lnTo>
                    <a:pt x="18476" y="5071"/>
                  </a:lnTo>
                  <a:lnTo>
                    <a:pt x="18914" y="5085"/>
                  </a:lnTo>
                  <a:lnTo>
                    <a:pt x="19226" y="5085"/>
                  </a:lnTo>
                  <a:lnTo>
                    <a:pt x="19337" y="5145"/>
                  </a:lnTo>
                  <a:lnTo>
                    <a:pt x="19417" y="5245"/>
                  </a:lnTo>
                  <a:lnTo>
                    <a:pt x="19501" y="5384"/>
                  </a:lnTo>
                  <a:lnTo>
                    <a:pt x="19761" y="5515"/>
                  </a:lnTo>
                  <a:lnTo>
                    <a:pt x="20054" y="5632"/>
                  </a:lnTo>
                  <a:lnTo>
                    <a:pt x="20337" y="5763"/>
                  </a:lnTo>
                  <a:lnTo>
                    <a:pt x="20783" y="5818"/>
                  </a:lnTo>
                  <a:lnTo>
                    <a:pt x="21128" y="5832"/>
                  </a:lnTo>
                  <a:lnTo>
                    <a:pt x="21292" y="5922"/>
                  </a:lnTo>
                  <a:lnTo>
                    <a:pt x="21413" y="6000"/>
                  </a:lnTo>
                  <a:lnTo>
                    <a:pt x="21423" y="6110"/>
                  </a:lnTo>
                  <a:lnTo>
                    <a:pt x="21496" y="6233"/>
                  </a:lnTo>
                  <a:lnTo>
                    <a:pt x="21548" y="6335"/>
                  </a:lnTo>
                  <a:lnTo>
                    <a:pt x="21600" y="6459"/>
                  </a:lnTo>
                  <a:lnTo>
                    <a:pt x="21558" y="6567"/>
                  </a:lnTo>
                  <a:lnTo>
                    <a:pt x="21548" y="6744"/>
                  </a:lnTo>
                  <a:lnTo>
                    <a:pt x="21416" y="6872"/>
                  </a:lnTo>
                  <a:lnTo>
                    <a:pt x="21374" y="6999"/>
                  </a:lnTo>
                  <a:lnTo>
                    <a:pt x="21263" y="7141"/>
                  </a:lnTo>
                  <a:lnTo>
                    <a:pt x="20928" y="7257"/>
                  </a:lnTo>
                  <a:lnTo>
                    <a:pt x="20782" y="7498"/>
                  </a:lnTo>
                  <a:lnTo>
                    <a:pt x="20646" y="7643"/>
                  </a:lnTo>
                  <a:lnTo>
                    <a:pt x="20531" y="7747"/>
                  </a:lnTo>
                  <a:lnTo>
                    <a:pt x="20344" y="7910"/>
                  </a:lnTo>
                  <a:lnTo>
                    <a:pt x="20222" y="8109"/>
                  </a:lnTo>
                  <a:lnTo>
                    <a:pt x="19916" y="8196"/>
                  </a:lnTo>
                  <a:lnTo>
                    <a:pt x="19700" y="8360"/>
                  </a:lnTo>
                  <a:lnTo>
                    <a:pt x="19631" y="8498"/>
                  </a:lnTo>
                  <a:lnTo>
                    <a:pt x="19615" y="8867"/>
                  </a:lnTo>
                  <a:lnTo>
                    <a:pt x="19688" y="9089"/>
                  </a:lnTo>
                  <a:lnTo>
                    <a:pt x="19688" y="9302"/>
                  </a:lnTo>
                  <a:lnTo>
                    <a:pt x="19705" y="9546"/>
                  </a:lnTo>
                  <a:lnTo>
                    <a:pt x="19653" y="9772"/>
                  </a:lnTo>
                  <a:lnTo>
                    <a:pt x="19612" y="9950"/>
                  </a:lnTo>
                  <a:lnTo>
                    <a:pt x="19580" y="10104"/>
                  </a:lnTo>
                  <a:lnTo>
                    <a:pt x="19559" y="10281"/>
                  </a:lnTo>
                  <a:lnTo>
                    <a:pt x="19465" y="10449"/>
                  </a:lnTo>
                  <a:lnTo>
                    <a:pt x="19444" y="10661"/>
                  </a:lnTo>
                  <a:lnTo>
                    <a:pt x="19392" y="10797"/>
                  </a:lnTo>
                  <a:lnTo>
                    <a:pt x="19322" y="10935"/>
                  </a:lnTo>
                  <a:lnTo>
                    <a:pt x="19169" y="11064"/>
                  </a:lnTo>
                  <a:lnTo>
                    <a:pt x="19033" y="11278"/>
                  </a:lnTo>
                  <a:lnTo>
                    <a:pt x="18939" y="11393"/>
                  </a:lnTo>
                  <a:lnTo>
                    <a:pt x="18834" y="11511"/>
                  </a:lnTo>
                  <a:lnTo>
                    <a:pt x="18562" y="11665"/>
                  </a:lnTo>
                  <a:lnTo>
                    <a:pt x="18374" y="11762"/>
                  </a:lnTo>
                  <a:lnTo>
                    <a:pt x="18204" y="11755"/>
                  </a:lnTo>
                  <a:lnTo>
                    <a:pt x="18048" y="11735"/>
                  </a:lnTo>
                  <a:lnTo>
                    <a:pt x="17899" y="11638"/>
                  </a:lnTo>
                  <a:lnTo>
                    <a:pt x="17642" y="11707"/>
                  </a:lnTo>
                  <a:lnTo>
                    <a:pt x="17486" y="11796"/>
                  </a:lnTo>
                  <a:lnTo>
                    <a:pt x="17287" y="11941"/>
                  </a:lnTo>
                  <a:lnTo>
                    <a:pt x="17134" y="11969"/>
                  </a:lnTo>
                  <a:lnTo>
                    <a:pt x="16834" y="12015"/>
                  </a:lnTo>
                  <a:lnTo>
                    <a:pt x="16534" y="12077"/>
                  </a:lnTo>
                  <a:lnTo>
                    <a:pt x="16336" y="12167"/>
                  </a:lnTo>
                  <a:lnTo>
                    <a:pt x="16253" y="12270"/>
                  </a:lnTo>
                  <a:lnTo>
                    <a:pt x="16183" y="12325"/>
                  </a:lnTo>
                  <a:lnTo>
                    <a:pt x="16027" y="12380"/>
                  </a:lnTo>
                  <a:lnTo>
                    <a:pt x="15916" y="12449"/>
                  </a:lnTo>
                  <a:lnTo>
                    <a:pt x="15804" y="12518"/>
                  </a:lnTo>
                  <a:lnTo>
                    <a:pt x="15752" y="12629"/>
                  </a:lnTo>
                  <a:lnTo>
                    <a:pt x="15825" y="12724"/>
                  </a:lnTo>
                  <a:lnTo>
                    <a:pt x="15951" y="12849"/>
                  </a:lnTo>
                  <a:lnTo>
                    <a:pt x="15961" y="13008"/>
                  </a:lnTo>
                  <a:lnTo>
                    <a:pt x="15909" y="13192"/>
                  </a:lnTo>
                  <a:cubicBezTo>
                    <a:pt x="15880" y="13228"/>
                    <a:pt x="15856" y="13266"/>
                    <a:pt x="15840" y="13305"/>
                  </a:cubicBezTo>
                  <a:cubicBezTo>
                    <a:pt x="15812" y="13369"/>
                    <a:pt x="15801" y="13436"/>
                    <a:pt x="15809" y="13503"/>
                  </a:cubicBezTo>
                  <a:lnTo>
                    <a:pt x="15600" y="13652"/>
                  </a:lnTo>
                  <a:lnTo>
                    <a:pt x="15506" y="13742"/>
                  </a:lnTo>
                  <a:lnTo>
                    <a:pt x="15464" y="13846"/>
                  </a:lnTo>
                  <a:cubicBezTo>
                    <a:pt x="15464" y="13877"/>
                    <a:pt x="15464" y="13909"/>
                    <a:pt x="15464" y="13940"/>
                  </a:cubicBezTo>
                  <a:cubicBezTo>
                    <a:pt x="15464" y="13981"/>
                    <a:pt x="15464" y="14022"/>
                    <a:pt x="15464" y="14062"/>
                  </a:cubicBezTo>
                  <a:lnTo>
                    <a:pt x="15412" y="14177"/>
                  </a:lnTo>
                  <a:lnTo>
                    <a:pt x="15183" y="14308"/>
                  </a:lnTo>
                  <a:lnTo>
                    <a:pt x="15048" y="14443"/>
                  </a:lnTo>
                  <a:lnTo>
                    <a:pt x="14923" y="14578"/>
                  </a:lnTo>
                  <a:lnTo>
                    <a:pt x="14840" y="14707"/>
                  </a:lnTo>
                  <a:lnTo>
                    <a:pt x="14760" y="14868"/>
                  </a:lnTo>
                  <a:cubicBezTo>
                    <a:pt x="14740" y="14913"/>
                    <a:pt x="14716" y="14957"/>
                    <a:pt x="14687" y="14999"/>
                  </a:cubicBezTo>
                  <a:cubicBezTo>
                    <a:pt x="14660" y="15040"/>
                    <a:pt x="14629" y="15079"/>
                    <a:pt x="14593" y="15116"/>
                  </a:cubicBezTo>
                  <a:cubicBezTo>
                    <a:pt x="14565" y="15141"/>
                    <a:pt x="14538" y="15167"/>
                    <a:pt x="14510" y="15192"/>
                  </a:cubicBezTo>
                  <a:cubicBezTo>
                    <a:pt x="14469" y="15230"/>
                    <a:pt x="14429" y="15268"/>
                    <a:pt x="14390" y="15307"/>
                  </a:cubicBezTo>
                  <a:lnTo>
                    <a:pt x="14233" y="15431"/>
                  </a:lnTo>
                  <a:lnTo>
                    <a:pt x="14123" y="15518"/>
                  </a:lnTo>
                  <a:lnTo>
                    <a:pt x="13872" y="15628"/>
                  </a:lnTo>
                  <a:lnTo>
                    <a:pt x="13685" y="15663"/>
                  </a:lnTo>
                  <a:lnTo>
                    <a:pt x="13323" y="15670"/>
                  </a:lnTo>
                  <a:cubicBezTo>
                    <a:pt x="13286" y="15642"/>
                    <a:pt x="13245" y="15616"/>
                    <a:pt x="13201" y="15594"/>
                  </a:cubicBezTo>
                  <a:cubicBezTo>
                    <a:pt x="13122" y="15553"/>
                    <a:pt x="13034" y="15521"/>
                    <a:pt x="12939" y="15499"/>
                  </a:cubicBezTo>
                  <a:cubicBezTo>
                    <a:pt x="12851" y="15484"/>
                    <a:pt x="12764" y="15467"/>
                    <a:pt x="12678" y="15446"/>
                  </a:cubicBezTo>
                  <a:cubicBezTo>
                    <a:pt x="12585" y="15424"/>
                    <a:pt x="12495" y="15399"/>
                    <a:pt x="12406" y="15370"/>
                  </a:cubicBezTo>
                  <a:lnTo>
                    <a:pt x="12194" y="15426"/>
                  </a:lnTo>
                  <a:lnTo>
                    <a:pt x="12131" y="15541"/>
                  </a:lnTo>
                  <a:lnTo>
                    <a:pt x="12255" y="15615"/>
                  </a:lnTo>
                  <a:lnTo>
                    <a:pt x="12467" y="15700"/>
                  </a:lnTo>
                  <a:lnTo>
                    <a:pt x="12582" y="15762"/>
                  </a:lnTo>
                  <a:lnTo>
                    <a:pt x="12768" y="15886"/>
                  </a:lnTo>
                  <a:lnTo>
                    <a:pt x="12977" y="16065"/>
                  </a:lnTo>
                  <a:lnTo>
                    <a:pt x="13103" y="16201"/>
                  </a:lnTo>
                  <a:lnTo>
                    <a:pt x="13155" y="16372"/>
                  </a:lnTo>
                  <a:lnTo>
                    <a:pt x="13166" y="16545"/>
                  </a:lnTo>
                  <a:lnTo>
                    <a:pt x="13065" y="16676"/>
                  </a:lnTo>
                  <a:lnTo>
                    <a:pt x="12951" y="16779"/>
                  </a:lnTo>
                  <a:lnTo>
                    <a:pt x="12787" y="16862"/>
                  </a:lnTo>
                  <a:lnTo>
                    <a:pt x="12505" y="16924"/>
                  </a:lnTo>
                  <a:lnTo>
                    <a:pt x="12122" y="16970"/>
                  </a:lnTo>
                  <a:lnTo>
                    <a:pt x="11913" y="16977"/>
                  </a:lnTo>
                  <a:lnTo>
                    <a:pt x="11733" y="16982"/>
                  </a:lnTo>
                  <a:lnTo>
                    <a:pt x="11430" y="16982"/>
                  </a:lnTo>
                  <a:lnTo>
                    <a:pt x="11263" y="17044"/>
                  </a:lnTo>
                  <a:lnTo>
                    <a:pt x="11232" y="17116"/>
                  </a:lnTo>
                  <a:lnTo>
                    <a:pt x="11252" y="17235"/>
                  </a:lnTo>
                  <a:lnTo>
                    <a:pt x="11325" y="17332"/>
                  </a:lnTo>
                  <a:lnTo>
                    <a:pt x="11412" y="17380"/>
                  </a:lnTo>
                  <a:lnTo>
                    <a:pt x="11444" y="17498"/>
                  </a:lnTo>
                  <a:lnTo>
                    <a:pt x="11382" y="17567"/>
                  </a:lnTo>
                  <a:cubicBezTo>
                    <a:pt x="11322" y="17599"/>
                    <a:pt x="11279" y="17642"/>
                    <a:pt x="11257" y="17691"/>
                  </a:cubicBezTo>
                  <a:cubicBezTo>
                    <a:pt x="11240" y="17729"/>
                    <a:pt x="11236" y="17769"/>
                    <a:pt x="11246" y="17808"/>
                  </a:cubicBezTo>
                  <a:lnTo>
                    <a:pt x="11037" y="17802"/>
                  </a:lnTo>
                  <a:lnTo>
                    <a:pt x="10881" y="17726"/>
                  </a:lnTo>
                  <a:lnTo>
                    <a:pt x="10631" y="17622"/>
                  </a:lnTo>
                  <a:lnTo>
                    <a:pt x="10349" y="17581"/>
                  </a:lnTo>
                  <a:lnTo>
                    <a:pt x="10141" y="17677"/>
                  </a:lnTo>
                  <a:lnTo>
                    <a:pt x="10273" y="17815"/>
                  </a:lnTo>
                  <a:cubicBezTo>
                    <a:pt x="10359" y="17814"/>
                    <a:pt x="10437" y="17847"/>
                    <a:pt x="10472" y="17898"/>
                  </a:cubicBezTo>
                  <a:cubicBezTo>
                    <a:pt x="10504" y="17944"/>
                    <a:pt x="10496" y="17997"/>
                    <a:pt x="10451" y="18038"/>
                  </a:cubicBezTo>
                  <a:lnTo>
                    <a:pt x="10493" y="18142"/>
                  </a:lnTo>
                  <a:cubicBezTo>
                    <a:pt x="10535" y="18167"/>
                    <a:pt x="10583" y="18187"/>
                    <a:pt x="10636" y="18201"/>
                  </a:cubicBezTo>
                  <a:cubicBezTo>
                    <a:pt x="10678" y="18213"/>
                    <a:pt x="10723" y="18220"/>
                    <a:pt x="10768" y="18222"/>
                  </a:cubicBezTo>
                  <a:cubicBezTo>
                    <a:pt x="10824" y="18185"/>
                    <a:pt x="10918" y="18194"/>
                    <a:pt x="10956" y="18240"/>
                  </a:cubicBezTo>
                  <a:cubicBezTo>
                    <a:pt x="10983" y="18272"/>
                    <a:pt x="10969" y="18313"/>
                    <a:pt x="10925" y="18335"/>
                  </a:cubicBezTo>
                  <a:lnTo>
                    <a:pt x="10783" y="18390"/>
                  </a:lnTo>
                  <a:lnTo>
                    <a:pt x="10605" y="18448"/>
                  </a:lnTo>
                  <a:lnTo>
                    <a:pt x="10615" y="18589"/>
                  </a:lnTo>
                  <a:lnTo>
                    <a:pt x="10663" y="18651"/>
                  </a:lnTo>
                  <a:lnTo>
                    <a:pt x="10698" y="18740"/>
                  </a:lnTo>
                  <a:lnTo>
                    <a:pt x="10479" y="18860"/>
                  </a:lnTo>
                  <a:lnTo>
                    <a:pt x="10374" y="19045"/>
                  </a:lnTo>
                  <a:lnTo>
                    <a:pt x="10259" y="19180"/>
                  </a:lnTo>
                  <a:lnTo>
                    <a:pt x="10218" y="19263"/>
                  </a:lnTo>
                  <a:lnTo>
                    <a:pt x="10283" y="19367"/>
                  </a:lnTo>
                  <a:lnTo>
                    <a:pt x="10350" y="19544"/>
                  </a:lnTo>
                  <a:lnTo>
                    <a:pt x="10506" y="19579"/>
                  </a:lnTo>
                  <a:lnTo>
                    <a:pt x="10637" y="19689"/>
                  </a:lnTo>
                  <a:lnTo>
                    <a:pt x="10913" y="19767"/>
                  </a:lnTo>
                  <a:lnTo>
                    <a:pt x="11066" y="19942"/>
                  </a:lnTo>
                  <a:lnTo>
                    <a:pt x="11076" y="20069"/>
                  </a:lnTo>
                  <a:lnTo>
                    <a:pt x="10982" y="20241"/>
                  </a:lnTo>
                  <a:lnTo>
                    <a:pt x="10888" y="20363"/>
                  </a:lnTo>
                  <a:lnTo>
                    <a:pt x="10794" y="20527"/>
                  </a:lnTo>
                  <a:cubicBezTo>
                    <a:pt x="10712" y="20573"/>
                    <a:pt x="10646" y="20631"/>
                    <a:pt x="10600" y="20695"/>
                  </a:cubicBezTo>
                  <a:cubicBezTo>
                    <a:pt x="10553" y="20760"/>
                    <a:pt x="10528" y="20830"/>
                    <a:pt x="10526" y="20902"/>
                  </a:cubicBezTo>
                  <a:lnTo>
                    <a:pt x="10613" y="21051"/>
                  </a:lnTo>
                  <a:lnTo>
                    <a:pt x="10773" y="21173"/>
                  </a:lnTo>
                  <a:lnTo>
                    <a:pt x="10846" y="21254"/>
                  </a:lnTo>
                  <a:lnTo>
                    <a:pt x="10766" y="21359"/>
                  </a:lnTo>
                  <a:lnTo>
                    <a:pt x="10536" y="21440"/>
                  </a:lnTo>
                  <a:lnTo>
                    <a:pt x="10441" y="21536"/>
                  </a:lnTo>
                  <a:lnTo>
                    <a:pt x="10363" y="21600"/>
                  </a:lnTo>
                  <a:lnTo>
                    <a:pt x="10225" y="21595"/>
                  </a:lnTo>
                  <a:lnTo>
                    <a:pt x="9866" y="21480"/>
                  </a:lnTo>
                  <a:lnTo>
                    <a:pt x="9668" y="21506"/>
                  </a:lnTo>
                  <a:lnTo>
                    <a:pt x="9418" y="21531"/>
                  </a:lnTo>
                  <a:cubicBezTo>
                    <a:pt x="9428" y="21473"/>
                    <a:pt x="9417" y="21413"/>
                    <a:pt x="9386" y="21358"/>
                  </a:cubicBezTo>
                  <a:cubicBezTo>
                    <a:pt x="9350" y="21293"/>
                    <a:pt x="9286" y="21235"/>
                    <a:pt x="9202" y="21193"/>
                  </a:cubicBezTo>
                  <a:lnTo>
                    <a:pt x="8951" y="21172"/>
                  </a:lnTo>
                  <a:lnTo>
                    <a:pt x="8767" y="21096"/>
                  </a:lnTo>
                  <a:lnTo>
                    <a:pt x="8767" y="20966"/>
                  </a:lnTo>
                  <a:lnTo>
                    <a:pt x="8683" y="20814"/>
                  </a:lnTo>
                  <a:cubicBezTo>
                    <a:pt x="8625" y="20767"/>
                    <a:pt x="8560" y="20724"/>
                    <a:pt x="8489" y="20687"/>
                  </a:cubicBezTo>
                  <a:cubicBezTo>
                    <a:pt x="8402" y="20641"/>
                    <a:pt x="8307" y="20603"/>
                    <a:pt x="8206" y="20574"/>
                  </a:cubicBezTo>
                  <a:lnTo>
                    <a:pt x="8185" y="20340"/>
                  </a:lnTo>
                  <a:lnTo>
                    <a:pt x="8175" y="20091"/>
                  </a:lnTo>
                  <a:cubicBezTo>
                    <a:pt x="8118" y="20014"/>
                    <a:pt x="8052" y="19940"/>
                    <a:pt x="7977" y="19870"/>
                  </a:cubicBezTo>
                  <a:cubicBezTo>
                    <a:pt x="7874" y="19775"/>
                    <a:pt x="7755" y="19687"/>
                    <a:pt x="7622" y="19610"/>
                  </a:cubicBezTo>
                  <a:lnTo>
                    <a:pt x="7320" y="19591"/>
                  </a:lnTo>
                  <a:lnTo>
                    <a:pt x="7269" y="19491"/>
                  </a:lnTo>
                  <a:lnTo>
                    <a:pt x="7463" y="19422"/>
                  </a:lnTo>
                  <a:lnTo>
                    <a:pt x="7664" y="19293"/>
                  </a:lnTo>
                  <a:lnTo>
                    <a:pt x="7747" y="19155"/>
                  </a:lnTo>
                  <a:lnTo>
                    <a:pt x="7862" y="18947"/>
                  </a:lnTo>
                  <a:cubicBezTo>
                    <a:pt x="7859" y="18904"/>
                    <a:pt x="7841" y="18862"/>
                    <a:pt x="7810" y="18823"/>
                  </a:cubicBezTo>
                  <a:cubicBezTo>
                    <a:pt x="7763" y="18763"/>
                    <a:pt x="7687" y="18715"/>
                    <a:pt x="7594" y="18687"/>
                  </a:cubicBezTo>
                  <a:lnTo>
                    <a:pt x="7373" y="18531"/>
                  </a:lnTo>
                  <a:lnTo>
                    <a:pt x="7344" y="18427"/>
                  </a:lnTo>
                  <a:lnTo>
                    <a:pt x="7439" y="18291"/>
                  </a:lnTo>
                  <a:lnTo>
                    <a:pt x="7386" y="18128"/>
                  </a:lnTo>
                  <a:lnTo>
                    <a:pt x="7191" y="18036"/>
                  </a:lnTo>
                  <a:lnTo>
                    <a:pt x="6944" y="17872"/>
                  </a:lnTo>
                  <a:lnTo>
                    <a:pt x="6714" y="17722"/>
                  </a:lnTo>
                  <a:lnTo>
                    <a:pt x="6595" y="17655"/>
                  </a:lnTo>
                  <a:lnTo>
                    <a:pt x="6560" y="17485"/>
                  </a:lnTo>
                  <a:lnTo>
                    <a:pt x="6414" y="17372"/>
                  </a:lnTo>
                  <a:lnTo>
                    <a:pt x="6518" y="17199"/>
                  </a:lnTo>
                  <a:cubicBezTo>
                    <a:pt x="6570" y="17154"/>
                    <a:pt x="6593" y="17097"/>
                    <a:pt x="6581" y="17041"/>
                  </a:cubicBezTo>
                  <a:cubicBezTo>
                    <a:pt x="6561" y="16948"/>
                    <a:pt x="6457" y="16874"/>
                    <a:pt x="6320" y="16854"/>
                  </a:cubicBezTo>
                  <a:cubicBezTo>
                    <a:pt x="6272" y="16815"/>
                    <a:pt x="6237" y="16771"/>
                    <a:pt x="6215" y="16723"/>
                  </a:cubicBezTo>
                  <a:cubicBezTo>
                    <a:pt x="6159" y="16596"/>
                    <a:pt x="6202" y="16460"/>
                    <a:pt x="6330" y="16359"/>
                  </a:cubicBezTo>
                  <a:lnTo>
                    <a:pt x="6341" y="16207"/>
                  </a:lnTo>
                  <a:lnTo>
                    <a:pt x="6351" y="16005"/>
                  </a:lnTo>
                  <a:lnTo>
                    <a:pt x="6382" y="15534"/>
                  </a:lnTo>
                  <a:lnTo>
                    <a:pt x="6330" y="14960"/>
                  </a:lnTo>
                  <a:lnTo>
                    <a:pt x="6125" y="14624"/>
                  </a:lnTo>
                  <a:lnTo>
                    <a:pt x="6027" y="14310"/>
                  </a:lnTo>
                  <a:lnTo>
                    <a:pt x="5975" y="14131"/>
                  </a:lnTo>
                  <a:lnTo>
                    <a:pt x="5925" y="13492"/>
                  </a:lnTo>
                  <a:lnTo>
                    <a:pt x="5925" y="13243"/>
                  </a:lnTo>
                  <a:lnTo>
                    <a:pt x="6020" y="13001"/>
                  </a:lnTo>
                  <a:lnTo>
                    <a:pt x="6020" y="12755"/>
                  </a:lnTo>
                  <a:lnTo>
                    <a:pt x="5988" y="12469"/>
                  </a:lnTo>
                  <a:lnTo>
                    <a:pt x="5842" y="12317"/>
                  </a:lnTo>
                  <a:lnTo>
                    <a:pt x="5852" y="12041"/>
                  </a:lnTo>
                  <a:lnTo>
                    <a:pt x="5936" y="11755"/>
                  </a:lnTo>
                  <a:cubicBezTo>
                    <a:pt x="5963" y="11665"/>
                    <a:pt x="5977" y="11573"/>
                    <a:pt x="5978" y="11481"/>
                  </a:cubicBezTo>
                  <a:cubicBezTo>
                    <a:pt x="5979" y="11396"/>
                    <a:pt x="5968" y="11310"/>
                    <a:pt x="5946" y="11226"/>
                  </a:cubicBezTo>
                  <a:cubicBezTo>
                    <a:pt x="5920" y="11122"/>
                    <a:pt x="5877" y="11021"/>
                    <a:pt x="5817" y="10924"/>
                  </a:cubicBezTo>
                  <a:lnTo>
                    <a:pt x="5790" y="10657"/>
                  </a:lnTo>
                  <a:lnTo>
                    <a:pt x="5779" y="10588"/>
                  </a:lnTo>
                  <a:lnTo>
                    <a:pt x="5509" y="10273"/>
                  </a:lnTo>
                  <a:lnTo>
                    <a:pt x="5325" y="10025"/>
                  </a:lnTo>
                  <a:lnTo>
                    <a:pt x="5081" y="9901"/>
                  </a:lnTo>
                  <a:lnTo>
                    <a:pt x="4781" y="9783"/>
                  </a:lnTo>
                  <a:lnTo>
                    <a:pt x="4531" y="9611"/>
                  </a:lnTo>
                  <a:lnTo>
                    <a:pt x="4066" y="9506"/>
                  </a:lnTo>
                  <a:lnTo>
                    <a:pt x="3850" y="9416"/>
                  </a:lnTo>
                  <a:lnTo>
                    <a:pt x="3285" y="9256"/>
                  </a:lnTo>
                  <a:lnTo>
                    <a:pt x="3020" y="9164"/>
                  </a:lnTo>
                  <a:lnTo>
                    <a:pt x="2895" y="8913"/>
                  </a:lnTo>
                  <a:lnTo>
                    <a:pt x="2752" y="8757"/>
                  </a:lnTo>
                  <a:lnTo>
                    <a:pt x="2626" y="8512"/>
                  </a:lnTo>
                  <a:lnTo>
                    <a:pt x="2494" y="8355"/>
                  </a:lnTo>
                  <a:lnTo>
                    <a:pt x="2330" y="8219"/>
                  </a:lnTo>
                  <a:lnTo>
                    <a:pt x="2088" y="8047"/>
                  </a:lnTo>
                  <a:lnTo>
                    <a:pt x="1976" y="7929"/>
                  </a:lnTo>
                  <a:lnTo>
                    <a:pt x="1868" y="7775"/>
                  </a:lnTo>
                  <a:lnTo>
                    <a:pt x="1712" y="7713"/>
                  </a:lnTo>
                  <a:lnTo>
                    <a:pt x="1653" y="7630"/>
                  </a:lnTo>
                  <a:lnTo>
                    <a:pt x="1559" y="7481"/>
                  </a:lnTo>
                  <a:lnTo>
                    <a:pt x="1499" y="7363"/>
                  </a:lnTo>
                  <a:lnTo>
                    <a:pt x="1332" y="7016"/>
                  </a:lnTo>
                  <a:lnTo>
                    <a:pt x="1207" y="6813"/>
                  </a:lnTo>
                  <a:lnTo>
                    <a:pt x="1072" y="6654"/>
                  </a:lnTo>
                  <a:lnTo>
                    <a:pt x="958" y="6495"/>
                  </a:lnTo>
                  <a:lnTo>
                    <a:pt x="875" y="6420"/>
                  </a:lnTo>
                  <a:lnTo>
                    <a:pt x="683" y="6358"/>
                  </a:lnTo>
                  <a:lnTo>
                    <a:pt x="577" y="6210"/>
                  </a:lnTo>
                  <a:lnTo>
                    <a:pt x="392" y="6183"/>
                  </a:lnTo>
                  <a:lnTo>
                    <a:pt x="270" y="6084"/>
                  </a:lnTo>
                  <a:lnTo>
                    <a:pt x="131" y="5971"/>
                  </a:lnTo>
                  <a:lnTo>
                    <a:pt x="79" y="5813"/>
                  </a:lnTo>
                  <a:lnTo>
                    <a:pt x="38" y="5703"/>
                  </a:lnTo>
                  <a:lnTo>
                    <a:pt x="0" y="5602"/>
                  </a:lnTo>
                  <a:lnTo>
                    <a:pt x="115" y="5491"/>
                  </a:lnTo>
                  <a:lnTo>
                    <a:pt x="268" y="5348"/>
                  </a:lnTo>
                  <a:lnTo>
                    <a:pt x="330" y="5224"/>
                  </a:lnTo>
                  <a:lnTo>
                    <a:pt x="413" y="5153"/>
                  </a:lnTo>
                  <a:lnTo>
                    <a:pt x="602" y="5033"/>
                  </a:lnTo>
                  <a:lnTo>
                    <a:pt x="653" y="4916"/>
                  </a:lnTo>
                  <a:lnTo>
                    <a:pt x="542" y="4875"/>
                  </a:lnTo>
                  <a:lnTo>
                    <a:pt x="350" y="4849"/>
                  </a:lnTo>
                  <a:lnTo>
                    <a:pt x="233" y="4810"/>
                  </a:lnTo>
                  <a:lnTo>
                    <a:pt x="173" y="4693"/>
                  </a:lnTo>
                  <a:lnTo>
                    <a:pt x="132" y="4589"/>
                  </a:lnTo>
                  <a:lnTo>
                    <a:pt x="236" y="4435"/>
                  </a:lnTo>
                  <a:lnTo>
                    <a:pt x="363" y="4279"/>
                  </a:lnTo>
                  <a:lnTo>
                    <a:pt x="464" y="4141"/>
                  </a:lnTo>
                  <a:lnTo>
                    <a:pt x="722" y="3881"/>
                  </a:lnTo>
                  <a:lnTo>
                    <a:pt x="837" y="3725"/>
                  </a:lnTo>
                  <a:lnTo>
                    <a:pt x="878" y="3658"/>
                  </a:lnTo>
                  <a:lnTo>
                    <a:pt x="1105" y="3567"/>
                  </a:lnTo>
                  <a:lnTo>
                    <a:pt x="1275" y="3479"/>
                  </a:lnTo>
                  <a:lnTo>
                    <a:pt x="1338" y="3385"/>
                  </a:lnTo>
                  <a:lnTo>
                    <a:pt x="1359" y="3295"/>
                  </a:lnTo>
                  <a:lnTo>
                    <a:pt x="1523" y="3201"/>
                  </a:lnTo>
                  <a:lnTo>
                    <a:pt x="1707" y="3072"/>
                  </a:lnTo>
                  <a:cubicBezTo>
                    <a:pt x="1704" y="3016"/>
                    <a:pt x="1711" y="2960"/>
                    <a:pt x="1728" y="2906"/>
                  </a:cubicBezTo>
                  <a:cubicBezTo>
                    <a:pt x="1757" y="2814"/>
                    <a:pt x="1814" y="2727"/>
                    <a:pt x="1896" y="2650"/>
                  </a:cubicBezTo>
                  <a:cubicBezTo>
                    <a:pt x="1934" y="2572"/>
                    <a:pt x="1938" y="2488"/>
                    <a:pt x="1906" y="2408"/>
                  </a:cubicBezTo>
                  <a:cubicBezTo>
                    <a:pt x="1883" y="2352"/>
                    <a:pt x="1843" y="2298"/>
                    <a:pt x="1815" y="2242"/>
                  </a:cubicBezTo>
                  <a:cubicBezTo>
                    <a:pt x="1790" y="2191"/>
                    <a:pt x="1776" y="2138"/>
                    <a:pt x="1774" y="2083"/>
                  </a:cubicBezTo>
                  <a:lnTo>
                    <a:pt x="1774" y="1918"/>
                  </a:lnTo>
                  <a:lnTo>
                    <a:pt x="1753" y="1808"/>
                  </a:lnTo>
                  <a:lnTo>
                    <a:pt x="1638" y="1656"/>
                  </a:lnTo>
                  <a:lnTo>
                    <a:pt x="1493" y="1546"/>
                  </a:lnTo>
                  <a:lnTo>
                    <a:pt x="1587" y="1443"/>
                  </a:lnTo>
                  <a:lnTo>
                    <a:pt x="1656" y="1310"/>
                  </a:lnTo>
                  <a:lnTo>
                    <a:pt x="1459" y="1199"/>
                  </a:lnTo>
                  <a:lnTo>
                    <a:pt x="1280" y="1115"/>
                  </a:lnTo>
                  <a:lnTo>
                    <a:pt x="1083" y="1076"/>
                  </a:lnTo>
                  <a:lnTo>
                    <a:pt x="968" y="1103"/>
                  </a:lnTo>
                  <a:lnTo>
                    <a:pt x="869" y="101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7" name="Shape 1987"/>
            <p:cNvSpPr/>
            <p:nvPr/>
          </p:nvSpPr>
          <p:spPr>
            <a:xfrm>
              <a:off x="4456744" y="8505758"/>
              <a:ext cx="316061" cy="160952"/>
            </a:xfrm>
            <a:custGeom>
              <a:avLst/>
              <a:gdLst/>
              <a:ahLst/>
              <a:cxnLst>
                <a:cxn ang="0">
                  <a:pos x="wd2" y="hd2"/>
                </a:cxn>
                <a:cxn ang="5400000">
                  <a:pos x="wd2" y="hd2"/>
                </a:cxn>
                <a:cxn ang="10800000">
                  <a:pos x="wd2" y="hd2"/>
                </a:cxn>
                <a:cxn ang="16200000">
                  <a:pos x="wd2" y="hd2"/>
                </a:cxn>
              </a:cxnLst>
              <a:rect l="0" t="0" r="r" b="b"/>
              <a:pathLst>
                <a:path w="21600" h="21600" extrusionOk="0">
                  <a:moveTo>
                    <a:pt x="7225" y="3547"/>
                  </a:moveTo>
                  <a:lnTo>
                    <a:pt x="5676" y="1626"/>
                  </a:lnTo>
                  <a:lnTo>
                    <a:pt x="3209" y="0"/>
                  </a:lnTo>
                  <a:lnTo>
                    <a:pt x="1176" y="1709"/>
                  </a:lnTo>
                  <a:lnTo>
                    <a:pt x="993" y="6809"/>
                  </a:lnTo>
                  <a:lnTo>
                    <a:pt x="0" y="9230"/>
                  </a:lnTo>
                  <a:lnTo>
                    <a:pt x="146" y="11719"/>
                  </a:lnTo>
                  <a:lnTo>
                    <a:pt x="1232" y="14861"/>
                  </a:lnTo>
                  <a:lnTo>
                    <a:pt x="2757" y="16925"/>
                  </a:lnTo>
                  <a:lnTo>
                    <a:pt x="4617" y="16204"/>
                  </a:lnTo>
                  <a:lnTo>
                    <a:pt x="6205" y="18329"/>
                  </a:lnTo>
                  <a:lnTo>
                    <a:pt x="6765" y="21054"/>
                  </a:lnTo>
                  <a:lnTo>
                    <a:pt x="9338" y="21600"/>
                  </a:lnTo>
                  <a:lnTo>
                    <a:pt x="10638" y="20386"/>
                  </a:lnTo>
                  <a:lnTo>
                    <a:pt x="12868" y="19239"/>
                  </a:lnTo>
                  <a:cubicBezTo>
                    <a:pt x="13384" y="19258"/>
                    <a:pt x="13900" y="19258"/>
                    <a:pt x="14416" y="19239"/>
                  </a:cubicBezTo>
                  <a:cubicBezTo>
                    <a:pt x="15695" y="19193"/>
                    <a:pt x="16971" y="19031"/>
                    <a:pt x="18242" y="18754"/>
                  </a:cubicBezTo>
                  <a:lnTo>
                    <a:pt x="20946" y="19118"/>
                  </a:lnTo>
                  <a:lnTo>
                    <a:pt x="21600" y="16751"/>
                  </a:lnTo>
                  <a:lnTo>
                    <a:pt x="17600" y="16751"/>
                  </a:lnTo>
                  <a:lnTo>
                    <a:pt x="14802" y="15172"/>
                  </a:lnTo>
                  <a:lnTo>
                    <a:pt x="13214" y="10808"/>
                  </a:lnTo>
                  <a:lnTo>
                    <a:pt x="11408" y="9230"/>
                  </a:lnTo>
                  <a:lnTo>
                    <a:pt x="9731" y="7773"/>
                  </a:lnTo>
                  <a:lnTo>
                    <a:pt x="9139" y="5420"/>
                  </a:lnTo>
                  <a:lnTo>
                    <a:pt x="7225" y="3547"/>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8" name="Shape 1988"/>
            <p:cNvSpPr/>
            <p:nvPr/>
          </p:nvSpPr>
          <p:spPr>
            <a:xfrm>
              <a:off x="4831568" y="8402046"/>
              <a:ext cx="197241" cy="83663"/>
            </a:xfrm>
            <a:custGeom>
              <a:avLst/>
              <a:gdLst/>
              <a:ahLst/>
              <a:cxnLst>
                <a:cxn ang="0">
                  <a:pos x="wd2" y="hd2"/>
                </a:cxn>
                <a:cxn ang="5400000">
                  <a:pos x="wd2" y="hd2"/>
                </a:cxn>
                <a:cxn ang="10800000">
                  <a:pos x="wd2" y="hd2"/>
                </a:cxn>
                <a:cxn ang="16200000">
                  <a:pos x="wd2" y="hd2"/>
                </a:cxn>
              </a:cxnLst>
              <a:rect l="0" t="0" r="r" b="b"/>
              <a:pathLst>
                <a:path w="21600" h="21600" extrusionOk="0">
                  <a:moveTo>
                    <a:pt x="8319" y="0"/>
                  </a:moveTo>
                  <a:lnTo>
                    <a:pt x="5026" y="117"/>
                  </a:lnTo>
                  <a:cubicBezTo>
                    <a:pt x="4484" y="789"/>
                    <a:pt x="3941" y="1461"/>
                    <a:pt x="3399" y="2133"/>
                  </a:cubicBezTo>
                  <a:cubicBezTo>
                    <a:pt x="2857" y="2805"/>
                    <a:pt x="2314" y="3476"/>
                    <a:pt x="1772" y="4148"/>
                  </a:cubicBezTo>
                  <a:lnTo>
                    <a:pt x="4542" y="6577"/>
                  </a:lnTo>
                  <a:lnTo>
                    <a:pt x="3392" y="10753"/>
                  </a:lnTo>
                  <a:lnTo>
                    <a:pt x="0" y="11818"/>
                  </a:lnTo>
                  <a:lnTo>
                    <a:pt x="1581" y="16345"/>
                  </a:lnTo>
                  <a:lnTo>
                    <a:pt x="4913" y="16345"/>
                  </a:lnTo>
                  <a:lnTo>
                    <a:pt x="7757" y="19148"/>
                  </a:lnTo>
                  <a:lnTo>
                    <a:pt x="10993" y="21600"/>
                  </a:lnTo>
                  <a:lnTo>
                    <a:pt x="14223" y="19761"/>
                  </a:lnTo>
                  <a:lnTo>
                    <a:pt x="14972" y="14169"/>
                  </a:lnTo>
                  <a:lnTo>
                    <a:pt x="18108" y="8928"/>
                  </a:lnTo>
                  <a:lnTo>
                    <a:pt x="21600" y="7876"/>
                  </a:lnTo>
                  <a:lnTo>
                    <a:pt x="21600" y="3101"/>
                  </a:lnTo>
                  <a:lnTo>
                    <a:pt x="19411" y="1378"/>
                  </a:lnTo>
                  <a:lnTo>
                    <a:pt x="17621" y="692"/>
                  </a:lnTo>
                  <a:lnTo>
                    <a:pt x="12533" y="2093"/>
                  </a:lnTo>
                  <a:lnTo>
                    <a:pt x="10949" y="1393"/>
                  </a:lnTo>
                  <a:lnTo>
                    <a:pt x="831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89" name="Shape 1989"/>
            <p:cNvSpPr/>
            <p:nvPr/>
          </p:nvSpPr>
          <p:spPr>
            <a:xfrm>
              <a:off x="6951035" y="2654724"/>
              <a:ext cx="4082511" cy="4680805"/>
            </a:xfrm>
            <a:custGeom>
              <a:avLst/>
              <a:gdLst/>
              <a:ahLst/>
              <a:cxnLst>
                <a:cxn ang="0">
                  <a:pos x="wd2" y="hd2"/>
                </a:cxn>
                <a:cxn ang="5400000">
                  <a:pos x="wd2" y="hd2"/>
                </a:cxn>
                <a:cxn ang="10800000">
                  <a:pos x="wd2" y="hd2"/>
                </a:cxn>
                <a:cxn ang="16200000">
                  <a:pos x="wd2" y="hd2"/>
                </a:cxn>
              </a:cxnLst>
              <a:rect l="0" t="0" r="r" b="b"/>
              <a:pathLst>
                <a:path w="21600" h="21600" extrusionOk="0">
                  <a:moveTo>
                    <a:pt x="11905" y="1298"/>
                  </a:moveTo>
                  <a:lnTo>
                    <a:pt x="11748" y="1386"/>
                  </a:lnTo>
                  <a:lnTo>
                    <a:pt x="11649" y="1501"/>
                  </a:lnTo>
                  <a:lnTo>
                    <a:pt x="11657" y="1629"/>
                  </a:lnTo>
                  <a:lnTo>
                    <a:pt x="11744" y="1704"/>
                  </a:lnTo>
                  <a:lnTo>
                    <a:pt x="11765" y="1791"/>
                  </a:lnTo>
                  <a:lnTo>
                    <a:pt x="11622" y="1915"/>
                  </a:lnTo>
                  <a:lnTo>
                    <a:pt x="11470" y="2059"/>
                  </a:lnTo>
                  <a:lnTo>
                    <a:pt x="11326" y="2096"/>
                  </a:lnTo>
                  <a:lnTo>
                    <a:pt x="11204" y="2078"/>
                  </a:lnTo>
                  <a:lnTo>
                    <a:pt x="10972" y="2003"/>
                  </a:lnTo>
                  <a:lnTo>
                    <a:pt x="10824" y="1959"/>
                  </a:lnTo>
                  <a:lnTo>
                    <a:pt x="10659" y="1903"/>
                  </a:lnTo>
                  <a:lnTo>
                    <a:pt x="10370" y="1872"/>
                  </a:lnTo>
                  <a:lnTo>
                    <a:pt x="10297" y="1768"/>
                  </a:lnTo>
                  <a:lnTo>
                    <a:pt x="10194" y="1639"/>
                  </a:lnTo>
                  <a:lnTo>
                    <a:pt x="10095" y="1497"/>
                  </a:lnTo>
                  <a:lnTo>
                    <a:pt x="9893" y="1403"/>
                  </a:lnTo>
                  <a:lnTo>
                    <a:pt x="9738" y="1384"/>
                  </a:lnTo>
                  <a:lnTo>
                    <a:pt x="9487" y="1311"/>
                  </a:lnTo>
                  <a:lnTo>
                    <a:pt x="9256" y="1311"/>
                  </a:lnTo>
                  <a:lnTo>
                    <a:pt x="9130" y="1305"/>
                  </a:lnTo>
                  <a:lnTo>
                    <a:pt x="9053" y="1242"/>
                  </a:lnTo>
                  <a:lnTo>
                    <a:pt x="8911" y="1116"/>
                  </a:lnTo>
                  <a:lnTo>
                    <a:pt x="8694" y="947"/>
                  </a:lnTo>
                  <a:lnTo>
                    <a:pt x="8636" y="849"/>
                  </a:lnTo>
                  <a:lnTo>
                    <a:pt x="8687" y="761"/>
                  </a:lnTo>
                  <a:lnTo>
                    <a:pt x="8783" y="636"/>
                  </a:lnTo>
                  <a:lnTo>
                    <a:pt x="8776" y="548"/>
                  </a:lnTo>
                  <a:lnTo>
                    <a:pt x="8704" y="440"/>
                  </a:lnTo>
                  <a:lnTo>
                    <a:pt x="8651" y="369"/>
                  </a:lnTo>
                  <a:lnTo>
                    <a:pt x="8694" y="263"/>
                  </a:lnTo>
                  <a:lnTo>
                    <a:pt x="8750" y="213"/>
                  </a:lnTo>
                  <a:lnTo>
                    <a:pt x="8706" y="120"/>
                  </a:lnTo>
                  <a:lnTo>
                    <a:pt x="8574" y="53"/>
                  </a:lnTo>
                  <a:lnTo>
                    <a:pt x="8473" y="0"/>
                  </a:lnTo>
                  <a:lnTo>
                    <a:pt x="8301" y="31"/>
                  </a:lnTo>
                  <a:lnTo>
                    <a:pt x="8038" y="123"/>
                  </a:lnTo>
                  <a:lnTo>
                    <a:pt x="7831" y="167"/>
                  </a:lnTo>
                  <a:lnTo>
                    <a:pt x="7542" y="204"/>
                  </a:lnTo>
                  <a:lnTo>
                    <a:pt x="7323" y="198"/>
                  </a:lnTo>
                  <a:lnTo>
                    <a:pt x="7098" y="173"/>
                  </a:lnTo>
                  <a:lnTo>
                    <a:pt x="6861" y="167"/>
                  </a:lnTo>
                  <a:lnTo>
                    <a:pt x="6735" y="117"/>
                  </a:lnTo>
                  <a:lnTo>
                    <a:pt x="6538" y="97"/>
                  </a:lnTo>
                  <a:lnTo>
                    <a:pt x="6405" y="145"/>
                  </a:lnTo>
                  <a:lnTo>
                    <a:pt x="6221" y="214"/>
                  </a:lnTo>
                  <a:lnTo>
                    <a:pt x="6040" y="224"/>
                  </a:lnTo>
                  <a:lnTo>
                    <a:pt x="5774" y="295"/>
                  </a:lnTo>
                  <a:lnTo>
                    <a:pt x="5503" y="389"/>
                  </a:lnTo>
                  <a:lnTo>
                    <a:pt x="5346" y="481"/>
                  </a:lnTo>
                  <a:lnTo>
                    <a:pt x="5159" y="600"/>
                  </a:lnTo>
                  <a:lnTo>
                    <a:pt x="4994" y="675"/>
                  </a:lnTo>
                  <a:cubicBezTo>
                    <a:pt x="4958" y="685"/>
                    <a:pt x="4920" y="693"/>
                    <a:pt x="4883" y="698"/>
                  </a:cubicBezTo>
                  <a:cubicBezTo>
                    <a:pt x="4849" y="702"/>
                    <a:pt x="4815" y="704"/>
                    <a:pt x="4781" y="704"/>
                  </a:cubicBezTo>
                  <a:lnTo>
                    <a:pt x="4638" y="679"/>
                  </a:lnTo>
                  <a:lnTo>
                    <a:pt x="4547" y="675"/>
                  </a:lnTo>
                  <a:lnTo>
                    <a:pt x="4417" y="656"/>
                  </a:lnTo>
                  <a:lnTo>
                    <a:pt x="4244" y="637"/>
                  </a:lnTo>
                  <a:lnTo>
                    <a:pt x="4107" y="562"/>
                  </a:lnTo>
                  <a:lnTo>
                    <a:pt x="3988" y="482"/>
                  </a:lnTo>
                  <a:lnTo>
                    <a:pt x="3873" y="464"/>
                  </a:lnTo>
                  <a:lnTo>
                    <a:pt x="3807" y="533"/>
                  </a:lnTo>
                  <a:lnTo>
                    <a:pt x="3751" y="608"/>
                  </a:lnTo>
                  <a:lnTo>
                    <a:pt x="3646" y="730"/>
                  </a:lnTo>
                  <a:lnTo>
                    <a:pt x="3580" y="822"/>
                  </a:lnTo>
                  <a:lnTo>
                    <a:pt x="3480" y="939"/>
                  </a:lnTo>
                  <a:lnTo>
                    <a:pt x="3212" y="1058"/>
                  </a:lnTo>
                  <a:lnTo>
                    <a:pt x="2961" y="1162"/>
                  </a:lnTo>
                  <a:lnTo>
                    <a:pt x="2882" y="1237"/>
                  </a:lnTo>
                  <a:lnTo>
                    <a:pt x="2746" y="1325"/>
                  </a:lnTo>
                  <a:lnTo>
                    <a:pt x="2704" y="1430"/>
                  </a:lnTo>
                  <a:lnTo>
                    <a:pt x="2576" y="1610"/>
                  </a:lnTo>
                  <a:lnTo>
                    <a:pt x="2532" y="1707"/>
                  </a:lnTo>
                  <a:lnTo>
                    <a:pt x="2566" y="1826"/>
                  </a:lnTo>
                  <a:lnTo>
                    <a:pt x="2573" y="1918"/>
                  </a:lnTo>
                  <a:lnTo>
                    <a:pt x="2559" y="2012"/>
                  </a:lnTo>
                  <a:lnTo>
                    <a:pt x="2544" y="2114"/>
                  </a:lnTo>
                  <a:lnTo>
                    <a:pt x="2436" y="2195"/>
                  </a:lnTo>
                  <a:lnTo>
                    <a:pt x="2269" y="2330"/>
                  </a:lnTo>
                  <a:lnTo>
                    <a:pt x="2091" y="2512"/>
                  </a:lnTo>
                  <a:lnTo>
                    <a:pt x="1925" y="2605"/>
                  </a:lnTo>
                  <a:lnTo>
                    <a:pt x="1797" y="2653"/>
                  </a:lnTo>
                  <a:lnTo>
                    <a:pt x="1647" y="2722"/>
                  </a:lnTo>
                  <a:lnTo>
                    <a:pt x="1528" y="2808"/>
                  </a:lnTo>
                  <a:lnTo>
                    <a:pt x="1447" y="2931"/>
                  </a:lnTo>
                  <a:lnTo>
                    <a:pt x="1332" y="3038"/>
                  </a:lnTo>
                  <a:lnTo>
                    <a:pt x="1173" y="3213"/>
                  </a:lnTo>
                  <a:lnTo>
                    <a:pt x="1030" y="3388"/>
                  </a:lnTo>
                  <a:lnTo>
                    <a:pt x="1001" y="3475"/>
                  </a:lnTo>
                  <a:lnTo>
                    <a:pt x="951" y="3585"/>
                  </a:lnTo>
                  <a:lnTo>
                    <a:pt x="845" y="3723"/>
                  </a:lnTo>
                  <a:lnTo>
                    <a:pt x="700" y="3911"/>
                  </a:lnTo>
                  <a:lnTo>
                    <a:pt x="650" y="4048"/>
                  </a:lnTo>
                  <a:lnTo>
                    <a:pt x="448" y="4221"/>
                  </a:lnTo>
                  <a:lnTo>
                    <a:pt x="410" y="4305"/>
                  </a:lnTo>
                  <a:lnTo>
                    <a:pt x="349" y="4386"/>
                  </a:lnTo>
                  <a:lnTo>
                    <a:pt x="269" y="4455"/>
                  </a:lnTo>
                  <a:lnTo>
                    <a:pt x="232" y="4555"/>
                  </a:lnTo>
                  <a:lnTo>
                    <a:pt x="226" y="4651"/>
                  </a:lnTo>
                  <a:lnTo>
                    <a:pt x="176" y="4751"/>
                  </a:lnTo>
                  <a:lnTo>
                    <a:pt x="156" y="4813"/>
                  </a:lnTo>
                  <a:lnTo>
                    <a:pt x="163" y="4888"/>
                  </a:lnTo>
                  <a:lnTo>
                    <a:pt x="220" y="5002"/>
                  </a:lnTo>
                  <a:lnTo>
                    <a:pt x="292" y="5121"/>
                  </a:lnTo>
                  <a:lnTo>
                    <a:pt x="355" y="5258"/>
                  </a:lnTo>
                  <a:lnTo>
                    <a:pt x="369" y="5453"/>
                  </a:lnTo>
                  <a:lnTo>
                    <a:pt x="413" y="5578"/>
                  </a:lnTo>
                  <a:lnTo>
                    <a:pt x="477" y="5695"/>
                  </a:lnTo>
                  <a:lnTo>
                    <a:pt x="477" y="5825"/>
                  </a:lnTo>
                  <a:lnTo>
                    <a:pt x="441" y="5944"/>
                  </a:lnTo>
                  <a:lnTo>
                    <a:pt x="405" y="6019"/>
                  </a:lnTo>
                  <a:lnTo>
                    <a:pt x="391" y="6138"/>
                  </a:lnTo>
                  <a:lnTo>
                    <a:pt x="355" y="6250"/>
                  </a:lnTo>
                  <a:lnTo>
                    <a:pt x="307" y="6323"/>
                  </a:lnTo>
                  <a:lnTo>
                    <a:pt x="280" y="6392"/>
                  </a:lnTo>
                  <a:lnTo>
                    <a:pt x="215" y="6459"/>
                  </a:lnTo>
                  <a:lnTo>
                    <a:pt x="80" y="6545"/>
                  </a:lnTo>
                  <a:lnTo>
                    <a:pt x="0" y="6592"/>
                  </a:lnTo>
                  <a:lnTo>
                    <a:pt x="0" y="6680"/>
                  </a:lnTo>
                  <a:lnTo>
                    <a:pt x="74" y="6761"/>
                  </a:lnTo>
                  <a:lnTo>
                    <a:pt x="110" y="6891"/>
                  </a:lnTo>
                  <a:lnTo>
                    <a:pt x="117" y="7009"/>
                  </a:lnTo>
                  <a:lnTo>
                    <a:pt x="117" y="7138"/>
                  </a:lnTo>
                  <a:lnTo>
                    <a:pt x="61" y="7213"/>
                  </a:lnTo>
                  <a:lnTo>
                    <a:pt x="54" y="7299"/>
                  </a:lnTo>
                  <a:lnTo>
                    <a:pt x="185" y="7447"/>
                  </a:lnTo>
                  <a:lnTo>
                    <a:pt x="278" y="7578"/>
                  </a:lnTo>
                  <a:lnTo>
                    <a:pt x="459" y="7641"/>
                  </a:lnTo>
                  <a:lnTo>
                    <a:pt x="564" y="7676"/>
                  </a:lnTo>
                  <a:lnTo>
                    <a:pt x="670" y="7805"/>
                  </a:lnTo>
                  <a:lnTo>
                    <a:pt x="779" y="7951"/>
                  </a:lnTo>
                  <a:lnTo>
                    <a:pt x="880" y="8070"/>
                  </a:lnTo>
                  <a:lnTo>
                    <a:pt x="1010" y="8216"/>
                  </a:lnTo>
                  <a:lnTo>
                    <a:pt x="1152" y="8321"/>
                  </a:lnTo>
                  <a:lnTo>
                    <a:pt x="1238" y="8546"/>
                  </a:lnTo>
                  <a:lnTo>
                    <a:pt x="1195" y="8652"/>
                  </a:lnTo>
                  <a:lnTo>
                    <a:pt x="1275" y="8822"/>
                  </a:lnTo>
                  <a:lnTo>
                    <a:pt x="1378" y="8876"/>
                  </a:lnTo>
                  <a:lnTo>
                    <a:pt x="1513" y="8970"/>
                  </a:lnTo>
                  <a:lnTo>
                    <a:pt x="1679" y="9195"/>
                  </a:lnTo>
                  <a:lnTo>
                    <a:pt x="1843" y="9284"/>
                  </a:lnTo>
                  <a:lnTo>
                    <a:pt x="1963" y="9393"/>
                  </a:lnTo>
                  <a:lnTo>
                    <a:pt x="2026" y="9468"/>
                  </a:lnTo>
                  <a:lnTo>
                    <a:pt x="2137" y="9480"/>
                  </a:lnTo>
                  <a:lnTo>
                    <a:pt x="2185" y="9549"/>
                  </a:lnTo>
                  <a:lnTo>
                    <a:pt x="2387" y="9655"/>
                  </a:lnTo>
                  <a:lnTo>
                    <a:pt x="2546" y="9722"/>
                  </a:lnTo>
                  <a:lnTo>
                    <a:pt x="2676" y="9747"/>
                  </a:lnTo>
                  <a:lnTo>
                    <a:pt x="2864" y="9801"/>
                  </a:lnTo>
                  <a:lnTo>
                    <a:pt x="3059" y="9868"/>
                  </a:lnTo>
                  <a:lnTo>
                    <a:pt x="3321" y="9803"/>
                  </a:lnTo>
                  <a:lnTo>
                    <a:pt x="3355" y="9741"/>
                  </a:lnTo>
                  <a:lnTo>
                    <a:pt x="3514" y="9656"/>
                  </a:lnTo>
                  <a:lnTo>
                    <a:pt x="3671" y="9656"/>
                  </a:lnTo>
                  <a:lnTo>
                    <a:pt x="3834" y="9668"/>
                  </a:lnTo>
                  <a:lnTo>
                    <a:pt x="3928" y="9618"/>
                  </a:lnTo>
                  <a:lnTo>
                    <a:pt x="4065" y="9568"/>
                  </a:lnTo>
                  <a:lnTo>
                    <a:pt x="4183" y="9562"/>
                  </a:lnTo>
                  <a:lnTo>
                    <a:pt x="4264" y="9614"/>
                  </a:lnTo>
                  <a:lnTo>
                    <a:pt x="4399" y="9656"/>
                  </a:lnTo>
                  <a:lnTo>
                    <a:pt x="4491" y="9685"/>
                  </a:lnTo>
                  <a:lnTo>
                    <a:pt x="4570" y="9697"/>
                  </a:lnTo>
                  <a:lnTo>
                    <a:pt x="4741" y="9672"/>
                  </a:lnTo>
                  <a:lnTo>
                    <a:pt x="4835" y="9629"/>
                  </a:lnTo>
                  <a:lnTo>
                    <a:pt x="5049" y="9541"/>
                  </a:lnTo>
                  <a:lnTo>
                    <a:pt x="5236" y="9504"/>
                  </a:lnTo>
                  <a:lnTo>
                    <a:pt x="5409" y="9560"/>
                  </a:lnTo>
                  <a:lnTo>
                    <a:pt x="5568" y="9456"/>
                  </a:lnTo>
                  <a:lnTo>
                    <a:pt x="5900" y="9362"/>
                  </a:lnTo>
                  <a:lnTo>
                    <a:pt x="6211" y="9231"/>
                  </a:lnTo>
                  <a:lnTo>
                    <a:pt x="6387" y="9206"/>
                  </a:lnTo>
                  <a:lnTo>
                    <a:pt x="6552" y="9212"/>
                  </a:lnTo>
                  <a:lnTo>
                    <a:pt x="6746" y="9256"/>
                  </a:lnTo>
                  <a:lnTo>
                    <a:pt x="6865" y="9309"/>
                  </a:lnTo>
                  <a:lnTo>
                    <a:pt x="6951" y="9353"/>
                  </a:lnTo>
                  <a:lnTo>
                    <a:pt x="7023" y="9409"/>
                  </a:lnTo>
                  <a:lnTo>
                    <a:pt x="7103" y="9497"/>
                  </a:lnTo>
                  <a:lnTo>
                    <a:pt x="7134" y="9626"/>
                  </a:lnTo>
                  <a:lnTo>
                    <a:pt x="7148" y="9713"/>
                  </a:lnTo>
                  <a:lnTo>
                    <a:pt x="7170" y="9786"/>
                  </a:lnTo>
                  <a:lnTo>
                    <a:pt x="7298" y="9829"/>
                  </a:lnTo>
                  <a:lnTo>
                    <a:pt x="7435" y="9842"/>
                  </a:lnTo>
                  <a:lnTo>
                    <a:pt x="7584" y="9786"/>
                  </a:lnTo>
                  <a:lnTo>
                    <a:pt x="7980" y="9786"/>
                  </a:lnTo>
                  <a:lnTo>
                    <a:pt x="8202" y="9831"/>
                  </a:lnTo>
                  <a:lnTo>
                    <a:pt x="8289" y="9968"/>
                  </a:lnTo>
                  <a:lnTo>
                    <a:pt x="8455" y="10087"/>
                  </a:lnTo>
                  <a:lnTo>
                    <a:pt x="8491" y="10175"/>
                  </a:lnTo>
                  <a:lnTo>
                    <a:pt x="8498" y="10323"/>
                  </a:lnTo>
                  <a:lnTo>
                    <a:pt x="8534" y="10455"/>
                  </a:lnTo>
                  <a:lnTo>
                    <a:pt x="8534" y="10567"/>
                  </a:lnTo>
                  <a:lnTo>
                    <a:pt x="8486" y="10709"/>
                  </a:lnTo>
                  <a:lnTo>
                    <a:pt x="8438" y="10877"/>
                  </a:lnTo>
                  <a:lnTo>
                    <a:pt x="8421" y="11008"/>
                  </a:lnTo>
                  <a:lnTo>
                    <a:pt x="8356" y="11171"/>
                  </a:lnTo>
                  <a:lnTo>
                    <a:pt x="8236" y="11348"/>
                  </a:lnTo>
                  <a:lnTo>
                    <a:pt x="8272" y="11458"/>
                  </a:lnTo>
                  <a:lnTo>
                    <a:pt x="8279" y="11545"/>
                  </a:lnTo>
                  <a:lnTo>
                    <a:pt x="8322" y="11649"/>
                  </a:lnTo>
                  <a:lnTo>
                    <a:pt x="8387" y="11749"/>
                  </a:lnTo>
                  <a:lnTo>
                    <a:pt x="8437" y="11849"/>
                  </a:lnTo>
                  <a:lnTo>
                    <a:pt x="8567" y="11936"/>
                  </a:lnTo>
                  <a:lnTo>
                    <a:pt x="8726" y="12086"/>
                  </a:lnTo>
                  <a:lnTo>
                    <a:pt x="8935" y="12257"/>
                  </a:lnTo>
                  <a:lnTo>
                    <a:pt x="9193" y="12538"/>
                  </a:lnTo>
                  <a:lnTo>
                    <a:pt x="9222" y="12667"/>
                  </a:lnTo>
                  <a:lnTo>
                    <a:pt x="9215" y="12761"/>
                  </a:lnTo>
                  <a:lnTo>
                    <a:pt x="9229" y="12888"/>
                  </a:lnTo>
                  <a:lnTo>
                    <a:pt x="9266" y="13018"/>
                  </a:lnTo>
                  <a:lnTo>
                    <a:pt x="9302" y="13097"/>
                  </a:lnTo>
                  <a:lnTo>
                    <a:pt x="9403" y="13235"/>
                  </a:lnTo>
                  <a:lnTo>
                    <a:pt x="9453" y="13316"/>
                  </a:lnTo>
                  <a:lnTo>
                    <a:pt x="9566" y="13451"/>
                  </a:lnTo>
                  <a:lnTo>
                    <a:pt x="9766" y="13633"/>
                  </a:lnTo>
                  <a:lnTo>
                    <a:pt x="9692" y="13770"/>
                  </a:lnTo>
                  <a:lnTo>
                    <a:pt x="9591" y="13864"/>
                  </a:lnTo>
                  <a:lnTo>
                    <a:pt x="9591" y="13962"/>
                  </a:lnTo>
                  <a:lnTo>
                    <a:pt x="9620" y="14068"/>
                  </a:lnTo>
                  <a:lnTo>
                    <a:pt x="9710" y="14197"/>
                  </a:lnTo>
                  <a:lnTo>
                    <a:pt x="9780" y="14370"/>
                  </a:lnTo>
                  <a:lnTo>
                    <a:pt x="9795" y="14482"/>
                  </a:lnTo>
                  <a:lnTo>
                    <a:pt x="9802" y="14588"/>
                  </a:lnTo>
                  <a:lnTo>
                    <a:pt x="9775" y="14690"/>
                  </a:lnTo>
                  <a:lnTo>
                    <a:pt x="9739" y="14790"/>
                  </a:lnTo>
                  <a:lnTo>
                    <a:pt x="9667" y="14915"/>
                  </a:lnTo>
                  <a:lnTo>
                    <a:pt x="9609" y="15021"/>
                  </a:lnTo>
                  <a:lnTo>
                    <a:pt x="9530" y="15132"/>
                  </a:lnTo>
                  <a:lnTo>
                    <a:pt x="9479" y="15276"/>
                  </a:lnTo>
                  <a:lnTo>
                    <a:pt x="9395" y="15443"/>
                  </a:lnTo>
                  <a:lnTo>
                    <a:pt x="9345" y="15586"/>
                  </a:lnTo>
                  <a:lnTo>
                    <a:pt x="9275" y="15726"/>
                  </a:lnTo>
                  <a:lnTo>
                    <a:pt x="9162" y="15929"/>
                  </a:lnTo>
                  <a:lnTo>
                    <a:pt x="9125" y="16060"/>
                  </a:lnTo>
                  <a:lnTo>
                    <a:pt x="9118" y="16204"/>
                  </a:lnTo>
                  <a:lnTo>
                    <a:pt x="9133" y="16366"/>
                  </a:lnTo>
                  <a:lnTo>
                    <a:pt x="9145" y="16558"/>
                  </a:lnTo>
                  <a:lnTo>
                    <a:pt x="9224" y="16671"/>
                  </a:lnTo>
                  <a:lnTo>
                    <a:pt x="9275" y="16808"/>
                  </a:lnTo>
                  <a:lnTo>
                    <a:pt x="9364" y="16942"/>
                  </a:lnTo>
                  <a:lnTo>
                    <a:pt x="9448" y="17105"/>
                  </a:lnTo>
                  <a:lnTo>
                    <a:pt x="9540" y="17211"/>
                  </a:lnTo>
                  <a:lnTo>
                    <a:pt x="9663" y="17399"/>
                  </a:lnTo>
                  <a:lnTo>
                    <a:pt x="9739" y="17522"/>
                  </a:lnTo>
                  <a:lnTo>
                    <a:pt x="9826" y="17703"/>
                  </a:lnTo>
                  <a:lnTo>
                    <a:pt x="9978" y="17846"/>
                  </a:lnTo>
                  <a:lnTo>
                    <a:pt x="9978" y="17984"/>
                  </a:lnTo>
                  <a:lnTo>
                    <a:pt x="10014" y="18084"/>
                  </a:lnTo>
                  <a:lnTo>
                    <a:pt x="10050" y="18240"/>
                  </a:lnTo>
                  <a:lnTo>
                    <a:pt x="10081" y="18371"/>
                  </a:lnTo>
                  <a:lnTo>
                    <a:pt x="10146" y="18518"/>
                  </a:lnTo>
                  <a:lnTo>
                    <a:pt x="10197" y="18674"/>
                  </a:lnTo>
                  <a:lnTo>
                    <a:pt x="10223" y="18828"/>
                  </a:lnTo>
                  <a:lnTo>
                    <a:pt x="10173" y="18905"/>
                  </a:lnTo>
                  <a:cubicBezTo>
                    <a:pt x="10161" y="18932"/>
                    <a:pt x="10154" y="18960"/>
                    <a:pt x="10154" y="18989"/>
                  </a:cubicBezTo>
                  <a:cubicBezTo>
                    <a:pt x="10153" y="19050"/>
                    <a:pt x="10179" y="19109"/>
                    <a:pt x="10226" y="19154"/>
                  </a:cubicBezTo>
                  <a:lnTo>
                    <a:pt x="10226" y="19319"/>
                  </a:lnTo>
                  <a:lnTo>
                    <a:pt x="10198" y="19438"/>
                  </a:lnTo>
                  <a:lnTo>
                    <a:pt x="10205" y="19569"/>
                  </a:lnTo>
                  <a:lnTo>
                    <a:pt x="10335" y="19657"/>
                  </a:lnTo>
                  <a:cubicBezTo>
                    <a:pt x="10390" y="19680"/>
                    <a:pt x="10437" y="19714"/>
                    <a:pt x="10472" y="19757"/>
                  </a:cubicBezTo>
                  <a:cubicBezTo>
                    <a:pt x="10520" y="19816"/>
                    <a:pt x="10543" y="19887"/>
                    <a:pt x="10537" y="19959"/>
                  </a:cubicBezTo>
                  <a:cubicBezTo>
                    <a:pt x="10582" y="19972"/>
                    <a:pt x="10624" y="19991"/>
                    <a:pt x="10662" y="20015"/>
                  </a:cubicBezTo>
                  <a:cubicBezTo>
                    <a:pt x="10709" y="20045"/>
                    <a:pt x="10748" y="20083"/>
                    <a:pt x="10778" y="20126"/>
                  </a:cubicBezTo>
                  <a:lnTo>
                    <a:pt x="10833" y="20258"/>
                  </a:lnTo>
                  <a:lnTo>
                    <a:pt x="10886" y="20443"/>
                  </a:lnTo>
                  <a:lnTo>
                    <a:pt x="10987" y="20518"/>
                  </a:lnTo>
                  <a:lnTo>
                    <a:pt x="11146" y="20643"/>
                  </a:lnTo>
                  <a:lnTo>
                    <a:pt x="11228" y="20767"/>
                  </a:lnTo>
                  <a:lnTo>
                    <a:pt x="11192" y="20929"/>
                  </a:lnTo>
                  <a:lnTo>
                    <a:pt x="11116" y="20979"/>
                  </a:lnTo>
                  <a:lnTo>
                    <a:pt x="11094" y="21129"/>
                  </a:lnTo>
                  <a:lnTo>
                    <a:pt x="11138" y="21216"/>
                  </a:lnTo>
                  <a:lnTo>
                    <a:pt x="11232" y="21323"/>
                  </a:lnTo>
                  <a:lnTo>
                    <a:pt x="11296" y="21404"/>
                  </a:lnTo>
                  <a:lnTo>
                    <a:pt x="11398" y="21485"/>
                  </a:lnTo>
                  <a:lnTo>
                    <a:pt x="11510" y="21554"/>
                  </a:lnTo>
                  <a:lnTo>
                    <a:pt x="11611" y="21600"/>
                  </a:lnTo>
                  <a:lnTo>
                    <a:pt x="11710" y="21587"/>
                  </a:lnTo>
                  <a:lnTo>
                    <a:pt x="11885" y="21519"/>
                  </a:lnTo>
                  <a:lnTo>
                    <a:pt x="12056" y="21494"/>
                  </a:lnTo>
                  <a:lnTo>
                    <a:pt x="12201" y="21481"/>
                  </a:lnTo>
                  <a:lnTo>
                    <a:pt x="12338" y="21418"/>
                  </a:lnTo>
                  <a:lnTo>
                    <a:pt x="12439" y="21389"/>
                  </a:lnTo>
                  <a:lnTo>
                    <a:pt x="12576" y="21408"/>
                  </a:lnTo>
                  <a:lnTo>
                    <a:pt x="12739" y="21426"/>
                  </a:lnTo>
                  <a:lnTo>
                    <a:pt x="12983" y="21499"/>
                  </a:lnTo>
                  <a:lnTo>
                    <a:pt x="13082" y="21535"/>
                  </a:lnTo>
                  <a:lnTo>
                    <a:pt x="13262" y="21478"/>
                  </a:lnTo>
                  <a:lnTo>
                    <a:pt x="13457" y="21372"/>
                  </a:lnTo>
                  <a:lnTo>
                    <a:pt x="13645" y="21293"/>
                  </a:lnTo>
                  <a:lnTo>
                    <a:pt x="13855" y="21184"/>
                  </a:lnTo>
                  <a:lnTo>
                    <a:pt x="13917" y="21124"/>
                  </a:lnTo>
                  <a:lnTo>
                    <a:pt x="14020" y="21112"/>
                  </a:lnTo>
                  <a:lnTo>
                    <a:pt x="14140" y="20918"/>
                  </a:lnTo>
                  <a:lnTo>
                    <a:pt x="14308" y="20841"/>
                  </a:lnTo>
                  <a:lnTo>
                    <a:pt x="14496" y="20735"/>
                  </a:lnTo>
                  <a:lnTo>
                    <a:pt x="14532" y="20631"/>
                  </a:lnTo>
                  <a:cubicBezTo>
                    <a:pt x="14523" y="20597"/>
                    <a:pt x="14526" y="20563"/>
                    <a:pt x="14539" y="20531"/>
                  </a:cubicBezTo>
                  <a:cubicBezTo>
                    <a:pt x="14575" y="20440"/>
                    <a:pt x="14682" y="20384"/>
                    <a:pt x="14791" y="20399"/>
                  </a:cubicBezTo>
                  <a:lnTo>
                    <a:pt x="14996" y="20260"/>
                  </a:lnTo>
                  <a:lnTo>
                    <a:pt x="15107" y="20110"/>
                  </a:lnTo>
                  <a:lnTo>
                    <a:pt x="15150" y="19997"/>
                  </a:lnTo>
                  <a:lnTo>
                    <a:pt x="15186" y="19891"/>
                  </a:lnTo>
                  <a:lnTo>
                    <a:pt x="15369" y="19792"/>
                  </a:lnTo>
                  <a:lnTo>
                    <a:pt x="15454" y="19676"/>
                  </a:lnTo>
                  <a:lnTo>
                    <a:pt x="15576" y="19632"/>
                  </a:lnTo>
                  <a:lnTo>
                    <a:pt x="15638" y="19549"/>
                  </a:lnTo>
                  <a:lnTo>
                    <a:pt x="15609" y="19482"/>
                  </a:lnTo>
                  <a:lnTo>
                    <a:pt x="15554" y="19391"/>
                  </a:lnTo>
                  <a:lnTo>
                    <a:pt x="15540" y="19247"/>
                  </a:lnTo>
                  <a:lnTo>
                    <a:pt x="15594" y="18994"/>
                  </a:lnTo>
                  <a:lnTo>
                    <a:pt x="15680" y="18888"/>
                  </a:lnTo>
                  <a:lnTo>
                    <a:pt x="15783" y="18803"/>
                  </a:lnTo>
                  <a:lnTo>
                    <a:pt x="16108" y="18703"/>
                  </a:lnTo>
                  <a:lnTo>
                    <a:pt x="16294" y="18563"/>
                  </a:lnTo>
                  <a:lnTo>
                    <a:pt x="16356" y="18482"/>
                  </a:lnTo>
                  <a:lnTo>
                    <a:pt x="16450" y="18419"/>
                  </a:lnTo>
                  <a:lnTo>
                    <a:pt x="16505" y="18325"/>
                  </a:lnTo>
                  <a:lnTo>
                    <a:pt x="16541" y="18156"/>
                  </a:lnTo>
                  <a:lnTo>
                    <a:pt x="16548" y="18043"/>
                  </a:lnTo>
                  <a:lnTo>
                    <a:pt x="16548" y="17943"/>
                  </a:lnTo>
                  <a:lnTo>
                    <a:pt x="16457" y="17826"/>
                  </a:lnTo>
                  <a:lnTo>
                    <a:pt x="16334" y="17670"/>
                  </a:lnTo>
                  <a:lnTo>
                    <a:pt x="16240" y="17538"/>
                  </a:lnTo>
                  <a:lnTo>
                    <a:pt x="16254" y="17449"/>
                  </a:lnTo>
                  <a:lnTo>
                    <a:pt x="16304" y="17342"/>
                  </a:lnTo>
                  <a:lnTo>
                    <a:pt x="16369" y="17186"/>
                  </a:lnTo>
                  <a:lnTo>
                    <a:pt x="16451" y="17084"/>
                  </a:lnTo>
                  <a:lnTo>
                    <a:pt x="16585" y="16986"/>
                  </a:lnTo>
                  <a:lnTo>
                    <a:pt x="16672" y="16904"/>
                  </a:lnTo>
                  <a:lnTo>
                    <a:pt x="16819" y="16806"/>
                  </a:lnTo>
                  <a:lnTo>
                    <a:pt x="16908" y="16667"/>
                  </a:lnTo>
                  <a:lnTo>
                    <a:pt x="17014" y="16561"/>
                  </a:lnTo>
                  <a:lnTo>
                    <a:pt x="17093" y="16492"/>
                  </a:lnTo>
                  <a:lnTo>
                    <a:pt x="17208" y="16417"/>
                  </a:lnTo>
                  <a:lnTo>
                    <a:pt x="17512" y="16298"/>
                  </a:lnTo>
                  <a:lnTo>
                    <a:pt x="17764" y="16173"/>
                  </a:lnTo>
                  <a:lnTo>
                    <a:pt x="17834" y="16130"/>
                  </a:lnTo>
                  <a:lnTo>
                    <a:pt x="18026" y="15990"/>
                  </a:lnTo>
                  <a:cubicBezTo>
                    <a:pt x="18082" y="15956"/>
                    <a:pt x="18127" y="15911"/>
                    <a:pt x="18157" y="15859"/>
                  </a:cubicBezTo>
                  <a:cubicBezTo>
                    <a:pt x="18188" y="15803"/>
                    <a:pt x="18203" y="15741"/>
                    <a:pt x="18198" y="15679"/>
                  </a:cubicBezTo>
                  <a:lnTo>
                    <a:pt x="18246" y="15583"/>
                  </a:lnTo>
                  <a:lnTo>
                    <a:pt x="18366" y="15487"/>
                  </a:lnTo>
                  <a:lnTo>
                    <a:pt x="18345" y="15404"/>
                  </a:lnTo>
                  <a:lnTo>
                    <a:pt x="18243" y="15335"/>
                  </a:lnTo>
                  <a:lnTo>
                    <a:pt x="18279" y="15179"/>
                  </a:lnTo>
                  <a:lnTo>
                    <a:pt x="18265" y="15022"/>
                  </a:lnTo>
                  <a:lnTo>
                    <a:pt x="18188" y="14962"/>
                  </a:lnTo>
                  <a:cubicBezTo>
                    <a:pt x="18199" y="14916"/>
                    <a:pt x="18210" y="14869"/>
                    <a:pt x="18222" y="14823"/>
                  </a:cubicBezTo>
                  <a:cubicBezTo>
                    <a:pt x="18246" y="14730"/>
                    <a:pt x="18271" y="14638"/>
                    <a:pt x="18299" y="14547"/>
                  </a:cubicBezTo>
                  <a:lnTo>
                    <a:pt x="18285" y="14483"/>
                  </a:lnTo>
                  <a:lnTo>
                    <a:pt x="18215" y="14353"/>
                  </a:lnTo>
                  <a:lnTo>
                    <a:pt x="18136" y="14247"/>
                  </a:lnTo>
                  <a:lnTo>
                    <a:pt x="18078" y="14173"/>
                  </a:lnTo>
                  <a:lnTo>
                    <a:pt x="18002" y="14079"/>
                  </a:lnTo>
                  <a:lnTo>
                    <a:pt x="17843" y="13717"/>
                  </a:lnTo>
                  <a:lnTo>
                    <a:pt x="17758" y="13550"/>
                  </a:lnTo>
                  <a:lnTo>
                    <a:pt x="17758" y="13409"/>
                  </a:lnTo>
                  <a:lnTo>
                    <a:pt x="17751" y="13334"/>
                  </a:lnTo>
                  <a:lnTo>
                    <a:pt x="17751" y="13215"/>
                  </a:lnTo>
                  <a:lnTo>
                    <a:pt x="17758" y="13096"/>
                  </a:lnTo>
                  <a:lnTo>
                    <a:pt x="17763" y="12990"/>
                  </a:lnTo>
                  <a:lnTo>
                    <a:pt x="17785" y="12871"/>
                  </a:lnTo>
                  <a:lnTo>
                    <a:pt x="17806" y="12777"/>
                  </a:lnTo>
                  <a:lnTo>
                    <a:pt x="17847" y="12656"/>
                  </a:lnTo>
                  <a:lnTo>
                    <a:pt x="17869" y="12508"/>
                  </a:lnTo>
                  <a:lnTo>
                    <a:pt x="17948" y="12397"/>
                  </a:lnTo>
                  <a:lnTo>
                    <a:pt x="17975" y="12341"/>
                  </a:lnTo>
                  <a:lnTo>
                    <a:pt x="18025" y="12266"/>
                  </a:lnTo>
                  <a:lnTo>
                    <a:pt x="18119" y="12160"/>
                  </a:lnTo>
                  <a:lnTo>
                    <a:pt x="18213" y="12103"/>
                  </a:lnTo>
                  <a:lnTo>
                    <a:pt x="18266" y="11989"/>
                  </a:lnTo>
                  <a:lnTo>
                    <a:pt x="18374" y="11916"/>
                  </a:lnTo>
                  <a:lnTo>
                    <a:pt x="18483" y="11840"/>
                  </a:lnTo>
                  <a:lnTo>
                    <a:pt x="18706" y="11666"/>
                  </a:lnTo>
                  <a:lnTo>
                    <a:pt x="18844" y="11494"/>
                  </a:lnTo>
                  <a:lnTo>
                    <a:pt x="18938" y="11331"/>
                  </a:lnTo>
                  <a:lnTo>
                    <a:pt x="19010" y="11281"/>
                  </a:lnTo>
                  <a:lnTo>
                    <a:pt x="19096" y="11194"/>
                  </a:lnTo>
                  <a:lnTo>
                    <a:pt x="19175" y="11131"/>
                  </a:lnTo>
                  <a:lnTo>
                    <a:pt x="19282" y="10996"/>
                  </a:lnTo>
                  <a:lnTo>
                    <a:pt x="19324" y="10940"/>
                  </a:lnTo>
                  <a:lnTo>
                    <a:pt x="19389" y="10872"/>
                  </a:lnTo>
                  <a:lnTo>
                    <a:pt x="19524" y="10799"/>
                  </a:lnTo>
                  <a:cubicBezTo>
                    <a:pt x="19560" y="10778"/>
                    <a:pt x="19596" y="10758"/>
                    <a:pt x="19632" y="10738"/>
                  </a:cubicBezTo>
                  <a:cubicBezTo>
                    <a:pt x="19704" y="10698"/>
                    <a:pt x="19777" y="10660"/>
                    <a:pt x="19849" y="10621"/>
                  </a:cubicBezTo>
                  <a:lnTo>
                    <a:pt x="20001" y="10465"/>
                  </a:lnTo>
                  <a:lnTo>
                    <a:pt x="20044" y="10396"/>
                  </a:lnTo>
                  <a:lnTo>
                    <a:pt x="20145" y="10315"/>
                  </a:lnTo>
                  <a:lnTo>
                    <a:pt x="20246" y="10299"/>
                  </a:lnTo>
                  <a:lnTo>
                    <a:pt x="20366" y="10226"/>
                  </a:lnTo>
                  <a:cubicBezTo>
                    <a:pt x="20392" y="10200"/>
                    <a:pt x="20416" y="10173"/>
                    <a:pt x="20438" y="10144"/>
                  </a:cubicBezTo>
                  <a:cubicBezTo>
                    <a:pt x="20479" y="10093"/>
                    <a:pt x="20513" y="10038"/>
                    <a:pt x="20540" y="9980"/>
                  </a:cubicBezTo>
                  <a:lnTo>
                    <a:pt x="20669" y="9713"/>
                  </a:lnTo>
                  <a:lnTo>
                    <a:pt x="20763" y="9627"/>
                  </a:lnTo>
                  <a:lnTo>
                    <a:pt x="20850" y="9427"/>
                  </a:lnTo>
                  <a:lnTo>
                    <a:pt x="21053" y="9218"/>
                  </a:lnTo>
                  <a:lnTo>
                    <a:pt x="21106" y="9101"/>
                  </a:lnTo>
                  <a:lnTo>
                    <a:pt x="21207" y="8920"/>
                  </a:lnTo>
                  <a:lnTo>
                    <a:pt x="21270" y="8773"/>
                  </a:lnTo>
                  <a:lnTo>
                    <a:pt x="21345" y="8665"/>
                  </a:lnTo>
                  <a:lnTo>
                    <a:pt x="21410" y="8525"/>
                  </a:lnTo>
                  <a:lnTo>
                    <a:pt x="21516" y="8371"/>
                  </a:lnTo>
                  <a:lnTo>
                    <a:pt x="21542" y="8283"/>
                  </a:lnTo>
                  <a:lnTo>
                    <a:pt x="21600" y="8133"/>
                  </a:lnTo>
                  <a:lnTo>
                    <a:pt x="21600" y="8003"/>
                  </a:lnTo>
                  <a:lnTo>
                    <a:pt x="21549" y="7866"/>
                  </a:lnTo>
                  <a:lnTo>
                    <a:pt x="21537" y="7747"/>
                  </a:lnTo>
                  <a:lnTo>
                    <a:pt x="21528" y="7674"/>
                  </a:lnTo>
                  <a:lnTo>
                    <a:pt x="21417" y="7699"/>
                  </a:lnTo>
                  <a:lnTo>
                    <a:pt x="21251" y="7784"/>
                  </a:lnTo>
                  <a:lnTo>
                    <a:pt x="20953" y="7845"/>
                  </a:lnTo>
                  <a:lnTo>
                    <a:pt x="20707" y="7931"/>
                  </a:lnTo>
                  <a:lnTo>
                    <a:pt x="20477" y="7987"/>
                  </a:lnTo>
                  <a:lnTo>
                    <a:pt x="20226" y="8018"/>
                  </a:lnTo>
                  <a:lnTo>
                    <a:pt x="19987" y="8056"/>
                  </a:lnTo>
                  <a:lnTo>
                    <a:pt x="19901" y="8080"/>
                  </a:lnTo>
                  <a:lnTo>
                    <a:pt x="19803" y="8110"/>
                  </a:lnTo>
                  <a:lnTo>
                    <a:pt x="19721" y="8116"/>
                  </a:lnTo>
                  <a:lnTo>
                    <a:pt x="19490" y="8053"/>
                  </a:lnTo>
                  <a:cubicBezTo>
                    <a:pt x="19444" y="8038"/>
                    <a:pt x="19398" y="8022"/>
                    <a:pt x="19353" y="8003"/>
                  </a:cubicBezTo>
                  <a:cubicBezTo>
                    <a:pt x="19301" y="7982"/>
                    <a:pt x="19251" y="7959"/>
                    <a:pt x="19202" y="7934"/>
                  </a:cubicBezTo>
                  <a:lnTo>
                    <a:pt x="19144" y="7826"/>
                  </a:lnTo>
                  <a:lnTo>
                    <a:pt x="19151" y="7733"/>
                  </a:lnTo>
                  <a:lnTo>
                    <a:pt x="19091" y="7614"/>
                  </a:lnTo>
                  <a:lnTo>
                    <a:pt x="19062" y="7518"/>
                  </a:lnTo>
                  <a:lnTo>
                    <a:pt x="19033" y="7385"/>
                  </a:lnTo>
                  <a:lnTo>
                    <a:pt x="18862" y="7343"/>
                  </a:lnTo>
                  <a:lnTo>
                    <a:pt x="18805" y="7243"/>
                  </a:lnTo>
                  <a:lnTo>
                    <a:pt x="18783" y="7166"/>
                  </a:lnTo>
                  <a:lnTo>
                    <a:pt x="18632" y="7073"/>
                  </a:lnTo>
                  <a:lnTo>
                    <a:pt x="18605" y="6906"/>
                  </a:lnTo>
                  <a:lnTo>
                    <a:pt x="18519" y="6897"/>
                  </a:lnTo>
                  <a:cubicBezTo>
                    <a:pt x="18492" y="6901"/>
                    <a:pt x="18465" y="6899"/>
                    <a:pt x="18439" y="6891"/>
                  </a:cubicBezTo>
                  <a:cubicBezTo>
                    <a:pt x="18366" y="6870"/>
                    <a:pt x="18317" y="6810"/>
                    <a:pt x="18316" y="6743"/>
                  </a:cubicBezTo>
                  <a:cubicBezTo>
                    <a:pt x="18302" y="6716"/>
                    <a:pt x="18283" y="6691"/>
                    <a:pt x="18261" y="6668"/>
                  </a:cubicBezTo>
                  <a:cubicBezTo>
                    <a:pt x="18230" y="6636"/>
                    <a:pt x="18191" y="6609"/>
                    <a:pt x="18148" y="6589"/>
                  </a:cubicBezTo>
                  <a:lnTo>
                    <a:pt x="18030" y="6579"/>
                  </a:lnTo>
                  <a:lnTo>
                    <a:pt x="17871" y="6463"/>
                  </a:lnTo>
                  <a:lnTo>
                    <a:pt x="17771" y="6355"/>
                  </a:lnTo>
                  <a:lnTo>
                    <a:pt x="17792" y="6247"/>
                  </a:lnTo>
                  <a:lnTo>
                    <a:pt x="17721" y="6185"/>
                  </a:lnTo>
                  <a:lnTo>
                    <a:pt x="17713" y="6087"/>
                  </a:lnTo>
                  <a:lnTo>
                    <a:pt x="17711" y="6006"/>
                  </a:lnTo>
                  <a:lnTo>
                    <a:pt x="17530" y="5908"/>
                  </a:lnTo>
                  <a:lnTo>
                    <a:pt x="17460" y="5774"/>
                  </a:lnTo>
                  <a:lnTo>
                    <a:pt x="17402" y="5680"/>
                  </a:lnTo>
                  <a:lnTo>
                    <a:pt x="17258" y="5530"/>
                  </a:lnTo>
                  <a:lnTo>
                    <a:pt x="17183" y="5451"/>
                  </a:lnTo>
                  <a:lnTo>
                    <a:pt x="17082" y="5351"/>
                  </a:lnTo>
                  <a:lnTo>
                    <a:pt x="17048" y="5222"/>
                  </a:lnTo>
                  <a:lnTo>
                    <a:pt x="17048" y="5089"/>
                  </a:lnTo>
                  <a:cubicBezTo>
                    <a:pt x="17065" y="5018"/>
                    <a:pt x="17060" y="4945"/>
                    <a:pt x="17034" y="4876"/>
                  </a:cubicBezTo>
                  <a:cubicBezTo>
                    <a:pt x="17013" y="4820"/>
                    <a:pt x="16978" y="4769"/>
                    <a:pt x="16933" y="4726"/>
                  </a:cubicBezTo>
                  <a:lnTo>
                    <a:pt x="16889" y="4630"/>
                  </a:lnTo>
                  <a:lnTo>
                    <a:pt x="16775" y="4458"/>
                  </a:lnTo>
                  <a:lnTo>
                    <a:pt x="16501" y="4341"/>
                  </a:lnTo>
                  <a:lnTo>
                    <a:pt x="16472" y="4199"/>
                  </a:lnTo>
                  <a:cubicBezTo>
                    <a:pt x="16470" y="4140"/>
                    <a:pt x="16461" y="4082"/>
                    <a:pt x="16443" y="4024"/>
                  </a:cubicBezTo>
                  <a:cubicBezTo>
                    <a:pt x="16425" y="3965"/>
                    <a:pt x="16398" y="3909"/>
                    <a:pt x="16363" y="3855"/>
                  </a:cubicBezTo>
                  <a:lnTo>
                    <a:pt x="16291" y="3674"/>
                  </a:lnTo>
                  <a:cubicBezTo>
                    <a:pt x="16289" y="3647"/>
                    <a:pt x="16285" y="3621"/>
                    <a:pt x="16277" y="3595"/>
                  </a:cubicBezTo>
                  <a:cubicBezTo>
                    <a:pt x="16256" y="3522"/>
                    <a:pt x="16213" y="3455"/>
                    <a:pt x="16154" y="3401"/>
                  </a:cubicBezTo>
                  <a:lnTo>
                    <a:pt x="16039" y="3250"/>
                  </a:lnTo>
                  <a:lnTo>
                    <a:pt x="15769" y="2894"/>
                  </a:lnTo>
                  <a:lnTo>
                    <a:pt x="15611" y="2670"/>
                  </a:lnTo>
                  <a:lnTo>
                    <a:pt x="15517" y="2564"/>
                  </a:lnTo>
                  <a:lnTo>
                    <a:pt x="15445" y="2442"/>
                  </a:lnTo>
                  <a:lnTo>
                    <a:pt x="15435" y="2351"/>
                  </a:lnTo>
                  <a:lnTo>
                    <a:pt x="15507" y="2268"/>
                  </a:lnTo>
                  <a:lnTo>
                    <a:pt x="15557" y="2174"/>
                  </a:lnTo>
                  <a:lnTo>
                    <a:pt x="15579" y="2095"/>
                  </a:lnTo>
                  <a:lnTo>
                    <a:pt x="15476" y="1983"/>
                  </a:lnTo>
                  <a:lnTo>
                    <a:pt x="15276" y="1854"/>
                  </a:lnTo>
                  <a:lnTo>
                    <a:pt x="15163" y="1798"/>
                  </a:lnTo>
                  <a:lnTo>
                    <a:pt x="15004" y="1798"/>
                  </a:lnTo>
                  <a:lnTo>
                    <a:pt x="14882" y="1810"/>
                  </a:lnTo>
                  <a:lnTo>
                    <a:pt x="14680" y="1867"/>
                  </a:lnTo>
                  <a:lnTo>
                    <a:pt x="14502" y="1898"/>
                  </a:lnTo>
                  <a:lnTo>
                    <a:pt x="14335" y="1902"/>
                  </a:lnTo>
                  <a:lnTo>
                    <a:pt x="14156" y="1858"/>
                  </a:lnTo>
                  <a:lnTo>
                    <a:pt x="13954" y="1827"/>
                  </a:lnTo>
                  <a:lnTo>
                    <a:pt x="13826" y="1795"/>
                  </a:lnTo>
                  <a:lnTo>
                    <a:pt x="13650" y="1741"/>
                  </a:lnTo>
                  <a:lnTo>
                    <a:pt x="13521" y="1716"/>
                  </a:lnTo>
                  <a:lnTo>
                    <a:pt x="13389" y="1716"/>
                  </a:lnTo>
                  <a:lnTo>
                    <a:pt x="13240" y="1681"/>
                  </a:lnTo>
                  <a:lnTo>
                    <a:pt x="13103" y="1668"/>
                  </a:lnTo>
                  <a:lnTo>
                    <a:pt x="12934" y="1606"/>
                  </a:lnTo>
                  <a:lnTo>
                    <a:pt x="12749" y="1481"/>
                  </a:lnTo>
                  <a:lnTo>
                    <a:pt x="12590" y="1418"/>
                  </a:lnTo>
                  <a:lnTo>
                    <a:pt x="12457" y="1374"/>
                  </a:lnTo>
                  <a:lnTo>
                    <a:pt x="12308" y="1331"/>
                  </a:lnTo>
                  <a:lnTo>
                    <a:pt x="12072" y="1318"/>
                  </a:lnTo>
                  <a:lnTo>
                    <a:pt x="11905" y="129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0" name="Shape 1990"/>
            <p:cNvSpPr/>
            <p:nvPr/>
          </p:nvSpPr>
          <p:spPr>
            <a:xfrm>
              <a:off x="11324568" y="5403491"/>
              <a:ext cx="40258" cy="48947"/>
            </a:xfrm>
            <a:custGeom>
              <a:avLst/>
              <a:gdLst/>
              <a:ahLst/>
              <a:cxnLst>
                <a:cxn ang="0">
                  <a:pos x="wd2" y="hd2"/>
                </a:cxn>
                <a:cxn ang="5400000">
                  <a:pos x="wd2" y="hd2"/>
                </a:cxn>
                <a:cxn ang="10800000">
                  <a:pos x="wd2" y="hd2"/>
                </a:cxn>
                <a:cxn ang="16200000">
                  <a:pos x="wd2" y="hd2"/>
                </a:cxn>
              </a:cxnLst>
              <a:rect l="0" t="0" r="r" b="b"/>
              <a:pathLst>
                <a:path w="21600" h="21600" extrusionOk="0">
                  <a:moveTo>
                    <a:pt x="6326" y="0"/>
                  </a:moveTo>
                  <a:lnTo>
                    <a:pt x="0" y="9333"/>
                  </a:lnTo>
                  <a:lnTo>
                    <a:pt x="1832" y="16236"/>
                  </a:lnTo>
                  <a:lnTo>
                    <a:pt x="15030" y="21600"/>
                  </a:lnTo>
                  <a:lnTo>
                    <a:pt x="21600" y="15013"/>
                  </a:lnTo>
                  <a:lnTo>
                    <a:pt x="21600" y="3233"/>
                  </a:lnTo>
                  <a:lnTo>
                    <a:pt x="632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1" name="Shape 1991"/>
            <p:cNvSpPr/>
            <p:nvPr/>
          </p:nvSpPr>
          <p:spPr>
            <a:xfrm>
              <a:off x="10532256" y="5896174"/>
              <a:ext cx="445130" cy="852295"/>
            </a:xfrm>
            <a:custGeom>
              <a:avLst/>
              <a:gdLst/>
              <a:ahLst/>
              <a:cxnLst>
                <a:cxn ang="0">
                  <a:pos x="wd2" y="hd2"/>
                </a:cxn>
                <a:cxn ang="5400000">
                  <a:pos x="wd2" y="hd2"/>
                </a:cxn>
                <a:cxn ang="10800000">
                  <a:pos x="wd2" y="hd2"/>
                </a:cxn>
                <a:cxn ang="16200000">
                  <a:pos x="wd2" y="hd2"/>
                </a:cxn>
              </a:cxnLst>
              <a:rect l="0" t="0" r="r" b="b"/>
              <a:pathLst>
                <a:path w="21600" h="21600" extrusionOk="0">
                  <a:moveTo>
                    <a:pt x="18696" y="0"/>
                  </a:moveTo>
                  <a:lnTo>
                    <a:pt x="19918" y="733"/>
                  </a:lnTo>
                  <a:lnTo>
                    <a:pt x="20738" y="1839"/>
                  </a:lnTo>
                  <a:lnTo>
                    <a:pt x="21268" y="2687"/>
                  </a:lnTo>
                  <a:lnTo>
                    <a:pt x="21600" y="3981"/>
                  </a:lnTo>
                  <a:lnTo>
                    <a:pt x="20826" y="5023"/>
                  </a:lnTo>
                  <a:cubicBezTo>
                    <a:pt x="20609" y="5376"/>
                    <a:pt x="20366" y="5724"/>
                    <a:pt x="20097" y="6066"/>
                  </a:cubicBezTo>
                  <a:cubicBezTo>
                    <a:pt x="19662" y="6621"/>
                    <a:pt x="19160" y="7160"/>
                    <a:pt x="18594" y="7681"/>
                  </a:cubicBezTo>
                  <a:lnTo>
                    <a:pt x="17802" y="9136"/>
                  </a:lnTo>
                  <a:lnTo>
                    <a:pt x="17031" y="10592"/>
                  </a:lnTo>
                  <a:cubicBezTo>
                    <a:pt x="16764" y="10920"/>
                    <a:pt x="16499" y="11249"/>
                    <a:pt x="16235" y="11578"/>
                  </a:cubicBezTo>
                  <a:cubicBezTo>
                    <a:pt x="15888" y="12012"/>
                    <a:pt x="15544" y="12446"/>
                    <a:pt x="15203" y="12881"/>
                  </a:cubicBezTo>
                  <a:lnTo>
                    <a:pt x="14606" y="13728"/>
                  </a:lnTo>
                  <a:lnTo>
                    <a:pt x="14010" y="14760"/>
                  </a:lnTo>
                  <a:lnTo>
                    <a:pt x="13215" y="16308"/>
                  </a:lnTo>
                  <a:lnTo>
                    <a:pt x="12950" y="17339"/>
                  </a:lnTo>
                  <a:lnTo>
                    <a:pt x="12553" y="18473"/>
                  </a:lnTo>
                  <a:lnTo>
                    <a:pt x="11359" y="19536"/>
                  </a:lnTo>
                  <a:lnTo>
                    <a:pt x="10161" y="20327"/>
                  </a:lnTo>
                  <a:lnTo>
                    <a:pt x="8567" y="20671"/>
                  </a:lnTo>
                  <a:lnTo>
                    <a:pt x="6435" y="21394"/>
                  </a:lnTo>
                  <a:lnTo>
                    <a:pt x="5446" y="21600"/>
                  </a:lnTo>
                  <a:cubicBezTo>
                    <a:pt x="4959" y="21573"/>
                    <a:pt x="4489" y="21491"/>
                    <a:pt x="4070" y="21359"/>
                  </a:cubicBezTo>
                  <a:cubicBezTo>
                    <a:pt x="3557" y="21198"/>
                    <a:pt x="3137" y="20969"/>
                    <a:pt x="2852" y="20696"/>
                  </a:cubicBezTo>
                  <a:cubicBezTo>
                    <a:pt x="2444" y="20653"/>
                    <a:pt x="2063" y="20558"/>
                    <a:pt x="1743" y="20420"/>
                  </a:cubicBezTo>
                  <a:cubicBezTo>
                    <a:pt x="1252" y="20209"/>
                    <a:pt x="932" y="19911"/>
                    <a:pt x="844" y="19584"/>
                  </a:cubicBezTo>
                  <a:cubicBezTo>
                    <a:pt x="905" y="19197"/>
                    <a:pt x="866" y="18807"/>
                    <a:pt x="730" y="18426"/>
                  </a:cubicBezTo>
                  <a:cubicBezTo>
                    <a:pt x="598" y="18058"/>
                    <a:pt x="376" y="17701"/>
                    <a:pt x="69" y="17362"/>
                  </a:cubicBezTo>
                  <a:lnTo>
                    <a:pt x="0" y="16892"/>
                  </a:lnTo>
                  <a:lnTo>
                    <a:pt x="534" y="16137"/>
                  </a:lnTo>
                  <a:lnTo>
                    <a:pt x="1656" y="15246"/>
                  </a:lnTo>
                  <a:lnTo>
                    <a:pt x="2695" y="14432"/>
                  </a:lnTo>
                  <a:lnTo>
                    <a:pt x="3422" y="13745"/>
                  </a:lnTo>
                  <a:lnTo>
                    <a:pt x="4350" y="12713"/>
                  </a:lnTo>
                  <a:cubicBezTo>
                    <a:pt x="4439" y="12532"/>
                    <a:pt x="4506" y="12348"/>
                    <a:pt x="4549" y="12163"/>
                  </a:cubicBezTo>
                  <a:cubicBezTo>
                    <a:pt x="4652" y="11728"/>
                    <a:pt x="4630" y="11288"/>
                    <a:pt x="4483" y="10857"/>
                  </a:cubicBezTo>
                  <a:lnTo>
                    <a:pt x="3687" y="9791"/>
                  </a:lnTo>
                  <a:cubicBezTo>
                    <a:pt x="3616" y="9483"/>
                    <a:pt x="3616" y="9171"/>
                    <a:pt x="3687" y="8862"/>
                  </a:cubicBezTo>
                  <a:cubicBezTo>
                    <a:pt x="3777" y="8475"/>
                    <a:pt x="3978" y="8097"/>
                    <a:pt x="4284" y="7740"/>
                  </a:cubicBezTo>
                  <a:lnTo>
                    <a:pt x="4594" y="6756"/>
                  </a:lnTo>
                  <a:lnTo>
                    <a:pt x="5588" y="5967"/>
                  </a:lnTo>
                  <a:cubicBezTo>
                    <a:pt x="5955" y="5974"/>
                    <a:pt x="6322" y="5974"/>
                    <a:pt x="6688" y="5967"/>
                  </a:cubicBezTo>
                  <a:cubicBezTo>
                    <a:pt x="7526" y="5953"/>
                    <a:pt x="8361" y="5907"/>
                    <a:pt x="9186" y="5830"/>
                  </a:cubicBezTo>
                  <a:lnTo>
                    <a:pt x="11131" y="5176"/>
                  </a:lnTo>
                  <a:lnTo>
                    <a:pt x="12454" y="4236"/>
                  </a:lnTo>
                  <a:cubicBezTo>
                    <a:pt x="12687" y="3853"/>
                    <a:pt x="13251" y="3548"/>
                    <a:pt x="13980" y="3411"/>
                  </a:cubicBezTo>
                  <a:cubicBezTo>
                    <a:pt x="14318" y="3347"/>
                    <a:pt x="14680" y="3324"/>
                    <a:pt x="15038" y="3342"/>
                  </a:cubicBezTo>
                  <a:cubicBezTo>
                    <a:pt x="15356" y="3221"/>
                    <a:pt x="15665" y="3095"/>
                    <a:pt x="15966" y="2964"/>
                  </a:cubicBezTo>
                  <a:cubicBezTo>
                    <a:pt x="16733" y="2629"/>
                    <a:pt x="17443" y="2261"/>
                    <a:pt x="18088" y="1863"/>
                  </a:cubicBezTo>
                  <a:lnTo>
                    <a:pt x="18685" y="866"/>
                  </a:lnTo>
                  <a:lnTo>
                    <a:pt x="18354" y="341"/>
                  </a:lnTo>
                  <a:lnTo>
                    <a:pt x="1869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2" name="Shape 1992"/>
            <p:cNvSpPr/>
            <p:nvPr/>
          </p:nvSpPr>
          <p:spPr>
            <a:xfrm>
              <a:off x="10649015" y="5974294"/>
              <a:ext cx="29309" cy="45981"/>
            </a:xfrm>
            <a:custGeom>
              <a:avLst/>
              <a:gdLst/>
              <a:ahLst/>
              <a:cxnLst>
                <a:cxn ang="0">
                  <a:pos x="wd2" y="hd2"/>
                </a:cxn>
                <a:cxn ang="5400000">
                  <a:pos x="wd2" y="hd2"/>
                </a:cxn>
                <a:cxn ang="10800000">
                  <a:pos x="wd2" y="hd2"/>
                </a:cxn>
                <a:cxn ang="16200000">
                  <a:pos x="wd2" y="hd2"/>
                </a:cxn>
              </a:cxnLst>
              <a:rect l="0" t="0" r="r" b="b"/>
              <a:pathLst>
                <a:path w="21600" h="21600" extrusionOk="0">
                  <a:moveTo>
                    <a:pt x="18802" y="0"/>
                  </a:moveTo>
                  <a:lnTo>
                    <a:pt x="4813" y="1913"/>
                  </a:lnTo>
                  <a:lnTo>
                    <a:pt x="0" y="12064"/>
                  </a:lnTo>
                  <a:lnTo>
                    <a:pt x="5083" y="21600"/>
                  </a:lnTo>
                  <a:lnTo>
                    <a:pt x="21600" y="9513"/>
                  </a:lnTo>
                  <a:lnTo>
                    <a:pt x="1880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3" name="Shape 1993"/>
            <p:cNvSpPr/>
            <p:nvPr/>
          </p:nvSpPr>
          <p:spPr>
            <a:xfrm>
              <a:off x="10602981" y="5903464"/>
              <a:ext cx="37750" cy="36988"/>
            </a:xfrm>
            <a:custGeom>
              <a:avLst/>
              <a:gdLst/>
              <a:ahLst/>
              <a:cxnLst>
                <a:cxn ang="0">
                  <a:pos x="wd2" y="hd2"/>
                </a:cxn>
                <a:cxn ang="5400000">
                  <a:pos x="wd2" y="hd2"/>
                </a:cxn>
                <a:cxn ang="10800000">
                  <a:pos x="wd2" y="hd2"/>
                </a:cxn>
                <a:cxn ang="16200000">
                  <a:pos x="wd2" y="hd2"/>
                </a:cxn>
              </a:cxnLst>
              <a:rect l="0" t="0" r="r" b="b"/>
              <a:pathLst>
                <a:path w="21600" h="21600" extrusionOk="0">
                  <a:moveTo>
                    <a:pt x="18128" y="8886"/>
                  </a:moveTo>
                  <a:lnTo>
                    <a:pt x="8318" y="0"/>
                  </a:lnTo>
                  <a:lnTo>
                    <a:pt x="0" y="6625"/>
                  </a:lnTo>
                  <a:lnTo>
                    <a:pt x="9071" y="16880"/>
                  </a:lnTo>
                  <a:lnTo>
                    <a:pt x="21600" y="21600"/>
                  </a:lnTo>
                  <a:lnTo>
                    <a:pt x="18128" y="888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4" name="Shape 1994"/>
            <p:cNvSpPr/>
            <p:nvPr/>
          </p:nvSpPr>
          <p:spPr>
            <a:xfrm>
              <a:off x="10557166" y="5926771"/>
              <a:ext cx="36437" cy="29809"/>
            </a:xfrm>
            <a:custGeom>
              <a:avLst/>
              <a:gdLst/>
              <a:ahLst/>
              <a:cxnLst>
                <a:cxn ang="0">
                  <a:pos x="wd2" y="hd2"/>
                </a:cxn>
                <a:cxn ang="5400000">
                  <a:pos x="wd2" y="hd2"/>
                </a:cxn>
                <a:cxn ang="10800000">
                  <a:pos x="wd2" y="hd2"/>
                </a:cxn>
                <a:cxn ang="16200000">
                  <a:pos x="wd2" y="hd2"/>
                </a:cxn>
              </a:cxnLst>
              <a:rect l="0" t="0" r="r" b="b"/>
              <a:pathLst>
                <a:path w="21600" h="21600" extrusionOk="0">
                  <a:moveTo>
                    <a:pt x="7800" y="0"/>
                  </a:moveTo>
                  <a:lnTo>
                    <a:pt x="0" y="2623"/>
                  </a:lnTo>
                  <a:lnTo>
                    <a:pt x="9524" y="21600"/>
                  </a:lnTo>
                  <a:lnTo>
                    <a:pt x="21600" y="20616"/>
                  </a:lnTo>
                  <a:lnTo>
                    <a:pt x="19979" y="3243"/>
                  </a:lnTo>
                  <a:lnTo>
                    <a:pt x="780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5" name="Shape 1995"/>
            <p:cNvSpPr/>
            <p:nvPr/>
          </p:nvSpPr>
          <p:spPr>
            <a:xfrm>
              <a:off x="10524071" y="5854508"/>
              <a:ext cx="29309" cy="43067"/>
            </a:xfrm>
            <a:custGeom>
              <a:avLst/>
              <a:gdLst/>
              <a:ahLst/>
              <a:cxnLst>
                <a:cxn ang="0">
                  <a:pos x="wd2" y="hd2"/>
                </a:cxn>
                <a:cxn ang="5400000">
                  <a:pos x="wd2" y="hd2"/>
                </a:cxn>
                <a:cxn ang="10800000">
                  <a:pos x="wd2" y="hd2"/>
                </a:cxn>
                <a:cxn ang="16200000">
                  <a:pos x="wd2" y="hd2"/>
                </a:cxn>
              </a:cxnLst>
              <a:rect l="0" t="0" r="r" b="b"/>
              <a:pathLst>
                <a:path w="21600" h="21600" extrusionOk="0">
                  <a:moveTo>
                    <a:pt x="13062" y="0"/>
                  </a:moveTo>
                  <a:lnTo>
                    <a:pt x="3048" y="6808"/>
                  </a:lnTo>
                  <a:lnTo>
                    <a:pt x="0" y="16890"/>
                  </a:lnTo>
                  <a:lnTo>
                    <a:pt x="17411" y="21600"/>
                  </a:lnTo>
                  <a:lnTo>
                    <a:pt x="21600" y="12326"/>
                  </a:lnTo>
                  <a:lnTo>
                    <a:pt x="1306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6" name="Shape 1996"/>
            <p:cNvSpPr/>
            <p:nvPr/>
          </p:nvSpPr>
          <p:spPr>
            <a:xfrm>
              <a:off x="11258080" y="6420379"/>
              <a:ext cx="47941" cy="64120"/>
            </a:xfrm>
            <a:custGeom>
              <a:avLst/>
              <a:gdLst/>
              <a:ahLst/>
              <a:cxnLst>
                <a:cxn ang="0">
                  <a:pos x="wd2" y="hd2"/>
                </a:cxn>
                <a:cxn ang="5400000">
                  <a:pos x="wd2" y="hd2"/>
                </a:cxn>
                <a:cxn ang="10800000">
                  <a:pos x="wd2" y="hd2"/>
                </a:cxn>
                <a:cxn ang="16200000">
                  <a:pos x="wd2" y="hd2"/>
                </a:cxn>
              </a:cxnLst>
              <a:rect l="0" t="0" r="r" b="b"/>
              <a:pathLst>
                <a:path w="21600" h="21600" extrusionOk="0">
                  <a:moveTo>
                    <a:pt x="9532" y="0"/>
                  </a:moveTo>
                  <a:lnTo>
                    <a:pt x="1397" y="5278"/>
                  </a:lnTo>
                  <a:lnTo>
                    <a:pt x="0" y="13559"/>
                  </a:lnTo>
                  <a:lnTo>
                    <a:pt x="6822" y="21600"/>
                  </a:lnTo>
                  <a:lnTo>
                    <a:pt x="21600" y="17485"/>
                  </a:lnTo>
                  <a:lnTo>
                    <a:pt x="21600" y="7445"/>
                  </a:lnTo>
                  <a:lnTo>
                    <a:pt x="953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7" name="Shape 1997"/>
            <p:cNvSpPr/>
            <p:nvPr/>
          </p:nvSpPr>
          <p:spPr>
            <a:xfrm>
              <a:off x="11370885" y="6371020"/>
              <a:ext cx="29308" cy="42114"/>
            </a:xfrm>
            <a:custGeom>
              <a:avLst/>
              <a:gdLst/>
              <a:ahLst/>
              <a:cxnLst>
                <a:cxn ang="0">
                  <a:pos x="wd2" y="hd2"/>
                </a:cxn>
                <a:cxn ang="5400000">
                  <a:pos x="wd2" y="hd2"/>
                </a:cxn>
                <a:cxn ang="10800000">
                  <a:pos x="wd2" y="hd2"/>
                </a:cxn>
                <a:cxn ang="16200000">
                  <a:pos x="wd2" y="hd2"/>
                </a:cxn>
              </a:cxnLst>
              <a:rect l="0" t="0" r="r" b="b"/>
              <a:pathLst>
                <a:path w="21600" h="21600" extrusionOk="0">
                  <a:moveTo>
                    <a:pt x="17956" y="0"/>
                  </a:moveTo>
                  <a:lnTo>
                    <a:pt x="1750" y="4177"/>
                  </a:lnTo>
                  <a:lnTo>
                    <a:pt x="0" y="18148"/>
                  </a:lnTo>
                  <a:lnTo>
                    <a:pt x="21600" y="21600"/>
                  </a:lnTo>
                  <a:lnTo>
                    <a:pt x="21555" y="10257"/>
                  </a:lnTo>
                  <a:lnTo>
                    <a:pt x="1795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8" name="Shape 1998"/>
            <p:cNvSpPr/>
            <p:nvPr/>
          </p:nvSpPr>
          <p:spPr>
            <a:xfrm>
              <a:off x="7615796" y="6108157"/>
              <a:ext cx="57086" cy="54218"/>
            </a:xfrm>
            <a:custGeom>
              <a:avLst/>
              <a:gdLst/>
              <a:ahLst/>
              <a:cxnLst>
                <a:cxn ang="0">
                  <a:pos x="wd2" y="hd2"/>
                </a:cxn>
                <a:cxn ang="5400000">
                  <a:pos x="wd2" y="hd2"/>
                </a:cxn>
                <a:cxn ang="10800000">
                  <a:pos x="wd2" y="hd2"/>
                </a:cxn>
                <a:cxn ang="16200000">
                  <a:pos x="wd2" y="hd2"/>
                </a:cxn>
              </a:cxnLst>
              <a:rect l="0" t="0" r="r" b="b"/>
              <a:pathLst>
                <a:path w="21600" h="21600" extrusionOk="0">
                  <a:moveTo>
                    <a:pt x="9397" y="0"/>
                  </a:moveTo>
                  <a:lnTo>
                    <a:pt x="0" y="19826"/>
                  </a:lnTo>
                  <a:lnTo>
                    <a:pt x="21600" y="21600"/>
                  </a:lnTo>
                  <a:lnTo>
                    <a:pt x="9397"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1999" name="Shape 1999"/>
            <p:cNvSpPr/>
            <p:nvPr/>
          </p:nvSpPr>
          <p:spPr>
            <a:xfrm>
              <a:off x="8335789" y="5008466"/>
              <a:ext cx="41643" cy="382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824" y="4121"/>
                  </a:lnTo>
                  <a:lnTo>
                    <a:pt x="0" y="11667"/>
                  </a:lnTo>
                  <a:lnTo>
                    <a:pt x="9389" y="21600"/>
                  </a:lnTo>
                  <a:lnTo>
                    <a:pt x="20674" y="10869"/>
                  </a:lnTo>
                  <a:lnTo>
                    <a:pt x="2160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0" name="Shape 2000"/>
            <p:cNvSpPr/>
            <p:nvPr/>
          </p:nvSpPr>
          <p:spPr>
            <a:xfrm>
              <a:off x="8466911" y="4840961"/>
              <a:ext cx="37086" cy="29309"/>
            </a:xfrm>
            <a:custGeom>
              <a:avLst/>
              <a:gdLst/>
              <a:ahLst/>
              <a:cxnLst>
                <a:cxn ang="0">
                  <a:pos x="wd2" y="hd2"/>
                </a:cxn>
                <a:cxn ang="5400000">
                  <a:pos x="wd2" y="hd2"/>
                </a:cxn>
                <a:cxn ang="10800000">
                  <a:pos x="wd2" y="hd2"/>
                </a:cxn>
                <a:cxn ang="16200000">
                  <a:pos x="wd2" y="hd2"/>
                </a:cxn>
              </a:cxnLst>
              <a:rect l="0" t="0" r="r" b="b"/>
              <a:pathLst>
                <a:path w="21600" h="21600" extrusionOk="0">
                  <a:moveTo>
                    <a:pt x="11047" y="0"/>
                  </a:moveTo>
                  <a:lnTo>
                    <a:pt x="0" y="5982"/>
                  </a:lnTo>
                  <a:lnTo>
                    <a:pt x="2019" y="20443"/>
                  </a:lnTo>
                  <a:lnTo>
                    <a:pt x="15499" y="21600"/>
                  </a:lnTo>
                  <a:lnTo>
                    <a:pt x="21600" y="4412"/>
                  </a:lnTo>
                  <a:lnTo>
                    <a:pt x="11047"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1" name="Shape 2001"/>
            <p:cNvSpPr/>
            <p:nvPr/>
          </p:nvSpPr>
          <p:spPr>
            <a:xfrm>
              <a:off x="8418976" y="4944536"/>
              <a:ext cx="29309" cy="29309"/>
            </a:xfrm>
            <a:custGeom>
              <a:avLst/>
              <a:gdLst/>
              <a:ahLst/>
              <a:cxnLst>
                <a:cxn ang="0">
                  <a:pos x="wd2" y="hd2"/>
                </a:cxn>
                <a:cxn ang="5400000">
                  <a:pos x="wd2" y="hd2"/>
                </a:cxn>
                <a:cxn ang="10800000">
                  <a:pos x="wd2" y="hd2"/>
                </a:cxn>
                <a:cxn ang="16200000">
                  <a:pos x="wd2" y="hd2"/>
                </a:cxn>
              </a:cxnLst>
              <a:rect l="0" t="0" r="r" b="b"/>
              <a:pathLst>
                <a:path w="21600" h="21600" extrusionOk="0">
                  <a:moveTo>
                    <a:pt x="7211" y="0"/>
                  </a:moveTo>
                  <a:lnTo>
                    <a:pt x="0" y="9014"/>
                  </a:lnTo>
                  <a:lnTo>
                    <a:pt x="7385" y="21600"/>
                  </a:lnTo>
                  <a:lnTo>
                    <a:pt x="21600" y="12069"/>
                  </a:lnTo>
                  <a:lnTo>
                    <a:pt x="17567" y="1769"/>
                  </a:lnTo>
                  <a:lnTo>
                    <a:pt x="7211"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2" name="Shape 2002"/>
            <p:cNvSpPr/>
            <p:nvPr/>
          </p:nvSpPr>
          <p:spPr>
            <a:xfrm>
              <a:off x="6580361" y="4063817"/>
              <a:ext cx="42224" cy="37335"/>
            </a:xfrm>
            <a:custGeom>
              <a:avLst/>
              <a:gdLst/>
              <a:ahLst/>
              <a:cxnLst>
                <a:cxn ang="0">
                  <a:pos x="wd2" y="hd2"/>
                </a:cxn>
                <a:cxn ang="5400000">
                  <a:pos x="wd2" y="hd2"/>
                </a:cxn>
                <a:cxn ang="10800000">
                  <a:pos x="wd2" y="hd2"/>
                </a:cxn>
                <a:cxn ang="16200000">
                  <a:pos x="wd2" y="hd2"/>
                </a:cxn>
              </a:cxnLst>
              <a:rect l="0" t="0" r="r" b="b"/>
              <a:pathLst>
                <a:path w="21600" h="21600" extrusionOk="0">
                  <a:moveTo>
                    <a:pt x="18240" y="3109"/>
                  </a:moveTo>
                  <a:lnTo>
                    <a:pt x="7082" y="0"/>
                  </a:lnTo>
                  <a:lnTo>
                    <a:pt x="0" y="4651"/>
                  </a:lnTo>
                  <a:lnTo>
                    <a:pt x="2157" y="15611"/>
                  </a:lnTo>
                  <a:lnTo>
                    <a:pt x="14637" y="21600"/>
                  </a:lnTo>
                  <a:lnTo>
                    <a:pt x="21600" y="17214"/>
                  </a:lnTo>
                  <a:lnTo>
                    <a:pt x="18240" y="3109"/>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3" name="Shape 2003"/>
            <p:cNvSpPr/>
            <p:nvPr/>
          </p:nvSpPr>
          <p:spPr>
            <a:xfrm>
              <a:off x="6532866" y="4071282"/>
              <a:ext cx="33001" cy="32119"/>
            </a:xfrm>
            <a:custGeom>
              <a:avLst/>
              <a:gdLst/>
              <a:ahLst/>
              <a:cxnLst>
                <a:cxn ang="0">
                  <a:pos x="wd2" y="hd2"/>
                </a:cxn>
                <a:cxn ang="5400000">
                  <a:pos x="wd2" y="hd2"/>
                </a:cxn>
                <a:cxn ang="10800000">
                  <a:pos x="wd2" y="hd2"/>
                </a:cxn>
                <a:cxn ang="16200000">
                  <a:pos x="wd2" y="hd2"/>
                </a:cxn>
              </a:cxnLst>
              <a:rect l="0" t="0" r="r" b="b"/>
              <a:pathLst>
                <a:path w="21600" h="21600" extrusionOk="0">
                  <a:moveTo>
                    <a:pt x="10002" y="0"/>
                  </a:moveTo>
                  <a:lnTo>
                    <a:pt x="2249" y="4561"/>
                  </a:lnTo>
                  <a:lnTo>
                    <a:pt x="0" y="15210"/>
                  </a:lnTo>
                  <a:lnTo>
                    <a:pt x="16269" y="21600"/>
                  </a:lnTo>
                  <a:lnTo>
                    <a:pt x="21600" y="9771"/>
                  </a:lnTo>
                  <a:lnTo>
                    <a:pt x="1000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4" name="Shape 2004"/>
            <p:cNvSpPr/>
            <p:nvPr/>
          </p:nvSpPr>
          <p:spPr>
            <a:xfrm>
              <a:off x="6520775" y="3997180"/>
              <a:ext cx="29309" cy="29308"/>
            </a:xfrm>
            <a:custGeom>
              <a:avLst/>
              <a:gdLst/>
              <a:ahLst/>
              <a:cxnLst>
                <a:cxn ang="0">
                  <a:pos x="wd2" y="hd2"/>
                </a:cxn>
                <a:cxn ang="5400000">
                  <a:pos x="wd2" y="hd2"/>
                </a:cxn>
                <a:cxn ang="10800000">
                  <a:pos x="wd2" y="hd2"/>
                </a:cxn>
                <a:cxn ang="16200000">
                  <a:pos x="wd2" y="hd2"/>
                </a:cxn>
              </a:cxnLst>
              <a:rect l="0" t="0" r="r" b="b"/>
              <a:pathLst>
                <a:path w="21600" h="21600" extrusionOk="0">
                  <a:moveTo>
                    <a:pt x="15567" y="0"/>
                  </a:moveTo>
                  <a:lnTo>
                    <a:pt x="0" y="5790"/>
                  </a:lnTo>
                  <a:lnTo>
                    <a:pt x="269" y="21257"/>
                  </a:lnTo>
                  <a:lnTo>
                    <a:pt x="21600" y="21600"/>
                  </a:lnTo>
                  <a:lnTo>
                    <a:pt x="15567"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5" name="Shape 2005"/>
            <p:cNvSpPr/>
            <p:nvPr/>
          </p:nvSpPr>
          <p:spPr>
            <a:xfrm>
              <a:off x="6596135" y="4000612"/>
              <a:ext cx="29308" cy="2930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88" y="13213"/>
                  </a:lnTo>
                  <a:lnTo>
                    <a:pt x="15312" y="21600"/>
                  </a:lnTo>
                  <a:lnTo>
                    <a:pt x="21600" y="1906"/>
                  </a:lnTo>
                  <a:lnTo>
                    <a:pt x="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6" name="Shape 2006"/>
            <p:cNvSpPr/>
            <p:nvPr/>
          </p:nvSpPr>
          <p:spPr>
            <a:xfrm>
              <a:off x="6436719" y="3940756"/>
              <a:ext cx="29308" cy="39589"/>
            </a:xfrm>
            <a:custGeom>
              <a:avLst/>
              <a:gdLst/>
              <a:ahLst/>
              <a:cxnLst>
                <a:cxn ang="0">
                  <a:pos x="wd2" y="hd2"/>
                </a:cxn>
                <a:cxn ang="5400000">
                  <a:pos x="wd2" y="hd2"/>
                </a:cxn>
                <a:cxn ang="10800000">
                  <a:pos x="wd2" y="hd2"/>
                </a:cxn>
                <a:cxn ang="16200000">
                  <a:pos x="wd2" y="hd2"/>
                </a:cxn>
              </a:cxnLst>
              <a:rect l="0" t="0" r="r" b="b"/>
              <a:pathLst>
                <a:path w="21600" h="21600" extrusionOk="0">
                  <a:moveTo>
                    <a:pt x="0" y="3742"/>
                  </a:moveTo>
                  <a:lnTo>
                    <a:pt x="4329" y="14327"/>
                  </a:lnTo>
                  <a:lnTo>
                    <a:pt x="16819" y="21600"/>
                  </a:lnTo>
                  <a:lnTo>
                    <a:pt x="21600" y="10493"/>
                  </a:lnTo>
                  <a:lnTo>
                    <a:pt x="13195" y="0"/>
                  </a:lnTo>
                  <a:lnTo>
                    <a:pt x="0" y="374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7" name="Shape 2007"/>
            <p:cNvSpPr/>
            <p:nvPr/>
          </p:nvSpPr>
          <p:spPr>
            <a:xfrm>
              <a:off x="9465077" y="247826"/>
              <a:ext cx="7264622" cy="4751545"/>
            </a:xfrm>
            <a:custGeom>
              <a:avLst/>
              <a:gdLst/>
              <a:ahLst/>
              <a:cxnLst>
                <a:cxn ang="0">
                  <a:pos x="wd2" y="hd2"/>
                </a:cxn>
                <a:cxn ang="5400000">
                  <a:pos x="wd2" y="hd2"/>
                </a:cxn>
                <a:cxn ang="10800000">
                  <a:pos x="wd2" y="hd2"/>
                </a:cxn>
                <a:cxn ang="16200000">
                  <a:pos x="wd2" y="hd2"/>
                </a:cxn>
              </a:cxnLst>
              <a:rect l="0" t="0" r="r" b="b"/>
              <a:pathLst>
                <a:path w="21600" h="21600" extrusionOk="0">
                  <a:moveTo>
                    <a:pt x="3888" y="10223"/>
                  </a:moveTo>
                  <a:lnTo>
                    <a:pt x="3759" y="10132"/>
                  </a:lnTo>
                  <a:lnTo>
                    <a:pt x="3569" y="10003"/>
                  </a:lnTo>
                  <a:lnTo>
                    <a:pt x="3374" y="9884"/>
                  </a:lnTo>
                  <a:lnTo>
                    <a:pt x="3246" y="9786"/>
                  </a:lnTo>
                  <a:lnTo>
                    <a:pt x="3076" y="9629"/>
                  </a:lnTo>
                  <a:lnTo>
                    <a:pt x="2911" y="9493"/>
                  </a:lnTo>
                  <a:lnTo>
                    <a:pt x="2761" y="9429"/>
                  </a:lnTo>
                  <a:lnTo>
                    <a:pt x="2496" y="9413"/>
                  </a:lnTo>
                  <a:lnTo>
                    <a:pt x="2488" y="9536"/>
                  </a:lnTo>
                  <a:lnTo>
                    <a:pt x="2488" y="9685"/>
                  </a:lnTo>
                  <a:lnTo>
                    <a:pt x="2440" y="9710"/>
                  </a:lnTo>
                  <a:lnTo>
                    <a:pt x="2438" y="9806"/>
                  </a:lnTo>
                  <a:lnTo>
                    <a:pt x="2404" y="9868"/>
                  </a:lnTo>
                  <a:lnTo>
                    <a:pt x="2281" y="9898"/>
                  </a:lnTo>
                  <a:lnTo>
                    <a:pt x="2204" y="9935"/>
                  </a:lnTo>
                  <a:lnTo>
                    <a:pt x="2136" y="9972"/>
                  </a:lnTo>
                  <a:lnTo>
                    <a:pt x="2027" y="9972"/>
                  </a:lnTo>
                  <a:lnTo>
                    <a:pt x="2002" y="9923"/>
                  </a:lnTo>
                  <a:lnTo>
                    <a:pt x="1910" y="9911"/>
                  </a:lnTo>
                  <a:lnTo>
                    <a:pt x="1838" y="9882"/>
                  </a:lnTo>
                  <a:lnTo>
                    <a:pt x="1737" y="9753"/>
                  </a:lnTo>
                  <a:lnTo>
                    <a:pt x="1662" y="9674"/>
                  </a:lnTo>
                  <a:lnTo>
                    <a:pt x="1566" y="9632"/>
                  </a:lnTo>
                  <a:lnTo>
                    <a:pt x="1456" y="9632"/>
                  </a:lnTo>
                  <a:lnTo>
                    <a:pt x="1311" y="9556"/>
                  </a:lnTo>
                  <a:lnTo>
                    <a:pt x="1142" y="9550"/>
                  </a:lnTo>
                  <a:lnTo>
                    <a:pt x="1029" y="9601"/>
                  </a:lnTo>
                  <a:lnTo>
                    <a:pt x="892" y="9755"/>
                  </a:lnTo>
                  <a:lnTo>
                    <a:pt x="746" y="9853"/>
                  </a:lnTo>
                  <a:lnTo>
                    <a:pt x="686" y="9775"/>
                  </a:lnTo>
                  <a:lnTo>
                    <a:pt x="637" y="9781"/>
                  </a:lnTo>
                  <a:lnTo>
                    <a:pt x="517" y="9840"/>
                  </a:lnTo>
                  <a:lnTo>
                    <a:pt x="497" y="9942"/>
                  </a:lnTo>
                  <a:lnTo>
                    <a:pt x="434" y="10016"/>
                  </a:lnTo>
                  <a:lnTo>
                    <a:pt x="372" y="10094"/>
                  </a:lnTo>
                  <a:lnTo>
                    <a:pt x="333" y="10172"/>
                  </a:lnTo>
                  <a:lnTo>
                    <a:pt x="266" y="10168"/>
                  </a:lnTo>
                  <a:lnTo>
                    <a:pt x="217" y="10086"/>
                  </a:lnTo>
                  <a:lnTo>
                    <a:pt x="134" y="10086"/>
                  </a:lnTo>
                  <a:lnTo>
                    <a:pt x="77" y="10159"/>
                  </a:lnTo>
                  <a:lnTo>
                    <a:pt x="17" y="10178"/>
                  </a:lnTo>
                  <a:lnTo>
                    <a:pt x="0" y="10303"/>
                  </a:lnTo>
                  <a:lnTo>
                    <a:pt x="78" y="10326"/>
                  </a:lnTo>
                  <a:lnTo>
                    <a:pt x="133" y="10326"/>
                  </a:lnTo>
                  <a:lnTo>
                    <a:pt x="213" y="10443"/>
                  </a:lnTo>
                  <a:lnTo>
                    <a:pt x="190" y="10662"/>
                  </a:lnTo>
                  <a:lnTo>
                    <a:pt x="231" y="10788"/>
                  </a:lnTo>
                  <a:lnTo>
                    <a:pt x="262" y="10847"/>
                  </a:lnTo>
                  <a:lnTo>
                    <a:pt x="282" y="10968"/>
                  </a:lnTo>
                  <a:lnTo>
                    <a:pt x="337" y="11040"/>
                  </a:lnTo>
                  <a:lnTo>
                    <a:pt x="424" y="11071"/>
                  </a:lnTo>
                  <a:lnTo>
                    <a:pt x="465" y="11186"/>
                  </a:lnTo>
                  <a:lnTo>
                    <a:pt x="540" y="11180"/>
                  </a:lnTo>
                  <a:lnTo>
                    <a:pt x="596" y="11201"/>
                  </a:lnTo>
                  <a:lnTo>
                    <a:pt x="645" y="11223"/>
                  </a:lnTo>
                  <a:lnTo>
                    <a:pt x="735" y="11198"/>
                  </a:lnTo>
                  <a:lnTo>
                    <a:pt x="776" y="11089"/>
                  </a:lnTo>
                  <a:lnTo>
                    <a:pt x="857" y="11047"/>
                  </a:lnTo>
                  <a:lnTo>
                    <a:pt x="954" y="11071"/>
                  </a:lnTo>
                  <a:lnTo>
                    <a:pt x="993" y="11139"/>
                  </a:lnTo>
                  <a:lnTo>
                    <a:pt x="1119" y="11238"/>
                  </a:lnTo>
                  <a:lnTo>
                    <a:pt x="1269" y="11219"/>
                  </a:lnTo>
                  <a:lnTo>
                    <a:pt x="1313" y="11207"/>
                  </a:lnTo>
                  <a:lnTo>
                    <a:pt x="1390" y="11119"/>
                  </a:lnTo>
                  <a:lnTo>
                    <a:pt x="1486" y="11040"/>
                  </a:lnTo>
                  <a:lnTo>
                    <a:pt x="1581" y="11016"/>
                  </a:lnTo>
                  <a:lnTo>
                    <a:pt x="1654" y="11065"/>
                  </a:lnTo>
                  <a:lnTo>
                    <a:pt x="1739" y="11096"/>
                  </a:lnTo>
                  <a:lnTo>
                    <a:pt x="1739" y="11260"/>
                  </a:lnTo>
                  <a:lnTo>
                    <a:pt x="1702" y="11340"/>
                  </a:lnTo>
                  <a:lnTo>
                    <a:pt x="1719" y="11558"/>
                  </a:lnTo>
                  <a:lnTo>
                    <a:pt x="1711" y="11714"/>
                  </a:lnTo>
                  <a:lnTo>
                    <a:pt x="1701" y="11890"/>
                  </a:lnTo>
                  <a:lnTo>
                    <a:pt x="1645" y="12051"/>
                  </a:lnTo>
                  <a:lnTo>
                    <a:pt x="1657" y="12205"/>
                  </a:lnTo>
                  <a:cubicBezTo>
                    <a:pt x="1663" y="12254"/>
                    <a:pt x="1664" y="12305"/>
                    <a:pt x="1661" y="12355"/>
                  </a:cubicBezTo>
                  <a:cubicBezTo>
                    <a:pt x="1657" y="12420"/>
                    <a:pt x="1645" y="12483"/>
                    <a:pt x="1626" y="12542"/>
                  </a:cubicBezTo>
                  <a:lnTo>
                    <a:pt x="1585" y="12622"/>
                  </a:lnTo>
                  <a:lnTo>
                    <a:pt x="1546" y="12708"/>
                  </a:lnTo>
                  <a:lnTo>
                    <a:pt x="1479" y="12732"/>
                  </a:lnTo>
                  <a:lnTo>
                    <a:pt x="1386" y="12744"/>
                  </a:lnTo>
                  <a:lnTo>
                    <a:pt x="1285" y="12855"/>
                  </a:lnTo>
                  <a:lnTo>
                    <a:pt x="1201" y="12825"/>
                  </a:lnTo>
                  <a:lnTo>
                    <a:pt x="1164" y="12855"/>
                  </a:lnTo>
                  <a:lnTo>
                    <a:pt x="1228" y="12954"/>
                  </a:lnTo>
                  <a:lnTo>
                    <a:pt x="1263" y="13016"/>
                  </a:lnTo>
                  <a:lnTo>
                    <a:pt x="1239" y="13122"/>
                  </a:lnTo>
                  <a:lnTo>
                    <a:pt x="1307" y="13243"/>
                  </a:lnTo>
                  <a:lnTo>
                    <a:pt x="1359" y="13286"/>
                  </a:lnTo>
                  <a:lnTo>
                    <a:pt x="1408" y="13345"/>
                  </a:lnTo>
                  <a:lnTo>
                    <a:pt x="1404" y="13429"/>
                  </a:lnTo>
                  <a:lnTo>
                    <a:pt x="1404" y="13509"/>
                  </a:lnTo>
                  <a:lnTo>
                    <a:pt x="1481" y="13572"/>
                  </a:lnTo>
                  <a:lnTo>
                    <a:pt x="1558" y="13731"/>
                  </a:lnTo>
                  <a:lnTo>
                    <a:pt x="1602" y="13657"/>
                  </a:lnTo>
                  <a:lnTo>
                    <a:pt x="1602" y="13398"/>
                  </a:lnTo>
                  <a:lnTo>
                    <a:pt x="1659" y="13331"/>
                  </a:lnTo>
                  <a:lnTo>
                    <a:pt x="1705" y="13420"/>
                  </a:lnTo>
                  <a:lnTo>
                    <a:pt x="1741" y="13555"/>
                  </a:lnTo>
                  <a:lnTo>
                    <a:pt x="1778" y="13837"/>
                  </a:lnTo>
                  <a:lnTo>
                    <a:pt x="1857" y="13946"/>
                  </a:lnTo>
                  <a:lnTo>
                    <a:pt x="1897" y="14113"/>
                  </a:lnTo>
                  <a:lnTo>
                    <a:pt x="1945" y="14215"/>
                  </a:lnTo>
                  <a:lnTo>
                    <a:pt x="1995" y="14373"/>
                  </a:lnTo>
                  <a:lnTo>
                    <a:pt x="2107" y="14477"/>
                  </a:lnTo>
                  <a:lnTo>
                    <a:pt x="2161" y="14557"/>
                  </a:lnTo>
                  <a:lnTo>
                    <a:pt x="2205" y="14753"/>
                  </a:lnTo>
                  <a:lnTo>
                    <a:pt x="2226" y="14836"/>
                  </a:lnTo>
                  <a:lnTo>
                    <a:pt x="2263" y="14879"/>
                  </a:lnTo>
                  <a:lnTo>
                    <a:pt x="2376" y="14996"/>
                  </a:lnTo>
                  <a:cubicBezTo>
                    <a:pt x="2426" y="15014"/>
                    <a:pt x="2466" y="15070"/>
                    <a:pt x="2482" y="15144"/>
                  </a:cubicBezTo>
                  <a:cubicBezTo>
                    <a:pt x="2497" y="15214"/>
                    <a:pt x="2488" y="15290"/>
                    <a:pt x="2459" y="15348"/>
                  </a:cubicBezTo>
                  <a:lnTo>
                    <a:pt x="2471" y="15538"/>
                  </a:lnTo>
                  <a:lnTo>
                    <a:pt x="2507" y="15643"/>
                  </a:lnTo>
                  <a:lnTo>
                    <a:pt x="2572" y="15815"/>
                  </a:lnTo>
                  <a:lnTo>
                    <a:pt x="2569" y="15885"/>
                  </a:lnTo>
                  <a:lnTo>
                    <a:pt x="2642" y="16007"/>
                  </a:lnTo>
                  <a:lnTo>
                    <a:pt x="2642" y="16132"/>
                  </a:lnTo>
                  <a:lnTo>
                    <a:pt x="2752" y="16182"/>
                  </a:lnTo>
                  <a:lnTo>
                    <a:pt x="2832" y="16227"/>
                  </a:lnTo>
                  <a:lnTo>
                    <a:pt x="2913" y="16387"/>
                  </a:lnTo>
                  <a:lnTo>
                    <a:pt x="2927" y="16529"/>
                  </a:lnTo>
                  <a:lnTo>
                    <a:pt x="2966" y="16723"/>
                  </a:lnTo>
                  <a:lnTo>
                    <a:pt x="3043" y="16785"/>
                  </a:lnTo>
                  <a:lnTo>
                    <a:pt x="3087" y="16846"/>
                  </a:lnTo>
                  <a:lnTo>
                    <a:pt x="3139" y="16957"/>
                  </a:lnTo>
                  <a:lnTo>
                    <a:pt x="3191" y="17089"/>
                  </a:lnTo>
                  <a:lnTo>
                    <a:pt x="3118" y="17304"/>
                  </a:lnTo>
                  <a:lnTo>
                    <a:pt x="3139" y="17419"/>
                  </a:lnTo>
                  <a:lnTo>
                    <a:pt x="3194" y="17508"/>
                  </a:lnTo>
                  <a:lnTo>
                    <a:pt x="3227" y="17680"/>
                  </a:lnTo>
                  <a:lnTo>
                    <a:pt x="3227" y="17814"/>
                  </a:lnTo>
                  <a:lnTo>
                    <a:pt x="3293" y="17911"/>
                  </a:lnTo>
                  <a:lnTo>
                    <a:pt x="3336" y="18030"/>
                  </a:lnTo>
                  <a:lnTo>
                    <a:pt x="3409" y="18178"/>
                  </a:lnTo>
                  <a:lnTo>
                    <a:pt x="3565" y="18190"/>
                  </a:lnTo>
                  <a:lnTo>
                    <a:pt x="3748" y="18135"/>
                  </a:lnTo>
                  <a:lnTo>
                    <a:pt x="3935" y="18014"/>
                  </a:lnTo>
                  <a:lnTo>
                    <a:pt x="4073" y="17896"/>
                  </a:lnTo>
                  <a:lnTo>
                    <a:pt x="4184" y="17812"/>
                  </a:lnTo>
                  <a:cubicBezTo>
                    <a:pt x="4199" y="17796"/>
                    <a:pt x="4214" y="17780"/>
                    <a:pt x="4230" y="17765"/>
                  </a:cubicBezTo>
                  <a:cubicBezTo>
                    <a:pt x="4287" y="17711"/>
                    <a:pt x="4350" y="17669"/>
                    <a:pt x="4415" y="17640"/>
                  </a:cubicBezTo>
                  <a:lnTo>
                    <a:pt x="4544" y="17598"/>
                  </a:lnTo>
                  <a:lnTo>
                    <a:pt x="4658" y="17456"/>
                  </a:lnTo>
                  <a:lnTo>
                    <a:pt x="4758" y="17382"/>
                  </a:lnTo>
                  <a:lnTo>
                    <a:pt x="4839" y="17253"/>
                  </a:lnTo>
                  <a:lnTo>
                    <a:pt x="4875" y="17128"/>
                  </a:lnTo>
                  <a:lnTo>
                    <a:pt x="4961" y="17019"/>
                  </a:lnTo>
                  <a:cubicBezTo>
                    <a:pt x="4995" y="16986"/>
                    <a:pt x="5032" y="16960"/>
                    <a:pt x="5070" y="16941"/>
                  </a:cubicBezTo>
                  <a:cubicBezTo>
                    <a:pt x="5110" y="16921"/>
                    <a:pt x="5151" y="16908"/>
                    <a:pt x="5192" y="16903"/>
                  </a:cubicBezTo>
                  <a:cubicBezTo>
                    <a:pt x="5225" y="16899"/>
                    <a:pt x="5257" y="16887"/>
                    <a:pt x="5288" y="16869"/>
                  </a:cubicBezTo>
                  <a:cubicBezTo>
                    <a:pt x="5328" y="16844"/>
                    <a:pt x="5365" y="16809"/>
                    <a:pt x="5396" y="16764"/>
                  </a:cubicBezTo>
                  <a:lnTo>
                    <a:pt x="5451" y="16651"/>
                  </a:lnTo>
                  <a:lnTo>
                    <a:pt x="5538" y="16468"/>
                  </a:lnTo>
                  <a:lnTo>
                    <a:pt x="5657" y="16322"/>
                  </a:lnTo>
                  <a:cubicBezTo>
                    <a:pt x="5670" y="16286"/>
                    <a:pt x="5682" y="16249"/>
                    <a:pt x="5694" y="16212"/>
                  </a:cubicBezTo>
                  <a:cubicBezTo>
                    <a:pt x="5710" y="16157"/>
                    <a:pt x="5726" y="16102"/>
                    <a:pt x="5740" y="16045"/>
                  </a:cubicBezTo>
                  <a:lnTo>
                    <a:pt x="5776" y="15879"/>
                  </a:lnTo>
                  <a:cubicBezTo>
                    <a:pt x="5808" y="15838"/>
                    <a:pt x="5839" y="15797"/>
                    <a:pt x="5869" y="15756"/>
                  </a:cubicBezTo>
                  <a:cubicBezTo>
                    <a:pt x="5901" y="15713"/>
                    <a:pt x="5933" y="15670"/>
                    <a:pt x="5964" y="15626"/>
                  </a:cubicBezTo>
                  <a:lnTo>
                    <a:pt x="6029" y="15553"/>
                  </a:lnTo>
                  <a:lnTo>
                    <a:pt x="6063" y="15485"/>
                  </a:lnTo>
                  <a:lnTo>
                    <a:pt x="6063" y="15401"/>
                  </a:lnTo>
                  <a:lnTo>
                    <a:pt x="5965" y="15268"/>
                  </a:lnTo>
                  <a:lnTo>
                    <a:pt x="5871" y="15159"/>
                  </a:lnTo>
                  <a:lnTo>
                    <a:pt x="5830" y="15003"/>
                  </a:lnTo>
                  <a:lnTo>
                    <a:pt x="5748" y="14940"/>
                  </a:lnTo>
                  <a:lnTo>
                    <a:pt x="5631" y="14861"/>
                  </a:lnTo>
                  <a:lnTo>
                    <a:pt x="5505" y="14786"/>
                  </a:lnTo>
                  <a:lnTo>
                    <a:pt x="5437" y="14638"/>
                  </a:lnTo>
                  <a:lnTo>
                    <a:pt x="5414" y="14547"/>
                  </a:lnTo>
                  <a:lnTo>
                    <a:pt x="5434" y="14455"/>
                  </a:lnTo>
                  <a:lnTo>
                    <a:pt x="5487" y="14377"/>
                  </a:lnTo>
                  <a:lnTo>
                    <a:pt x="5436" y="14294"/>
                  </a:lnTo>
                  <a:lnTo>
                    <a:pt x="5436" y="14214"/>
                  </a:lnTo>
                  <a:lnTo>
                    <a:pt x="5394" y="14183"/>
                  </a:lnTo>
                  <a:lnTo>
                    <a:pt x="5375" y="14243"/>
                  </a:lnTo>
                  <a:lnTo>
                    <a:pt x="5340" y="14329"/>
                  </a:lnTo>
                  <a:lnTo>
                    <a:pt x="5256" y="14499"/>
                  </a:lnTo>
                  <a:lnTo>
                    <a:pt x="5091" y="14727"/>
                  </a:lnTo>
                  <a:lnTo>
                    <a:pt x="5056" y="14801"/>
                  </a:lnTo>
                  <a:lnTo>
                    <a:pt x="4994" y="14801"/>
                  </a:lnTo>
                  <a:lnTo>
                    <a:pt x="4947" y="14807"/>
                  </a:lnTo>
                  <a:lnTo>
                    <a:pt x="4906" y="14856"/>
                  </a:lnTo>
                  <a:lnTo>
                    <a:pt x="4740" y="14875"/>
                  </a:lnTo>
                  <a:lnTo>
                    <a:pt x="4692" y="14807"/>
                  </a:lnTo>
                  <a:lnTo>
                    <a:pt x="4634" y="14766"/>
                  </a:lnTo>
                  <a:lnTo>
                    <a:pt x="4581" y="14679"/>
                  </a:lnTo>
                  <a:lnTo>
                    <a:pt x="4674" y="14568"/>
                  </a:lnTo>
                  <a:lnTo>
                    <a:pt x="4648" y="14475"/>
                  </a:lnTo>
                  <a:lnTo>
                    <a:pt x="4550" y="14438"/>
                  </a:lnTo>
                  <a:lnTo>
                    <a:pt x="4562" y="14367"/>
                  </a:lnTo>
                  <a:lnTo>
                    <a:pt x="4522" y="14348"/>
                  </a:lnTo>
                  <a:lnTo>
                    <a:pt x="4490" y="14410"/>
                  </a:lnTo>
                  <a:lnTo>
                    <a:pt x="4462" y="14502"/>
                  </a:lnTo>
                  <a:lnTo>
                    <a:pt x="4337" y="14533"/>
                  </a:lnTo>
                  <a:cubicBezTo>
                    <a:pt x="4331" y="14498"/>
                    <a:pt x="4323" y="14463"/>
                    <a:pt x="4314" y="14428"/>
                  </a:cubicBezTo>
                  <a:cubicBezTo>
                    <a:pt x="4298" y="14362"/>
                    <a:pt x="4278" y="14299"/>
                    <a:pt x="4255" y="14237"/>
                  </a:cubicBezTo>
                  <a:lnTo>
                    <a:pt x="4234" y="14018"/>
                  </a:lnTo>
                  <a:lnTo>
                    <a:pt x="4191" y="13904"/>
                  </a:lnTo>
                  <a:lnTo>
                    <a:pt x="4136" y="13783"/>
                  </a:lnTo>
                  <a:lnTo>
                    <a:pt x="4036" y="13581"/>
                  </a:lnTo>
                  <a:lnTo>
                    <a:pt x="3967" y="13457"/>
                  </a:lnTo>
                  <a:lnTo>
                    <a:pt x="3917" y="13357"/>
                  </a:lnTo>
                  <a:lnTo>
                    <a:pt x="3910" y="13265"/>
                  </a:lnTo>
                  <a:lnTo>
                    <a:pt x="3970" y="13125"/>
                  </a:lnTo>
                  <a:lnTo>
                    <a:pt x="3985" y="13013"/>
                  </a:lnTo>
                  <a:lnTo>
                    <a:pt x="4029" y="12939"/>
                  </a:lnTo>
                  <a:lnTo>
                    <a:pt x="4100" y="12939"/>
                  </a:lnTo>
                  <a:lnTo>
                    <a:pt x="4187" y="12956"/>
                  </a:lnTo>
                  <a:lnTo>
                    <a:pt x="4248" y="13017"/>
                  </a:lnTo>
                  <a:lnTo>
                    <a:pt x="4344" y="13091"/>
                  </a:lnTo>
                  <a:lnTo>
                    <a:pt x="4365" y="13162"/>
                  </a:lnTo>
                  <a:lnTo>
                    <a:pt x="4421" y="13266"/>
                  </a:lnTo>
                  <a:cubicBezTo>
                    <a:pt x="4450" y="13317"/>
                    <a:pt x="4470" y="13379"/>
                    <a:pt x="4479" y="13445"/>
                  </a:cubicBezTo>
                  <a:cubicBezTo>
                    <a:pt x="4485" y="13493"/>
                    <a:pt x="4485" y="13543"/>
                    <a:pt x="4479" y="13591"/>
                  </a:cubicBezTo>
                  <a:lnTo>
                    <a:pt x="4511" y="13696"/>
                  </a:lnTo>
                  <a:lnTo>
                    <a:pt x="4660" y="13788"/>
                  </a:lnTo>
                  <a:lnTo>
                    <a:pt x="4794" y="13899"/>
                  </a:lnTo>
                  <a:lnTo>
                    <a:pt x="4994" y="14024"/>
                  </a:lnTo>
                  <a:lnTo>
                    <a:pt x="5100" y="14092"/>
                  </a:lnTo>
                  <a:lnTo>
                    <a:pt x="5224" y="14082"/>
                  </a:lnTo>
                  <a:lnTo>
                    <a:pt x="5261" y="14033"/>
                  </a:lnTo>
                  <a:lnTo>
                    <a:pt x="5374" y="13959"/>
                  </a:lnTo>
                  <a:lnTo>
                    <a:pt x="5431" y="13947"/>
                  </a:lnTo>
                  <a:lnTo>
                    <a:pt x="5522" y="14062"/>
                  </a:lnTo>
                  <a:cubicBezTo>
                    <a:pt x="5537" y="14073"/>
                    <a:pt x="5550" y="14086"/>
                    <a:pt x="5562" y="14103"/>
                  </a:cubicBezTo>
                  <a:cubicBezTo>
                    <a:pt x="5586" y="14136"/>
                    <a:pt x="5605" y="14180"/>
                    <a:pt x="5614" y="14228"/>
                  </a:cubicBezTo>
                  <a:lnTo>
                    <a:pt x="5643" y="14331"/>
                  </a:lnTo>
                  <a:lnTo>
                    <a:pt x="5698" y="14433"/>
                  </a:lnTo>
                  <a:lnTo>
                    <a:pt x="5848" y="14477"/>
                  </a:lnTo>
                  <a:lnTo>
                    <a:pt x="6003" y="14470"/>
                  </a:lnTo>
                  <a:cubicBezTo>
                    <a:pt x="6040" y="14472"/>
                    <a:pt x="6077" y="14481"/>
                    <a:pt x="6112" y="14497"/>
                  </a:cubicBezTo>
                  <a:cubicBezTo>
                    <a:pt x="6145" y="14512"/>
                    <a:pt x="6176" y="14533"/>
                    <a:pt x="6206" y="14559"/>
                  </a:cubicBezTo>
                  <a:lnTo>
                    <a:pt x="6303" y="14547"/>
                  </a:lnTo>
                  <a:lnTo>
                    <a:pt x="6419" y="14487"/>
                  </a:lnTo>
                  <a:lnTo>
                    <a:pt x="6603" y="14487"/>
                  </a:lnTo>
                  <a:lnTo>
                    <a:pt x="6724" y="14567"/>
                  </a:lnTo>
                  <a:lnTo>
                    <a:pt x="6879" y="14555"/>
                  </a:lnTo>
                  <a:lnTo>
                    <a:pt x="6977" y="14489"/>
                  </a:lnTo>
                  <a:lnTo>
                    <a:pt x="7070" y="14403"/>
                  </a:lnTo>
                  <a:lnTo>
                    <a:pt x="7147" y="14409"/>
                  </a:lnTo>
                  <a:lnTo>
                    <a:pt x="7209" y="14502"/>
                  </a:lnTo>
                  <a:lnTo>
                    <a:pt x="7315" y="14543"/>
                  </a:lnTo>
                  <a:lnTo>
                    <a:pt x="7340" y="14604"/>
                  </a:lnTo>
                  <a:lnTo>
                    <a:pt x="7368" y="14721"/>
                  </a:lnTo>
                  <a:lnTo>
                    <a:pt x="7407" y="14857"/>
                  </a:lnTo>
                  <a:lnTo>
                    <a:pt x="7550" y="14913"/>
                  </a:lnTo>
                  <a:lnTo>
                    <a:pt x="7601" y="14995"/>
                  </a:lnTo>
                  <a:lnTo>
                    <a:pt x="7666" y="15131"/>
                  </a:lnTo>
                  <a:lnTo>
                    <a:pt x="7730" y="15227"/>
                  </a:lnTo>
                  <a:lnTo>
                    <a:pt x="7824" y="15221"/>
                  </a:lnTo>
                  <a:lnTo>
                    <a:pt x="7928" y="15166"/>
                  </a:lnTo>
                  <a:lnTo>
                    <a:pt x="7948" y="15245"/>
                  </a:lnTo>
                  <a:lnTo>
                    <a:pt x="7920" y="15356"/>
                  </a:lnTo>
                  <a:lnTo>
                    <a:pt x="7861" y="15391"/>
                  </a:lnTo>
                  <a:lnTo>
                    <a:pt x="7781" y="15366"/>
                  </a:lnTo>
                  <a:lnTo>
                    <a:pt x="7730" y="15391"/>
                  </a:lnTo>
                  <a:lnTo>
                    <a:pt x="7758" y="15489"/>
                  </a:lnTo>
                  <a:lnTo>
                    <a:pt x="7847" y="15538"/>
                  </a:lnTo>
                  <a:lnTo>
                    <a:pt x="7873" y="15682"/>
                  </a:lnTo>
                  <a:lnTo>
                    <a:pt x="7941" y="15770"/>
                  </a:lnTo>
                  <a:lnTo>
                    <a:pt x="8042" y="15801"/>
                  </a:lnTo>
                  <a:lnTo>
                    <a:pt x="8140" y="15801"/>
                  </a:lnTo>
                  <a:lnTo>
                    <a:pt x="8215" y="15735"/>
                  </a:lnTo>
                  <a:lnTo>
                    <a:pt x="8215" y="15647"/>
                  </a:lnTo>
                  <a:lnTo>
                    <a:pt x="8207" y="15558"/>
                  </a:lnTo>
                  <a:lnTo>
                    <a:pt x="8244" y="15441"/>
                  </a:lnTo>
                  <a:cubicBezTo>
                    <a:pt x="8257" y="15421"/>
                    <a:pt x="8274" y="15406"/>
                    <a:pt x="8293" y="15398"/>
                  </a:cubicBezTo>
                  <a:cubicBezTo>
                    <a:pt x="8324" y="15385"/>
                    <a:pt x="8357" y="15392"/>
                    <a:pt x="8385" y="15417"/>
                  </a:cubicBezTo>
                  <a:lnTo>
                    <a:pt x="8429" y="15521"/>
                  </a:lnTo>
                  <a:lnTo>
                    <a:pt x="8417" y="15693"/>
                  </a:lnTo>
                  <a:lnTo>
                    <a:pt x="8397" y="15792"/>
                  </a:lnTo>
                  <a:lnTo>
                    <a:pt x="8386" y="15933"/>
                  </a:lnTo>
                  <a:lnTo>
                    <a:pt x="8386" y="16079"/>
                  </a:lnTo>
                  <a:lnTo>
                    <a:pt x="8398" y="16182"/>
                  </a:lnTo>
                  <a:lnTo>
                    <a:pt x="8473" y="16441"/>
                  </a:lnTo>
                  <a:lnTo>
                    <a:pt x="8502" y="16728"/>
                  </a:lnTo>
                  <a:lnTo>
                    <a:pt x="8510" y="16868"/>
                  </a:lnTo>
                  <a:lnTo>
                    <a:pt x="8607" y="17022"/>
                  </a:lnTo>
                  <a:lnTo>
                    <a:pt x="8663" y="17133"/>
                  </a:lnTo>
                  <a:lnTo>
                    <a:pt x="8679" y="17303"/>
                  </a:lnTo>
                  <a:lnTo>
                    <a:pt x="8703" y="17418"/>
                  </a:lnTo>
                  <a:lnTo>
                    <a:pt x="8759" y="17603"/>
                  </a:lnTo>
                  <a:lnTo>
                    <a:pt x="8799" y="17688"/>
                  </a:lnTo>
                  <a:lnTo>
                    <a:pt x="8858" y="17815"/>
                  </a:lnTo>
                  <a:lnTo>
                    <a:pt x="8894" y="17957"/>
                  </a:lnTo>
                  <a:lnTo>
                    <a:pt x="8919" y="18076"/>
                  </a:lnTo>
                  <a:lnTo>
                    <a:pt x="8963" y="18226"/>
                  </a:lnTo>
                  <a:lnTo>
                    <a:pt x="9034" y="18456"/>
                  </a:lnTo>
                  <a:lnTo>
                    <a:pt x="9088" y="18673"/>
                  </a:lnTo>
                  <a:lnTo>
                    <a:pt x="9120" y="18766"/>
                  </a:lnTo>
                  <a:lnTo>
                    <a:pt x="9157" y="18876"/>
                  </a:lnTo>
                  <a:lnTo>
                    <a:pt x="9165" y="18992"/>
                  </a:lnTo>
                  <a:lnTo>
                    <a:pt x="9224" y="19229"/>
                  </a:lnTo>
                  <a:lnTo>
                    <a:pt x="9265" y="19340"/>
                  </a:lnTo>
                  <a:lnTo>
                    <a:pt x="9335" y="19401"/>
                  </a:lnTo>
                  <a:lnTo>
                    <a:pt x="9398" y="19455"/>
                  </a:lnTo>
                  <a:lnTo>
                    <a:pt x="9435" y="19534"/>
                  </a:lnTo>
                  <a:lnTo>
                    <a:pt x="9499" y="19529"/>
                  </a:lnTo>
                  <a:cubicBezTo>
                    <a:pt x="9505" y="19494"/>
                    <a:pt x="9512" y="19459"/>
                    <a:pt x="9519" y="19424"/>
                  </a:cubicBezTo>
                  <a:cubicBezTo>
                    <a:pt x="9525" y="19391"/>
                    <a:pt x="9532" y="19357"/>
                    <a:pt x="9539" y="19324"/>
                  </a:cubicBezTo>
                  <a:cubicBezTo>
                    <a:pt x="9570" y="19289"/>
                    <a:pt x="9599" y="19249"/>
                    <a:pt x="9625" y="19204"/>
                  </a:cubicBezTo>
                  <a:cubicBezTo>
                    <a:pt x="9647" y="19167"/>
                    <a:pt x="9667" y="19127"/>
                    <a:pt x="9684" y="19085"/>
                  </a:cubicBezTo>
                  <a:cubicBezTo>
                    <a:pt x="9697" y="19045"/>
                    <a:pt x="9711" y="19006"/>
                    <a:pt x="9726" y="18966"/>
                  </a:cubicBezTo>
                  <a:cubicBezTo>
                    <a:pt x="9741" y="18924"/>
                    <a:pt x="9756" y="18882"/>
                    <a:pt x="9772" y="18841"/>
                  </a:cubicBezTo>
                  <a:cubicBezTo>
                    <a:pt x="9774" y="18775"/>
                    <a:pt x="9777" y="18710"/>
                    <a:pt x="9780" y="18644"/>
                  </a:cubicBezTo>
                  <a:cubicBezTo>
                    <a:pt x="9783" y="18560"/>
                    <a:pt x="9787" y="18477"/>
                    <a:pt x="9791" y="18393"/>
                  </a:cubicBezTo>
                  <a:lnTo>
                    <a:pt x="9799" y="18288"/>
                  </a:lnTo>
                  <a:cubicBezTo>
                    <a:pt x="9805" y="18246"/>
                    <a:pt x="9812" y="18203"/>
                    <a:pt x="9819" y="18161"/>
                  </a:cubicBezTo>
                  <a:cubicBezTo>
                    <a:pt x="9829" y="18099"/>
                    <a:pt x="9840" y="18037"/>
                    <a:pt x="9852" y="17976"/>
                  </a:cubicBezTo>
                  <a:lnTo>
                    <a:pt x="9839" y="17816"/>
                  </a:lnTo>
                  <a:lnTo>
                    <a:pt x="9791" y="17643"/>
                  </a:lnTo>
                  <a:lnTo>
                    <a:pt x="9831" y="17391"/>
                  </a:lnTo>
                  <a:lnTo>
                    <a:pt x="9876" y="17301"/>
                  </a:lnTo>
                  <a:lnTo>
                    <a:pt x="10002" y="17165"/>
                  </a:lnTo>
                  <a:lnTo>
                    <a:pt x="10132" y="17023"/>
                  </a:lnTo>
                  <a:lnTo>
                    <a:pt x="10237" y="16902"/>
                  </a:lnTo>
                  <a:lnTo>
                    <a:pt x="10262" y="16723"/>
                  </a:lnTo>
                  <a:lnTo>
                    <a:pt x="10286" y="16610"/>
                  </a:lnTo>
                  <a:lnTo>
                    <a:pt x="10412" y="16555"/>
                  </a:lnTo>
                  <a:lnTo>
                    <a:pt x="10492" y="16493"/>
                  </a:lnTo>
                  <a:lnTo>
                    <a:pt x="10549" y="16327"/>
                  </a:lnTo>
                  <a:cubicBezTo>
                    <a:pt x="10554" y="16271"/>
                    <a:pt x="10568" y="16218"/>
                    <a:pt x="10590" y="16173"/>
                  </a:cubicBezTo>
                  <a:cubicBezTo>
                    <a:pt x="10626" y="16098"/>
                    <a:pt x="10680" y="16049"/>
                    <a:pt x="10740" y="16037"/>
                  </a:cubicBezTo>
                  <a:lnTo>
                    <a:pt x="10874" y="15975"/>
                  </a:lnTo>
                  <a:lnTo>
                    <a:pt x="10909" y="15840"/>
                  </a:lnTo>
                  <a:lnTo>
                    <a:pt x="10885" y="15717"/>
                  </a:lnTo>
                  <a:lnTo>
                    <a:pt x="10892" y="15606"/>
                  </a:lnTo>
                  <a:lnTo>
                    <a:pt x="11030" y="15483"/>
                  </a:lnTo>
                  <a:lnTo>
                    <a:pt x="11172" y="15422"/>
                  </a:lnTo>
                  <a:lnTo>
                    <a:pt x="11283" y="15422"/>
                  </a:lnTo>
                  <a:lnTo>
                    <a:pt x="11432" y="15358"/>
                  </a:lnTo>
                  <a:cubicBezTo>
                    <a:pt x="11441" y="15314"/>
                    <a:pt x="11462" y="15277"/>
                    <a:pt x="11490" y="15257"/>
                  </a:cubicBezTo>
                  <a:cubicBezTo>
                    <a:pt x="11517" y="15237"/>
                    <a:pt x="11549" y="15235"/>
                    <a:pt x="11578" y="15251"/>
                  </a:cubicBezTo>
                  <a:lnTo>
                    <a:pt x="11664" y="15279"/>
                  </a:lnTo>
                  <a:cubicBezTo>
                    <a:pt x="11683" y="15305"/>
                    <a:pt x="11699" y="15334"/>
                    <a:pt x="11713" y="15365"/>
                  </a:cubicBezTo>
                  <a:cubicBezTo>
                    <a:pt x="11732" y="15408"/>
                    <a:pt x="11745" y="15456"/>
                    <a:pt x="11753" y="15507"/>
                  </a:cubicBezTo>
                  <a:lnTo>
                    <a:pt x="11800" y="15701"/>
                  </a:lnTo>
                  <a:lnTo>
                    <a:pt x="11828" y="15833"/>
                  </a:lnTo>
                  <a:cubicBezTo>
                    <a:pt x="11839" y="15860"/>
                    <a:pt x="11854" y="15883"/>
                    <a:pt x="11872" y="15899"/>
                  </a:cubicBezTo>
                  <a:cubicBezTo>
                    <a:pt x="11906" y="15927"/>
                    <a:pt x="11947" y="15931"/>
                    <a:pt x="11982" y="15909"/>
                  </a:cubicBezTo>
                  <a:lnTo>
                    <a:pt x="12043" y="15981"/>
                  </a:lnTo>
                  <a:lnTo>
                    <a:pt x="12197" y="16141"/>
                  </a:lnTo>
                  <a:cubicBezTo>
                    <a:pt x="12217" y="16216"/>
                    <a:pt x="12238" y="16289"/>
                    <a:pt x="12262" y="16361"/>
                  </a:cubicBezTo>
                  <a:cubicBezTo>
                    <a:pt x="12295" y="16459"/>
                    <a:pt x="12331" y="16555"/>
                    <a:pt x="12368" y="16650"/>
                  </a:cubicBezTo>
                  <a:cubicBezTo>
                    <a:pt x="12386" y="16699"/>
                    <a:pt x="12405" y="16748"/>
                    <a:pt x="12423" y="16798"/>
                  </a:cubicBezTo>
                  <a:lnTo>
                    <a:pt x="12395" y="16894"/>
                  </a:lnTo>
                  <a:lnTo>
                    <a:pt x="12331" y="16954"/>
                  </a:lnTo>
                  <a:lnTo>
                    <a:pt x="12335" y="17094"/>
                  </a:lnTo>
                  <a:cubicBezTo>
                    <a:pt x="12355" y="17119"/>
                    <a:pt x="12375" y="17144"/>
                    <a:pt x="12396" y="17168"/>
                  </a:cubicBezTo>
                  <a:cubicBezTo>
                    <a:pt x="12423" y="17200"/>
                    <a:pt x="12450" y="17230"/>
                    <a:pt x="12478" y="17260"/>
                  </a:cubicBezTo>
                  <a:lnTo>
                    <a:pt x="12575" y="17255"/>
                  </a:lnTo>
                  <a:lnTo>
                    <a:pt x="12636" y="17120"/>
                  </a:lnTo>
                  <a:lnTo>
                    <a:pt x="12693" y="16980"/>
                  </a:lnTo>
                  <a:lnTo>
                    <a:pt x="12800" y="16904"/>
                  </a:lnTo>
                  <a:lnTo>
                    <a:pt x="12877" y="17115"/>
                  </a:lnTo>
                  <a:lnTo>
                    <a:pt x="12945" y="17317"/>
                  </a:lnTo>
                  <a:lnTo>
                    <a:pt x="12957" y="17518"/>
                  </a:lnTo>
                  <a:lnTo>
                    <a:pt x="13008" y="17691"/>
                  </a:lnTo>
                  <a:lnTo>
                    <a:pt x="13054" y="17855"/>
                  </a:lnTo>
                  <a:lnTo>
                    <a:pt x="13127" y="18014"/>
                  </a:lnTo>
                  <a:lnTo>
                    <a:pt x="13171" y="18203"/>
                  </a:lnTo>
                  <a:lnTo>
                    <a:pt x="13183" y="18371"/>
                  </a:lnTo>
                  <a:lnTo>
                    <a:pt x="13148" y="18675"/>
                  </a:lnTo>
                  <a:lnTo>
                    <a:pt x="13144" y="18870"/>
                  </a:lnTo>
                  <a:lnTo>
                    <a:pt x="13159" y="19080"/>
                  </a:lnTo>
                  <a:lnTo>
                    <a:pt x="13159" y="19174"/>
                  </a:lnTo>
                  <a:lnTo>
                    <a:pt x="13117" y="19238"/>
                  </a:lnTo>
                  <a:lnTo>
                    <a:pt x="13113" y="19347"/>
                  </a:lnTo>
                  <a:lnTo>
                    <a:pt x="13125" y="19507"/>
                  </a:lnTo>
                  <a:lnTo>
                    <a:pt x="13186" y="19549"/>
                  </a:lnTo>
                  <a:cubicBezTo>
                    <a:pt x="13215" y="19555"/>
                    <a:pt x="13242" y="19574"/>
                    <a:pt x="13263" y="19604"/>
                  </a:cubicBezTo>
                  <a:cubicBezTo>
                    <a:pt x="13285" y="19635"/>
                    <a:pt x="13300" y="19676"/>
                    <a:pt x="13306" y="19721"/>
                  </a:cubicBezTo>
                  <a:lnTo>
                    <a:pt x="13420" y="19817"/>
                  </a:lnTo>
                  <a:lnTo>
                    <a:pt x="13492" y="19981"/>
                  </a:lnTo>
                  <a:lnTo>
                    <a:pt x="13536" y="20099"/>
                  </a:lnTo>
                  <a:lnTo>
                    <a:pt x="13550" y="20266"/>
                  </a:lnTo>
                  <a:lnTo>
                    <a:pt x="13596" y="20554"/>
                  </a:lnTo>
                  <a:lnTo>
                    <a:pt x="13625" y="20775"/>
                  </a:lnTo>
                  <a:lnTo>
                    <a:pt x="13682" y="20923"/>
                  </a:lnTo>
                  <a:lnTo>
                    <a:pt x="13714" y="21021"/>
                  </a:lnTo>
                  <a:lnTo>
                    <a:pt x="13772" y="21189"/>
                  </a:lnTo>
                  <a:lnTo>
                    <a:pt x="13829" y="21220"/>
                  </a:lnTo>
                  <a:lnTo>
                    <a:pt x="13914" y="21327"/>
                  </a:lnTo>
                  <a:lnTo>
                    <a:pt x="13982" y="21385"/>
                  </a:lnTo>
                  <a:lnTo>
                    <a:pt x="14071" y="21477"/>
                  </a:lnTo>
                  <a:lnTo>
                    <a:pt x="14136" y="21600"/>
                  </a:lnTo>
                  <a:lnTo>
                    <a:pt x="14168" y="21558"/>
                  </a:lnTo>
                  <a:lnTo>
                    <a:pt x="14144" y="21461"/>
                  </a:lnTo>
                  <a:lnTo>
                    <a:pt x="14220" y="21456"/>
                  </a:lnTo>
                  <a:lnTo>
                    <a:pt x="14242" y="21376"/>
                  </a:lnTo>
                  <a:lnTo>
                    <a:pt x="14195" y="21227"/>
                  </a:lnTo>
                  <a:lnTo>
                    <a:pt x="14149" y="21028"/>
                  </a:lnTo>
                  <a:lnTo>
                    <a:pt x="14121" y="20856"/>
                  </a:lnTo>
                  <a:lnTo>
                    <a:pt x="14064" y="20706"/>
                  </a:lnTo>
                  <a:cubicBezTo>
                    <a:pt x="14060" y="20650"/>
                    <a:pt x="14051" y="20596"/>
                    <a:pt x="14037" y="20544"/>
                  </a:cubicBezTo>
                  <a:cubicBezTo>
                    <a:pt x="14023" y="20489"/>
                    <a:pt x="14004" y="20437"/>
                    <a:pt x="13980" y="20389"/>
                  </a:cubicBezTo>
                  <a:lnTo>
                    <a:pt x="13916" y="20256"/>
                  </a:lnTo>
                  <a:lnTo>
                    <a:pt x="13796" y="20153"/>
                  </a:lnTo>
                  <a:lnTo>
                    <a:pt x="13711" y="20030"/>
                  </a:lnTo>
                  <a:lnTo>
                    <a:pt x="13609" y="19920"/>
                  </a:lnTo>
                  <a:cubicBezTo>
                    <a:pt x="13556" y="19920"/>
                    <a:pt x="13507" y="19872"/>
                    <a:pt x="13485" y="19798"/>
                  </a:cubicBezTo>
                  <a:cubicBezTo>
                    <a:pt x="13470" y="19751"/>
                    <a:pt x="13469" y="19697"/>
                    <a:pt x="13481" y="19648"/>
                  </a:cubicBezTo>
                  <a:lnTo>
                    <a:pt x="13460" y="19495"/>
                  </a:lnTo>
                  <a:lnTo>
                    <a:pt x="13452" y="19396"/>
                  </a:lnTo>
                  <a:lnTo>
                    <a:pt x="13387" y="19310"/>
                  </a:lnTo>
                  <a:lnTo>
                    <a:pt x="13305" y="19191"/>
                  </a:lnTo>
                  <a:lnTo>
                    <a:pt x="13276" y="19059"/>
                  </a:lnTo>
                  <a:cubicBezTo>
                    <a:pt x="13277" y="19012"/>
                    <a:pt x="13280" y="18965"/>
                    <a:pt x="13285" y="18918"/>
                  </a:cubicBezTo>
                  <a:cubicBezTo>
                    <a:pt x="13292" y="18843"/>
                    <a:pt x="13304" y="18769"/>
                    <a:pt x="13320" y="18698"/>
                  </a:cubicBezTo>
                  <a:lnTo>
                    <a:pt x="13344" y="18550"/>
                  </a:lnTo>
                  <a:lnTo>
                    <a:pt x="13373" y="18396"/>
                  </a:lnTo>
                  <a:lnTo>
                    <a:pt x="13344" y="18289"/>
                  </a:lnTo>
                  <a:lnTo>
                    <a:pt x="13320" y="18141"/>
                  </a:lnTo>
                  <a:lnTo>
                    <a:pt x="13317" y="18024"/>
                  </a:lnTo>
                  <a:lnTo>
                    <a:pt x="13378" y="17962"/>
                  </a:lnTo>
                  <a:lnTo>
                    <a:pt x="13468" y="17956"/>
                  </a:lnTo>
                  <a:lnTo>
                    <a:pt x="13512" y="18073"/>
                  </a:lnTo>
                  <a:lnTo>
                    <a:pt x="13562" y="18139"/>
                  </a:lnTo>
                  <a:lnTo>
                    <a:pt x="13671" y="18279"/>
                  </a:lnTo>
                  <a:lnTo>
                    <a:pt x="13730" y="18310"/>
                  </a:lnTo>
                  <a:lnTo>
                    <a:pt x="13812" y="18382"/>
                  </a:lnTo>
                  <a:lnTo>
                    <a:pt x="13875" y="18423"/>
                  </a:lnTo>
                  <a:lnTo>
                    <a:pt x="13920" y="18490"/>
                  </a:lnTo>
                  <a:lnTo>
                    <a:pt x="13956" y="18648"/>
                  </a:lnTo>
                  <a:lnTo>
                    <a:pt x="14008" y="18743"/>
                  </a:lnTo>
                  <a:lnTo>
                    <a:pt x="14063" y="18771"/>
                  </a:lnTo>
                  <a:lnTo>
                    <a:pt x="14091" y="18862"/>
                  </a:lnTo>
                  <a:lnTo>
                    <a:pt x="14107" y="18940"/>
                  </a:lnTo>
                  <a:lnTo>
                    <a:pt x="14172" y="18933"/>
                  </a:lnTo>
                  <a:lnTo>
                    <a:pt x="14221" y="18872"/>
                  </a:lnTo>
                  <a:lnTo>
                    <a:pt x="14260" y="18826"/>
                  </a:lnTo>
                  <a:lnTo>
                    <a:pt x="14320" y="18833"/>
                  </a:lnTo>
                  <a:lnTo>
                    <a:pt x="14345" y="18921"/>
                  </a:lnTo>
                  <a:lnTo>
                    <a:pt x="14360" y="19056"/>
                  </a:lnTo>
                  <a:lnTo>
                    <a:pt x="14331" y="19130"/>
                  </a:lnTo>
                  <a:lnTo>
                    <a:pt x="14319" y="19343"/>
                  </a:lnTo>
                  <a:lnTo>
                    <a:pt x="14412" y="19408"/>
                  </a:lnTo>
                  <a:lnTo>
                    <a:pt x="14456" y="19286"/>
                  </a:lnTo>
                  <a:lnTo>
                    <a:pt x="14548" y="19241"/>
                  </a:lnTo>
                  <a:lnTo>
                    <a:pt x="14577" y="19051"/>
                  </a:lnTo>
                  <a:lnTo>
                    <a:pt x="14624" y="18944"/>
                  </a:lnTo>
                  <a:lnTo>
                    <a:pt x="14784" y="18882"/>
                  </a:lnTo>
                  <a:lnTo>
                    <a:pt x="14859" y="18791"/>
                  </a:lnTo>
                  <a:lnTo>
                    <a:pt x="15001" y="18675"/>
                  </a:lnTo>
                  <a:lnTo>
                    <a:pt x="15018" y="18428"/>
                  </a:lnTo>
                  <a:cubicBezTo>
                    <a:pt x="15027" y="18358"/>
                    <a:pt x="15029" y="18286"/>
                    <a:pt x="15026" y="18214"/>
                  </a:cubicBezTo>
                  <a:cubicBezTo>
                    <a:pt x="15023" y="18158"/>
                    <a:pt x="15016" y="18102"/>
                    <a:pt x="15005" y="18048"/>
                  </a:cubicBezTo>
                  <a:lnTo>
                    <a:pt x="14951" y="17795"/>
                  </a:lnTo>
                  <a:lnTo>
                    <a:pt x="14866" y="17561"/>
                  </a:lnTo>
                  <a:lnTo>
                    <a:pt x="14850" y="17352"/>
                  </a:lnTo>
                  <a:lnTo>
                    <a:pt x="14784" y="17141"/>
                  </a:lnTo>
                  <a:lnTo>
                    <a:pt x="14703" y="17036"/>
                  </a:lnTo>
                  <a:lnTo>
                    <a:pt x="14574" y="16931"/>
                  </a:lnTo>
                  <a:lnTo>
                    <a:pt x="14515" y="16866"/>
                  </a:lnTo>
                  <a:lnTo>
                    <a:pt x="14356" y="16669"/>
                  </a:lnTo>
                  <a:lnTo>
                    <a:pt x="14313" y="16504"/>
                  </a:lnTo>
                  <a:lnTo>
                    <a:pt x="14270" y="16280"/>
                  </a:lnTo>
                  <a:lnTo>
                    <a:pt x="14249" y="16054"/>
                  </a:lnTo>
                  <a:lnTo>
                    <a:pt x="14249" y="15855"/>
                  </a:lnTo>
                  <a:lnTo>
                    <a:pt x="14310" y="15701"/>
                  </a:lnTo>
                  <a:lnTo>
                    <a:pt x="14404" y="15603"/>
                  </a:lnTo>
                  <a:lnTo>
                    <a:pt x="14539" y="15572"/>
                  </a:lnTo>
                  <a:lnTo>
                    <a:pt x="14646" y="15529"/>
                  </a:lnTo>
                  <a:lnTo>
                    <a:pt x="14709" y="15498"/>
                  </a:lnTo>
                  <a:lnTo>
                    <a:pt x="14801" y="15566"/>
                  </a:lnTo>
                  <a:lnTo>
                    <a:pt x="14849" y="15613"/>
                  </a:lnTo>
                  <a:lnTo>
                    <a:pt x="14905" y="15711"/>
                  </a:lnTo>
                  <a:lnTo>
                    <a:pt x="14913" y="15816"/>
                  </a:lnTo>
                  <a:lnTo>
                    <a:pt x="14978" y="15932"/>
                  </a:lnTo>
                  <a:lnTo>
                    <a:pt x="15034" y="15903"/>
                  </a:lnTo>
                  <a:lnTo>
                    <a:pt x="15067" y="15749"/>
                  </a:lnTo>
                  <a:lnTo>
                    <a:pt x="15119" y="15621"/>
                  </a:lnTo>
                  <a:lnTo>
                    <a:pt x="15197" y="15541"/>
                  </a:lnTo>
                  <a:lnTo>
                    <a:pt x="15236" y="15492"/>
                  </a:lnTo>
                  <a:lnTo>
                    <a:pt x="15356" y="15426"/>
                  </a:lnTo>
                  <a:lnTo>
                    <a:pt x="15409" y="15420"/>
                  </a:lnTo>
                  <a:lnTo>
                    <a:pt x="15506" y="15420"/>
                  </a:lnTo>
                  <a:cubicBezTo>
                    <a:pt x="15541" y="15410"/>
                    <a:pt x="15576" y="15402"/>
                    <a:pt x="15611" y="15395"/>
                  </a:cubicBezTo>
                  <a:cubicBezTo>
                    <a:pt x="15656" y="15387"/>
                    <a:pt x="15702" y="15382"/>
                    <a:pt x="15748" y="15381"/>
                  </a:cubicBezTo>
                  <a:lnTo>
                    <a:pt x="15797" y="15264"/>
                  </a:lnTo>
                  <a:lnTo>
                    <a:pt x="15824" y="15215"/>
                  </a:lnTo>
                  <a:lnTo>
                    <a:pt x="15922" y="15247"/>
                  </a:lnTo>
                  <a:lnTo>
                    <a:pt x="16095" y="15132"/>
                  </a:lnTo>
                  <a:lnTo>
                    <a:pt x="16192" y="15009"/>
                  </a:lnTo>
                  <a:lnTo>
                    <a:pt x="16270" y="14854"/>
                  </a:lnTo>
                  <a:lnTo>
                    <a:pt x="16310" y="14737"/>
                  </a:lnTo>
                  <a:lnTo>
                    <a:pt x="16407" y="14620"/>
                  </a:lnTo>
                  <a:lnTo>
                    <a:pt x="16439" y="14464"/>
                  </a:lnTo>
                  <a:lnTo>
                    <a:pt x="16441" y="14274"/>
                  </a:lnTo>
                  <a:lnTo>
                    <a:pt x="16474" y="14063"/>
                  </a:lnTo>
                  <a:lnTo>
                    <a:pt x="16523" y="13908"/>
                  </a:lnTo>
                  <a:cubicBezTo>
                    <a:pt x="16537" y="13860"/>
                    <a:pt x="16549" y="13811"/>
                    <a:pt x="16559" y="13760"/>
                  </a:cubicBezTo>
                  <a:cubicBezTo>
                    <a:pt x="16573" y="13694"/>
                    <a:pt x="16583" y="13626"/>
                    <a:pt x="16590" y="13557"/>
                  </a:cubicBezTo>
                  <a:lnTo>
                    <a:pt x="16618" y="13434"/>
                  </a:lnTo>
                  <a:lnTo>
                    <a:pt x="16612" y="13238"/>
                  </a:lnTo>
                  <a:lnTo>
                    <a:pt x="16579" y="13087"/>
                  </a:lnTo>
                  <a:lnTo>
                    <a:pt x="16463" y="13118"/>
                  </a:lnTo>
                  <a:lnTo>
                    <a:pt x="16401" y="13023"/>
                  </a:lnTo>
                  <a:lnTo>
                    <a:pt x="16404" y="12902"/>
                  </a:lnTo>
                  <a:lnTo>
                    <a:pt x="16500" y="12877"/>
                  </a:lnTo>
                  <a:lnTo>
                    <a:pt x="16499" y="12711"/>
                  </a:lnTo>
                  <a:lnTo>
                    <a:pt x="16452" y="12608"/>
                  </a:lnTo>
                  <a:lnTo>
                    <a:pt x="16290" y="12516"/>
                  </a:lnTo>
                  <a:lnTo>
                    <a:pt x="16202" y="12414"/>
                  </a:lnTo>
                  <a:lnTo>
                    <a:pt x="16127" y="12274"/>
                  </a:lnTo>
                  <a:lnTo>
                    <a:pt x="16079" y="12031"/>
                  </a:lnTo>
                  <a:lnTo>
                    <a:pt x="16006" y="11871"/>
                  </a:lnTo>
                  <a:lnTo>
                    <a:pt x="15922" y="11816"/>
                  </a:lnTo>
                  <a:lnTo>
                    <a:pt x="15808" y="11687"/>
                  </a:lnTo>
                  <a:lnTo>
                    <a:pt x="15821" y="11475"/>
                  </a:lnTo>
                  <a:lnTo>
                    <a:pt x="15861" y="11346"/>
                  </a:lnTo>
                  <a:lnTo>
                    <a:pt x="15955" y="11253"/>
                  </a:lnTo>
                  <a:lnTo>
                    <a:pt x="16048" y="11167"/>
                  </a:lnTo>
                  <a:lnTo>
                    <a:pt x="16158" y="11093"/>
                  </a:lnTo>
                  <a:lnTo>
                    <a:pt x="16213" y="11001"/>
                  </a:lnTo>
                  <a:lnTo>
                    <a:pt x="16121" y="10906"/>
                  </a:lnTo>
                  <a:lnTo>
                    <a:pt x="16057" y="10878"/>
                  </a:lnTo>
                  <a:lnTo>
                    <a:pt x="15876" y="10796"/>
                  </a:lnTo>
                  <a:lnTo>
                    <a:pt x="15787" y="10913"/>
                  </a:lnTo>
                  <a:lnTo>
                    <a:pt x="15726" y="10986"/>
                  </a:lnTo>
                  <a:lnTo>
                    <a:pt x="15616" y="10898"/>
                  </a:lnTo>
                  <a:lnTo>
                    <a:pt x="15572" y="10814"/>
                  </a:lnTo>
                  <a:lnTo>
                    <a:pt x="15466" y="10773"/>
                  </a:lnTo>
                  <a:lnTo>
                    <a:pt x="15240" y="10656"/>
                  </a:lnTo>
                  <a:lnTo>
                    <a:pt x="15246" y="10486"/>
                  </a:lnTo>
                  <a:lnTo>
                    <a:pt x="15242" y="10361"/>
                  </a:lnTo>
                  <a:lnTo>
                    <a:pt x="15301" y="10324"/>
                  </a:lnTo>
                  <a:lnTo>
                    <a:pt x="15407" y="10336"/>
                  </a:lnTo>
                  <a:lnTo>
                    <a:pt x="15531" y="10149"/>
                  </a:lnTo>
                  <a:lnTo>
                    <a:pt x="15564" y="10015"/>
                  </a:lnTo>
                  <a:lnTo>
                    <a:pt x="15631" y="9837"/>
                  </a:lnTo>
                  <a:lnTo>
                    <a:pt x="15707" y="9806"/>
                  </a:lnTo>
                  <a:lnTo>
                    <a:pt x="15791" y="9837"/>
                  </a:lnTo>
                  <a:lnTo>
                    <a:pt x="15841" y="9943"/>
                  </a:lnTo>
                  <a:lnTo>
                    <a:pt x="15848" y="10050"/>
                  </a:lnTo>
                  <a:lnTo>
                    <a:pt x="15863" y="10231"/>
                  </a:lnTo>
                  <a:lnTo>
                    <a:pt x="15907" y="10340"/>
                  </a:lnTo>
                  <a:lnTo>
                    <a:pt x="15948" y="10401"/>
                  </a:lnTo>
                  <a:lnTo>
                    <a:pt x="16001" y="10382"/>
                  </a:lnTo>
                  <a:lnTo>
                    <a:pt x="16072" y="10288"/>
                  </a:lnTo>
                  <a:lnTo>
                    <a:pt x="16148" y="10200"/>
                  </a:lnTo>
                  <a:lnTo>
                    <a:pt x="16274" y="10150"/>
                  </a:lnTo>
                  <a:lnTo>
                    <a:pt x="16333" y="10181"/>
                  </a:lnTo>
                  <a:lnTo>
                    <a:pt x="16409" y="10234"/>
                  </a:lnTo>
                  <a:lnTo>
                    <a:pt x="16525" y="10312"/>
                  </a:lnTo>
                  <a:lnTo>
                    <a:pt x="16590" y="10442"/>
                  </a:lnTo>
                  <a:lnTo>
                    <a:pt x="16527" y="10497"/>
                  </a:lnTo>
                  <a:lnTo>
                    <a:pt x="16523" y="10644"/>
                  </a:lnTo>
                  <a:lnTo>
                    <a:pt x="16588" y="10729"/>
                  </a:lnTo>
                  <a:lnTo>
                    <a:pt x="16695" y="10722"/>
                  </a:lnTo>
                  <a:lnTo>
                    <a:pt x="16853" y="10809"/>
                  </a:lnTo>
                  <a:lnTo>
                    <a:pt x="16926" y="10987"/>
                  </a:lnTo>
                  <a:lnTo>
                    <a:pt x="16986" y="11078"/>
                  </a:lnTo>
                  <a:lnTo>
                    <a:pt x="17010" y="11232"/>
                  </a:lnTo>
                  <a:lnTo>
                    <a:pt x="17031" y="11349"/>
                  </a:lnTo>
                  <a:lnTo>
                    <a:pt x="17059" y="11498"/>
                  </a:lnTo>
                  <a:lnTo>
                    <a:pt x="17071" y="11651"/>
                  </a:lnTo>
                  <a:lnTo>
                    <a:pt x="17130" y="11766"/>
                  </a:lnTo>
                  <a:lnTo>
                    <a:pt x="17195" y="11815"/>
                  </a:lnTo>
                  <a:lnTo>
                    <a:pt x="17296" y="11702"/>
                  </a:lnTo>
                  <a:lnTo>
                    <a:pt x="17415" y="11614"/>
                  </a:lnTo>
                  <a:lnTo>
                    <a:pt x="17496" y="11558"/>
                  </a:lnTo>
                  <a:lnTo>
                    <a:pt x="17559" y="11499"/>
                  </a:lnTo>
                  <a:cubicBezTo>
                    <a:pt x="17562" y="11433"/>
                    <a:pt x="17556" y="11367"/>
                    <a:pt x="17540" y="11306"/>
                  </a:cubicBezTo>
                  <a:cubicBezTo>
                    <a:pt x="17525" y="11249"/>
                    <a:pt x="17502" y="11197"/>
                    <a:pt x="17473" y="11154"/>
                  </a:cubicBezTo>
                  <a:lnTo>
                    <a:pt x="17400" y="10964"/>
                  </a:lnTo>
                  <a:lnTo>
                    <a:pt x="17298" y="10799"/>
                  </a:lnTo>
                  <a:lnTo>
                    <a:pt x="17248" y="10793"/>
                  </a:lnTo>
                  <a:lnTo>
                    <a:pt x="17072" y="10623"/>
                  </a:lnTo>
                  <a:lnTo>
                    <a:pt x="16989" y="10544"/>
                  </a:lnTo>
                  <a:lnTo>
                    <a:pt x="16900" y="10423"/>
                  </a:lnTo>
                  <a:lnTo>
                    <a:pt x="16820" y="10351"/>
                  </a:lnTo>
                  <a:lnTo>
                    <a:pt x="16820" y="10220"/>
                  </a:lnTo>
                  <a:lnTo>
                    <a:pt x="16933" y="10133"/>
                  </a:lnTo>
                  <a:lnTo>
                    <a:pt x="17068" y="10029"/>
                  </a:lnTo>
                  <a:lnTo>
                    <a:pt x="17083" y="9914"/>
                  </a:lnTo>
                  <a:lnTo>
                    <a:pt x="17049" y="9761"/>
                  </a:lnTo>
                  <a:lnTo>
                    <a:pt x="16957" y="9770"/>
                  </a:lnTo>
                  <a:cubicBezTo>
                    <a:pt x="16942" y="9699"/>
                    <a:pt x="16956" y="9621"/>
                    <a:pt x="16992" y="9571"/>
                  </a:cubicBezTo>
                  <a:cubicBezTo>
                    <a:pt x="17020" y="9533"/>
                    <a:pt x="17058" y="9517"/>
                    <a:pt x="17095" y="9528"/>
                  </a:cubicBezTo>
                  <a:cubicBezTo>
                    <a:pt x="17106" y="9498"/>
                    <a:pt x="17116" y="9467"/>
                    <a:pt x="17123" y="9435"/>
                  </a:cubicBezTo>
                  <a:cubicBezTo>
                    <a:pt x="17139" y="9373"/>
                    <a:pt x="17147" y="9308"/>
                    <a:pt x="17149" y="9242"/>
                  </a:cubicBezTo>
                  <a:lnTo>
                    <a:pt x="17174" y="9110"/>
                  </a:lnTo>
                  <a:lnTo>
                    <a:pt x="17248" y="9178"/>
                  </a:lnTo>
                  <a:lnTo>
                    <a:pt x="17347" y="9270"/>
                  </a:lnTo>
                  <a:lnTo>
                    <a:pt x="17392" y="9297"/>
                  </a:lnTo>
                  <a:lnTo>
                    <a:pt x="17514" y="9286"/>
                  </a:lnTo>
                  <a:lnTo>
                    <a:pt x="17568" y="9177"/>
                  </a:lnTo>
                  <a:cubicBezTo>
                    <a:pt x="17590" y="9119"/>
                    <a:pt x="17610" y="9059"/>
                    <a:pt x="17626" y="8997"/>
                  </a:cubicBezTo>
                  <a:cubicBezTo>
                    <a:pt x="17641" y="8944"/>
                    <a:pt x="17653" y="8890"/>
                    <a:pt x="17663" y="8835"/>
                  </a:cubicBezTo>
                  <a:lnTo>
                    <a:pt x="17709" y="8691"/>
                  </a:lnTo>
                  <a:lnTo>
                    <a:pt x="17732" y="8540"/>
                  </a:lnTo>
                  <a:lnTo>
                    <a:pt x="17783" y="8406"/>
                  </a:lnTo>
                  <a:lnTo>
                    <a:pt x="17835" y="8208"/>
                  </a:lnTo>
                  <a:lnTo>
                    <a:pt x="17770" y="8060"/>
                  </a:lnTo>
                  <a:lnTo>
                    <a:pt x="17770" y="7890"/>
                  </a:lnTo>
                  <a:lnTo>
                    <a:pt x="17823" y="7767"/>
                  </a:lnTo>
                  <a:lnTo>
                    <a:pt x="17830" y="7600"/>
                  </a:lnTo>
                  <a:cubicBezTo>
                    <a:pt x="17813" y="7554"/>
                    <a:pt x="17796" y="7509"/>
                    <a:pt x="17778" y="7463"/>
                  </a:cubicBezTo>
                  <a:cubicBezTo>
                    <a:pt x="17763" y="7423"/>
                    <a:pt x="17747" y="7384"/>
                    <a:pt x="17735" y="7341"/>
                  </a:cubicBezTo>
                  <a:cubicBezTo>
                    <a:pt x="17715" y="7271"/>
                    <a:pt x="17705" y="7195"/>
                    <a:pt x="17707" y="7119"/>
                  </a:cubicBezTo>
                  <a:lnTo>
                    <a:pt x="17634" y="7044"/>
                  </a:lnTo>
                  <a:lnTo>
                    <a:pt x="17580" y="7052"/>
                  </a:lnTo>
                  <a:lnTo>
                    <a:pt x="17503" y="6849"/>
                  </a:lnTo>
                  <a:lnTo>
                    <a:pt x="17459" y="6758"/>
                  </a:lnTo>
                  <a:lnTo>
                    <a:pt x="17435" y="6611"/>
                  </a:lnTo>
                  <a:lnTo>
                    <a:pt x="17373" y="6495"/>
                  </a:lnTo>
                  <a:lnTo>
                    <a:pt x="17240" y="6324"/>
                  </a:lnTo>
                  <a:lnTo>
                    <a:pt x="17132" y="6263"/>
                  </a:lnTo>
                  <a:lnTo>
                    <a:pt x="17059" y="6103"/>
                  </a:lnTo>
                  <a:lnTo>
                    <a:pt x="16962" y="6028"/>
                  </a:lnTo>
                  <a:lnTo>
                    <a:pt x="16881" y="6047"/>
                  </a:lnTo>
                  <a:lnTo>
                    <a:pt x="16783" y="6115"/>
                  </a:lnTo>
                  <a:lnTo>
                    <a:pt x="16687" y="6140"/>
                  </a:lnTo>
                  <a:lnTo>
                    <a:pt x="16607" y="6103"/>
                  </a:lnTo>
                  <a:lnTo>
                    <a:pt x="16460" y="6072"/>
                  </a:lnTo>
                  <a:lnTo>
                    <a:pt x="16403" y="6004"/>
                  </a:lnTo>
                  <a:lnTo>
                    <a:pt x="16326" y="5924"/>
                  </a:lnTo>
                  <a:lnTo>
                    <a:pt x="16206" y="5924"/>
                  </a:lnTo>
                  <a:lnTo>
                    <a:pt x="16146" y="5807"/>
                  </a:lnTo>
                  <a:lnTo>
                    <a:pt x="16226" y="5720"/>
                  </a:lnTo>
                  <a:lnTo>
                    <a:pt x="16275" y="5634"/>
                  </a:lnTo>
                  <a:lnTo>
                    <a:pt x="16349" y="5282"/>
                  </a:lnTo>
                  <a:lnTo>
                    <a:pt x="16330" y="5106"/>
                  </a:lnTo>
                  <a:lnTo>
                    <a:pt x="16362" y="4989"/>
                  </a:lnTo>
                  <a:lnTo>
                    <a:pt x="16434" y="4856"/>
                  </a:lnTo>
                  <a:lnTo>
                    <a:pt x="16537" y="4743"/>
                  </a:lnTo>
                  <a:lnTo>
                    <a:pt x="16606" y="4658"/>
                  </a:lnTo>
                  <a:lnTo>
                    <a:pt x="16694" y="4611"/>
                  </a:lnTo>
                  <a:lnTo>
                    <a:pt x="16817" y="4582"/>
                  </a:lnTo>
                  <a:lnTo>
                    <a:pt x="16917" y="4582"/>
                  </a:lnTo>
                  <a:lnTo>
                    <a:pt x="17020" y="4619"/>
                  </a:lnTo>
                  <a:lnTo>
                    <a:pt x="17129" y="4632"/>
                  </a:lnTo>
                  <a:lnTo>
                    <a:pt x="17261" y="4626"/>
                  </a:lnTo>
                  <a:lnTo>
                    <a:pt x="17398" y="4558"/>
                  </a:lnTo>
                  <a:lnTo>
                    <a:pt x="17471" y="4527"/>
                  </a:lnTo>
                  <a:lnTo>
                    <a:pt x="17580" y="4490"/>
                  </a:lnTo>
                  <a:lnTo>
                    <a:pt x="17633" y="4527"/>
                  </a:lnTo>
                  <a:lnTo>
                    <a:pt x="17686" y="4607"/>
                  </a:lnTo>
                  <a:lnTo>
                    <a:pt x="17787" y="4674"/>
                  </a:lnTo>
                  <a:lnTo>
                    <a:pt x="17836" y="4724"/>
                  </a:lnTo>
                  <a:lnTo>
                    <a:pt x="17952" y="4730"/>
                  </a:lnTo>
                  <a:lnTo>
                    <a:pt x="18081" y="4644"/>
                  </a:lnTo>
                  <a:lnTo>
                    <a:pt x="18189" y="4625"/>
                  </a:lnTo>
                  <a:lnTo>
                    <a:pt x="18143" y="4366"/>
                  </a:lnTo>
                  <a:cubicBezTo>
                    <a:pt x="18105" y="4367"/>
                    <a:pt x="18070" y="4330"/>
                    <a:pt x="18058" y="4274"/>
                  </a:cubicBezTo>
                  <a:cubicBezTo>
                    <a:pt x="18044" y="4208"/>
                    <a:pt x="18064" y="4136"/>
                    <a:pt x="18106" y="4107"/>
                  </a:cubicBezTo>
                  <a:cubicBezTo>
                    <a:pt x="18105" y="4044"/>
                    <a:pt x="18122" y="3983"/>
                    <a:pt x="18153" y="3941"/>
                  </a:cubicBezTo>
                  <a:cubicBezTo>
                    <a:pt x="18184" y="3898"/>
                    <a:pt x="18225" y="3878"/>
                    <a:pt x="18266" y="3886"/>
                  </a:cubicBezTo>
                  <a:lnTo>
                    <a:pt x="18388" y="3912"/>
                  </a:lnTo>
                  <a:lnTo>
                    <a:pt x="18433" y="3986"/>
                  </a:lnTo>
                  <a:lnTo>
                    <a:pt x="18561" y="3941"/>
                  </a:lnTo>
                  <a:lnTo>
                    <a:pt x="18622" y="4058"/>
                  </a:lnTo>
                  <a:lnTo>
                    <a:pt x="18642" y="4156"/>
                  </a:lnTo>
                  <a:lnTo>
                    <a:pt x="18742" y="4173"/>
                  </a:lnTo>
                  <a:lnTo>
                    <a:pt x="18819" y="4105"/>
                  </a:lnTo>
                  <a:lnTo>
                    <a:pt x="18815" y="3967"/>
                  </a:lnTo>
                  <a:lnTo>
                    <a:pt x="18815" y="3844"/>
                  </a:lnTo>
                  <a:lnTo>
                    <a:pt x="18867" y="3773"/>
                  </a:lnTo>
                  <a:lnTo>
                    <a:pt x="18940" y="3726"/>
                  </a:lnTo>
                  <a:lnTo>
                    <a:pt x="19014" y="3739"/>
                  </a:lnTo>
                  <a:lnTo>
                    <a:pt x="19059" y="3881"/>
                  </a:lnTo>
                  <a:lnTo>
                    <a:pt x="19100" y="4056"/>
                  </a:lnTo>
                  <a:lnTo>
                    <a:pt x="19170" y="4183"/>
                  </a:lnTo>
                  <a:lnTo>
                    <a:pt x="19186" y="4282"/>
                  </a:lnTo>
                  <a:lnTo>
                    <a:pt x="19098" y="4430"/>
                  </a:lnTo>
                  <a:lnTo>
                    <a:pt x="19067" y="4607"/>
                  </a:lnTo>
                  <a:lnTo>
                    <a:pt x="19096" y="4814"/>
                  </a:lnTo>
                  <a:lnTo>
                    <a:pt x="19031" y="4991"/>
                  </a:lnTo>
                  <a:lnTo>
                    <a:pt x="18966" y="5108"/>
                  </a:lnTo>
                  <a:cubicBezTo>
                    <a:pt x="18954" y="5143"/>
                    <a:pt x="18950" y="5183"/>
                    <a:pt x="18953" y="5223"/>
                  </a:cubicBezTo>
                  <a:cubicBezTo>
                    <a:pt x="18962" y="5311"/>
                    <a:pt x="19008" y="5380"/>
                    <a:pt x="19066" y="5393"/>
                  </a:cubicBezTo>
                  <a:lnTo>
                    <a:pt x="19082" y="5556"/>
                  </a:lnTo>
                  <a:lnTo>
                    <a:pt x="19157" y="5665"/>
                  </a:lnTo>
                  <a:lnTo>
                    <a:pt x="19206" y="5747"/>
                  </a:lnTo>
                  <a:lnTo>
                    <a:pt x="19243" y="5909"/>
                  </a:lnTo>
                  <a:lnTo>
                    <a:pt x="19298" y="5952"/>
                  </a:lnTo>
                  <a:lnTo>
                    <a:pt x="19402" y="6100"/>
                  </a:lnTo>
                  <a:lnTo>
                    <a:pt x="19470" y="6174"/>
                  </a:lnTo>
                  <a:lnTo>
                    <a:pt x="19527" y="6193"/>
                  </a:lnTo>
                  <a:lnTo>
                    <a:pt x="19531" y="6369"/>
                  </a:lnTo>
                  <a:lnTo>
                    <a:pt x="19624" y="6357"/>
                  </a:lnTo>
                  <a:lnTo>
                    <a:pt x="19673" y="6369"/>
                  </a:lnTo>
                  <a:lnTo>
                    <a:pt x="19721" y="6499"/>
                  </a:lnTo>
                  <a:lnTo>
                    <a:pt x="19782" y="6579"/>
                  </a:lnTo>
                  <a:lnTo>
                    <a:pt x="19822" y="6747"/>
                  </a:lnTo>
                  <a:lnTo>
                    <a:pt x="19922" y="6825"/>
                  </a:lnTo>
                  <a:lnTo>
                    <a:pt x="19989" y="6912"/>
                  </a:lnTo>
                  <a:lnTo>
                    <a:pt x="20047" y="6840"/>
                  </a:lnTo>
                  <a:lnTo>
                    <a:pt x="20095" y="6770"/>
                  </a:lnTo>
                  <a:lnTo>
                    <a:pt x="20141" y="6776"/>
                  </a:lnTo>
                  <a:lnTo>
                    <a:pt x="20122" y="6661"/>
                  </a:lnTo>
                  <a:cubicBezTo>
                    <a:pt x="20096" y="6629"/>
                    <a:pt x="20076" y="6588"/>
                    <a:pt x="20063" y="6541"/>
                  </a:cubicBezTo>
                  <a:cubicBezTo>
                    <a:pt x="20048" y="6486"/>
                    <a:pt x="20044" y="6426"/>
                    <a:pt x="20051" y="6368"/>
                  </a:cubicBezTo>
                  <a:lnTo>
                    <a:pt x="20097" y="6333"/>
                  </a:lnTo>
                  <a:lnTo>
                    <a:pt x="20060" y="6229"/>
                  </a:lnTo>
                  <a:lnTo>
                    <a:pt x="20028" y="6130"/>
                  </a:lnTo>
                  <a:cubicBezTo>
                    <a:pt x="20017" y="6102"/>
                    <a:pt x="20015" y="6068"/>
                    <a:pt x="20024" y="6038"/>
                  </a:cubicBezTo>
                  <a:cubicBezTo>
                    <a:pt x="20032" y="6008"/>
                    <a:pt x="20050" y="5987"/>
                    <a:pt x="20071" y="5981"/>
                  </a:cubicBezTo>
                  <a:lnTo>
                    <a:pt x="20148" y="5952"/>
                  </a:lnTo>
                  <a:lnTo>
                    <a:pt x="20116" y="5824"/>
                  </a:lnTo>
                  <a:lnTo>
                    <a:pt x="20073" y="5726"/>
                  </a:lnTo>
                  <a:lnTo>
                    <a:pt x="20027" y="5675"/>
                  </a:lnTo>
                  <a:lnTo>
                    <a:pt x="19988" y="5459"/>
                  </a:lnTo>
                  <a:lnTo>
                    <a:pt x="19971" y="5357"/>
                  </a:lnTo>
                  <a:lnTo>
                    <a:pt x="19889" y="5276"/>
                  </a:lnTo>
                  <a:cubicBezTo>
                    <a:pt x="19848" y="5275"/>
                    <a:pt x="19809" y="5248"/>
                    <a:pt x="19781" y="5203"/>
                  </a:cubicBezTo>
                  <a:cubicBezTo>
                    <a:pt x="19758" y="5165"/>
                    <a:pt x="19743" y="5118"/>
                    <a:pt x="19740" y="5067"/>
                  </a:cubicBezTo>
                  <a:lnTo>
                    <a:pt x="19649" y="5030"/>
                  </a:lnTo>
                  <a:lnTo>
                    <a:pt x="19552" y="5065"/>
                  </a:lnTo>
                  <a:lnTo>
                    <a:pt x="19499" y="4954"/>
                  </a:lnTo>
                  <a:lnTo>
                    <a:pt x="19530" y="4815"/>
                  </a:lnTo>
                  <a:lnTo>
                    <a:pt x="19474" y="4739"/>
                  </a:lnTo>
                  <a:lnTo>
                    <a:pt x="19445" y="4653"/>
                  </a:lnTo>
                  <a:lnTo>
                    <a:pt x="19429" y="4566"/>
                  </a:lnTo>
                  <a:lnTo>
                    <a:pt x="19532" y="4463"/>
                  </a:lnTo>
                  <a:lnTo>
                    <a:pt x="19674" y="4445"/>
                  </a:lnTo>
                  <a:lnTo>
                    <a:pt x="19757" y="4410"/>
                  </a:lnTo>
                  <a:lnTo>
                    <a:pt x="19810" y="4391"/>
                  </a:lnTo>
                  <a:lnTo>
                    <a:pt x="19862" y="4330"/>
                  </a:lnTo>
                  <a:lnTo>
                    <a:pt x="19913" y="4237"/>
                  </a:lnTo>
                  <a:lnTo>
                    <a:pt x="19960" y="4135"/>
                  </a:lnTo>
                  <a:lnTo>
                    <a:pt x="20017" y="4135"/>
                  </a:lnTo>
                  <a:lnTo>
                    <a:pt x="20052" y="4258"/>
                  </a:lnTo>
                  <a:lnTo>
                    <a:pt x="20103" y="4307"/>
                  </a:lnTo>
                  <a:lnTo>
                    <a:pt x="20167" y="4360"/>
                  </a:lnTo>
                  <a:lnTo>
                    <a:pt x="20240" y="4360"/>
                  </a:lnTo>
                  <a:lnTo>
                    <a:pt x="20330" y="4258"/>
                  </a:lnTo>
                  <a:lnTo>
                    <a:pt x="20441" y="4155"/>
                  </a:lnTo>
                  <a:lnTo>
                    <a:pt x="20460" y="4007"/>
                  </a:lnTo>
                  <a:lnTo>
                    <a:pt x="20532" y="3897"/>
                  </a:lnTo>
                  <a:lnTo>
                    <a:pt x="20647" y="3796"/>
                  </a:lnTo>
                  <a:lnTo>
                    <a:pt x="20690" y="3796"/>
                  </a:lnTo>
                  <a:lnTo>
                    <a:pt x="20798" y="3815"/>
                  </a:lnTo>
                  <a:lnTo>
                    <a:pt x="20974" y="3825"/>
                  </a:lnTo>
                  <a:lnTo>
                    <a:pt x="21043" y="3689"/>
                  </a:lnTo>
                  <a:lnTo>
                    <a:pt x="20828" y="3616"/>
                  </a:lnTo>
                  <a:lnTo>
                    <a:pt x="20699" y="3488"/>
                  </a:lnTo>
                  <a:cubicBezTo>
                    <a:pt x="20651" y="3440"/>
                    <a:pt x="20598" y="3408"/>
                    <a:pt x="20541" y="3395"/>
                  </a:cubicBezTo>
                  <a:cubicBezTo>
                    <a:pt x="20487" y="3382"/>
                    <a:pt x="20431" y="3387"/>
                    <a:pt x="20377" y="3369"/>
                  </a:cubicBezTo>
                  <a:cubicBezTo>
                    <a:pt x="20319" y="3349"/>
                    <a:pt x="20265" y="3304"/>
                    <a:pt x="20223" y="3239"/>
                  </a:cubicBezTo>
                  <a:lnTo>
                    <a:pt x="20154" y="3103"/>
                  </a:lnTo>
                  <a:lnTo>
                    <a:pt x="20236" y="3024"/>
                  </a:lnTo>
                  <a:lnTo>
                    <a:pt x="20355" y="3107"/>
                  </a:lnTo>
                  <a:lnTo>
                    <a:pt x="20443" y="3134"/>
                  </a:lnTo>
                  <a:lnTo>
                    <a:pt x="20540" y="3140"/>
                  </a:lnTo>
                  <a:lnTo>
                    <a:pt x="20552" y="3056"/>
                  </a:lnTo>
                  <a:lnTo>
                    <a:pt x="20456" y="2990"/>
                  </a:lnTo>
                  <a:lnTo>
                    <a:pt x="20365" y="2851"/>
                  </a:lnTo>
                  <a:lnTo>
                    <a:pt x="20463" y="2783"/>
                  </a:lnTo>
                  <a:lnTo>
                    <a:pt x="20569" y="2870"/>
                  </a:lnTo>
                  <a:lnTo>
                    <a:pt x="20686" y="2876"/>
                  </a:lnTo>
                  <a:lnTo>
                    <a:pt x="20806" y="2925"/>
                  </a:lnTo>
                  <a:lnTo>
                    <a:pt x="20940" y="2947"/>
                  </a:lnTo>
                  <a:lnTo>
                    <a:pt x="21026" y="2924"/>
                  </a:lnTo>
                  <a:lnTo>
                    <a:pt x="21094" y="3032"/>
                  </a:lnTo>
                  <a:lnTo>
                    <a:pt x="21270" y="3145"/>
                  </a:lnTo>
                  <a:lnTo>
                    <a:pt x="21423" y="3219"/>
                  </a:lnTo>
                  <a:lnTo>
                    <a:pt x="21566" y="3127"/>
                  </a:lnTo>
                  <a:lnTo>
                    <a:pt x="21600" y="3078"/>
                  </a:lnTo>
                  <a:lnTo>
                    <a:pt x="21527" y="3010"/>
                  </a:lnTo>
                  <a:lnTo>
                    <a:pt x="21426" y="2891"/>
                  </a:lnTo>
                  <a:lnTo>
                    <a:pt x="21301" y="2737"/>
                  </a:lnTo>
                  <a:lnTo>
                    <a:pt x="21190" y="2630"/>
                  </a:lnTo>
                  <a:lnTo>
                    <a:pt x="21119" y="2630"/>
                  </a:lnTo>
                  <a:lnTo>
                    <a:pt x="21030" y="2636"/>
                  </a:lnTo>
                  <a:lnTo>
                    <a:pt x="20974" y="2686"/>
                  </a:lnTo>
                  <a:lnTo>
                    <a:pt x="20878" y="2770"/>
                  </a:lnTo>
                  <a:lnTo>
                    <a:pt x="20770" y="2686"/>
                  </a:lnTo>
                  <a:lnTo>
                    <a:pt x="20722" y="2588"/>
                  </a:lnTo>
                  <a:lnTo>
                    <a:pt x="20543" y="2472"/>
                  </a:lnTo>
                  <a:lnTo>
                    <a:pt x="20456" y="2425"/>
                  </a:lnTo>
                  <a:lnTo>
                    <a:pt x="20307" y="2425"/>
                  </a:lnTo>
                  <a:lnTo>
                    <a:pt x="20202" y="2382"/>
                  </a:lnTo>
                  <a:lnTo>
                    <a:pt x="20089" y="2339"/>
                  </a:lnTo>
                  <a:lnTo>
                    <a:pt x="19926" y="2311"/>
                  </a:lnTo>
                  <a:lnTo>
                    <a:pt x="19800" y="2213"/>
                  </a:lnTo>
                  <a:lnTo>
                    <a:pt x="19643" y="2083"/>
                  </a:lnTo>
                  <a:lnTo>
                    <a:pt x="19551" y="2052"/>
                  </a:lnTo>
                  <a:lnTo>
                    <a:pt x="19315" y="2034"/>
                  </a:lnTo>
                  <a:lnTo>
                    <a:pt x="19215" y="1997"/>
                  </a:lnTo>
                  <a:lnTo>
                    <a:pt x="19122" y="1921"/>
                  </a:lnTo>
                  <a:lnTo>
                    <a:pt x="18920" y="1933"/>
                  </a:lnTo>
                  <a:lnTo>
                    <a:pt x="18735" y="1921"/>
                  </a:lnTo>
                  <a:lnTo>
                    <a:pt x="18590" y="1909"/>
                  </a:lnTo>
                  <a:lnTo>
                    <a:pt x="18496" y="1822"/>
                  </a:lnTo>
                  <a:lnTo>
                    <a:pt x="18364" y="1797"/>
                  </a:lnTo>
                  <a:lnTo>
                    <a:pt x="18239" y="1810"/>
                  </a:lnTo>
                  <a:lnTo>
                    <a:pt x="18137" y="1829"/>
                  </a:lnTo>
                  <a:lnTo>
                    <a:pt x="18157" y="1902"/>
                  </a:lnTo>
                  <a:lnTo>
                    <a:pt x="18248" y="1991"/>
                  </a:lnTo>
                  <a:lnTo>
                    <a:pt x="18296" y="2120"/>
                  </a:lnTo>
                  <a:lnTo>
                    <a:pt x="18233" y="2151"/>
                  </a:lnTo>
                  <a:lnTo>
                    <a:pt x="18148" y="2110"/>
                  </a:lnTo>
                  <a:lnTo>
                    <a:pt x="18025" y="2036"/>
                  </a:lnTo>
                  <a:lnTo>
                    <a:pt x="17903" y="1987"/>
                  </a:lnTo>
                  <a:lnTo>
                    <a:pt x="17710" y="1891"/>
                  </a:lnTo>
                  <a:lnTo>
                    <a:pt x="17551" y="1878"/>
                  </a:lnTo>
                  <a:lnTo>
                    <a:pt x="17370" y="1915"/>
                  </a:lnTo>
                  <a:lnTo>
                    <a:pt x="17038" y="1989"/>
                  </a:lnTo>
                  <a:lnTo>
                    <a:pt x="16827" y="1926"/>
                  </a:lnTo>
                  <a:lnTo>
                    <a:pt x="16722" y="1858"/>
                  </a:lnTo>
                  <a:lnTo>
                    <a:pt x="16565" y="1799"/>
                  </a:lnTo>
                  <a:lnTo>
                    <a:pt x="16503" y="1709"/>
                  </a:lnTo>
                  <a:lnTo>
                    <a:pt x="16417" y="1665"/>
                  </a:lnTo>
                  <a:lnTo>
                    <a:pt x="16350" y="1665"/>
                  </a:lnTo>
                  <a:lnTo>
                    <a:pt x="16180" y="1702"/>
                  </a:lnTo>
                  <a:lnTo>
                    <a:pt x="15880" y="1706"/>
                  </a:lnTo>
                  <a:lnTo>
                    <a:pt x="15742" y="1620"/>
                  </a:lnTo>
                  <a:lnTo>
                    <a:pt x="15543" y="1620"/>
                  </a:lnTo>
                  <a:lnTo>
                    <a:pt x="15307" y="1595"/>
                  </a:lnTo>
                  <a:lnTo>
                    <a:pt x="15157" y="1620"/>
                  </a:lnTo>
                  <a:lnTo>
                    <a:pt x="15047" y="1501"/>
                  </a:lnTo>
                  <a:lnTo>
                    <a:pt x="14881" y="1420"/>
                  </a:lnTo>
                  <a:lnTo>
                    <a:pt x="14763" y="1303"/>
                  </a:lnTo>
                  <a:lnTo>
                    <a:pt x="14679" y="1266"/>
                  </a:lnTo>
                  <a:lnTo>
                    <a:pt x="14635" y="1352"/>
                  </a:lnTo>
                  <a:lnTo>
                    <a:pt x="14550" y="1352"/>
                  </a:lnTo>
                  <a:lnTo>
                    <a:pt x="14462" y="1297"/>
                  </a:lnTo>
                  <a:lnTo>
                    <a:pt x="14166" y="1211"/>
                  </a:lnTo>
                  <a:lnTo>
                    <a:pt x="14073" y="1169"/>
                  </a:lnTo>
                  <a:lnTo>
                    <a:pt x="13945" y="1162"/>
                  </a:lnTo>
                  <a:lnTo>
                    <a:pt x="13813" y="1181"/>
                  </a:lnTo>
                  <a:lnTo>
                    <a:pt x="13627" y="1224"/>
                  </a:lnTo>
                  <a:lnTo>
                    <a:pt x="13667" y="1317"/>
                  </a:lnTo>
                  <a:lnTo>
                    <a:pt x="13749" y="1403"/>
                  </a:lnTo>
                  <a:lnTo>
                    <a:pt x="13692" y="1507"/>
                  </a:lnTo>
                  <a:lnTo>
                    <a:pt x="13597" y="1536"/>
                  </a:lnTo>
                  <a:lnTo>
                    <a:pt x="13538" y="1628"/>
                  </a:lnTo>
                  <a:lnTo>
                    <a:pt x="13428" y="1659"/>
                  </a:lnTo>
                  <a:lnTo>
                    <a:pt x="13358" y="1560"/>
                  </a:lnTo>
                  <a:lnTo>
                    <a:pt x="13216" y="1548"/>
                  </a:lnTo>
                  <a:lnTo>
                    <a:pt x="13131" y="1566"/>
                  </a:lnTo>
                  <a:lnTo>
                    <a:pt x="13104" y="1505"/>
                  </a:lnTo>
                  <a:lnTo>
                    <a:pt x="12982" y="1530"/>
                  </a:lnTo>
                  <a:lnTo>
                    <a:pt x="12917" y="1609"/>
                  </a:lnTo>
                  <a:lnTo>
                    <a:pt x="12808" y="1661"/>
                  </a:lnTo>
                  <a:lnTo>
                    <a:pt x="12730" y="1716"/>
                  </a:lnTo>
                  <a:lnTo>
                    <a:pt x="12648" y="1673"/>
                  </a:lnTo>
                  <a:lnTo>
                    <a:pt x="12554" y="1612"/>
                  </a:lnTo>
                  <a:lnTo>
                    <a:pt x="12432" y="1501"/>
                  </a:lnTo>
                  <a:lnTo>
                    <a:pt x="12362" y="1435"/>
                  </a:lnTo>
                  <a:lnTo>
                    <a:pt x="12252" y="1303"/>
                  </a:lnTo>
                  <a:lnTo>
                    <a:pt x="12198" y="1196"/>
                  </a:lnTo>
                  <a:lnTo>
                    <a:pt x="12065" y="1147"/>
                  </a:lnTo>
                  <a:lnTo>
                    <a:pt x="11907" y="1091"/>
                  </a:lnTo>
                  <a:lnTo>
                    <a:pt x="11807" y="1027"/>
                  </a:lnTo>
                  <a:lnTo>
                    <a:pt x="11650" y="1040"/>
                  </a:lnTo>
                  <a:lnTo>
                    <a:pt x="11476" y="1046"/>
                  </a:lnTo>
                  <a:lnTo>
                    <a:pt x="11319" y="1107"/>
                  </a:lnTo>
                  <a:lnTo>
                    <a:pt x="11161" y="1175"/>
                  </a:lnTo>
                  <a:lnTo>
                    <a:pt x="11102" y="1212"/>
                  </a:lnTo>
                  <a:lnTo>
                    <a:pt x="10997" y="1157"/>
                  </a:lnTo>
                  <a:lnTo>
                    <a:pt x="10925" y="1085"/>
                  </a:lnTo>
                  <a:lnTo>
                    <a:pt x="10818" y="1062"/>
                  </a:lnTo>
                  <a:lnTo>
                    <a:pt x="10706" y="1005"/>
                  </a:lnTo>
                  <a:lnTo>
                    <a:pt x="10635" y="986"/>
                  </a:lnTo>
                  <a:lnTo>
                    <a:pt x="10534" y="1017"/>
                  </a:lnTo>
                  <a:lnTo>
                    <a:pt x="10460" y="1067"/>
                  </a:lnTo>
                  <a:lnTo>
                    <a:pt x="10390" y="1116"/>
                  </a:lnTo>
                  <a:lnTo>
                    <a:pt x="10258" y="1109"/>
                  </a:lnTo>
                  <a:lnTo>
                    <a:pt x="10185" y="1048"/>
                  </a:lnTo>
                  <a:lnTo>
                    <a:pt x="10067" y="999"/>
                  </a:lnTo>
                  <a:lnTo>
                    <a:pt x="10001" y="925"/>
                  </a:lnTo>
                  <a:lnTo>
                    <a:pt x="9915" y="908"/>
                  </a:lnTo>
                  <a:lnTo>
                    <a:pt x="9859" y="933"/>
                  </a:lnTo>
                  <a:lnTo>
                    <a:pt x="9750" y="999"/>
                  </a:lnTo>
                  <a:lnTo>
                    <a:pt x="9570" y="1077"/>
                  </a:lnTo>
                  <a:lnTo>
                    <a:pt x="9446" y="1137"/>
                  </a:lnTo>
                  <a:lnTo>
                    <a:pt x="9279" y="1137"/>
                  </a:lnTo>
                  <a:lnTo>
                    <a:pt x="9295" y="1014"/>
                  </a:lnTo>
                  <a:lnTo>
                    <a:pt x="9310" y="961"/>
                  </a:lnTo>
                  <a:lnTo>
                    <a:pt x="9378" y="871"/>
                  </a:lnTo>
                  <a:lnTo>
                    <a:pt x="9505" y="792"/>
                  </a:lnTo>
                  <a:lnTo>
                    <a:pt x="9585" y="731"/>
                  </a:lnTo>
                  <a:lnTo>
                    <a:pt x="9656" y="672"/>
                  </a:lnTo>
                  <a:lnTo>
                    <a:pt x="9727" y="607"/>
                  </a:lnTo>
                  <a:lnTo>
                    <a:pt x="9742" y="445"/>
                  </a:lnTo>
                  <a:lnTo>
                    <a:pt x="9582" y="412"/>
                  </a:lnTo>
                  <a:cubicBezTo>
                    <a:pt x="9560" y="371"/>
                    <a:pt x="9533" y="339"/>
                    <a:pt x="9502" y="316"/>
                  </a:cubicBezTo>
                  <a:cubicBezTo>
                    <a:pt x="9454" y="281"/>
                    <a:pt x="9400" y="272"/>
                    <a:pt x="9348" y="291"/>
                  </a:cubicBezTo>
                  <a:lnTo>
                    <a:pt x="9271" y="259"/>
                  </a:lnTo>
                  <a:lnTo>
                    <a:pt x="9024" y="240"/>
                  </a:lnTo>
                  <a:lnTo>
                    <a:pt x="8961" y="296"/>
                  </a:lnTo>
                  <a:lnTo>
                    <a:pt x="8878" y="321"/>
                  </a:lnTo>
                  <a:lnTo>
                    <a:pt x="8778" y="327"/>
                  </a:lnTo>
                  <a:lnTo>
                    <a:pt x="8669" y="321"/>
                  </a:lnTo>
                  <a:lnTo>
                    <a:pt x="8552" y="169"/>
                  </a:lnTo>
                  <a:lnTo>
                    <a:pt x="8382" y="61"/>
                  </a:lnTo>
                  <a:lnTo>
                    <a:pt x="8181" y="0"/>
                  </a:lnTo>
                  <a:lnTo>
                    <a:pt x="8118" y="111"/>
                  </a:lnTo>
                  <a:cubicBezTo>
                    <a:pt x="8095" y="146"/>
                    <a:pt x="8072" y="181"/>
                    <a:pt x="8049" y="216"/>
                  </a:cubicBezTo>
                  <a:cubicBezTo>
                    <a:pt x="8019" y="259"/>
                    <a:pt x="7990" y="302"/>
                    <a:pt x="7960" y="345"/>
                  </a:cubicBezTo>
                  <a:lnTo>
                    <a:pt x="7855" y="476"/>
                  </a:lnTo>
                  <a:lnTo>
                    <a:pt x="7722" y="482"/>
                  </a:lnTo>
                  <a:lnTo>
                    <a:pt x="7658" y="400"/>
                  </a:lnTo>
                  <a:lnTo>
                    <a:pt x="7484" y="373"/>
                  </a:lnTo>
                  <a:lnTo>
                    <a:pt x="7361" y="362"/>
                  </a:lnTo>
                  <a:lnTo>
                    <a:pt x="7275" y="430"/>
                  </a:lnTo>
                  <a:lnTo>
                    <a:pt x="7161" y="486"/>
                  </a:lnTo>
                  <a:lnTo>
                    <a:pt x="7012" y="523"/>
                  </a:lnTo>
                  <a:lnTo>
                    <a:pt x="6838" y="560"/>
                  </a:lnTo>
                  <a:lnTo>
                    <a:pt x="6726" y="578"/>
                  </a:lnTo>
                  <a:lnTo>
                    <a:pt x="6715" y="666"/>
                  </a:lnTo>
                  <a:lnTo>
                    <a:pt x="6751" y="734"/>
                  </a:lnTo>
                  <a:lnTo>
                    <a:pt x="6843" y="832"/>
                  </a:lnTo>
                  <a:lnTo>
                    <a:pt x="6786" y="906"/>
                  </a:lnTo>
                  <a:lnTo>
                    <a:pt x="6718" y="930"/>
                  </a:lnTo>
                  <a:lnTo>
                    <a:pt x="6637" y="973"/>
                  </a:lnTo>
                  <a:lnTo>
                    <a:pt x="6556" y="924"/>
                  </a:lnTo>
                  <a:lnTo>
                    <a:pt x="6471" y="887"/>
                  </a:lnTo>
                  <a:lnTo>
                    <a:pt x="6350" y="943"/>
                  </a:lnTo>
                  <a:lnTo>
                    <a:pt x="6279" y="996"/>
                  </a:lnTo>
                  <a:lnTo>
                    <a:pt x="6206" y="1051"/>
                  </a:lnTo>
                  <a:lnTo>
                    <a:pt x="6149" y="1132"/>
                  </a:lnTo>
                  <a:lnTo>
                    <a:pt x="6064" y="1205"/>
                  </a:lnTo>
                  <a:lnTo>
                    <a:pt x="5960" y="1295"/>
                  </a:lnTo>
                  <a:lnTo>
                    <a:pt x="5892" y="1351"/>
                  </a:lnTo>
                  <a:lnTo>
                    <a:pt x="5816" y="1400"/>
                  </a:lnTo>
                  <a:lnTo>
                    <a:pt x="5722" y="1449"/>
                  </a:lnTo>
                  <a:lnTo>
                    <a:pt x="5637" y="1449"/>
                  </a:lnTo>
                  <a:lnTo>
                    <a:pt x="5595" y="1413"/>
                  </a:lnTo>
                  <a:lnTo>
                    <a:pt x="5495" y="1413"/>
                  </a:lnTo>
                  <a:lnTo>
                    <a:pt x="5468" y="1536"/>
                  </a:lnTo>
                  <a:lnTo>
                    <a:pt x="5511" y="1683"/>
                  </a:lnTo>
                  <a:lnTo>
                    <a:pt x="5628" y="1858"/>
                  </a:lnTo>
                  <a:lnTo>
                    <a:pt x="5664" y="1907"/>
                  </a:lnTo>
                  <a:lnTo>
                    <a:pt x="5767" y="1929"/>
                  </a:lnTo>
                  <a:lnTo>
                    <a:pt x="5876" y="2075"/>
                  </a:lnTo>
                  <a:lnTo>
                    <a:pt x="5864" y="2215"/>
                  </a:lnTo>
                  <a:lnTo>
                    <a:pt x="5905" y="2289"/>
                  </a:lnTo>
                  <a:lnTo>
                    <a:pt x="5866" y="2477"/>
                  </a:lnTo>
                  <a:lnTo>
                    <a:pt x="5797" y="2656"/>
                  </a:lnTo>
                  <a:lnTo>
                    <a:pt x="5709" y="2755"/>
                  </a:lnTo>
                  <a:lnTo>
                    <a:pt x="5587" y="2810"/>
                  </a:lnTo>
                  <a:lnTo>
                    <a:pt x="5482" y="2822"/>
                  </a:lnTo>
                  <a:cubicBezTo>
                    <a:pt x="5453" y="2798"/>
                    <a:pt x="5444" y="2741"/>
                    <a:pt x="5463" y="2699"/>
                  </a:cubicBezTo>
                  <a:cubicBezTo>
                    <a:pt x="5481" y="2659"/>
                    <a:pt x="5516" y="2653"/>
                    <a:pt x="5544" y="2631"/>
                  </a:cubicBezTo>
                  <a:cubicBezTo>
                    <a:pt x="5592" y="2593"/>
                    <a:pt x="5617" y="2510"/>
                    <a:pt x="5603" y="2430"/>
                  </a:cubicBezTo>
                  <a:lnTo>
                    <a:pt x="5557" y="2208"/>
                  </a:lnTo>
                  <a:lnTo>
                    <a:pt x="5456" y="2066"/>
                  </a:lnTo>
                  <a:lnTo>
                    <a:pt x="5369" y="1842"/>
                  </a:lnTo>
                  <a:lnTo>
                    <a:pt x="5304" y="1651"/>
                  </a:lnTo>
                  <a:lnTo>
                    <a:pt x="5239" y="1515"/>
                  </a:lnTo>
                  <a:lnTo>
                    <a:pt x="5182" y="1355"/>
                  </a:lnTo>
                  <a:lnTo>
                    <a:pt x="5074" y="1252"/>
                  </a:lnTo>
                  <a:lnTo>
                    <a:pt x="4913" y="1178"/>
                  </a:lnTo>
                  <a:lnTo>
                    <a:pt x="4747" y="1246"/>
                  </a:lnTo>
                  <a:lnTo>
                    <a:pt x="4613" y="1388"/>
                  </a:lnTo>
                  <a:lnTo>
                    <a:pt x="4609" y="1523"/>
                  </a:lnTo>
                  <a:lnTo>
                    <a:pt x="4654" y="1702"/>
                  </a:lnTo>
                  <a:lnTo>
                    <a:pt x="4727" y="1825"/>
                  </a:lnTo>
                  <a:lnTo>
                    <a:pt x="4848" y="1874"/>
                  </a:lnTo>
                  <a:lnTo>
                    <a:pt x="4946" y="1942"/>
                  </a:lnTo>
                  <a:lnTo>
                    <a:pt x="5024" y="2032"/>
                  </a:lnTo>
                  <a:lnTo>
                    <a:pt x="5089" y="2143"/>
                  </a:lnTo>
                  <a:lnTo>
                    <a:pt x="5077" y="2241"/>
                  </a:lnTo>
                  <a:lnTo>
                    <a:pt x="4981" y="2276"/>
                  </a:lnTo>
                  <a:lnTo>
                    <a:pt x="4947" y="2348"/>
                  </a:lnTo>
                  <a:lnTo>
                    <a:pt x="4872" y="2286"/>
                  </a:lnTo>
                  <a:lnTo>
                    <a:pt x="4788" y="2194"/>
                  </a:lnTo>
                  <a:lnTo>
                    <a:pt x="4710" y="2163"/>
                  </a:lnTo>
                  <a:lnTo>
                    <a:pt x="4603" y="2151"/>
                  </a:lnTo>
                  <a:lnTo>
                    <a:pt x="4678" y="2284"/>
                  </a:lnTo>
                  <a:lnTo>
                    <a:pt x="4754" y="2363"/>
                  </a:lnTo>
                  <a:lnTo>
                    <a:pt x="4735" y="2522"/>
                  </a:lnTo>
                  <a:lnTo>
                    <a:pt x="4571" y="2643"/>
                  </a:lnTo>
                  <a:lnTo>
                    <a:pt x="4490" y="2738"/>
                  </a:lnTo>
                  <a:lnTo>
                    <a:pt x="4323" y="2820"/>
                  </a:lnTo>
                  <a:lnTo>
                    <a:pt x="4189" y="2900"/>
                  </a:lnTo>
                  <a:lnTo>
                    <a:pt x="4168" y="3010"/>
                  </a:lnTo>
                  <a:lnTo>
                    <a:pt x="4176" y="3166"/>
                  </a:lnTo>
                  <a:lnTo>
                    <a:pt x="4263" y="3589"/>
                  </a:lnTo>
                  <a:lnTo>
                    <a:pt x="4302" y="3809"/>
                  </a:lnTo>
                  <a:lnTo>
                    <a:pt x="4391" y="3967"/>
                  </a:lnTo>
                  <a:lnTo>
                    <a:pt x="4410" y="4139"/>
                  </a:lnTo>
                  <a:lnTo>
                    <a:pt x="4418" y="4379"/>
                  </a:lnTo>
                  <a:lnTo>
                    <a:pt x="4441" y="4560"/>
                  </a:lnTo>
                  <a:lnTo>
                    <a:pt x="4437" y="4864"/>
                  </a:lnTo>
                  <a:lnTo>
                    <a:pt x="4527" y="4941"/>
                  </a:lnTo>
                  <a:lnTo>
                    <a:pt x="4567" y="5097"/>
                  </a:lnTo>
                  <a:lnTo>
                    <a:pt x="4635" y="5183"/>
                  </a:lnTo>
                  <a:lnTo>
                    <a:pt x="4651" y="5256"/>
                  </a:lnTo>
                  <a:lnTo>
                    <a:pt x="4626" y="5367"/>
                  </a:lnTo>
                  <a:lnTo>
                    <a:pt x="4576" y="5443"/>
                  </a:lnTo>
                  <a:lnTo>
                    <a:pt x="4445" y="5463"/>
                  </a:lnTo>
                  <a:lnTo>
                    <a:pt x="4316" y="5596"/>
                  </a:lnTo>
                  <a:lnTo>
                    <a:pt x="4406" y="5724"/>
                  </a:lnTo>
                  <a:lnTo>
                    <a:pt x="4387" y="5836"/>
                  </a:lnTo>
                  <a:lnTo>
                    <a:pt x="4594" y="6114"/>
                  </a:lnTo>
                  <a:lnTo>
                    <a:pt x="4754" y="6030"/>
                  </a:lnTo>
                  <a:lnTo>
                    <a:pt x="4789" y="5840"/>
                  </a:lnTo>
                  <a:lnTo>
                    <a:pt x="4841" y="5803"/>
                  </a:lnTo>
                  <a:lnTo>
                    <a:pt x="4948" y="5879"/>
                  </a:lnTo>
                  <a:lnTo>
                    <a:pt x="5006" y="6012"/>
                  </a:lnTo>
                  <a:lnTo>
                    <a:pt x="4972" y="6178"/>
                  </a:lnTo>
                  <a:lnTo>
                    <a:pt x="4922" y="6262"/>
                  </a:lnTo>
                  <a:lnTo>
                    <a:pt x="4935" y="6389"/>
                  </a:lnTo>
                  <a:lnTo>
                    <a:pt x="4975" y="6457"/>
                  </a:lnTo>
                  <a:lnTo>
                    <a:pt x="4930" y="6525"/>
                  </a:lnTo>
                  <a:lnTo>
                    <a:pt x="4941" y="6684"/>
                  </a:lnTo>
                  <a:lnTo>
                    <a:pt x="4896" y="6822"/>
                  </a:lnTo>
                  <a:lnTo>
                    <a:pt x="4856" y="6858"/>
                  </a:lnTo>
                  <a:lnTo>
                    <a:pt x="4492" y="6703"/>
                  </a:lnTo>
                  <a:lnTo>
                    <a:pt x="4399" y="6602"/>
                  </a:lnTo>
                  <a:lnTo>
                    <a:pt x="4252" y="6584"/>
                  </a:lnTo>
                  <a:lnTo>
                    <a:pt x="4068" y="6730"/>
                  </a:lnTo>
                  <a:lnTo>
                    <a:pt x="3743" y="6603"/>
                  </a:lnTo>
                  <a:lnTo>
                    <a:pt x="3618" y="6656"/>
                  </a:lnTo>
                  <a:lnTo>
                    <a:pt x="3600" y="6823"/>
                  </a:lnTo>
                  <a:lnTo>
                    <a:pt x="3636" y="7187"/>
                  </a:lnTo>
                  <a:lnTo>
                    <a:pt x="3748" y="7239"/>
                  </a:lnTo>
                  <a:lnTo>
                    <a:pt x="3825" y="7347"/>
                  </a:lnTo>
                  <a:lnTo>
                    <a:pt x="3825" y="7604"/>
                  </a:lnTo>
                  <a:lnTo>
                    <a:pt x="3887" y="7855"/>
                  </a:lnTo>
                  <a:lnTo>
                    <a:pt x="3979" y="8012"/>
                  </a:lnTo>
                  <a:lnTo>
                    <a:pt x="4086" y="8093"/>
                  </a:lnTo>
                  <a:lnTo>
                    <a:pt x="4220" y="8136"/>
                  </a:lnTo>
                  <a:lnTo>
                    <a:pt x="4293" y="8263"/>
                  </a:lnTo>
                  <a:lnTo>
                    <a:pt x="4293" y="8394"/>
                  </a:lnTo>
                  <a:lnTo>
                    <a:pt x="4366" y="8540"/>
                  </a:lnTo>
                  <a:lnTo>
                    <a:pt x="4383" y="8629"/>
                  </a:lnTo>
                  <a:lnTo>
                    <a:pt x="4299" y="8664"/>
                  </a:lnTo>
                  <a:lnTo>
                    <a:pt x="4172" y="8604"/>
                  </a:lnTo>
                  <a:lnTo>
                    <a:pt x="4026" y="8653"/>
                  </a:lnTo>
                  <a:lnTo>
                    <a:pt x="3937" y="8795"/>
                  </a:lnTo>
                  <a:lnTo>
                    <a:pt x="3868" y="9042"/>
                  </a:lnTo>
                  <a:lnTo>
                    <a:pt x="4014" y="9200"/>
                  </a:lnTo>
                  <a:lnTo>
                    <a:pt x="4153" y="9272"/>
                  </a:lnTo>
                  <a:lnTo>
                    <a:pt x="4317" y="9447"/>
                  </a:lnTo>
                  <a:lnTo>
                    <a:pt x="4379" y="9595"/>
                  </a:lnTo>
                  <a:lnTo>
                    <a:pt x="4500" y="9504"/>
                  </a:lnTo>
                  <a:lnTo>
                    <a:pt x="4590" y="9545"/>
                  </a:lnTo>
                  <a:lnTo>
                    <a:pt x="4620" y="9647"/>
                  </a:lnTo>
                  <a:lnTo>
                    <a:pt x="4729" y="9807"/>
                  </a:lnTo>
                  <a:lnTo>
                    <a:pt x="4703" y="9934"/>
                  </a:lnTo>
                  <a:lnTo>
                    <a:pt x="4589" y="10028"/>
                  </a:lnTo>
                  <a:lnTo>
                    <a:pt x="4485" y="9905"/>
                  </a:lnTo>
                  <a:lnTo>
                    <a:pt x="4398" y="9948"/>
                  </a:lnTo>
                  <a:lnTo>
                    <a:pt x="4460" y="10099"/>
                  </a:lnTo>
                  <a:lnTo>
                    <a:pt x="4558" y="10237"/>
                  </a:lnTo>
                  <a:lnTo>
                    <a:pt x="4639" y="10407"/>
                  </a:lnTo>
                  <a:lnTo>
                    <a:pt x="4716" y="10732"/>
                  </a:lnTo>
                  <a:lnTo>
                    <a:pt x="4705" y="10997"/>
                  </a:lnTo>
                  <a:lnTo>
                    <a:pt x="4587" y="11154"/>
                  </a:lnTo>
                  <a:lnTo>
                    <a:pt x="4430" y="11160"/>
                  </a:lnTo>
                  <a:lnTo>
                    <a:pt x="4375" y="11281"/>
                  </a:lnTo>
                  <a:lnTo>
                    <a:pt x="4289" y="11156"/>
                  </a:lnTo>
                  <a:cubicBezTo>
                    <a:pt x="4252" y="11136"/>
                    <a:pt x="4216" y="11114"/>
                    <a:pt x="4180" y="11088"/>
                  </a:cubicBezTo>
                  <a:cubicBezTo>
                    <a:pt x="4134" y="11055"/>
                    <a:pt x="4089" y="11017"/>
                    <a:pt x="4044" y="10979"/>
                  </a:cubicBezTo>
                  <a:cubicBezTo>
                    <a:pt x="3984" y="10930"/>
                    <a:pt x="3923" y="10882"/>
                    <a:pt x="3862" y="10835"/>
                  </a:cubicBezTo>
                  <a:lnTo>
                    <a:pt x="3803" y="10661"/>
                  </a:lnTo>
                  <a:lnTo>
                    <a:pt x="3784" y="10495"/>
                  </a:lnTo>
                  <a:lnTo>
                    <a:pt x="3841" y="10339"/>
                  </a:lnTo>
                  <a:lnTo>
                    <a:pt x="3888" y="1022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8" name="Shape 2008"/>
            <p:cNvSpPr/>
            <p:nvPr/>
          </p:nvSpPr>
          <p:spPr>
            <a:xfrm>
              <a:off x="11620930" y="113286"/>
              <a:ext cx="589286" cy="160387"/>
            </a:xfrm>
            <a:custGeom>
              <a:avLst/>
              <a:gdLst/>
              <a:ahLst/>
              <a:cxnLst>
                <a:cxn ang="0">
                  <a:pos x="wd2" y="hd2"/>
                </a:cxn>
                <a:cxn ang="5400000">
                  <a:pos x="wd2" y="hd2"/>
                </a:cxn>
                <a:cxn ang="10800000">
                  <a:pos x="wd2" y="hd2"/>
                </a:cxn>
                <a:cxn ang="16200000">
                  <a:pos x="wd2" y="hd2"/>
                </a:cxn>
              </a:cxnLst>
              <a:rect l="0" t="0" r="r" b="b"/>
              <a:pathLst>
                <a:path w="21600" h="21600" extrusionOk="0">
                  <a:moveTo>
                    <a:pt x="7778" y="6595"/>
                  </a:moveTo>
                  <a:lnTo>
                    <a:pt x="10446" y="7621"/>
                  </a:lnTo>
                  <a:lnTo>
                    <a:pt x="11913" y="8186"/>
                  </a:lnTo>
                  <a:lnTo>
                    <a:pt x="12620" y="11749"/>
                  </a:lnTo>
                  <a:lnTo>
                    <a:pt x="14481" y="12643"/>
                  </a:lnTo>
                  <a:lnTo>
                    <a:pt x="16772" y="11668"/>
                  </a:lnTo>
                  <a:lnTo>
                    <a:pt x="18486" y="11668"/>
                  </a:lnTo>
                  <a:lnTo>
                    <a:pt x="20801" y="12156"/>
                  </a:lnTo>
                  <a:lnTo>
                    <a:pt x="21600" y="13283"/>
                  </a:lnTo>
                  <a:lnTo>
                    <a:pt x="19933" y="15944"/>
                  </a:lnTo>
                  <a:lnTo>
                    <a:pt x="17089" y="15944"/>
                  </a:lnTo>
                  <a:lnTo>
                    <a:pt x="16332" y="19345"/>
                  </a:lnTo>
                  <a:lnTo>
                    <a:pt x="16001" y="21600"/>
                  </a:lnTo>
                  <a:lnTo>
                    <a:pt x="14718" y="20625"/>
                  </a:lnTo>
                  <a:lnTo>
                    <a:pt x="14985" y="16005"/>
                  </a:lnTo>
                  <a:lnTo>
                    <a:pt x="13115" y="14553"/>
                  </a:lnTo>
                  <a:lnTo>
                    <a:pt x="9998" y="14309"/>
                  </a:lnTo>
                  <a:lnTo>
                    <a:pt x="8554" y="13334"/>
                  </a:lnTo>
                  <a:lnTo>
                    <a:pt x="6375" y="9273"/>
                  </a:lnTo>
                  <a:lnTo>
                    <a:pt x="4455" y="10004"/>
                  </a:lnTo>
                  <a:lnTo>
                    <a:pt x="647" y="10490"/>
                  </a:lnTo>
                  <a:lnTo>
                    <a:pt x="0" y="7648"/>
                  </a:lnTo>
                  <a:lnTo>
                    <a:pt x="1373" y="1494"/>
                  </a:lnTo>
                  <a:lnTo>
                    <a:pt x="2843" y="0"/>
                  </a:lnTo>
                  <a:lnTo>
                    <a:pt x="5108" y="1491"/>
                  </a:lnTo>
                  <a:lnTo>
                    <a:pt x="5617" y="3189"/>
                  </a:lnTo>
                  <a:lnTo>
                    <a:pt x="6572" y="5128"/>
                  </a:lnTo>
                  <a:lnTo>
                    <a:pt x="7778" y="6595"/>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09" name="Shape 2009"/>
            <p:cNvSpPr/>
            <p:nvPr/>
          </p:nvSpPr>
          <p:spPr>
            <a:xfrm>
              <a:off x="15329828" y="1613703"/>
              <a:ext cx="390253" cy="458161"/>
            </a:xfrm>
            <a:custGeom>
              <a:avLst/>
              <a:gdLst/>
              <a:ahLst/>
              <a:cxnLst>
                <a:cxn ang="0">
                  <a:pos x="wd2" y="hd2"/>
                </a:cxn>
                <a:cxn ang="5400000">
                  <a:pos x="wd2" y="hd2"/>
                </a:cxn>
                <a:cxn ang="10800000">
                  <a:pos x="wd2" y="hd2"/>
                </a:cxn>
                <a:cxn ang="16200000">
                  <a:pos x="wd2" y="hd2"/>
                </a:cxn>
              </a:cxnLst>
              <a:rect l="0" t="0" r="r" b="b"/>
              <a:pathLst>
                <a:path w="21600" h="21600" extrusionOk="0">
                  <a:moveTo>
                    <a:pt x="918" y="306"/>
                  </a:moveTo>
                  <a:lnTo>
                    <a:pt x="2649" y="0"/>
                  </a:lnTo>
                  <a:lnTo>
                    <a:pt x="4359" y="1473"/>
                  </a:lnTo>
                  <a:lnTo>
                    <a:pt x="4763" y="2920"/>
                  </a:lnTo>
                  <a:lnTo>
                    <a:pt x="5532" y="4452"/>
                  </a:lnTo>
                  <a:lnTo>
                    <a:pt x="7347" y="6386"/>
                  </a:lnTo>
                  <a:lnTo>
                    <a:pt x="9263" y="7065"/>
                  </a:lnTo>
                  <a:lnTo>
                    <a:pt x="12200" y="8654"/>
                  </a:lnTo>
                  <a:lnTo>
                    <a:pt x="15159" y="10100"/>
                  </a:lnTo>
                  <a:lnTo>
                    <a:pt x="16566" y="11032"/>
                  </a:lnTo>
                  <a:lnTo>
                    <a:pt x="17268" y="12134"/>
                  </a:lnTo>
                  <a:lnTo>
                    <a:pt x="17470" y="13346"/>
                  </a:lnTo>
                  <a:lnTo>
                    <a:pt x="16028" y="13005"/>
                  </a:lnTo>
                  <a:lnTo>
                    <a:pt x="14423" y="13403"/>
                  </a:lnTo>
                  <a:lnTo>
                    <a:pt x="14629" y="14594"/>
                  </a:lnTo>
                  <a:lnTo>
                    <a:pt x="16612" y="15959"/>
                  </a:lnTo>
                  <a:lnTo>
                    <a:pt x="18226" y="17825"/>
                  </a:lnTo>
                  <a:lnTo>
                    <a:pt x="20991" y="20121"/>
                  </a:lnTo>
                  <a:lnTo>
                    <a:pt x="21600" y="21600"/>
                  </a:lnTo>
                  <a:lnTo>
                    <a:pt x="18856" y="21600"/>
                  </a:lnTo>
                  <a:lnTo>
                    <a:pt x="16692" y="20075"/>
                  </a:lnTo>
                  <a:cubicBezTo>
                    <a:pt x="16027" y="19637"/>
                    <a:pt x="15479" y="19086"/>
                    <a:pt x="15082" y="18458"/>
                  </a:cubicBezTo>
                  <a:cubicBezTo>
                    <a:pt x="14796" y="18005"/>
                    <a:pt x="14594" y="17518"/>
                    <a:pt x="14481" y="17014"/>
                  </a:cubicBezTo>
                  <a:lnTo>
                    <a:pt x="13271" y="15138"/>
                  </a:lnTo>
                  <a:lnTo>
                    <a:pt x="12262" y="13005"/>
                  </a:lnTo>
                  <a:lnTo>
                    <a:pt x="10884" y="11071"/>
                  </a:lnTo>
                  <a:lnTo>
                    <a:pt x="9077" y="9201"/>
                  </a:lnTo>
                  <a:lnTo>
                    <a:pt x="7270" y="7413"/>
                  </a:lnTo>
                  <a:lnTo>
                    <a:pt x="5169" y="6059"/>
                  </a:lnTo>
                  <a:lnTo>
                    <a:pt x="4097" y="4751"/>
                  </a:lnTo>
                  <a:lnTo>
                    <a:pt x="2685" y="3332"/>
                  </a:lnTo>
                  <a:lnTo>
                    <a:pt x="0" y="1690"/>
                  </a:lnTo>
                  <a:lnTo>
                    <a:pt x="918" y="30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0" name="Shape 2010"/>
            <p:cNvSpPr/>
            <p:nvPr/>
          </p:nvSpPr>
          <p:spPr>
            <a:xfrm>
              <a:off x="15699288" y="2130153"/>
              <a:ext cx="273512" cy="260169"/>
            </a:xfrm>
            <a:custGeom>
              <a:avLst/>
              <a:gdLst/>
              <a:ahLst/>
              <a:cxnLst>
                <a:cxn ang="0">
                  <a:pos x="wd2" y="hd2"/>
                </a:cxn>
                <a:cxn ang="5400000">
                  <a:pos x="wd2" y="hd2"/>
                </a:cxn>
                <a:cxn ang="10800000">
                  <a:pos x="wd2" y="hd2"/>
                </a:cxn>
                <a:cxn ang="16200000">
                  <a:pos x="wd2" y="hd2"/>
                </a:cxn>
              </a:cxnLst>
              <a:rect l="0" t="0" r="r" b="b"/>
              <a:pathLst>
                <a:path w="21600" h="21600" extrusionOk="0">
                  <a:moveTo>
                    <a:pt x="1216" y="0"/>
                  </a:moveTo>
                  <a:lnTo>
                    <a:pt x="3327" y="2686"/>
                  </a:lnTo>
                  <a:lnTo>
                    <a:pt x="5129" y="3465"/>
                  </a:lnTo>
                  <a:lnTo>
                    <a:pt x="5987" y="5412"/>
                  </a:lnTo>
                  <a:lnTo>
                    <a:pt x="8960" y="8066"/>
                  </a:lnTo>
                  <a:lnTo>
                    <a:pt x="13176" y="8066"/>
                  </a:lnTo>
                  <a:lnTo>
                    <a:pt x="16240" y="8060"/>
                  </a:lnTo>
                  <a:lnTo>
                    <a:pt x="20071" y="9506"/>
                  </a:lnTo>
                  <a:lnTo>
                    <a:pt x="21600" y="11754"/>
                  </a:lnTo>
                  <a:lnTo>
                    <a:pt x="18242" y="13299"/>
                  </a:lnTo>
                  <a:lnTo>
                    <a:pt x="16138" y="13894"/>
                  </a:lnTo>
                  <a:lnTo>
                    <a:pt x="16857" y="17337"/>
                  </a:lnTo>
                  <a:lnTo>
                    <a:pt x="14039" y="17181"/>
                  </a:lnTo>
                  <a:lnTo>
                    <a:pt x="12762" y="16136"/>
                  </a:lnTo>
                  <a:cubicBezTo>
                    <a:pt x="11828" y="15985"/>
                    <a:pt x="10901" y="15786"/>
                    <a:pt x="9986" y="15541"/>
                  </a:cubicBezTo>
                  <a:cubicBezTo>
                    <a:pt x="9104" y="15304"/>
                    <a:pt x="8234" y="15024"/>
                    <a:pt x="7377" y="14702"/>
                  </a:cubicBezTo>
                  <a:lnTo>
                    <a:pt x="5842" y="15002"/>
                  </a:lnTo>
                  <a:lnTo>
                    <a:pt x="5992" y="19096"/>
                  </a:lnTo>
                  <a:lnTo>
                    <a:pt x="4895" y="21600"/>
                  </a:lnTo>
                  <a:lnTo>
                    <a:pt x="2646" y="18495"/>
                  </a:lnTo>
                  <a:lnTo>
                    <a:pt x="2215" y="16698"/>
                  </a:lnTo>
                  <a:lnTo>
                    <a:pt x="499" y="14902"/>
                  </a:lnTo>
                  <a:lnTo>
                    <a:pt x="34" y="12773"/>
                  </a:lnTo>
                  <a:cubicBezTo>
                    <a:pt x="789" y="12296"/>
                    <a:pt x="1459" y="11687"/>
                    <a:pt x="2015" y="10971"/>
                  </a:cubicBezTo>
                  <a:cubicBezTo>
                    <a:pt x="2581" y="10241"/>
                    <a:pt x="3020" y="9412"/>
                    <a:pt x="3310" y="8523"/>
                  </a:cubicBezTo>
                  <a:lnTo>
                    <a:pt x="1535" y="5374"/>
                  </a:lnTo>
                  <a:lnTo>
                    <a:pt x="0" y="3428"/>
                  </a:lnTo>
                  <a:lnTo>
                    <a:pt x="121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1" name="Shape 2011"/>
            <p:cNvSpPr/>
            <p:nvPr/>
          </p:nvSpPr>
          <p:spPr>
            <a:xfrm>
              <a:off x="15486916" y="2408672"/>
              <a:ext cx="492031" cy="476279"/>
            </a:xfrm>
            <a:custGeom>
              <a:avLst/>
              <a:gdLst/>
              <a:ahLst/>
              <a:cxnLst>
                <a:cxn ang="0">
                  <a:pos x="wd2" y="hd2"/>
                </a:cxn>
                <a:cxn ang="5400000">
                  <a:pos x="wd2" y="hd2"/>
                </a:cxn>
                <a:cxn ang="10800000">
                  <a:pos x="wd2" y="hd2"/>
                </a:cxn>
                <a:cxn ang="16200000">
                  <a:pos x="wd2" y="hd2"/>
                </a:cxn>
              </a:cxnLst>
              <a:rect l="0" t="0" r="r" b="b"/>
              <a:pathLst>
                <a:path w="21600" h="21600" extrusionOk="0">
                  <a:moveTo>
                    <a:pt x="14831" y="0"/>
                  </a:moveTo>
                  <a:lnTo>
                    <a:pt x="16152" y="752"/>
                  </a:lnTo>
                  <a:lnTo>
                    <a:pt x="17169" y="1568"/>
                  </a:lnTo>
                  <a:lnTo>
                    <a:pt x="18839" y="1893"/>
                  </a:lnTo>
                  <a:lnTo>
                    <a:pt x="18839" y="3442"/>
                  </a:lnTo>
                  <a:lnTo>
                    <a:pt x="19262" y="4642"/>
                  </a:lnTo>
                  <a:lnTo>
                    <a:pt x="19979" y="5617"/>
                  </a:lnTo>
                  <a:lnTo>
                    <a:pt x="19182" y="6899"/>
                  </a:lnTo>
                  <a:lnTo>
                    <a:pt x="19182" y="8099"/>
                  </a:lnTo>
                  <a:lnTo>
                    <a:pt x="19662" y="9375"/>
                  </a:lnTo>
                  <a:lnTo>
                    <a:pt x="20216" y="10435"/>
                  </a:lnTo>
                  <a:lnTo>
                    <a:pt x="20594" y="11892"/>
                  </a:lnTo>
                  <a:lnTo>
                    <a:pt x="21520" y="13554"/>
                  </a:lnTo>
                  <a:lnTo>
                    <a:pt x="21600" y="15848"/>
                  </a:lnTo>
                  <a:lnTo>
                    <a:pt x="20167" y="17076"/>
                  </a:lnTo>
                  <a:lnTo>
                    <a:pt x="18837" y="17726"/>
                  </a:lnTo>
                  <a:lnTo>
                    <a:pt x="16684" y="18109"/>
                  </a:lnTo>
                  <a:lnTo>
                    <a:pt x="15274" y="18188"/>
                  </a:lnTo>
                  <a:lnTo>
                    <a:pt x="13867" y="18430"/>
                  </a:lnTo>
                  <a:lnTo>
                    <a:pt x="13462" y="19798"/>
                  </a:lnTo>
                  <a:lnTo>
                    <a:pt x="13164" y="20810"/>
                  </a:lnTo>
                  <a:lnTo>
                    <a:pt x="12474" y="21600"/>
                  </a:lnTo>
                  <a:lnTo>
                    <a:pt x="11162" y="19907"/>
                  </a:lnTo>
                  <a:lnTo>
                    <a:pt x="10416" y="19251"/>
                  </a:lnTo>
                  <a:lnTo>
                    <a:pt x="7383" y="19114"/>
                  </a:lnTo>
                  <a:lnTo>
                    <a:pt x="4329" y="19388"/>
                  </a:lnTo>
                  <a:lnTo>
                    <a:pt x="1907" y="20174"/>
                  </a:lnTo>
                  <a:lnTo>
                    <a:pt x="0" y="18923"/>
                  </a:lnTo>
                  <a:lnTo>
                    <a:pt x="1177" y="17804"/>
                  </a:lnTo>
                  <a:lnTo>
                    <a:pt x="2674" y="17668"/>
                  </a:lnTo>
                  <a:lnTo>
                    <a:pt x="3680" y="16334"/>
                  </a:lnTo>
                  <a:lnTo>
                    <a:pt x="4960" y="15541"/>
                  </a:lnTo>
                  <a:lnTo>
                    <a:pt x="6637" y="16033"/>
                  </a:lnTo>
                  <a:lnTo>
                    <a:pt x="8203" y="16279"/>
                  </a:lnTo>
                  <a:lnTo>
                    <a:pt x="9693" y="15161"/>
                  </a:lnTo>
                  <a:lnTo>
                    <a:pt x="10727" y="14180"/>
                  </a:lnTo>
                  <a:lnTo>
                    <a:pt x="13446" y="12244"/>
                  </a:lnTo>
                  <a:lnTo>
                    <a:pt x="14243" y="11348"/>
                  </a:lnTo>
                  <a:lnTo>
                    <a:pt x="16242" y="10719"/>
                  </a:lnTo>
                  <a:lnTo>
                    <a:pt x="16482" y="9003"/>
                  </a:lnTo>
                  <a:lnTo>
                    <a:pt x="16482" y="7470"/>
                  </a:lnTo>
                  <a:lnTo>
                    <a:pt x="14963" y="5446"/>
                  </a:lnTo>
                  <a:lnTo>
                    <a:pt x="14030" y="3313"/>
                  </a:lnTo>
                  <a:lnTo>
                    <a:pt x="13976" y="2082"/>
                  </a:lnTo>
                  <a:lnTo>
                    <a:pt x="13500" y="1100"/>
                  </a:lnTo>
                  <a:lnTo>
                    <a:pt x="14831"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2" name="Shape 2012"/>
            <p:cNvSpPr/>
            <p:nvPr/>
          </p:nvSpPr>
          <p:spPr>
            <a:xfrm>
              <a:off x="15590031" y="2871242"/>
              <a:ext cx="85341" cy="76265"/>
            </a:xfrm>
            <a:custGeom>
              <a:avLst/>
              <a:gdLst/>
              <a:ahLst/>
              <a:cxnLst>
                <a:cxn ang="0">
                  <a:pos x="wd2" y="hd2"/>
                </a:cxn>
                <a:cxn ang="5400000">
                  <a:pos x="wd2" y="hd2"/>
                </a:cxn>
                <a:cxn ang="10800000">
                  <a:pos x="wd2" y="hd2"/>
                </a:cxn>
                <a:cxn ang="16200000">
                  <a:pos x="wd2" y="hd2"/>
                </a:cxn>
              </a:cxnLst>
              <a:rect l="0" t="0" r="r" b="b"/>
              <a:pathLst>
                <a:path w="21600" h="21600" extrusionOk="0">
                  <a:moveTo>
                    <a:pt x="15130" y="2820"/>
                  </a:moveTo>
                  <a:lnTo>
                    <a:pt x="3175" y="0"/>
                  </a:lnTo>
                  <a:lnTo>
                    <a:pt x="0" y="4621"/>
                  </a:lnTo>
                  <a:lnTo>
                    <a:pt x="4230" y="10217"/>
                  </a:lnTo>
                  <a:lnTo>
                    <a:pt x="4401" y="19722"/>
                  </a:lnTo>
                  <a:lnTo>
                    <a:pt x="14203" y="21600"/>
                  </a:lnTo>
                  <a:lnTo>
                    <a:pt x="18813" y="14767"/>
                  </a:lnTo>
                  <a:lnTo>
                    <a:pt x="21600" y="929"/>
                  </a:lnTo>
                  <a:lnTo>
                    <a:pt x="15130" y="282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3" name="Shape 2013"/>
            <p:cNvSpPr/>
            <p:nvPr/>
          </p:nvSpPr>
          <p:spPr>
            <a:xfrm>
              <a:off x="15463956" y="2886704"/>
              <a:ext cx="105077" cy="148770"/>
            </a:xfrm>
            <a:custGeom>
              <a:avLst/>
              <a:gdLst/>
              <a:ahLst/>
              <a:cxnLst>
                <a:cxn ang="0">
                  <a:pos x="wd2" y="hd2"/>
                </a:cxn>
                <a:cxn ang="5400000">
                  <a:pos x="wd2" y="hd2"/>
                </a:cxn>
                <a:cxn ang="10800000">
                  <a:pos x="wd2" y="hd2"/>
                </a:cxn>
                <a:cxn ang="16200000">
                  <a:pos x="wd2" y="hd2"/>
                </a:cxn>
              </a:cxnLst>
              <a:rect l="0" t="0" r="r" b="b"/>
              <a:pathLst>
                <a:path w="21600" h="21600" extrusionOk="0">
                  <a:moveTo>
                    <a:pt x="5179" y="0"/>
                  </a:moveTo>
                  <a:lnTo>
                    <a:pt x="10237" y="2528"/>
                  </a:lnTo>
                  <a:lnTo>
                    <a:pt x="16136" y="4696"/>
                  </a:lnTo>
                  <a:lnTo>
                    <a:pt x="19977" y="6514"/>
                  </a:lnTo>
                  <a:lnTo>
                    <a:pt x="19602" y="11221"/>
                  </a:lnTo>
                  <a:lnTo>
                    <a:pt x="20976" y="14878"/>
                  </a:lnTo>
                  <a:lnTo>
                    <a:pt x="21600" y="19246"/>
                  </a:lnTo>
                  <a:lnTo>
                    <a:pt x="18618" y="21600"/>
                  </a:lnTo>
                  <a:lnTo>
                    <a:pt x="11299" y="20100"/>
                  </a:lnTo>
                  <a:lnTo>
                    <a:pt x="11672" y="15196"/>
                  </a:lnTo>
                  <a:lnTo>
                    <a:pt x="4821" y="10992"/>
                  </a:lnTo>
                  <a:lnTo>
                    <a:pt x="1366" y="8562"/>
                  </a:lnTo>
                  <a:lnTo>
                    <a:pt x="0" y="4533"/>
                  </a:lnTo>
                  <a:lnTo>
                    <a:pt x="517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4" name="Shape 2014"/>
            <p:cNvSpPr/>
            <p:nvPr/>
          </p:nvSpPr>
          <p:spPr>
            <a:xfrm>
              <a:off x="15060691" y="3432029"/>
              <a:ext cx="99973" cy="192676"/>
            </a:xfrm>
            <a:custGeom>
              <a:avLst/>
              <a:gdLst/>
              <a:ahLst/>
              <a:cxnLst>
                <a:cxn ang="0">
                  <a:pos x="wd2" y="hd2"/>
                </a:cxn>
                <a:cxn ang="5400000">
                  <a:pos x="wd2" y="hd2"/>
                </a:cxn>
                <a:cxn ang="10800000">
                  <a:pos x="wd2" y="hd2"/>
                </a:cxn>
                <a:cxn ang="16200000">
                  <a:pos x="wd2" y="hd2"/>
                </a:cxn>
              </a:cxnLst>
              <a:rect l="0" t="0" r="r" b="b"/>
              <a:pathLst>
                <a:path w="21570" h="21600" extrusionOk="0">
                  <a:moveTo>
                    <a:pt x="10688" y="0"/>
                  </a:moveTo>
                  <a:lnTo>
                    <a:pt x="7165" y="3027"/>
                  </a:lnTo>
                  <a:lnTo>
                    <a:pt x="5618" y="8797"/>
                  </a:lnTo>
                  <a:lnTo>
                    <a:pt x="0" y="12556"/>
                  </a:lnTo>
                  <a:lnTo>
                    <a:pt x="2313" y="15996"/>
                  </a:lnTo>
                  <a:lnTo>
                    <a:pt x="6119" y="18152"/>
                  </a:lnTo>
                  <a:lnTo>
                    <a:pt x="12017" y="21600"/>
                  </a:lnTo>
                  <a:lnTo>
                    <a:pt x="18421" y="20856"/>
                  </a:lnTo>
                  <a:lnTo>
                    <a:pt x="19994" y="15920"/>
                  </a:lnTo>
                  <a:lnTo>
                    <a:pt x="19601" y="12480"/>
                  </a:lnTo>
                  <a:cubicBezTo>
                    <a:pt x="20082" y="11316"/>
                    <a:pt x="20475" y="10143"/>
                    <a:pt x="20780" y="8963"/>
                  </a:cubicBezTo>
                  <a:cubicBezTo>
                    <a:pt x="21337" y="6812"/>
                    <a:pt x="21600" y="4643"/>
                    <a:pt x="21567" y="2472"/>
                  </a:cubicBezTo>
                  <a:lnTo>
                    <a:pt x="1068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5" name="Shape 2015"/>
            <p:cNvSpPr/>
            <p:nvPr/>
          </p:nvSpPr>
          <p:spPr>
            <a:xfrm>
              <a:off x="14445955" y="3784283"/>
              <a:ext cx="109669" cy="114951"/>
            </a:xfrm>
            <a:custGeom>
              <a:avLst/>
              <a:gdLst/>
              <a:ahLst/>
              <a:cxnLst>
                <a:cxn ang="0">
                  <a:pos x="wd2" y="hd2"/>
                </a:cxn>
                <a:cxn ang="5400000">
                  <a:pos x="wd2" y="hd2"/>
                </a:cxn>
                <a:cxn ang="10800000">
                  <a:pos x="wd2" y="hd2"/>
                </a:cxn>
                <a:cxn ang="16200000">
                  <a:pos x="wd2" y="hd2"/>
                </a:cxn>
              </a:cxnLst>
              <a:rect l="0" t="0" r="r" b="b"/>
              <a:pathLst>
                <a:path w="21600" h="21600" extrusionOk="0">
                  <a:moveTo>
                    <a:pt x="20237" y="806"/>
                  </a:moveTo>
                  <a:lnTo>
                    <a:pt x="13014" y="0"/>
                  </a:lnTo>
                  <a:lnTo>
                    <a:pt x="4311" y="2387"/>
                  </a:lnTo>
                  <a:lnTo>
                    <a:pt x="1595" y="5661"/>
                  </a:lnTo>
                  <a:lnTo>
                    <a:pt x="0" y="10054"/>
                  </a:lnTo>
                  <a:lnTo>
                    <a:pt x="1800" y="15494"/>
                  </a:lnTo>
                  <a:lnTo>
                    <a:pt x="5016" y="21600"/>
                  </a:lnTo>
                  <a:lnTo>
                    <a:pt x="11327" y="20806"/>
                  </a:lnTo>
                  <a:lnTo>
                    <a:pt x="13480" y="14360"/>
                  </a:lnTo>
                  <a:lnTo>
                    <a:pt x="21600" y="6554"/>
                  </a:lnTo>
                  <a:lnTo>
                    <a:pt x="20237" y="80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6" name="Shape 2016"/>
            <p:cNvSpPr/>
            <p:nvPr/>
          </p:nvSpPr>
          <p:spPr>
            <a:xfrm>
              <a:off x="15130262" y="3863290"/>
              <a:ext cx="284612" cy="372443"/>
            </a:xfrm>
            <a:custGeom>
              <a:avLst/>
              <a:gdLst/>
              <a:ahLst/>
              <a:cxnLst>
                <a:cxn ang="0">
                  <a:pos x="wd2" y="hd2"/>
                </a:cxn>
                <a:cxn ang="5400000">
                  <a:pos x="wd2" y="hd2"/>
                </a:cxn>
                <a:cxn ang="10800000">
                  <a:pos x="wd2" y="hd2"/>
                </a:cxn>
                <a:cxn ang="16200000">
                  <a:pos x="wd2" y="hd2"/>
                </a:cxn>
              </a:cxnLst>
              <a:rect l="0" t="0" r="r" b="b"/>
              <a:pathLst>
                <a:path w="21600" h="21600" extrusionOk="0">
                  <a:moveTo>
                    <a:pt x="6205" y="214"/>
                  </a:moveTo>
                  <a:lnTo>
                    <a:pt x="2995" y="0"/>
                  </a:lnTo>
                  <a:lnTo>
                    <a:pt x="2584" y="2552"/>
                  </a:lnTo>
                  <a:lnTo>
                    <a:pt x="3044" y="4581"/>
                  </a:lnTo>
                  <a:lnTo>
                    <a:pt x="2030" y="7340"/>
                  </a:lnTo>
                  <a:lnTo>
                    <a:pt x="0" y="9509"/>
                  </a:lnTo>
                  <a:cubicBezTo>
                    <a:pt x="160" y="10395"/>
                    <a:pt x="581" y="11243"/>
                    <a:pt x="1232" y="11988"/>
                  </a:cubicBezTo>
                  <a:cubicBezTo>
                    <a:pt x="2023" y="12895"/>
                    <a:pt x="3124" y="13621"/>
                    <a:pt x="4418" y="14087"/>
                  </a:cubicBezTo>
                  <a:lnTo>
                    <a:pt x="5236" y="15133"/>
                  </a:lnTo>
                  <a:lnTo>
                    <a:pt x="7310" y="17966"/>
                  </a:lnTo>
                  <a:lnTo>
                    <a:pt x="8555" y="18981"/>
                  </a:lnTo>
                  <a:lnTo>
                    <a:pt x="11367" y="20065"/>
                  </a:lnTo>
                  <a:lnTo>
                    <a:pt x="14409" y="20170"/>
                  </a:lnTo>
                  <a:lnTo>
                    <a:pt x="16201" y="20275"/>
                  </a:lnTo>
                  <a:lnTo>
                    <a:pt x="18690" y="21010"/>
                  </a:lnTo>
                  <a:lnTo>
                    <a:pt x="21410" y="21600"/>
                  </a:lnTo>
                  <a:lnTo>
                    <a:pt x="21600" y="19654"/>
                  </a:lnTo>
                  <a:lnTo>
                    <a:pt x="20730" y="18749"/>
                  </a:lnTo>
                  <a:lnTo>
                    <a:pt x="19543" y="17743"/>
                  </a:lnTo>
                  <a:lnTo>
                    <a:pt x="15953" y="18233"/>
                  </a:lnTo>
                  <a:cubicBezTo>
                    <a:pt x="15448" y="18445"/>
                    <a:pt x="14862" y="18519"/>
                    <a:pt x="14294" y="18443"/>
                  </a:cubicBezTo>
                  <a:cubicBezTo>
                    <a:pt x="13070" y="18278"/>
                    <a:pt x="12157" y="17495"/>
                    <a:pt x="12093" y="16553"/>
                  </a:cubicBezTo>
                  <a:lnTo>
                    <a:pt x="9471" y="15298"/>
                  </a:lnTo>
                  <a:lnTo>
                    <a:pt x="8693" y="14218"/>
                  </a:lnTo>
                  <a:lnTo>
                    <a:pt x="8601" y="12924"/>
                  </a:lnTo>
                  <a:cubicBezTo>
                    <a:pt x="9108" y="12238"/>
                    <a:pt x="9615" y="11551"/>
                    <a:pt x="10122" y="10864"/>
                  </a:cubicBezTo>
                  <a:cubicBezTo>
                    <a:pt x="10531" y="10309"/>
                    <a:pt x="10940" y="9754"/>
                    <a:pt x="11349" y="9198"/>
                  </a:cubicBezTo>
                  <a:lnTo>
                    <a:pt x="11759" y="7593"/>
                  </a:lnTo>
                  <a:lnTo>
                    <a:pt x="9915" y="5459"/>
                  </a:lnTo>
                  <a:lnTo>
                    <a:pt x="8117" y="3260"/>
                  </a:lnTo>
                  <a:lnTo>
                    <a:pt x="6205" y="214"/>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7" name="Shape 2017"/>
            <p:cNvSpPr/>
            <p:nvPr/>
          </p:nvSpPr>
          <p:spPr>
            <a:xfrm>
              <a:off x="15016226" y="4368667"/>
              <a:ext cx="159993" cy="173767"/>
            </a:xfrm>
            <a:custGeom>
              <a:avLst/>
              <a:gdLst/>
              <a:ahLst/>
              <a:cxnLst>
                <a:cxn ang="0">
                  <a:pos x="wd2" y="hd2"/>
                </a:cxn>
                <a:cxn ang="5400000">
                  <a:pos x="wd2" y="hd2"/>
                </a:cxn>
                <a:cxn ang="10800000">
                  <a:pos x="wd2" y="hd2"/>
                </a:cxn>
                <a:cxn ang="16200000">
                  <a:pos x="wd2" y="hd2"/>
                </a:cxn>
              </a:cxnLst>
              <a:rect l="0" t="0" r="r" b="b"/>
              <a:pathLst>
                <a:path w="20505" h="19908" extrusionOk="0">
                  <a:moveTo>
                    <a:pt x="17580" y="0"/>
                  </a:moveTo>
                  <a:lnTo>
                    <a:pt x="14738" y="1728"/>
                  </a:lnTo>
                  <a:lnTo>
                    <a:pt x="10679" y="5098"/>
                  </a:lnTo>
                  <a:lnTo>
                    <a:pt x="8216" y="7569"/>
                  </a:lnTo>
                  <a:lnTo>
                    <a:pt x="8222" y="12060"/>
                  </a:lnTo>
                  <a:lnTo>
                    <a:pt x="5046" y="14125"/>
                  </a:lnTo>
                  <a:cubicBezTo>
                    <a:pt x="3326" y="12967"/>
                    <a:pt x="832" y="13677"/>
                    <a:pt x="191" y="15507"/>
                  </a:cubicBezTo>
                  <a:cubicBezTo>
                    <a:pt x="-1095" y="19179"/>
                    <a:pt x="4427" y="21600"/>
                    <a:pt x="6929" y="18462"/>
                  </a:cubicBezTo>
                  <a:lnTo>
                    <a:pt x="10638" y="16258"/>
                  </a:lnTo>
                  <a:lnTo>
                    <a:pt x="12739" y="13426"/>
                  </a:lnTo>
                  <a:lnTo>
                    <a:pt x="14530" y="11490"/>
                  </a:lnTo>
                  <a:lnTo>
                    <a:pt x="18733" y="6592"/>
                  </a:lnTo>
                  <a:lnTo>
                    <a:pt x="20505" y="1980"/>
                  </a:lnTo>
                  <a:lnTo>
                    <a:pt x="1758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8" name="Shape 2018"/>
            <p:cNvSpPr/>
            <p:nvPr/>
          </p:nvSpPr>
          <p:spPr>
            <a:xfrm>
              <a:off x="15195905" y="4222699"/>
              <a:ext cx="75185" cy="74585"/>
            </a:xfrm>
            <a:custGeom>
              <a:avLst/>
              <a:gdLst/>
              <a:ahLst/>
              <a:cxnLst>
                <a:cxn ang="0">
                  <a:pos x="wd2" y="hd2"/>
                </a:cxn>
                <a:cxn ang="5400000">
                  <a:pos x="wd2" y="hd2"/>
                </a:cxn>
                <a:cxn ang="10800000">
                  <a:pos x="wd2" y="hd2"/>
                </a:cxn>
                <a:cxn ang="16200000">
                  <a:pos x="wd2" y="hd2"/>
                </a:cxn>
              </a:cxnLst>
              <a:rect l="0" t="0" r="r" b="b"/>
              <a:pathLst>
                <a:path w="21600" h="21600" extrusionOk="0">
                  <a:moveTo>
                    <a:pt x="5824" y="0"/>
                  </a:moveTo>
                  <a:lnTo>
                    <a:pt x="0" y="3997"/>
                  </a:lnTo>
                  <a:lnTo>
                    <a:pt x="7260" y="15507"/>
                  </a:lnTo>
                  <a:lnTo>
                    <a:pt x="11327" y="21600"/>
                  </a:lnTo>
                  <a:lnTo>
                    <a:pt x="21600" y="21076"/>
                  </a:lnTo>
                  <a:lnTo>
                    <a:pt x="15668" y="7101"/>
                  </a:lnTo>
                  <a:lnTo>
                    <a:pt x="5824"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19" name="Shape 2019"/>
            <p:cNvSpPr/>
            <p:nvPr/>
          </p:nvSpPr>
          <p:spPr>
            <a:xfrm>
              <a:off x="15439918" y="4279031"/>
              <a:ext cx="126422" cy="87924"/>
            </a:xfrm>
            <a:custGeom>
              <a:avLst/>
              <a:gdLst/>
              <a:ahLst/>
              <a:cxnLst>
                <a:cxn ang="0">
                  <a:pos x="wd2" y="hd2"/>
                </a:cxn>
                <a:cxn ang="5400000">
                  <a:pos x="wd2" y="hd2"/>
                </a:cxn>
                <a:cxn ang="10800000">
                  <a:pos x="wd2" y="hd2"/>
                </a:cxn>
                <a:cxn ang="16200000">
                  <a:pos x="wd2" y="hd2"/>
                </a:cxn>
              </a:cxnLst>
              <a:rect l="0" t="0" r="r" b="b"/>
              <a:pathLst>
                <a:path w="21600" h="21600" extrusionOk="0">
                  <a:moveTo>
                    <a:pt x="3112" y="90"/>
                  </a:moveTo>
                  <a:lnTo>
                    <a:pt x="0" y="1424"/>
                  </a:lnTo>
                  <a:lnTo>
                    <a:pt x="3236" y="8466"/>
                  </a:lnTo>
                  <a:lnTo>
                    <a:pt x="8121" y="17785"/>
                  </a:lnTo>
                  <a:lnTo>
                    <a:pt x="13518" y="21155"/>
                  </a:lnTo>
                  <a:lnTo>
                    <a:pt x="21600" y="21600"/>
                  </a:lnTo>
                  <a:lnTo>
                    <a:pt x="17669" y="11727"/>
                  </a:lnTo>
                  <a:lnTo>
                    <a:pt x="14063" y="7299"/>
                  </a:lnTo>
                  <a:lnTo>
                    <a:pt x="10768" y="6411"/>
                  </a:lnTo>
                  <a:lnTo>
                    <a:pt x="7589" y="0"/>
                  </a:lnTo>
                  <a:lnTo>
                    <a:pt x="3112" y="9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0" name="Shape 2020"/>
            <p:cNvSpPr/>
            <p:nvPr/>
          </p:nvSpPr>
          <p:spPr>
            <a:xfrm>
              <a:off x="15361105" y="4153461"/>
              <a:ext cx="34875" cy="45404"/>
            </a:xfrm>
            <a:custGeom>
              <a:avLst/>
              <a:gdLst/>
              <a:ahLst/>
              <a:cxnLst>
                <a:cxn ang="0">
                  <a:pos x="wd2" y="hd2"/>
                </a:cxn>
                <a:cxn ang="5400000">
                  <a:pos x="wd2" y="hd2"/>
                </a:cxn>
                <a:cxn ang="10800000">
                  <a:pos x="wd2" y="hd2"/>
                </a:cxn>
                <a:cxn ang="16200000">
                  <a:pos x="wd2" y="hd2"/>
                </a:cxn>
              </a:cxnLst>
              <a:rect l="0" t="0" r="r" b="b"/>
              <a:pathLst>
                <a:path w="21600" h="21600" extrusionOk="0">
                  <a:moveTo>
                    <a:pt x="20404" y="4234"/>
                  </a:moveTo>
                  <a:lnTo>
                    <a:pt x="5083" y="0"/>
                  </a:lnTo>
                  <a:lnTo>
                    <a:pt x="0" y="11342"/>
                  </a:lnTo>
                  <a:lnTo>
                    <a:pt x="21600" y="21600"/>
                  </a:lnTo>
                  <a:lnTo>
                    <a:pt x="20404" y="4234"/>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1" name="Shape 2021"/>
            <p:cNvSpPr/>
            <p:nvPr/>
          </p:nvSpPr>
          <p:spPr>
            <a:xfrm>
              <a:off x="15269342" y="4313022"/>
              <a:ext cx="85438" cy="87764"/>
            </a:xfrm>
            <a:custGeom>
              <a:avLst/>
              <a:gdLst/>
              <a:ahLst/>
              <a:cxnLst>
                <a:cxn ang="0">
                  <a:pos x="wd2" y="hd2"/>
                </a:cxn>
                <a:cxn ang="5400000">
                  <a:pos x="wd2" y="hd2"/>
                </a:cxn>
                <a:cxn ang="10800000">
                  <a:pos x="wd2" y="hd2"/>
                </a:cxn>
                <a:cxn ang="16200000">
                  <a:pos x="wd2" y="hd2"/>
                </a:cxn>
              </a:cxnLst>
              <a:rect l="0" t="0" r="r" b="b"/>
              <a:pathLst>
                <a:path w="21600" h="21600" extrusionOk="0">
                  <a:moveTo>
                    <a:pt x="9899" y="3302"/>
                  </a:moveTo>
                  <a:cubicBezTo>
                    <a:pt x="9224" y="3989"/>
                    <a:pt x="8549" y="4676"/>
                    <a:pt x="7875" y="5363"/>
                  </a:cubicBezTo>
                  <a:cubicBezTo>
                    <a:pt x="7200" y="6049"/>
                    <a:pt x="6525" y="6736"/>
                    <a:pt x="5850" y="7423"/>
                  </a:cubicBezTo>
                  <a:lnTo>
                    <a:pt x="0" y="13749"/>
                  </a:lnTo>
                  <a:lnTo>
                    <a:pt x="5955" y="20264"/>
                  </a:lnTo>
                  <a:lnTo>
                    <a:pt x="13153" y="21600"/>
                  </a:lnTo>
                  <a:lnTo>
                    <a:pt x="16685" y="18073"/>
                  </a:lnTo>
                  <a:lnTo>
                    <a:pt x="16244" y="11856"/>
                  </a:lnTo>
                  <a:lnTo>
                    <a:pt x="21600" y="2243"/>
                  </a:lnTo>
                  <a:lnTo>
                    <a:pt x="15783" y="0"/>
                  </a:lnTo>
                  <a:lnTo>
                    <a:pt x="9899" y="330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2" name="Shape 2022"/>
            <p:cNvSpPr/>
            <p:nvPr/>
          </p:nvSpPr>
          <p:spPr>
            <a:xfrm>
              <a:off x="15336530" y="4406203"/>
              <a:ext cx="66795" cy="98361"/>
            </a:xfrm>
            <a:custGeom>
              <a:avLst/>
              <a:gdLst/>
              <a:ahLst/>
              <a:cxnLst>
                <a:cxn ang="0">
                  <a:pos x="wd2" y="hd2"/>
                </a:cxn>
                <a:cxn ang="5400000">
                  <a:pos x="wd2" y="hd2"/>
                </a:cxn>
                <a:cxn ang="10800000">
                  <a:pos x="wd2" y="hd2"/>
                </a:cxn>
                <a:cxn ang="16200000">
                  <a:pos x="wd2" y="hd2"/>
                </a:cxn>
              </a:cxnLst>
              <a:rect l="0" t="0" r="r" b="b"/>
              <a:pathLst>
                <a:path w="21600" h="21600" extrusionOk="0">
                  <a:moveTo>
                    <a:pt x="7580" y="0"/>
                  </a:moveTo>
                  <a:lnTo>
                    <a:pt x="5492" y="4637"/>
                  </a:lnTo>
                  <a:lnTo>
                    <a:pt x="0" y="9562"/>
                  </a:lnTo>
                  <a:lnTo>
                    <a:pt x="532" y="14978"/>
                  </a:lnTo>
                  <a:lnTo>
                    <a:pt x="5198" y="17362"/>
                  </a:lnTo>
                  <a:lnTo>
                    <a:pt x="8142" y="21600"/>
                  </a:lnTo>
                  <a:lnTo>
                    <a:pt x="17499" y="19994"/>
                  </a:lnTo>
                  <a:lnTo>
                    <a:pt x="17499" y="13520"/>
                  </a:lnTo>
                  <a:lnTo>
                    <a:pt x="21600" y="9579"/>
                  </a:lnTo>
                  <a:lnTo>
                    <a:pt x="19856" y="4413"/>
                  </a:lnTo>
                  <a:lnTo>
                    <a:pt x="14429" y="2161"/>
                  </a:lnTo>
                  <a:lnTo>
                    <a:pt x="758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3" name="Shape 2023"/>
            <p:cNvSpPr/>
            <p:nvPr/>
          </p:nvSpPr>
          <p:spPr>
            <a:xfrm>
              <a:off x="15424799" y="4354636"/>
              <a:ext cx="53639" cy="91376"/>
            </a:xfrm>
            <a:custGeom>
              <a:avLst/>
              <a:gdLst/>
              <a:ahLst/>
              <a:cxnLst>
                <a:cxn ang="0">
                  <a:pos x="wd2" y="hd2"/>
                </a:cxn>
                <a:cxn ang="5400000">
                  <a:pos x="wd2" y="hd2"/>
                </a:cxn>
                <a:cxn ang="10800000">
                  <a:pos x="wd2" y="hd2"/>
                </a:cxn>
                <a:cxn ang="16200000">
                  <a:pos x="wd2" y="hd2"/>
                </a:cxn>
              </a:cxnLst>
              <a:rect l="0" t="0" r="r" b="b"/>
              <a:pathLst>
                <a:path w="21600" h="21600" extrusionOk="0">
                  <a:moveTo>
                    <a:pt x="10374" y="2282"/>
                  </a:moveTo>
                  <a:lnTo>
                    <a:pt x="2301" y="0"/>
                  </a:lnTo>
                  <a:lnTo>
                    <a:pt x="0" y="4114"/>
                  </a:lnTo>
                  <a:lnTo>
                    <a:pt x="8942" y="8249"/>
                  </a:lnTo>
                  <a:lnTo>
                    <a:pt x="10410" y="16662"/>
                  </a:lnTo>
                  <a:lnTo>
                    <a:pt x="13285" y="21600"/>
                  </a:lnTo>
                  <a:lnTo>
                    <a:pt x="21600" y="19354"/>
                  </a:lnTo>
                  <a:lnTo>
                    <a:pt x="20132" y="10993"/>
                  </a:lnTo>
                  <a:lnTo>
                    <a:pt x="10374" y="228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4" name="Shape 2024"/>
            <p:cNvSpPr/>
            <p:nvPr/>
          </p:nvSpPr>
          <p:spPr>
            <a:xfrm>
              <a:off x="15329703" y="4441500"/>
              <a:ext cx="291436" cy="284455"/>
            </a:xfrm>
            <a:custGeom>
              <a:avLst/>
              <a:gdLst/>
              <a:ahLst/>
              <a:cxnLst>
                <a:cxn ang="0">
                  <a:pos x="wd2" y="hd2"/>
                </a:cxn>
                <a:cxn ang="5400000">
                  <a:pos x="wd2" y="hd2"/>
                </a:cxn>
                <a:cxn ang="10800000">
                  <a:pos x="wd2" y="hd2"/>
                </a:cxn>
                <a:cxn ang="16200000">
                  <a:pos x="wd2" y="hd2"/>
                </a:cxn>
              </a:cxnLst>
              <a:rect l="0" t="0" r="r" b="b"/>
              <a:pathLst>
                <a:path w="21246" h="21600" extrusionOk="0">
                  <a:moveTo>
                    <a:pt x="15618" y="0"/>
                  </a:moveTo>
                  <a:lnTo>
                    <a:pt x="14068" y="137"/>
                  </a:lnTo>
                  <a:lnTo>
                    <a:pt x="13901" y="3471"/>
                  </a:lnTo>
                  <a:lnTo>
                    <a:pt x="11653" y="5499"/>
                  </a:lnTo>
                  <a:lnTo>
                    <a:pt x="9433" y="7154"/>
                  </a:lnTo>
                  <a:lnTo>
                    <a:pt x="8019" y="8935"/>
                  </a:lnTo>
                  <a:lnTo>
                    <a:pt x="6129" y="8803"/>
                  </a:lnTo>
                  <a:lnTo>
                    <a:pt x="4020" y="7291"/>
                  </a:lnTo>
                  <a:lnTo>
                    <a:pt x="1658" y="8253"/>
                  </a:lnTo>
                  <a:lnTo>
                    <a:pt x="1029" y="10864"/>
                  </a:lnTo>
                  <a:lnTo>
                    <a:pt x="0" y="12771"/>
                  </a:lnTo>
                  <a:lnTo>
                    <a:pt x="3621" y="12908"/>
                  </a:lnTo>
                  <a:lnTo>
                    <a:pt x="5425" y="10801"/>
                  </a:lnTo>
                  <a:lnTo>
                    <a:pt x="6970" y="11345"/>
                  </a:lnTo>
                  <a:lnTo>
                    <a:pt x="8696" y="13544"/>
                  </a:lnTo>
                  <a:lnTo>
                    <a:pt x="8696" y="16286"/>
                  </a:lnTo>
                  <a:lnTo>
                    <a:pt x="10584" y="19825"/>
                  </a:lnTo>
                  <a:lnTo>
                    <a:pt x="11691" y="21600"/>
                  </a:lnTo>
                  <a:lnTo>
                    <a:pt x="13329" y="20592"/>
                  </a:lnTo>
                  <a:lnTo>
                    <a:pt x="14785" y="19539"/>
                  </a:lnTo>
                  <a:lnTo>
                    <a:pt x="16955" y="20226"/>
                  </a:lnTo>
                  <a:lnTo>
                    <a:pt x="17088" y="18955"/>
                  </a:lnTo>
                  <a:lnTo>
                    <a:pt x="14658" y="17037"/>
                  </a:lnTo>
                  <a:lnTo>
                    <a:pt x="14525" y="14747"/>
                  </a:lnTo>
                  <a:lnTo>
                    <a:pt x="15986" y="13831"/>
                  </a:lnTo>
                  <a:lnTo>
                    <a:pt x="18372" y="14380"/>
                  </a:lnTo>
                  <a:lnTo>
                    <a:pt x="18632" y="17071"/>
                  </a:lnTo>
                  <a:cubicBezTo>
                    <a:pt x="19138" y="17458"/>
                    <a:pt x="19818" y="17494"/>
                    <a:pt x="20359" y="17163"/>
                  </a:cubicBezTo>
                  <a:cubicBezTo>
                    <a:pt x="21600" y="16403"/>
                    <a:pt x="21524" y="14520"/>
                    <a:pt x="20226" y="13871"/>
                  </a:cubicBezTo>
                  <a:cubicBezTo>
                    <a:pt x="19707" y="12622"/>
                    <a:pt x="19161" y="11385"/>
                    <a:pt x="18588" y="10161"/>
                  </a:cubicBezTo>
                  <a:cubicBezTo>
                    <a:pt x="18105" y="9128"/>
                    <a:pt x="17603" y="8105"/>
                    <a:pt x="17082" y="7092"/>
                  </a:cubicBezTo>
                  <a:lnTo>
                    <a:pt x="16551" y="3382"/>
                  </a:lnTo>
                  <a:lnTo>
                    <a:pt x="1561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5" name="Shape 2025"/>
            <p:cNvSpPr/>
            <p:nvPr/>
          </p:nvSpPr>
          <p:spPr>
            <a:xfrm>
              <a:off x="14539948" y="4650524"/>
              <a:ext cx="590770" cy="682924"/>
            </a:xfrm>
            <a:custGeom>
              <a:avLst/>
              <a:gdLst/>
              <a:ahLst/>
              <a:cxnLst>
                <a:cxn ang="0">
                  <a:pos x="wd2" y="hd2"/>
                </a:cxn>
                <a:cxn ang="5400000">
                  <a:pos x="wd2" y="hd2"/>
                </a:cxn>
                <a:cxn ang="10800000">
                  <a:pos x="wd2" y="hd2"/>
                </a:cxn>
                <a:cxn ang="16200000">
                  <a:pos x="wd2" y="hd2"/>
                </a:cxn>
              </a:cxnLst>
              <a:rect l="0" t="0" r="r" b="b"/>
              <a:pathLst>
                <a:path w="21600" h="21600" extrusionOk="0">
                  <a:moveTo>
                    <a:pt x="17693" y="182"/>
                  </a:moveTo>
                  <a:lnTo>
                    <a:pt x="19070" y="0"/>
                  </a:lnTo>
                  <a:lnTo>
                    <a:pt x="20340" y="1335"/>
                  </a:lnTo>
                  <a:lnTo>
                    <a:pt x="21003" y="2362"/>
                  </a:lnTo>
                  <a:lnTo>
                    <a:pt x="21600" y="2990"/>
                  </a:lnTo>
                  <a:lnTo>
                    <a:pt x="21001" y="3848"/>
                  </a:lnTo>
                  <a:lnTo>
                    <a:pt x="20512" y="4459"/>
                  </a:lnTo>
                  <a:lnTo>
                    <a:pt x="19915" y="5222"/>
                  </a:lnTo>
                  <a:lnTo>
                    <a:pt x="19382" y="6290"/>
                  </a:lnTo>
                  <a:lnTo>
                    <a:pt x="19382" y="7432"/>
                  </a:lnTo>
                  <a:lnTo>
                    <a:pt x="19626" y="8233"/>
                  </a:lnTo>
                  <a:lnTo>
                    <a:pt x="20490" y="9318"/>
                  </a:lnTo>
                  <a:lnTo>
                    <a:pt x="21464" y="10423"/>
                  </a:lnTo>
                  <a:lnTo>
                    <a:pt x="21531" y="12044"/>
                  </a:lnTo>
                  <a:lnTo>
                    <a:pt x="19671" y="12598"/>
                  </a:lnTo>
                  <a:lnTo>
                    <a:pt x="19271" y="13509"/>
                  </a:lnTo>
                  <a:lnTo>
                    <a:pt x="19427" y="14768"/>
                  </a:lnTo>
                  <a:lnTo>
                    <a:pt x="18783" y="15910"/>
                  </a:lnTo>
                  <a:lnTo>
                    <a:pt x="18030" y="16900"/>
                  </a:lnTo>
                  <a:lnTo>
                    <a:pt x="16831" y="17925"/>
                  </a:lnTo>
                  <a:lnTo>
                    <a:pt x="16378" y="19125"/>
                  </a:lnTo>
                  <a:lnTo>
                    <a:pt x="15584" y="20935"/>
                  </a:lnTo>
                  <a:lnTo>
                    <a:pt x="14482" y="21600"/>
                  </a:lnTo>
                  <a:lnTo>
                    <a:pt x="13585" y="21028"/>
                  </a:lnTo>
                  <a:lnTo>
                    <a:pt x="12212" y="20589"/>
                  </a:lnTo>
                  <a:lnTo>
                    <a:pt x="11498" y="20436"/>
                  </a:lnTo>
                  <a:lnTo>
                    <a:pt x="10252" y="20665"/>
                  </a:lnTo>
                  <a:lnTo>
                    <a:pt x="9540" y="20665"/>
                  </a:lnTo>
                  <a:lnTo>
                    <a:pt x="7603" y="20436"/>
                  </a:lnTo>
                  <a:lnTo>
                    <a:pt x="6274" y="20172"/>
                  </a:lnTo>
                  <a:lnTo>
                    <a:pt x="4280" y="19885"/>
                  </a:lnTo>
                  <a:lnTo>
                    <a:pt x="3374" y="19375"/>
                  </a:lnTo>
                  <a:lnTo>
                    <a:pt x="2783" y="17734"/>
                  </a:lnTo>
                  <a:lnTo>
                    <a:pt x="1530" y="16227"/>
                  </a:lnTo>
                  <a:cubicBezTo>
                    <a:pt x="1300" y="15735"/>
                    <a:pt x="1078" y="15241"/>
                    <a:pt x="863" y="14744"/>
                  </a:cubicBezTo>
                  <a:cubicBezTo>
                    <a:pt x="560" y="14044"/>
                    <a:pt x="273" y="13340"/>
                    <a:pt x="0" y="12631"/>
                  </a:cubicBezTo>
                  <a:lnTo>
                    <a:pt x="197" y="11603"/>
                  </a:lnTo>
                  <a:lnTo>
                    <a:pt x="1259" y="10406"/>
                  </a:lnTo>
                  <a:lnTo>
                    <a:pt x="2436" y="9948"/>
                  </a:lnTo>
                  <a:lnTo>
                    <a:pt x="2902" y="10864"/>
                  </a:lnTo>
                  <a:lnTo>
                    <a:pt x="3946" y="11529"/>
                  </a:lnTo>
                  <a:lnTo>
                    <a:pt x="4323" y="10976"/>
                  </a:lnTo>
                  <a:lnTo>
                    <a:pt x="4723" y="9946"/>
                  </a:lnTo>
                  <a:lnTo>
                    <a:pt x="5431" y="9223"/>
                  </a:lnTo>
                  <a:lnTo>
                    <a:pt x="6230" y="8765"/>
                  </a:lnTo>
                  <a:lnTo>
                    <a:pt x="7338" y="8307"/>
                  </a:lnTo>
                  <a:lnTo>
                    <a:pt x="8604" y="7735"/>
                  </a:lnTo>
                  <a:lnTo>
                    <a:pt x="9378" y="7184"/>
                  </a:lnTo>
                  <a:lnTo>
                    <a:pt x="10242" y="5586"/>
                  </a:lnTo>
                  <a:lnTo>
                    <a:pt x="10927" y="5033"/>
                  </a:lnTo>
                  <a:lnTo>
                    <a:pt x="11838" y="4480"/>
                  </a:lnTo>
                  <a:lnTo>
                    <a:pt x="12570" y="4251"/>
                  </a:lnTo>
                  <a:lnTo>
                    <a:pt x="13392" y="4041"/>
                  </a:lnTo>
                  <a:lnTo>
                    <a:pt x="14386" y="3302"/>
                  </a:lnTo>
                  <a:lnTo>
                    <a:pt x="15319" y="2405"/>
                  </a:lnTo>
                  <a:lnTo>
                    <a:pt x="16229" y="1451"/>
                  </a:lnTo>
                  <a:lnTo>
                    <a:pt x="17693" y="182"/>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6" name="Shape 2026"/>
            <p:cNvSpPr/>
            <p:nvPr/>
          </p:nvSpPr>
          <p:spPr>
            <a:xfrm>
              <a:off x="15133293" y="4979491"/>
              <a:ext cx="396066" cy="473696"/>
            </a:xfrm>
            <a:custGeom>
              <a:avLst/>
              <a:gdLst/>
              <a:ahLst/>
              <a:cxnLst>
                <a:cxn ang="0">
                  <a:pos x="wd2" y="hd2"/>
                </a:cxn>
                <a:cxn ang="5400000">
                  <a:pos x="wd2" y="hd2"/>
                </a:cxn>
                <a:cxn ang="10800000">
                  <a:pos x="wd2" y="hd2"/>
                </a:cxn>
                <a:cxn ang="16200000">
                  <a:pos x="wd2" y="hd2"/>
                </a:cxn>
              </a:cxnLst>
              <a:rect l="0" t="0" r="r" b="b"/>
              <a:pathLst>
                <a:path w="21600" h="21600" extrusionOk="0">
                  <a:moveTo>
                    <a:pt x="21600" y="10"/>
                  </a:moveTo>
                  <a:lnTo>
                    <a:pt x="19302" y="0"/>
                  </a:lnTo>
                  <a:lnTo>
                    <a:pt x="18507" y="1508"/>
                  </a:lnTo>
                  <a:lnTo>
                    <a:pt x="16888" y="2495"/>
                  </a:lnTo>
                  <a:lnTo>
                    <a:pt x="15588" y="2660"/>
                  </a:lnTo>
                  <a:lnTo>
                    <a:pt x="14223" y="1866"/>
                  </a:lnTo>
                  <a:lnTo>
                    <a:pt x="11000" y="1783"/>
                  </a:lnTo>
                  <a:lnTo>
                    <a:pt x="9523" y="1673"/>
                  </a:lnTo>
                  <a:lnTo>
                    <a:pt x="7078" y="1838"/>
                  </a:lnTo>
                  <a:lnTo>
                    <a:pt x="3910" y="2828"/>
                  </a:lnTo>
                  <a:lnTo>
                    <a:pt x="3328" y="4063"/>
                  </a:lnTo>
                  <a:lnTo>
                    <a:pt x="3249" y="6070"/>
                  </a:lnTo>
                  <a:lnTo>
                    <a:pt x="3252" y="8298"/>
                  </a:lnTo>
                  <a:lnTo>
                    <a:pt x="3450" y="9618"/>
                  </a:lnTo>
                  <a:lnTo>
                    <a:pt x="3152" y="10719"/>
                  </a:lnTo>
                  <a:lnTo>
                    <a:pt x="1267" y="12420"/>
                  </a:lnTo>
                  <a:lnTo>
                    <a:pt x="0" y="14236"/>
                  </a:lnTo>
                  <a:lnTo>
                    <a:pt x="998" y="16436"/>
                  </a:lnTo>
                  <a:lnTo>
                    <a:pt x="1891" y="17340"/>
                  </a:lnTo>
                  <a:lnTo>
                    <a:pt x="2289" y="18739"/>
                  </a:lnTo>
                  <a:lnTo>
                    <a:pt x="1593" y="20390"/>
                  </a:lnTo>
                  <a:lnTo>
                    <a:pt x="2388" y="21600"/>
                  </a:lnTo>
                  <a:lnTo>
                    <a:pt x="4442" y="21352"/>
                  </a:lnTo>
                  <a:lnTo>
                    <a:pt x="5237" y="19733"/>
                  </a:lnTo>
                  <a:lnTo>
                    <a:pt x="4342" y="17643"/>
                  </a:lnTo>
                  <a:lnTo>
                    <a:pt x="3945" y="16161"/>
                  </a:lnTo>
                  <a:cubicBezTo>
                    <a:pt x="4074" y="15650"/>
                    <a:pt x="4347" y="15172"/>
                    <a:pt x="4740" y="14765"/>
                  </a:cubicBezTo>
                  <a:cubicBezTo>
                    <a:pt x="5266" y="14220"/>
                    <a:pt x="5984" y="13826"/>
                    <a:pt x="6793" y="13637"/>
                  </a:cubicBezTo>
                  <a:lnTo>
                    <a:pt x="8040" y="13310"/>
                  </a:lnTo>
                  <a:lnTo>
                    <a:pt x="8802" y="14576"/>
                  </a:lnTo>
                  <a:lnTo>
                    <a:pt x="8802" y="16635"/>
                  </a:lnTo>
                  <a:cubicBezTo>
                    <a:pt x="9210" y="17046"/>
                    <a:pt x="9677" y="17415"/>
                    <a:pt x="10193" y="17732"/>
                  </a:cubicBezTo>
                  <a:cubicBezTo>
                    <a:pt x="10742" y="18070"/>
                    <a:pt x="11342" y="18347"/>
                    <a:pt x="11978" y="18557"/>
                  </a:cubicBezTo>
                  <a:cubicBezTo>
                    <a:pt x="12325" y="18437"/>
                    <a:pt x="12624" y="18237"/>
                    <a:pt x="12839" y="17979"/>
                  </a:cubicBezTo>
                  <a:cubicBezTo>
                    <a:pt x="13328" y="17393"/>
                    <a:pt x="13328" y="16616"/>
                    <a:pt x="12839" y="16030"/>
                  </a:cubicBezTo>
                  <a:lnTo>
                    <a:pt x="12209" y="14548"/>
                  </a:lnTo>
                  <a:cubicBezTo>
                    <a:pt x="11711" y="14198"/>
                    <a:pt x="11335" y="13743"/>
                    <a:pt x="11120" y="13231"/>
                  </a:cubicBezTo>
                  <a:cubicBezTo>
                    <a:pt x="10817" y="12506"/>
                    <a:pt x="10852" y="11712"/>
                    <a:pt x="11220" y="11007"/>
                  </a:cubicBezTo>
                  <a:lnTo>
                    <a:pt x="12512" y="9934"/>
                  </a:lnTo>
                  <a:lnTo>
                    <a:pt x="14201" y="9109"/>
                  </a:lnTo>
                  <a:lnTo>
                    <a:pt x="15352" y="8700"/>
                  </a:lnTo>
                  <a:lnTo>
                    <a:pt x="14756" y="7572"/>
                  </a:lnTo>
                  <a:lnTo>
                    <a:pt x="12081" y="7903"/>
                  </a:lnTo>
                  <a:lnTo>
                    <a:pt x="8450" y="9109"/>
                  </a:lnTo>
                  <a:cubicBezTo>
                    <a:pt x="7962" y="9001"/>
                    <a:pt x="7496" y="8834"/>
                    <a:pt x="7067" y="8614"/>
                  </a:cubicBezTo>
                  <a:cubicBezTo>
                    <a:pt x="6290" y="8217"/>
                    <a:pt x="5653" y="7659"/>
                    <a:pt x="5216" y="6995"/>
                  </a:cubicBezTo>
                  <a:cubicBezTo>
                    <a:pt x="5085" y="6422"/>
                    <a:pt x="5085" y="5835"/>
                    <a:pt x="5216" y="5262"/>
                  </a:cubicBezTo>
                  <a:cubicBezTo>
                    <a:pt x="5343" y="4707"/>
                    <a:pt x="5600" y="4165"/>
                    <a:pt x="6106" y="3787"/>
                  </a:cubicBezTo>
                  <a:cubicBezTo>
                    <a:pt x="6720" y="3329"/>
                    <a:pt x="7565" y="3206"/>
                    <a:pt x="8388" y="3154"/>
                  </a:cubicBezTo>
                  <a:cubicBezTo>
                    <a:pt x="9337" y="3095"/>
                    <a:pt x="10291" y="3113"/>
                    <a:pt x="11236" y="3209"/>
                  </a:cubicBezTo>
                  <a:lnTo>
                    <a:pt x="12594" y="3347"/>
                  </a:lnTo>
                  <a:lnTo>
                    <a:pt x="13886" y="3787"/>
                  </a:lnTo>
                  <a:lnTo>
                    <a:pt x="15045" y="4475"/>
                  </a:lnTo>
                  <a:lnTo>
                    <a:pt x="16900" y="4695"/>
                  </a:lnTo>
                  <a:cubicBezTo>
                    <a:pt x="17689" y="4733"/>
                    <a:pt x="18466" y="4527"/>
                    <a:pt x="19083" y="4117"/>
                  </a:cubicBezTo>
                  <a:cubicBezTo>
                    <a:pt x="19535" y="3816"/>
                    <a:pt x="19878" y="3418"/>
                    <a:pt x="20076" y="2965"/>
                  </a:cubicBezTo>
                  <a:lnTo>
                    <a:pt x="21434" y="1511"/>
                  </a:lnTo>
                  <a:lnTo>
                    <a:pt x="21600" y="1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7" name="Shape 2027"/>
            <p:cNvSpPr/>
            <p:nvPr/>
          </p:nvSpPr>
          <p:spPr>
            <a:xfrm>
              <a:off x="15666088" y="4920370"/>
              <a:ext cx="73455" cy="185950"/>
            </a:xfrm>
            <a:custGeom>
              <a:avLst/>
              <a:gdLst/>
              <a:ahLst/>
              <a:cxnLst>
                <a:cxn ang="0">
                  <a:pos x="wd2" y="hd2"/>
                </a:cxn>
                <a:cxn ang="5400000">
                  <a:pos x="wd2" y="hd2"/>
                </a:cxn>
                <a:cxn ang="10800000">
                  <a:pos x="wd2" y="hd2"/>
                </a:cxn>
                <a:cxn ang="16200000">
                  <a:pos x="wd2" y="hd2"/>
                </a:cxn>
              </a:cxnLst>
              <a:rect l="0" t="0" r="r" b="b"/>
              <a:pathLst>
                <a:path w="21600" h="21600" extrusionOk="0">
                  <a:moveTo>
                    <a:pt x="17255" y="0"/>
                  </a:moveTo>
                  <a:lnTo>
                    <a:pt x="9754" y="981"/>
                  </a:lnTo>
                  <a:lnTo>
                    <a:pt x="6086" y="3566"/>
                  </a:lnTo>
                  <a:lnTo>
                    <a:pt x="1417" y="5861"/>
                  </a:lnTo>
                  <a:lnTo>
                    <a:pt x="4076" y="9434"/>
                  </a:lnTo>
                  <a:lnTo>
                    <a:pt x="6254" y="12097"/>
                  </a:lnTo>
                  <a:lnTo>
                    <a:pt x="3575" y="14050"/>
                  </a:lnTo>
                  <a:lnTo>
                    <a:pt x="383" y="15872"/>
                  </a:lnTo>
                  <a:lnTo>
                    <a:pt x="0" y="19016"/>
                  </a:lnTo>
                  <a:lnTo>
                    <a:pt x="9298" y="21600"/>
                  </a:lnTo>
                  <a:lnTo>
                    <a:pt x="16777" y="20549"/>
                  </a:lnTo>
                  <a:lnTo>
                    <a:pt x="17849" y="16774"/>
                  </a:lnTo>
                  <a:lnTo>
                    <a:pt x="17849" y="12999"/>
                  </a:lnTo>
                  <a:lnTo>
                    <a:pt x="14300" y="9426"/>
                  </a:lnTo>
                  <a:lnTo>
                    <a:pt x="11643" y="6290"/>
                  </a:lnTo>
                  <a:lnTo>
                    <a:pt x="13250" y="4118"/>
                  </a:lnTo>
                  <a:lnTo>
                    <a:pt x="21600" y="2454"/>
                  </a:lnTo>
                  <a:lnTo>
                    <a:pt x="17255"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8" name="Shape 2028"/>
            <p:cNvSpPr/>
            <p:nvPr/>
          </p:nvSpPr>
          <p:spPr>
            <a:xfrm>
              <a:off x="15698492" y="5261507"/>
              <a:ext cx="147943" cy="67276"/>
            </a:xfrm>
            <a:custGeom>
              <a:avLst/>
              <a:gdLst/>
              <a:ahLst/>
              <a:cxnLst>
                <a:cxn ang="0">
                  <a:pos x="wd2" y="hd2"/>
                </a:cxn>
                <a:cxn ang="5400000">
                  <a:pos x="wd2" y="hd2"/>
                </a:cxn>
                <a:cxn ang="10800000">
                  <a:pos x="wd2" y="hd2"/>
                </a:cxn>
                <a:cxn ang="16200000">
                  <a:pos x="wd2" y="hd2"/>
                </a:cxn>
              </a:cxnLst>
              <a:rect l="0" t="0" r="r" b="b"/>
              <a:pathLst>
                <a:path w="21500" h="19363" extrusionOk="0">
                  <a:moveTo>
                    <a:pt x="5683" y="318"/>
                  </a:moveTo>
                  <a:lnTo>
                    <a:pt x="1027" y="1360"/>
                  </a:lnTo>
                  <a:lnTo>
                    <a:pt x="0" y="7059"/>
                  </a:lnTo>
                  <a:lnTo>
                    <a:pt x="2914" y="13850"/>
                  </a:lnTo>
                  <a:lnTo>
                    <a:pt x="8729" y="12808"/>
                  </a:lnTo>
                  <a:lnTo>
                    <a:pt x="9876" y="18864"/>
                  </a:lnTo>
                  <a:lnTo>
                    <a:pt x="14356" y="19363"/>
                  </a:lnTo>
                  <a:cubicBezTo>
                    <a:pt x="15680" y="17818"/>
                    <a:pt x="17000" y="16262"/>
                    <a:pt x="18317" y="14697"/>
                  </a:cubicBezTo>
                  <a:cubicBezTo>
                    <a:pt x="19936" y="12772"/>
                    <a:pt x="21600" y="10321"/>
                    <a:pt x="21495" y="6712"/>
                  </a:cubicBezTo>
                  <a:cubicBezTo>
                    <a:pt x="21234" y="-2237"/>
                    <a:pt x="14529" y="-2237"/>
                    <a:pt x="14268" y="6712"/>
                  </a:cubicBezTo>
                  <a:lnTo>
                    <a:pt x="10052" y="5498"/>
                  </a:lnTo>
                  <a:lnTo>
                    <a:pt x="5683" y="31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29" name="Shape 2029"/>
            <p:cNvSpPr/>
            <p:nvPr/>
          </p:nvSpPr>
          <p:spPr>
            <a:xfrm>
              <a:off x="15393649" y="5625644"/>
              <a:ext cx="239211" cy="145041"/>
            </a:xfrm>
            <a:custGeom>
              <a:avLst/>
              <a:gdLst/>
              <a:ahLst/>
              <a:cxnLst>
                <a:cxn ang="0">
                  <a:pos x="wd2" y="hd2"/>
                </a:cxn>
                <a:cxn ang="5400000">
                  <a:pos x="wd2" y="hd2"/>
                </a:cxn>
                <a:cxn ang="10800000">
                  <a:pos x="wd2" y="hd2"/>
                </a:cxn>
                <a:cxn ang="16200000">
                  <a:pos x="wd2" y="hd2"/>
                </a:cxn>
              </a:cxnLst>
              <a:rect l="0" t="0" r="r" b="b"/>
              <a:pathLst>
                <a:path w="21600" h="21600" extrusionOk="0">
                  <a:moveTo>
                    <a:pt x="14152" y="0"/>
                  </a:moveTo>
                  <a:lnTo>
                    <a:pt x="10628" y="460"/>
                  </a:lnTo>
                  <a:lnTo>
                    <a:pt x="7726" y="4319"/>
                  </a:lnTo>
                  <a:lnTo>
                    <a:pt x="5627" y="8451"/>
                  </a:lnTo>
                  <a:lnTo>
                    <a:pt x="4174" y="14357"/>
                  </a:lnTo>
                  <a:lnTo>
                    <a:pt x="1935" y="16154"/>
                  </a:lnTo>
                  <a:lnTo>
                    <a:pt x="0" y="18468"/>
                  </a:lnTo>
                  <a:lnTo>
                    <a:pt x="1106" y="21600"/>
                  </a:lnTo>
                  <a:lnTo>
                    <a:pt x="6381" y="17839"/>
                  </a:lnTo>
                  <a:lnTo>
                    <a:pt x="8410" y="9597"/>
                  </a:lnTo>
                  <a:lnTo>
                    <a:pt x="11042" y="7530"/>
                  </a:lnTo>
                  <a:lnTo>
                    <a:pt x="13668" y="8597"/>
                  </a:lnTo>
                  <a:lnTo>
                    <a:pt x="17384" y="8597"/>
                  </a:lnTo>
                  <a:lnTo>
                    <a:pt x="21600" y="6531"/>
                  </a:lnTo>
                  <a:lnTo>
                    <a:pt x="19790" y="883"/>
                  </a:lnTo>
                  <a:lnTo>
                    <a:pt x="16677" y="3399"/>
                  </a:lnTo>
                  <a:lnTo>
                    <a:pt x="1415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0" name="Shape 2030"/>
            <p:cNvSpPr/>
            <p:nvPr/>
          </p:nvSpPr>
          <p:spPr>
            <a:xfrm>
              <a:off x="15201969" y="5610649"/>
              <a:ext cx="162018" cy="77629"/>
            </a:xfrm>
            <a:custGeom>
              <a:avLst/>
              <a:gdLst/>
              <a:ahLst/>
              <a:cxnLst>
                <a:cxn ang="0">
                  <a:pos x="wd2" y="hd2"/>
                </a:cxn>
                <a:cxn ang="5400000">
                  <a:pos x="wd2" y="hd2"/>
                </a:cxn>
                <a:cxn ang="10800000">
                  <a:pos x="wd2" y="hd2"/>
                </a:cxn>
                <a:cxn ang="16200000">
                  <a:pos x="wd2" y="hd2"/>
                </a:cxn>
              </a:cxnLst>
              <a:rect l="0" t="0" r="r" b="b"/>
              <a:pathLst>
                <a:path w="20127" h="20202" extrusionOk="0">
                  <a:moveTo>
                    <a:pt x="8120" y="1413"/>
                  </a:moveTo>
                  <a:lnTo>
                    <a:pt x="2989" y="0"/>
                  </a:lnTo>
                  <a:lnTo>
                    <a:pt x="0" y="4386"/>
                  </a:lnTo>
                  <a:lnTo>
                    <a:pt x="2074" y="13178"/>
                  </a:lnTo>
                  <a:lnTo>
                    <a:pt x="6156" y="20202"/>
                  </a:lnTo>
                  <a:lnTo>
                    <a:pt x="9392" y="20202"/>
                  </a:lnTo>
                  <a:cubicBezTo>
                    <a:pt x="9507" y="17730"/>
                    <a:pt x="10179" y="15518"/>
                    <a:pt x="11202" y="14238"/>
                  </a:cubicBezTo>
                  <a:cubicBezTo>
                    <a:pt x="12897" y="12117"/>
                    <a:pt x="14975" y="13081"/>
                    <a:pt x="16937" y="12982"/>
                  </a:cubicBezTo>
                  <a:cubicBezTo>
                    <a:pt x="17858" y="12935"/>
                    <a:pt x="18816" y="12577"/>
                    <a:pt x="19418" y="11137"/>
                  </a:cubicBezTo>
                  <a:cubicBezTo>
                    <a:pt x="21600" y="5910"/>
                    <a:pt x="18293" y="-1398"/>
                    <a:pt x="15654" y="2817"/>
                  </a:cubicBezTo>
                  <a:lnTo>
                    <a:pt x="11513" y="7369"/>
                  </a:lnTo>
                  <a:lnTo>
                    <a:pt x="8120" y="141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1" name="Shape 2031"/>
            <p:cNvSpPr/>
            <p:nvPr/>
          </p:nvSpPr>
          <p:spPr>
            <a:xfrm>
              <a:off x="14973016" y="5626535"/>
              <a:ext cx="132960" cy="62729"/>
            </a:xfrm>
            <a:custGeom>
              <a:avLst/>
              <a:gdLst/>
              <a:ahLst/>
              <a:cxnLst>
                <a:cxn ang="0">
                  <a:pos x="wd2" y="hd2"/>
                </a:cxn>
                <a:cxn ang="5400000">
                  <a:pos x="wd2" y="hd2"/>
                </a:cxn>
                <a:cxn ang="10800000">
                  <a:pos x="wd2" y="hd2"/>
                </a:cxn>
                <a:cxn ang="16200000">
                  <a:pos x="wd2" y="hd2"/>
                </a:cxn>
              </a:cxnLst>
              <a:rect l="0" t="0" r="r" b="b"/>
              <a:pathLst>
                <a:path w="21600" h="21600" extrusionOk="0">
                  <a:moveTo>
                    <a:pt x="11859" y="1149"/>
                  </a:moveTo>
                  <a:lnTo>
                    <a:pt x="16794" y="1980"/>
                  </a:lnTo>
                  <a:lnTo>
                    <a:pt x="20811" y="5943"/>
                  </a:lnTo>
                  <a:lnTo>
                    <a:pt x="21600" y="15447"/>
                  </a:lnTo>
                  <a:lnTo>
                    <a:pt x="15100" y="14824"/>
                  </a:lnTo>
                  <a:lnTo>
                    <a:pt x="10412" y="21600"/>
                  </a:lnTo>
                  <a:lnTo>
                    <a:pt x="4161" y="15786"/>
                  </a:lnTo>
                  <a:lnTo>
                    <a:pt x="0" y="8515"/>
                  </a:lnTo>
                  <a:lnTo>
                    <a:pt x="3564" y="3114"/>
                  </a:lnTo>
                  <a:lnTo>
                    <a:pt x="8770" y="0"/>
                  </a:lnTo>
                  <a:lnTo>
                    <a:pt x="11859" y="1149"/>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2" name="Shape 2032"/>
            <p:cNvSpPr/>
            <p:nvPr/>
          </p:nvSpPr>
          <p:spPr>
            <a:xfrm>
              <a:off x="15135297" y="5698237"/>
              <a:ext cx="98703" cy="56105"/>
            </a:xfrm>
            <a:custGeom>
              <a:avLst/>
              <a:gdLst/>
              <a:ahLst/>
              <a:cxnLst>
                <a:cxn ang="0">
                  <a:pos x="wd2" y="hd2"/>
                </a:cxn>
                <a:cxn ang="5400000">
                  <a:pos x="wd2" y="hd2"/>
                </a:cxn>
                <a:cxn ang="10800000">
                  <a:pos x="wd2" y="hd2"/>
                </a:cxn>
                <a:cxn ang="16200000">
                  <a:pos x="wd2" y="hd2"/>
                </a:cxn>
              </a:cxnLst>
              <a:rect l="0" t="0" r="r" b="b"/>
              <a:pathLst>
                <a:path w="21600" h="21600" extrusionOk="0">
                  <a:moveTo>
                    <a:pt x="7893" y="1028"/>
                  </a:moveTo>
                  <a:lnTo>
                    <a:pt x="16832" y="971"/>
                  </a:lnTo>
                  <a:lnTo>
                    <a:pt x="20420" y="11208"/>
                  </a:lnTo>
                  <a:lnTo>
                    <a:pt x="21600" y="21600"/>
                  </a:lnTo>
                  <a:lnTo>
                    <a:pt x="16982" y="18870"/>
                  </a:lnTo>
                  <a:lnTo>
                    <a:pt x="11664" y="14489"/>
                  </a:lnTo>
                  <a:lnTo>
                    <a:pt x="5019" y="13095"/>
                  </a:lnTo>
                  <a:lnTo>
                    <a:pt x="0" y="8275"/>
                  </a:lnTo>
                  <a:lnTo>
                    <a:pt x="451" y="0"/>
                  </a:lnTo>
                  <a:lnTo>
                    <a:pt x="7893" y="102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3" name="Shape 2033"/>
            <p:cNvSpPr/>
            <p:nvPr/>
          </p:nvSpPr>
          <p:spPr>
            <a:xfrm>
              <a:off x="14324934" y="5477655"/>
              <a:ext cx="593590" cy="169396"/>
            </a:xfrm>
            <a:custGeom>
              <a:avLst/>
              <a:gdLst/>
              <a:ahLst/>
              <a:cxnLst>
                <a:cxn ang="0">
                  <a:pos x="wd2" y="hd2"/>
                </a:cxn>
                <a:cxn ang="5400000">
                  <a:pos x="wd2" y="hd2"/>
                </a:cxn>
                <a:cxn ang="10800000">
                  <a:pos x="wd2" y="hd2"/>
                </a:cxn>
                <a:cxn ang="16200000">
                  <a:pos x="wd2" y="hd2"/>
                </a:cxn>
              </a:cxnLst>
              <a:rect l="0" t="0" r="r" b="b"/>
              <a:pathLst>
                <a:path w="21600" h="21600" extrusionOk="0">
                  <a:moveTo>
                    <a:pt x="3462" y="0"/>
                  </a:moveTo>
                  <a:lnTo>
                    <a:pt x="5763" y="1193"/>
                  </a:lnTo>
                  <a:lnTo>
                    <a:pt x="7140" y="6505"/>
                  </a:lnTo>
                  <a:lnTo>
                    <a:pt x="8532" y="9504"/>
                  </a:lnTo>
                  <a:lnTo>
                    <a:pt x="10248" y="8812"/>
                  </a:lnTo>
                  <a:lnTo>
                    <a:pt x="11883" y="6582"/>
                  </a:lnTo>
                  <a:lnTo>
                    <a:pt x="13403" y="5274"/>
                  </a:lnTo>
                  <a:lnTo>
                    <a:pt x="14790" y="7803"/>
                  </a:lnTo>
                  <a:lnTo>
                    <a:pt x="15917" y="11562"/>
                  </a:lnTo>
                  <a:lnTo>
                    <a:pt x="17221" y="12706"/>
                  </a:lnTo>
                  <a:lnTo>
                    <a:pt x="18945" y="12706"/>
                  </a:lnTo>
                  <a:lnTo>
                    <a:pt x="21465" y="16859"/>
                  </a:lnTo>
                  <a:lnTo>
                    <a:pt x="21600" y="19533"/>
                  </a:lnTo>
                  <a:lnTo>
                    <a:pt x="21006" y="21369"/>
                  </a:lnTo>
                  <a:lnTo>
                    <a:pt x="19970" y="21600"/>
                  </a:lnTo>
                  <a:lnTo>
                    <a:pt x="18003" y="19138"/>
                  </a:lnTo>
                  <a:lnTo>
                    <a:pt x="15022" y="18215"/>
                  </a:lnTo>
                  <a:lnTo>
                    <a:pt x="11204" y="18215"/>
                  </a:lnTo>
                  <a:lnTo>
                    <a:pt x="9900" y="15985"/>
                  </a:lnTo>
                  <a:lnTo>
                    <a:pt x="8817" y="13601"/>
                  </a:lnTo>
                  <a:lnTo>
                    <a:pt x="7759" y="13380"/>
                  </a:lnTo>
                  <a:lnTo>
                    <a:pt x="6457" y="15686"/>
                  </a:lnTo>
                  <a:cubicBezTo>
                    <a:pt x="6016" y="15792"/>
                    <a:pt x="5574" y="15767"/>
                    <a:pt x="5134" y="15610"/>
                  </a:cubicBezTo>
                  <a:cubicBezTo>
                    <a:pt x="4240" y="15293"/>
                    <a:pt x="3369" y="14440"/>
                    <a:pt x="2559" y="13091"/>
                  </a:cubicBezTo>
                  <a:cubicBezTo>
                    <a:pt x="2427" y="12283"/>
                    <a:pt x="2248" y="11576"/>
                    <a:pt x="2036" y="11014"/>
                  </a:cubicBezTo>
                  <a:cubicBezTo>
                    <a:pt x="1623" y="9923"/>
                    <a:pt x="1105" y="9427"/>
                    <a:pt x="590" y="9629"/>
                  </a:cubicBezTo>
                  <a:lnTo>
                    <a:pt x="0" y="6938"/>
                  </a:lnTo>
                  <a:lnTo>
                    <a:pt x="743" y="3332"/>
                  </a:lnTo>
                  <a:lnTo>
                    <a:pt x="1495" y="2410"/>
                  </a:lnTo>
                  <a:lnTo>
                    <a:pt x="346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4" name="Shape 2034"/>
            <p:cNvSpPr/>
            <p:nvPr/>
          </p:nvSpPr>
          <p:spPr>
            <a:xfrm>
              <a:off x="13737463" y="4719372"/>
              <a:ext cx="632348" cy="742335"/>
            </a:xfrm>
            <a:custGeom>
              <a:avLst/>
              <a:gdLst/>
              <a:ahLst/>
              <a:cxnLst>
                <a:cxn ang="0">
                  <a:pos x="wd2" y="hd2"/>
                </a:cxn>
                <a:cxn ang="5400000">
                  <a:pos x="wd2" y="hd2"/>
                </a:cxn>
                <a:cxn ang="10800000">
                  <a:pos x="wd2" y="hd2"/>
                </a:cxn>
                <a:cxn ang="16200000">
                  <a:pos x="wd2" y="hd2"/>
                </a:cxn>
              </a:cxnLst>
              <a:rect l="0" t="0" r="r" b="b"/>
              <a:pathLst>
                <a:path w="21600" h="21600" extrusionOk="0">
                  <a:moveTo>
                    <a:pt x="0" y="184"/>
                  </a:moveTo>
                  <a:lnTo>
                    <a:pt x="993" y="0"/>
                  </a:lnTo>
                  <a:lnTo>
                    <a:pt x="1986" y="598"/>
                  </a:lnTo>
                  <a:lnTo>
                    <a:pt x="2816" y="1157"/>
                  </a:lnTo>
                  <a:lnTo>
                    <a:pt x="4289" y="1420"/>
                  </a:lnTo>
                  <a:lnTo>
                    <a:pt x="5451" y="2210"/>
                  </a:lnTo>
                  <a:lnTo>
                    <a:pt x="5555" y="3015"/>
                  </a:lnTo>
                  <a:lnTo>
                    <a:pt x="6776" y="3171"/>
                  </a:lnTo>
                  <a:lnTo>
                    <a:pt x="7274" y="4172"/>
                  </a:lnTo>
                  <a:lnTo>
                    <a:pt x="7521" y="5067"/>
                  </a:lnTo>
                  <a:lnTo>
                    <a:pt x="8703" y="5646"/>
                  </a:lnTo>
                  <a:lnTo>
                    <a:pt x="10010" y="6313"/>
                  </a:lnTo>
                  <a:lnTo>
                    <a:pt x="11379" y="7204"/>
                  </a:lnTo>
                  <a:lnTo>
                    <a:pt x="13037" y="8026"/>
                  </a:lnTo>
                  <a:lnTo>
                    <a:pt x="14033" y="8799"/>
                  </a:lnTo>
                  <a:lnTo>
                    <a:pt x="14551" y="9185"/>
                  </a:lnTo>
                  <a:lnTo>
                    <a:pt x="15132" y="9746"/>
                  </a:lnTo>
                  <a:lnTo>
                    <a:pt x="15630" y="10424"/>
                  </a:lnTo>
                  <a:lnTo>
                    <a:pt x="15570" y="11405"/>
                  </a:lnTo>
                  <a:lnTo>
                    <a:pt x="15570" y="12087"/>
                  </a:lnTo>
                  <a:lnTo>
                    <a:pt x="16649" y="12471"/>
                  </a:lnTo>
                  <a:lnTo>
                    <a:pt x="17617" y="13079"/>
                  </a:lnTo>
                  <a:lnTo>
                    <a:pt x="17866" y="14746"/>
                  </a:lnTo>
                  <a:lnTo>
                    <a:pt x="19276" y="15306"/>
                  </a:lnTo>
                  <a:lnTo>
                    <a:pt x="20065" y="16197"/>
                  </a:lnTo>
                  <a:lnTo>
                    <a:pt x="20874" y="16512"/>
                  </a:lnTo>
                  <a:lnTo>
                    <a:pt x="21247" y="17881"/>
                  </a:lnTo>
                  <a:lnTo>
                    <a:pt x="21600" y="18880"/>
                  </a:lnTo>
                  <a:lnTo>
                    <a:pt x="20980" y="20073"/>
                  </a:lnTo>
                  <a:lnTo>
                    <a:pt x="19738" y="21284"/>
                  </a:lnTo>
                  <a:lnTo>
                    <a:pt x="18825" y="21600"/>
                  </a:lnTo>
                  <a:lnTo>
                    <a:pt x="17920" y="20918"/>
                  </a:lnTo>
                  <a:lnTo>
                    <a:pt x="16761" y="20657"/>
                  </a:lnTo>
                  <a:lnTo>
                    <a:pt x="16221" y="20130"/>
                  </a:lnTo>
                  <a:lnTo>
                    <a:pt x="15871" y="19375"/>
                  </a:lnTo>
                  <a:lnTo>
                    <a:pt x="14730" y="18518"/>
                  </a:lnTo>
                  <a:lnTo>
                    <a:pt x="12845" y="16958"/>
                  </a:lnTo>
                  <a:cubicBezTo>
                    <a:pt x="12017" y="16567"/>
                    <a:pt x="11468" y="15860"/>
                    <a:pt x="11372" y="15062"/>
                  </a:cubicBezTo>
                  <a:cubicBezTo>
                    <a:pt x="11299" y="14464"/>
                    <a:pt x="11495" y="13846"/>
                    <a:pt x="11270" y="13272"/>
                  </a:cubicBezTo>
                  <a:cubicBezTo>
                    <a:pt x="11040" y="12683"/>
                    <a:pt x="10437" y="12286"/>
                    <a:pt x="9880" y="11886"/>
                  </a:cubicBezTo>
                  <a:cubicBezTo>
                    <a:pt x="9302" y="11470"/>
                    <a:pt x="8755" y="11024"/>
                    <a:pt x="8241" y="10552"/>
                  </a:cubicBezTo>
                  <a:lnTo>
                    <a:pt x="7806" y="8674"/>
                  </a:lnTo>
                  <a:lnTo>
                    <a:pt x="6997" y="7096"/>
                  </a:lnTo>
                  <a:lnTo>
                    <a:pt x="5321" y="5752"/>
                  </a:lnTo>
                  <a:lnTo>
                    <a:pt x="3277" y="4023"/>
                  </a:lnTo>
                  <a:lnTo>
                    <a:pt x="2077" y="3410"/>
                  </a:lnTo>
                  <a:lnTo>
                    <a:pt x="505" y="1818"/>
                  </a:lnTo>
                  <a:lnTo>
                    <a:pt x="256" y="1168"/>
                  </a:lnTo>
                  <a:lnTo>
                    <a:pt x="0" y="184"/>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5" name="Shape 2035"/>
            <p:cNvSpPr/>
            <p:nvPr/>
          </p:nvSpPr>
          <p:spPr>
            <a:xfrm>
              <a:off x="12769002" y="4470483"/>
              <a:ext cx="136369" cy="205428"/>
            </a:xfrm>
            <a:custGeom>
              <a:avLst/>
              <a:gdLst/>
              <a:ahLst/>
              <a:cxnLst>
                <a:cxn ang="0">
                  <a:pos x="wd2" y="hd2"/>
                </a:cxn>
                <a:cxn ang="5400000">
                  <a:pos x="wd2" y="hd2"/>
                </a:cxn>
                <a:cxn ang="10800000">
                  <a:pos x="wd2" y="hd2"/>
                </a:cxn>
                <a:cxn ang="16200000">
                  <a:pos x="wd2" y="hd2"/>
                </a:cxn>
              </a:cxnLst>
              <a:rect l="0" t="0" r="r" b="b"/>
              <a:pathLst>
                <a:path w="21600" h="21600" extrusionOk="0">
                  <a:moveTo>
                    <a:pt x="4600" y="0"/>
                  </a:moveTo>
                  <a:lnTo>
                    <a:pt x="8713" y="182"/>
                  </a:lnTo>
                  <a:lnTo>
                    <a:pt x="10921" y="4429"/>
                  </a:lnTo>
                  <a:lnTo>
                    <a:pt x="14685" y="8044"/>
                  </a:lnTo>
                  <a:lnTo>
                    <a:pt x="18425" y="9946"/>
                  </a:lnTo>
                  <a:lnTo>
                    <a:pt x="21600" y="14767"/>
                  </a:lnTo>
                  <a:lnTo>
                    <a:pt x="19964" y="17676"/>
                  </a:lnTo>
                  <a:lnTo>
                    <a:pt x="13230" y="21600"/>
                  </a:lnTo>
                  <a:lnTo>
                    <a:pt x="5665" y="20649"/>
                  </a:lnTo>
                  <a:lnTo>
                    <a:pt x="3657" y="18389"/>
                  </a:lnTo>
                  <a:lnTo>
                    <a:pt x="2585" y="13196"/>
                  </a:lnTo>
                  <a:lnTo>
                    <a:pt x="0" y="7869"/>
                  </a:lnTo>
                  <a:lnTo>
                    <a:pt x="285" y="4698"/>
                  </a:lnTo>
                  <a:lnTo>
                    <a:pt x="460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6" name="Shape 2036"/>
            <p:cNvSpPr/>
            <p:nvPr/>
          </p:nvSpPr>
          <p:spPr>
            <a:xfrm>
              <a:off x="12335448" y="4694861"/>
              <a:ext cx="36195" cy="44510"/>
            </a:xfrm>
            <a:custGeom>
              <a:avLst/>
              <a:gdLst/>
              <a:ahLst/>
              <a:cxnLst>
                <a:cxn ang="0">
                  <a:pos x="wd2" y="hd2"/>
                </a:cxn>
                <a:cxn ang="5400000">
                  <a:pos x="wd2" y="hd2"/>
                </a:cxn>
                <a:cxn ang="10800000">
                  <a:pos x="wd2" y="hd2"/>
                </a:cxn>
                <a:cxn ang="16200000">
                  <a:pos x="wd2" y="hd2"/>
                </a:cxn>
              </a:cxnLst>
              <a:rect l="0" t="0" r="r" b="b"/>
              <a:pathLst>
                <a:path w="21600" h="21600" extrusionOk="0">
                  <a:moveTo>
                    <a:pt x="8606" y="3000"/>
                  </a:moveTo>
                  <a:lnTo>
                    <a:pt x="21600" y="0"/>
                  </a:lnTo>
                  <a:lnTo>
                    <a:pt x="18445" y="10511"/>
                  </a:lnTo>
                  <a:lnTo>
                    <a:pt x="15227" y="21600"/>
                  </a:lnTo>
                  <a:lnTo>
                    <a:pt x="0" y="20686"/>
                  </a:lnTo>
                  <a:lnTo>
                    <a:pt x="8606" y="300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7" name="Shape 2037"/>
            <p:cNvSpPr/>
            <p:nvPr/>
          </p:nvSpPr>
          <p:spPr>
            <a:xfrm>
              <a:off x="12329431" y="4783377"/>
              <a:ext cx="38595" cy="36100"/>
            </a:xfrm>
            <a:custGeom>
              <a:avLst/>
              <a:gdLst/>
              <a:ahLst/>
              <a:cxnLst>
                <a:cxn ang="0">
                  <a:pos x="wd2" y="hd2"/>
                </a:cxn>
                <a:cxn ang="5400000">
                  <a:pos x="wd2" y="hd2"/>
                </a:cxn>
                <a:cxn ang="10800000">
                  <a:pos x="wd2" y="hd2"/>
                </a:cxn>
                <a:cxn ang="16200000">
                  <a:pos x="wd2" y="hd2"/>
                </a:cxn>
              </a:cxnLst>
              <a:rect l="0" t="0" r="r" b="b"/>
              <a:pathLst>
                <a:path w="21600" h="21600" extrusionOk="0">
                  <a:moveTo>
                    <a:pt x="10494" y="0"/>
                  </a:moveTo>
                  <a:lnTo>
                    <a:pt x="0" y="8708"/>
                  </a:lnTo>
                  <a:lnTo>
                    <a:pt x="11400" y="21600"/>
                  </a:lnTo>
                  <a:lnTo>
                    <a:pt x="21600" y="9737"/>
                  </a:lnTo>
                  <a:lnTo>
                    <a:pt x="10494"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8" name="Shape 2038"/>
            <p:cNvSpPr/>
            <p:nvPr/>
          </p:nvSpPr>
          <p:spPr>
            <a:xfrm>
              <a:off x="12289606" y="4639438"/>
              <a:ext cx="33742" cy="36471"/>
            </a:xfrm>
            <a:custGeom>
              <a:avLst/>
              <a:gdLst/>
              <a:ahLst/>
              <a:cxnLst>
                <a:cxn ang="0">
                  <a:pos x="wd2" y="hd2"/>
                </a:cxn>
                <a:cxn ang="5400000">
                  <a:pos x="wd2" y="hd2"/>
                </a:cxn>
                <a:cxn ang="10800000">
                  <a:pos x="wd2" y="hd2"/>
                </a:cxn>
                <a:cxn ang="16200000">
                  <a:pos x="wd2" y="hd2"/>
                </a:cxn>
              </a:cxnLst>
              <a:rect l="0" t="0" r="r" b="b"/>
              <a:pathLst>
                <a:path w="21600" h="21600" extrusionOk="0">
                  <a:moveTo>
                    <a:pt x="11886" y="0"/>
                  </a:moveTo>
                  <a:lnTo>
                    <a:pt x="0" y="12052"/>
                  </a:lnTo>
                  <a:lnTo>
                    <a:pt x="10759" y="21600"/>
                  </a:lnTo>
                  <a:lnTo>
                    <a:pt x="21600" y="9540"/>
                  </a:lnTo>
                  <a:lnTo>
                    <a:pt x="1188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39" name="Shape 2039"/>
            <p:cNvSpPr/>
            <p:nvPr/>
          </p:nvSpPr>
          <p:spPr>
            <a:xfrm>
              <a:off x="10927305" y="3331779"/>
              <a:ext cx="40035" cy="55849"/>
            </a:xfrm>
            <a:custGeom>
              <a:avLst/>
              <a:gdLst/>
              <a:ahLst/>
              <a:cxnLst>
                <a:cxn ang="0">
                  <a:pos x="wd2" y="hd2"/>
                </a:cxn>
                <a:cxn ang="5400000">
                  <a:pos x="wd2" y="hd2"/>
                </a:cxn>
                <a:cxn ang="10800000">
                  <a:pos x="wd2" y="hd2"/>
                </a:cxn>
                <a:cxn ang="16200000">
                  <a:pos x="wd2" y="hd2"/>
                </a:cxn>
              </a:cxnLst>
              <a:rect l="0" t="0" r="r" b="b"/>
              <a:pathLst>
                <a:path w="21600" h="21600" extrusionOk="0">
                  <a:moveTo>
                    <a:pt x="18226" y="0"/>
                  </a:moveTo>
                  <a:lnTo>
                    <a:pt x="0" y="6738"/>
                  </a:lnTo>
                  <a:lnTo>
                    <a:pt x="6059" y="21600"/>
                  </a:lnTo>
                  <a:lnTo>
                    <a:pt x="21600" y="18596"/>
                  </a:lnTo>
                  <a:lnTo>
                    <a:pt x="1822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0" name="Shape 2040"/>
            <p:cNvSpPr/>
            <p:nvPr/>
          </p:nvSpPr>
          <p:spPr>
            <a:xfrm>
              <a:off x="9834609" y="2755883"/>
              <a:ext cx="120430" cy="79665"/>
            </a:xfrm>
            <a:custGeom>
              <a:avLst/>
              <a:gdLst/>
              <a:ahLst/>
              <a:cxnLst>
                <a:cxn ang="0">
                  <a:pos x="wd2" y="hd2"/>
                </a:cxn>
                <a:cxn ang="5400000">
                  <a:pos x="wd2" y="hd2"/>
                </a:cxn>
                <a:cxn ang="10800000">
                  <a:pos x="wd2" y="hd2"/>
                </a:cxn>
                <a:cxn ang="16200000">
                  <a:pos x="wd2" y="hd2"/>
                </a:cxn>
              </a:cxnLst>
              <a:rect l="0" t="0" r="r" b="b"/>
              <a:pathLst>
                <a:path w="21600" h="21600" extrusionOk="0">
                  <a:moveTo>
                    <a:pt x="16119" y="0"/>
                  </a:moveTo>
                  <a:lnTo>
                    <a:pt x="12851" y="4376"/>
                  </a:lnTo>
                  <a:lnTo>
                    <a:pt x="8517" y="6430"/>
                  </a:lnTo>
                  <a:lnTo>
                    <a:pt x="671" y="5939"/>
                  </a:lnTo>
                  <a:lnTo>
                    <a:pt x="0" y="12809"/>
                  </a:lnTo>
                  <a:lnTo>
                    <a:pt x="3338" y="16202"/>
                  </a:lnTo>
                  <a:lnTo>
                    <a:pt x="10189" y="21600"/>
                  </a:lnTo>
                  <a:lnTo>
                    <a:pt x="13007" y="15425"/>
                  </a:lnTo>
                  <a:lnTo>
                    <a:pt x="16167" y="10356"/>
                  </a:lnTo>
                  <a:lnTo>
                    <a:pt x="19327" y="7105"/>
                  </a:lnTo>
                  <a:lnTo>
                    <a:pt x="21600" y="1381"/>
                  </a:lnTo>
                  <a:lnTo>
                    <a:pt x="1611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1" name="Shape 2041"/>
            <p:cNvSpPr/>
            <p:nvPr/>
          </p:nvSpPr>
          <p:spPr>
            <a:xfrm>
              <a:off x="7494546" y="606583"/>
              <a:ext cx="3658918" cy="2131398"/>
            </a:xfrm>
            <a:custGeom>
              <a:avLst/>
              <a:gdLst/>
              <a:ahLst/>
              <a:cxnLst>
                <a:cxn ang="0">
                  <a:pos x="wd2" y="hd2"/>
                </a:cxn>
                <a:cxn ang="5400000">
                  <a:pos x="wd2" y="hd2"/>
                </a:cxn>
                <a:cxn ang="10800000">
                  <a:pos x="wd2" y="hd2"/>
                </a:cxn>
                <a:cxn ang="16200000">
                  <a:pos x="wd2" y="hd2"/>
                </a:cxn>
              </a:cxnLst>
              <a:rect l="0" t="0" r="r" b="b"/>
              <a:pathLst>
                <a:path w="21600" h="21600" extrusionOk="0">
                  <a:moveTo>
                    <a:pt x="20807" y="1150"/>
                  </a:moveTo>
                  <a:lnTo>
                    <a:pt x="20140" y="892"/>
                  </a:lnTo>
                  <a:lnTo>
                    <a:pt x="19827" y="747"/>
                  </a:lnTo>
                  <a:lnTo>
                    <a:pt x="19506" y="542"/>
                  </a:lnTo>
                  <a:lnTo>
                    <a:pt x="19194" y="459"/>
                  </a:lnTo>
                  <a:lnTo>
                    <a:pt x="18976" y="267"/>
                  </a:lnTo>
                  <a:lnTo>
                    <a:pt x="18803" y="212"/>
                  </a:lnTo>
                  <a:lnTo>
                    <a:pt x="18690" y="293"/>
                  </a:lnTo>
                  <a:lnTo>
                    <a:pt x="18482" y="457"/>
                  </a:lnTo>
                  <a:lnTo>
                    <a:pt x="18589" y="626"/>
                  </a:lnTo>
                  <a:lnTo>
                    <a:pt x="18799" y="626"/>
                  </a:lnTo>
                  <a:lnTo>
                    <a:pt x="18944" y="749"/>
                  </a:lnTo>
                  <a:lnTo>
                    <a:pt x="19057" y="799"/>
                  </a:lnTo>
                  <a:lnTo>
                    <a:pt x="19162" y="663"/>
                  </a:lnTo>
                  <a:lnTo>
                    <a:pt x="19282" y="649"/>
                  </a:lnTo>
                  <a:lnTo>
                    <a:pt x="19425" y="814"/>
                  </a:lnTo>
                  <a:lnTo>
                    <a:pt x="19336" y="1164"/>
                  </a:lnTo>
                  <a:lnTo>
                    <a:pt x="19232" y="1314"/>
                  </a:lnTo>
                  <a:lnTo>
                    <a:pt x="19042" y="1149"/>
                  </a:lnTo>
                  <a:lnTo>
                    <a:pt x="18875" y="1149"/>
                  </a:lnTo>
                  <a:lnTo>
                    <a:pt x="18733" y="1250"/>
                  </a:lnTo>
                  <a:lnTo>
                    <a:pt x="18426" y="1346"/>
                  </a:lnTo>
                  <a:lnTo>
                    <a:pt x="18234" y="1428"/>
                  </a:lnTo>
                  <a:lnTo>
                    <a:pt x="18001" y="1483"/>
                  </a:lnTo>
                  <a:lnTo>
                    <a:pt x="17885" y="1455"/>
                  </a:lnTo>
                  <a:lnTo>
                    <a:pt x="17764" y="1282"/>
                  </a:lnTo>
                  <a:lnTo>
                    <a:pt x="17591" y="1204"/>
                  </a:lnTo>
                  <a:lnTo>
                    <a:pt x="17472" y="1218"/>
                  </a:lnTo>
                  <a:lnTo>
                    <a:pt x="17205" y="1314"/>
                  </a:lnTo>
                  <a:lnTo>
                    <a:pt x="16942" y="1479"/>
                  </a:lnTo>
                  <a:lnTo>
                    <a:pt x="16671" y="1671"/>
                  </a:lnTo>
                  <a:lnTo>
                    <a:pt x="16451" y="1882"/>
                  </a:lnTo>
                  <a:lnTo>
                    <a:pt x="16191" y="2147"/>
                  </a:lnTo>
                  <a:lnTo>
                    <a:pt x="16038" y="2203"/>
                  </a:lnTo>
                  <a:lnTo>
                    <a:pt x="15932" y="2029"/>
                  </a:lnTo>
                  <a:lnTo>
                    <a:pt x="15829" y="1988"/>
                  </a:lnTo>
                  <a:lnTo>
                    <a:pt x="15732" y="1892"/>
                  </a:lnTo>
                  <a:lnTo>
                    <a:pt x="15762" y="1710"/>
                  </a:lnTo>
                  <a:lnTo>
                    <a:pt x="15657" y="1417"/>
                  </a:lnTo>
                  <a:lnTo>
                    <a:pt x="15517" y="1390"/>
                  </a:lnTo>
                  <a:lnTo>
                    <a:pt x="15378" y="1390"/>
                  </a:lnTo>
                  <a:lnTo>
                    <a:pt x="15253" y="1481"/>
                  </a:lnTo>
                  <a:lnTo>
                    <a:pt x="15278" y="1641"/>
                  </a:lnTo>
                  <a:lnTo>
                    <a:pt x="15392" y="1819"/>
                  </a:lnTo>
                  <a:lnTo>
                    <a:pt x="15384" y="1998"/>
                  </a:lnTo>
                  <a:lnTo>
                    <a:pt x="15457" y="2135"/>
                  </a:lnTo>
                  <a:lnTo>
                    <a:pt x="15449" y="2313"/>
                  </a:lnTo>
                  <a:lnTo>
                    <a:pt x="15372" y="2418"/>
                  </a:lnTo>
                  <a:lnTo>
                    <a:pt x="15165" y="2528"/>
                  </a:lnTo>
                  <a:lnTo>
                    <a:pt x="14864" y="2652"/>
                  </a:lnTo>
                  <a:lnTo>
                    <a:pt x="14558" y="2802"/>
                  </a:lnTo>
                  <a:lnTo>
                    <a:pt x="14501" y="2964"/>
                  </a:lnTo>
                  <a:lnTo>
                    <a:pt x="14580" y="3129"/>
                  </a:lnTo>
                  <a:lnTo>
                    <a:pt x="14535" y="3260"/>
                  </a:lnTo>
                  <a:lnTo>
                    <a:pt x="14301" y="3357"/>
                  </a:lnTo>
                  <a:lnTo>
                    <a:pt x="14167" y="3571"/>
                  </a:lnTo>
                  <a:lnTo>
                    <a:pt x="14002" y="3383"/>
                  </a:lnTo>
                  <a:lnTo>
                    <a:pt x="13882" y="3233"/>
                  </a:lnTo>
                  <a:lnTo>
                    <a:pt x="13736" y="3151"/>
                  </a:lnTo>
                  <a:lnTo>
                    <a:pt x="13601" y="3165"/>
                  </a:lnTo>
                  <a:lnTo>
                    <a:pt x="13544" y="3303"/>
                  </a:lnTo>
                  <a:lnTo>
                    <a:pt x="13684" y="3412"/>
                  </a:lnTo>
                  <a:lnTo>
                    <a:pt x="13810" y="3412"/>
                  </a:lnTo>
                  <a:lnTo>
                    <a:pt x="13898" y="3509"/>
                  </a:lnTo>
                  <a:lnTo>
                    <a:pt x="13968" y="3600"/>
                  </a:lnTo>
                  <a:lnTo>
                    <a:pt x="14044" y="3723"/>
                  </a:lnTo>
                  <a:lnTo>
                    <a:pt x="13921" y="3938"/>
                  </a:lnTo>
                  <a:lnTo>
                    <a:pt x="13743" y="3952"/>
                  </a:lnTo>
                  <a:lnTo>
                    <a:pt x="13682" y="4102"/>
                  </a:lnTo>
                  <a:lnTo>
                    <a:pt x="13545" y="4125"/>
                  </a:lnTo>
                  <a:lnTo>
                    <a:pt x="13425" y="3918"/>
                  </a:lnTo>
                  <a:lnTo>
                    <a:pt x="13296" y="3768"/>
                  </a:lnTo>
                  <a:lnTo>
                    <a:pt x="13175" y="3714"/>
                  </a:lnTo>
                  <a:lnTo>
                    <a:pt x="13055" y="3663"/>
                  </a:lnTo>
                  <a:lnTo>
                    <a:pt x="12975" y="3430"/>
                  </a:lnTo>
                  <a:lnTo>
                    <a:pt x="12892" y="3238"/>
                  </a:lnTo>
                  <a:lnTo>
                    <a:pt x="12851" y="3047"/>
                  </a:lnTo>
                  <a:lnTo>
                    <a:pt x="12766" y="2877"/>
                  </a:lnTo>
                  <a:lnTo>
                    <a:pt x="12599" y="2739"/>
                  </a:lnTo>
                  <a:lnTo>
                    <a:pt x="12494" y="2631"/>
                  </a:lnTo>
                  <a:lnTo>
                    <a:pt x="12368" y="2420"/>
                  </a:lnTo>
                  <a:lnTo>
                    <a:pt x="12304" y="2245"/>
                  </a:lnTo>
                  <a:lnTo>
                    <a:pt x="12377" y="2017"/>
                  </a:lnTo>
                  <a:lnTo>
                    <a:pt x="12699" y="2003"/>
                  </a:lnTo>
                  <a:cubicBezTo>
                    <a:pt x="12738" y="2035"/>
                    <a:pt x="12777" y="2063"/>
                    <a:pt x="12817" y="2090"/>
                  </a:cubicBezTo>
                  <a:cubicBezTo>
                    <a:pt x="12952" y="2178"/>
                    <a:pt x="13094" y="2236"/>
                    <a:pt x="13239" y="2259"/>
                  </a:cubicBezTo>
                  <a:lnTo>
                    <a:pt x="13399" y="2479"/>
                  </a:lnTo>
                  <a:lnTo>
                    <a:pt x="13603" y="2506"/>
                  </a:lnTo>
                  <a:lnTo>
                    <a:pt x="13797" y="2506"/>
                  </a:lnTo>
                  <a:cubicBezTo>
                    <a:pt x="13873" y="2506"/>
                    <a:pt x="13949" y="2506"/>
                    <a:pt x="14025" y="2506"/>
                  </a:cubicBezTo>
                  <a:cubicBezTo>
                    <a:pt x="14058" y="2506"/>
                    <a:pt x="14090" y="2506"/>
                    <a:pt x="14122" y="2506"/>
                  </a:cubicBezTo>
                  <a:lnTo>
                    <a:pt x="14251" y="2356"/>
                  </a:lnTo>
                  <a:lnTo>
                    <a:pt x="14347" y="2302"/>
                  </a:lnTo>
                  <a:lnTo>
                    <a:pt x="14484" y="2237"/>
                  </a:lnTo>
                  <a:lnTo>
                    <a:pt x="14616" y="2210"/>
                  </a:lnTo>
                  <a:lnTo>
                    <a:pt x="14613" y="2040"/>
                  </a:lnTo>
                  <a:lnTo>
                    <a:pt x="14460" y="1889"/>
                  </a:lnTo>
                  <a:lnTo>
                    <a:pt x="14355" y="1605"/>
                  </a:lnTo>
                  <a:cubicBezTo>
                    <a:pt x="14271" y="1573"/>
                    <a:pt x="14188" y="1533"/>
                    <a:pt x="14107" y="1486"/>
                  </a:cubicBezTo>
                  <a:cubicBezTo>
                    <a:pt x="14008" y="1428"/>
                    <a:pt x="13911" y="1359"/>
                    <a:pt x="13817" y="1279"/>
                  </a:cubicBezTo>
                  <a:lnTo>
                    <a:pt x="13451" y="1078"/>
                  </a:lnTo>
                  <a:lnTo>
                    <a:pt x="13212" y="945"/>
                  </a:lnTo>
                  <a:lnTo>
                    <a:pt x="12842" y="766"/>
                  </a:lnTo>
                  <a:lnTo>
                    <a:pt x="12603" y="849"/>
                  </a:lnTo>
                  <a:lnTo>
                    <a:pt x="12436" y="968"/>
                  </a:lnTo>
                  <a:lnTo>
                    <a:pt x="12291" y="899"/>
                  </a:lnTo>
                  <a:lnTo>
                    <a:pt x="12112" y="639"/>
                  </a:lnTo>
                  <a:lnTo>
                    <a:pt x="11879" y="402"/>
                  </a:lnTo>
                  <a:lnTo>
                    <a:pt x="11669" y="320"/>
                  </a:lnTo>
                  <a:lnTo>
                    <a:pt x="11486" y="252"/>
                  </a:lnTo>
                  <a:lnTo>
                    <a:pt x="11279" y="156"/>
                  </a:lnTo>
                  <a:lnTo>
                    <a:pt x="11086" y="73"/>
                  </a:lnTo>
                  <a:lnTo>
                    <a:pt x="10931" y="18"/>
                  </a:lnTo>
                  <a:lnTo>
                    <a:pt x="10715" y="114"/>
                  </a:lnTo>
                  <a:lnTo>
                    <a:pt x="10556" y="192"/>
                  </a:lnTo>
                  <a:lnTo>
                    <a:pt x="10395" y="137"/>
                  </a:lnTo>
                  <a:lnTo>
                    <a:pt x="10285" y="82"/>
                  </a:lnTo>
                  <a:lnTo>
                    <a:pt x="10146" y="27"/>
                  </a:lnTo>
                  <a:lnTo>
                    <a:pt x="10010" y="0"/>
                  </a:lnTo>
                  <a:lnTo>
                    <a:pt x="9706" y="83"/>
                  </a:lnTo>
                  <a:lnTo>
                    <a:pt x="9387" y="184"/>
                  </a:lnTo>
                  <a:lnTo>
                    <a:pt x="8981" y="564"/>
                  </a:lnTo>
                  <a:lnTo>
                    <a:pt x="8797" y="728"/>
                  </a:lnTo>
                  <a:lnTo>
                    <a:pt x="8584" y="783"/>
                  </a:lnTo>
                  <a:lnTo>
                    <a:pt x="8320" y="915"/>
                  </a:lnTo>
                  <a:lnTo>
                    <a:pt x="8160" y="996"/>
                  </a:lnTo>
                  <a:lnTo>
                    <a:pt x="7967" y="1147"/>
                  </a:lnTo>
                  <a:lnTo>
                    <a:pt x="7886" y="1297"/>
                  </a:lnTo>
                  <a:lnTo>
                    <a:pt x="7888" y="1470"/>
                  </a:lnTo>
                  <a:lnTo>
                    <a:pt x="7855" y="1675"/>
                  </a:lnTo>
                  <a:lnTo>
                    <a:pt x="7776" y="1784"/>
                  </a:lnTo>
                  <a:lnTo>
                    <a:pt x="7655" y="1839"/>
                  </a:lnTo>
                  <a:lnTo>
                    <a:pt x="7530" y="1894"/>
                  </a:lnTo>
                  <a:lnTo>
                    <a:pt x="7376" y="2183"/>
                  </a:lnTo>
                  <a:lnTo>
                    <a:pt x="7276" y="2430"/>
                  </a:lnTo>
                  <a:lnTo>
                    <a:pt x="7123" y="2673"/>
                  </a:lnTo>
                  <a:lnTo>
                    <a:pt x="7099" y="2824"/>
                  </a:lnTo>
                  <a:lnTo>
                    <a:pt x="7051" y="3056"/>
                  </a:lnTo>
                  <a:lnTo>
                    <a:pt x="6924" y="3316"/>
                  </a:lnTo>
                  <a:lnTo>
                    <a:pt x="6795" y="3550"/>
                  </a:lnTo>
                  <a:lnTo>
                    <a:pt x="6610" y="3688"/>
                  </a:lnTo>
                  <a:lnTo>
                    <a:pt x="6375" y="3930"/>
                  </a:lnTo>
                  <a:lnTo>
                    <a:pt x="6295" y="4053"/>
                  </a:lnTo>
                  <a:lnTo>
                    <a:pt x="6207" y="4241"/>
                  </a:lnTo>
                  <a:lnTo>
                    <a:pt x="6072" y="4323"/>
                  </a:lnTo>
                  <a:lnTo>
                    <a:pt x="5796" y="4429"/>
                  </a:lnTo>
                  <a:lnTo>
                    <a:pt x="5615" y="4524"/>
                  </a:lnTo>
                  <a:lnTo>
                    <a:pt x="5511" y="4647"/>
                  </a:lnTo>
                  <a:lnTo>
                    <a:pt x="5386" y="4780"/>
                  </a:lnTo>
                  <a:lnTo>
                    <a:pt x="5249" y="4999"/>
                  </a:lnTo>
                  <a:lnTo>
                    <a:pt x="5158" y="5155"/>
                  </a:lnTo>
                  <a:lnTo>
                    <a:pt x="5088" y="5329"/>
                  </a:lnTo>
                  <a:lnTo>
                    <a:pt x="5065" y="5480"/>
                  </a:lnTo>
                  <a:lnTo>
                    <a:pt x="5065" y="5754"/>
                  </a:lnTo>
                  <a:lnTo>
                    <a:pt x="5089" y="5900"/>
                  </a:lnTo>
                  <a:lnTo>
                    <a:pt x="5118" y="6123"/>
                  </a:lnTo>
                  <a:lnTo>
                    <a:pt x="5094" y="6315"/>
                  </a:lnTo>
                  <a:lnTo>
                    <a:pt x="5118" y="6590"/>
                  </a:lnTo>
                  <a:lnTo>
                    <a:pt x="5312" y="6948"/>
                  </a:lnTo>
                  <a:lnTo>
                    <a:pt x="5497" y="7278"/>
                  </a:lnTo>
                  <a:lnTo>
                    <a:pt x="5698" y="7360"/>
                  </a:lnTo>
                  <a:lnTo>
                    <a:pt x="6010" y="7347"/>
                  </a:lnTo>
                  <a:lnTo>
                    <a:pt x="6179" y="7123"/>
                  </a:lnTo>
                  <a:lnTo>
                    <a:pt x="6421" y="6806"/>
                  </a:lnTo>
                  <a:lnTo>
                    <a:pt x="6673" y="6770"/>
                  </a:lnTo>
                  <a:lnTo>
                    <a:pt x="6722" y="7029"/>
                  </a:lnTo>
                  <a:lnTo>
                    <a:pt x="6859" y="7341"/>
                  </a:lnTo>
                  <a:lnTo>
                    <a:pt x="6923" y="7657"/>
                  </a:lnTo>
                  <a:lnTo>
                    <a:pt x="7026" y="7817"/>
                  </a:lnTo>
                  <a:lnTo>
                    <a:pt x="7026" y="8065"/>
                  </a:lnTo>
                  <a:lnTo>
                    <a:pt x="7034" y="8312"/>
                  </a:lnTo>
                  <a:lnTo>
                    <a:pt x="7120" y="8458"/>
                  </a:lnTo>
                  <a:lnTo>
                    <a:pt x="7192" y="8650"/>
                  </a:lnTo>
                  <a:lnTo>
                    <a:pt x="7493" y="8925"/>
                  </a:lnTo>
                  <a:lnTo>
                    <a:pt x="7581" y="8833"/>
                  </a:lnTo>
                  <a:lnTo>
                    <a:pt x="7850" y="8512"/>
                  </a:lnTo>
                  <a:lnTo>
                    <a:pt x="7962" y="8471"/>
                  </a:lnTo>
                  <a:lnTo>
                    <a:pt x="8086" y="8224"/>
                  </a:lnTo>
                  <a:lnTo>
                    <a:pt x="8142" y="7954"/>
                  </a:lnTo>
                  <a:lnTo>
                    <a:pt x="8118" y="7546"/>
                  </a:lnTo>
                  <a:lnTo>
                    <a:pt x="8183" y="7331"/>
                  </a:lnTo>
                  <a:lnTo>
                    <a:pt x="8408" y="7069"/>
                  </a:lnTo>
                  <a:lnTo>
                    <a:pt x="8596" y="6868"/>
                  </a:lnTo>
                  <a:lnTo>
                    <a:pt x="8782" y="6652"/>
                  </a:lnTo>
                  <a:lnTo>
                    <a:pt x="8870" y="6378"/>
                  </a:lnTo>
                  <a:lnTo>
                    <a:pt x="8870" y="6199"/>
                  </a:lnTo>
                  <a:lnTo>
                    <a:pt x="8675" y="6099"/>
                  </a:lnTo>
                  <a:lnTo>
                    <a:pt x="8400" y="5782"/>
                  </a:lnTo>
                  <a:cubicBezTo>
                    <a:pt x="8345" y="5725"/>
                    <a:pt x="8303" y="5638"/>
                    <a:pt x="8280" y="5535"/>
                  </a:cubicBezTo>
                  <a:cubicBezTo>
                    <a:pt x="8253" y="5415"/>
                    <a:pt x="8255" y="5284"/>
                    <a:pt x="8280" y="5163"/>
                  </a:cubicBezTo>
                  <a:cubicBezTo>
                    <a:pt x="8308" y="5024"/>
                    <a:pt x="8366" y="4907"/>
                    <a:pt x="8441" y="4834"/>
                  </a:cubicBezTo>
                  <a:cubicBezTo>
                    <a:pt x="8456" y="4723"/>
                    <a:pt x="8474" y="4613"/>
                    <a:pt x="8494" y="4505"/>
                  </a:cubicBezTo>
                  <a:cubicBezTo>
                    <a:pt x="8510" y="4424"/>
                    <a:pt x="8527" y="4342"/>
                    <a:pt x="8558" y="4276"/>
                  </a:cubicBezTo>
                  <a:cubicBezTo>
                    <a:pt x="8643" y="4100"/>
                    <a:pt x="8795" y="4075"/>
                    <a:pt x="8897" y="4221"/>
                  </a:cubicBezTo>
                  <a:cubicBezTo>
                    <a:pt x="8958" y="4155"/>
                    <a:pt x="9013" y="4077"/>
                    <a:pt x="9061" y="3987"/>
                  </a:cubicBezTo>
                  <a:cubicBezTo>
                    <a:pt x="9136" y="3848"/>
                    <a:pt x="9193" y="3684"/>
                    <a:pt x="9260" y="3534"/>
                  </a:cubicBezTo>
                  <a:cubicBezTo>
                    <a:pt x="9306" y="3430"/>
                    <a:pt x="9356" y="3332"/>
                    <a:pt x="9405" y="3232"/>
                  </a:cubicBezTo>
                  <a:cubicBezTo>
                    <a:pt x="9452" y="3137"/>
                    <a:pt x="9497" y="3041"/>
                    <a:pt x="9542" y="2943"/>
                  </a:cubicBezTo>
                  <a:lnTo>
                    <a:pt x="9832" y="2723"/>
                  </a:lnTo>
                  <a:lnTo>
                    <a:pt x="9993" y="2545"/>
                  </a:lnTo>
                  <a:lnTo>
                    <a:pt x="10111" y="2705"/>
                  </a:lnTo>
                  <a:lnTo>
                    <a:pt x="10183" y="2884"/>
                  </a:lnTo>
                  <a:lnTo>
                    <a:pt x="10183" y="3144"/>
                  </a:lnTo>
                  <a:lnTo>
                    <a:pt x="10098" y="3332"/>
                  </a:lnTo>
                  <a:lnTo>
                    <a:pt x="10098" y="3689"/>
                  </a:lnTo>
                  <a:lnTo>
                    <a:pt x="10082" y="3859"/>
                  </a:lnTo>
                  <a:lnTo>
                    <a:pt x="9930" y="3957"/>
                  </a:lnTo>
                  <a:lnTo>
                    <a:pt x="9906" y="4204"/>
                  </a:lnTo>
                  <a:lnTo>
                    <a:pt x="9849" y="4492"/>
                  </a:lnTo>
                  <a:lnTo>
                    <a:pt x="9683" y="4633"/>
                  </a:lnTo>
                  <a:lnTo>
                    <a:pt x="9586" y="4780"/>
                  </a:lnTo>
                  <a:lnTo>
                    <a:pt x="9482" y="5082"/>
                  </a:lnTo>
                  <a:lnTo>
                    <a:pt x="9514" y="5403"/>
                  </a:lnTo>
                  <a:lnTo>
                    <a:pt x="9716" y="5586"/>
                  </a:lnTo>
                  <a:cubicBezTo>
                    <a:pt x="9796" y="5549"/>
                    <a:pt x="9881" y="5586"/>
                    <a:pt x="9941" y="5682"/>
                  </a:cubicBezTo>
                  <a:cubicBezTo>
                    <a:pt x="9990" y="5760"/>
                    <a:pt x="10017" y="5871"/>
                    <a:pt x="10065" y="5951"/>
                  </a:cubicBezTo>
                  <a:cubicBezTo>
                    <a:pt x="10132" y="6062"/>
                    <a:pt x="10229" y="6103"/>
                    <a:pt x="10318" y="6056"/>
                  </a:cubicBezTo>
                  <a:lnTo>
                    <a:pt x="10508" y="6070"/>
                  </a:lnTo>
                  <a:lnTo>
                    <a:pt x="10731" y="6002"/>
                  </a:lnTo>
                  <a:lnTo>
                    <a:pt x="10946" y="5851"/>
                  </a:lnTo>
                  <a:lnTo>
                    <a:pt x="11105" y="5786"/>
                  </a:lnTo>
                  <a:lnTo>
                    <a:pt x="11391" y="5848"/>
                  </a:lnTo>
                  <a:lnTo>
                    <a:pt x="11503" y="6039"/>
                  </a:lnTo>
                  <a:lnTo>
                    <a:pt x="11785" y="6094"/>
                  </a:lnTo>
                  <a:lnTo>
                    <a:pt x="11854" y="6226"/>
                  </a:lnTo>
                  <a:lnTo>
                    <a:pt x="11801" y="6390"/>
                  </a:lnTo>
                  <a:lnTo>
                    <a:pt x="11600" y="6542"/>
                  </a:lnTo>
                  <a:lnTo>
                    <a:pt x="11427" y="6730"/>
                  </a:lnTo>
                  <a:lnTo>
                    <a:pt x="11242" y="6739"/>
                  </a:lnTo>
                  <a:lnTo>
                    <a:pt x="11084" y="6698"/>
                  </a:lnTo>
                  <a:lnTo>
                    <a:pt x="10942" y="6629"/>
                  </a:lnTo>
                  <a:lnTo>
                    <a:pt x="10752" y="6588"/>
                  </a:lnTo>
                  <a:lnTo>
                    <a:pt x="10578" y="6629"/>
                  </a:lnTo>
                  <a:lnTo>
                    <a:pt x="10435" y="6670"/>
                  </a:lnTo>
                  <a:lnTo>
                    <a:pt x="10291" y="6748"/>
                  </a:lnTo>
                  <a:lnTo>
                    <a:pt x="10218" y="6936"/>
                  </a:lnTo>
                  <a:lnTo>
                    <a:pt x="10315" y="7045"/>
                  </a:lnTo>
                  <a:lnTo>
                    <a:pt x="10580" y="7535"/>
                  </a:lnTo>
                  <a:lnTo>
                    <a:pt x="10580" y="7737"/>
                  </a:lnTo>
                  <a:lnTo>
                    <a:pt x="10500" y="7925"/>
                  </a:lnTo>
                  <a:lnTo>
                    <a:pt x="10333" y="8021"/>
                  </a:lnTo>
                  <a:lnTo>
                    <a:pt x="10285" y="8145"/>
                  </a:lnTo>
                  <a:lnTo>
                    <a:pt x="10181" y="8076"/>
                  </a:lnTo>
                  <a:lnTo>
                    <a:pt x="10133" y="7815"/>
                  </a:lnTo>
                  <a:lnTo>
                    <a:pt x="10012" y="7706"/>
                  </a:lnTo>
                  <a:lnTo>
                    <a:pt x="9771" y="7733"/>
                  </a:lnTo>
                  <a:lnTo>
                    <a:pt x="9701" y="7811"/>
                  </a:lnTo>
                  <a:lnTo>
                    <a:pt x="9701" y="8017"/>
                  </a:lnTo>
                  <a:lnTo>
                    <a:pt x="9581" y="8163"/>
                  </a:lnTo>
                  <a:lnTo>
                    <a:pt x="9597" y="8488"/>
                  </a:lnTo>
                  <a:lnTo>
                    <a:pt x="9637" y="8686"/>
                  </a:lnTo>
                  <a:lnTo>
                    <a:pt x="9693" y="8944"/>
                  </a:lnTo>
                  <a:lnTo>
                    <a:pt x="9588" y="9131"/>
                  </a:lnTo>
                  <a:lnTo>
                    <a:pt x="9435" y="9310"/>
                  </a:lnTo>
                  <a:lnTo>
                    <a:pt x="9298" y="9530"/>
                  </a:lnTo>
                  <a:lnTo>
                    <a:pt x="9180" y="9627"/>
                  </a:lnTo>
                  <a:lnTo>
                    <a:pt x="9092" y="9735"/>
                  </a:lnTo>
                  <a:lnTo>
                    <a:pt x="8983" y="9736"/>
                  </a:lnTo>
                  <a:cubicBezTo>
                    <a:pt x="8962" y="9703"/>
                    <a:pt x="8942" y="9671"/>
                    <a:pt x="8921" y="9640"/>
                  </a:cubicBezTo>
                  <a:cubicBezTo>
                    <a:pt x="8891" y="9595"/>
                    <a:pt x="8861" y="9551"/>
                    <a:pt x="8830" y="9508"/>
                  </a:cubicBezTo>
                  <a:lnTo>
                    <a:pt x="8564" y="9467"/>
                  </a:lnTo>
                  <a:lnTo>
                    <a:pt x="8300" y="9659"/>
                  </a:lnTo>
                  <a:lnTo>
                    <a:pt x="7986" y="9865"/>
                  </a:lnTo>
                  <a:lnTo>
                    <a:pt x="7905" y="9974"/>
                  </a:lnTo>
                  <a:lnTo>
                    <a:pt x="7739" y="10070"/>
                  </a:lnTo>
                  <a:lnTo>
                    <a:pt x="7634" y="10001"/>
                  </a:lnTo>
                  <a:lnTo>
                    <a:pt x="7465" y="9864"/>
                  </a:lnTo>
                  <a:lnTo>
                    <a:pt x="7314" y="9781"/>
                  </a:lnTo>
                  <a:lnTo>
                    <a:pt x="7226" y="9644"/>
                  </a:lnTo>
                  <a:lnTo>
                    <a:pt x="7149" y="9740"/>
                  </a:lnTo>
                  <a:lnTo>
                    <a:pt x="6975" y="9746"/>
                  </a:lnTo>
                  <a:lnTo>
                    <a:pt x="6769" y="9966"/>
                  </a:lnTo>
                  <a:lnTo>
                    <a:pt x="6586" y="9828"/>
                  </a:lnTo>
                  <a:lnTo>
                    <a:pt x="6498" y="9655"/>
                  </a:lnTo>
                  <a:lnTo>
                    <a:pt x="6359" y="9499"/>
                  </a:lnTo>
                  <a:lnTo>
                    <a:pt x="6246" y="9210"/>
                  </a:lnTo>
                  <a:lnTo>
                    <a:pt x="6332" y="9059"/>
                  </a:lnTo>
                  <a:lnTo>
                    <a:pt x="6468" y="9059"/>
                  </a:lnTo>
                  <a:lnTo>
                    <a:pt x="6436" y="9269"/>
                  </a:lnTo>
                  <a:lnTo>
                    <a:pt x="6594" y="9356"/>
                  </a:lnTo>
                  <a:lnTo>
                    <a:pt x="6642" y="9122"/>
                  </a:lnTo>
                  <a:lnTo>
                    <a:pt x="6779" y="9264"/>
                  </a:lnTo>
                  <a:lnTo>
                    <a:pt x="6939" y="9386"/>
                  </a:lnTo>
                  <a:lnTo>
                    <a:pt x="7020" y="9181"/>
                  </a:lnTo>
                  <a:lnTo>
                    <a:pt x="7095" y="8939"/>
                  </a:lnTo>
                  <a:lnTo>
                    <a:pt x="7009" y="8646"/>
                  </a:lnTo>
                  <a:lnTo>
                    <a:pt x="6883" y="8491"/>
                  </a:lnTo>
                  <a:lnTo>
                    <a:pt x="6741" y="8555"/>
                  </a:lnTo>
                  <a:lnTo>
                    <a:pt x="6645" y="8802"/>
                  </a:lnTo>
                  <a:lnTo>
                    <a:pt x="6668" y="8966"/>
                  </a:lnTo>
                  <a:lnTo>
                    <a:pt x="6572" y="8980"/>
                  </a:lnTo>
                  <a:lnTo>
                    <a:pt x="6524" y="8733"/>
                  </a:lnTo>
                  <a:lnTo>
                    <a:pt x="6425" y="8870"/>
                  </a:lnTo>
                  <a:lnTo>
                    <a:pt x="6282" y="8896"/>
                  </a:lnTo>
                  <a:lnTo>
                    <a:pt x="6298" y="8622"/>
                  </a:lnTo>
                  <a:lnTo>
                    <a:pt x="6338" y="8473"/>
                  </a:lnTo>
                  <a:lnTo>
                    <a:pt x="6394" y="8309"/>
                  </a:lnTo>
                  <a:lnTo>
                    <a:pt x="6394" y="7953"/>
                  </a:lnTo>
                  <a:lnTo>
                    <a:pt x="6380" y="7651"/>
                  </a:lnTo>
                  <a:lnTo>
                    <a:pt x="6254" y="7719"/>
                  </a:lnTo>
                  <a:lnTo>
                    <a:pt x="6189" y="7989"/>
                  </a:lnTo>
                  <a:lnTo>
                    <a:pt x="6096" y="8126"/>
                  </a:lnTo>
                  <a:lnTo>
                    <a:pt x="5932" y="8300"/>
                  </a:lnTo>
                  <a:lnTo>
                    <a:pt x="5836" y="8520"/>
                  </a:lnTo>
                  <a:lnTo>
                    <a:pt x="5819" y="8717"/>
                  </a:lnTo>
                  <a:lnTo>
                    <a:pt x="5921" y="8917"/>
                  </a:lnTo>
                  <a:lnTo>
                    <a:pt x="5974" y="9081"/>
                  </a:lnTo>
                  <a:lnTo>
                    <a:pt x="5934" y="9324"/>
                  </a:lnTo>
                  <a:lnTo>
                    <a:pt x="6004" y="9512"/>
                  </a:lnTo>
                  <a:lnTo>
                    <a:pt x="6235" y="9416"/>
                  </a:lnTo>
                  <a:lnTo>
                    <a:pt x="6253" y="9581"/>
                  </a:lnTo>
                  <a:lnTo>
                    <a:pt x="6088" y="9704"/>
                  </a:lnTo>
                  <a:lnTo>
                    <a:pt x="6016" y="9787"/>
                  </a:lnTo>
                  <a:lnTo>
                    <a:pt x="5983" y="10057"/>
                  </a:lnTo>
                  <a:lnTo>
                    <a:pt x="5865" y="10144"/>
                  </a:lnTo>
                  <a:lnTo>
                    <a:pt x="5664" y="10172"/>
                  </a:lnTo>
                  <a:lnTo>
                    <a:pt x="5506" y="10172"/>
                  </a:lnTo>
                  <a:lnTo>
                    <a:pt x="5370" y="10240"/>
                  </a:lnTo>
                  <a:lnTo>
                    <a:pt x="5273" y="10337"/>
                  </a:lnTo>
                  <a:lnTo>
                    <a:pt x="5101" y="10364"/>
                  </a:lnTo>
                  <a:lnTo>
                    <a:pt x="5002" y="10364"/>
                  </a:lnTo>
                  <a:lnTo>
                    <a:pt x="4982" y="10538"/>
                  </a:lnTo>
                  <a:lnTo>
                    <a:pt x="4867" y="10739"/>
                  </a:lnTo>
                  <a:lnTo>
                    <a:pt x="4738" y="10945"/>
                  </a:lnTo>
                  <a:lnTo>
                    <a:pt x="4563" y="11169"/>
                  </a:lnTo>
                  <a:lnTo>
                    <a:pt x="4385" y="11316"/>
                  </a:lnTo>
                  <a:lnTo>
                    <a:pt x="4328" y="11463"/>
                  </a:lnTo>
                  <a:lnTo>
                    <a:pt x="4152" y="11706"/>
                  </a:lnTo>
                  <a:lnTo>
                    <a:pt x="4065" y="11719"/>
                  </a:lnTo>
                  <a:lnTo>
                    <a:pt x="3934" y="11751"/>
                  </a:lnTo>
                  <a:lnTo>
                    <a:pt x="3849" y="11911"/>
                  </a:lnTo>
                  <a:lnTo>
                    <a:pt x="3781" y="12158"/>
                  </a:lnTo>
                  <a:lnTo>
                    <a:pt x="3725" y="12255"/>
                  </a:lnTo>
                  <a:lnTo>
                    <a:pt x="3603" y="12585"/>
                  </a:lnTo>
                  <a:lnTo>
                    <a:pt x="3316" y="12676"/>
                  </a:lnTo>
                  <a:lnTo>
                    <a:pt x="3265" y="12951"/>
                  </a:lnTo>
                  <a:lnTo>
                    <a:pt x="3134" y="12987"/>
                  </a:lnTo>
                  <a:lnTo>
                    <a:pt x="3035" y="12919"/>
                  </a:lnTo>
                  <a:lnTo>
                    <a:pt x="2939" y="12754"/>
                  </a:lnTo>
                  <a:cubicBezTo>
                    <a:pt x="2886" y="12812"/>
                    <a:pt x="2837" y="12876"/>
                    <a:pt x="2790" y="12947"/>
                  </a:cubicBezTo>
                  <a:cubicBezTo>
                    <a:pt x="2744" y="13015"/>
                    <a:pt x="2702" y="13088"/>
                    <a:pt x="2663" y="13166"/>
                  </a:cubicBezTo>
                  <a:lnTo>
                    <a:pt x="2511" y="13235"/>
                  </a:lnTo>
                  <a:lnTo>
                    <a:pt x="2334" y="13327"/>
                  </a:lnTo>
                  <a:lnTo>
                    <a:pt x="2256" y="13258"/>
                  </a:lnTo>
                  <a:lnTo>
                    <a:pt x="2079" y="13176"/>
                  </a:lnTo>
                  <a:lnTo>
                    <a:pt x="1886" y="13313"/>
                  </a:lnTo>
                  <a:lnTo>
                    <a:pt x="1701" y="13451"/>
                  </a:lnTo>
                  <a:lnTo>
                    <a:pt x="1776" y="13589"/>
                  </a:lnTo>
                  <a:lnTo>
                    <a:pt x="1890" y="13693"/>
                  </a:lnTo>
                  <a:lnTo>
                    <a:pt x="2105" y="13776"/>
                  </a:lnTo>
                  <a:lnTo>
                    <a:pt x="2379" y="13955"/>
                  </a:lnTo>
                  <a:lnTo>
                    <a:pt x="2554" y="14129"/>
                  </a:lnTo>
                  <a:lnTo>
                    <a:pt x="2659" y="14413"/>
                  </a:lnTo>
                  <a:lnTo>
                    <a:pt x="2704" y="14587"/>
                  </a:lnTo>
                  <a:lnTo>
                    <a:pt x="2768" y="14861"/>
                  </a:lnTo>
                  <a:lnTo>
                    <a:pt x="2792" y="15475"/>
                  </a:lnTo>
                  <a:lnTo>
                    <a:pt x="2771" y="15814"/>
                  </a:lnTo>
                  <a:cubicBezTo>
                    <a:pt x="2745" y="15996"/>
                    <a:pt x="2708" y="16172"/>
                    <a:pt x="2661" y="16341"/>
                  </a:cubicBezTo>
                  <a:cubicBezTo>
                    <a:pt x="2629" y="16460"/>
                    <a:pt x="2591" y="16574"/>
                    <a:pt x="2549" y="16684"/>
                  </a:cubicBezTo>
                  <a:lnTo>
                    <a:pt x="2342" y="16817"/>
                  </a:lnTo>
                  <a:lnTo>
                    <a:pt x="2030" y="16830"/>
                  </a:lnTo>
                  <a:lnTo>
                    <a:pt x="1856" y="16830"/>
                  </a:lnTo>
                  <a:lnTo>
                    <a:pt x="1549" y="16804"/>
                  </a:lnTo>
                  <a:lnTo>
                    <a:pt x="1329" y="16707"/>
                  </a:lnTo>
                  <a:lnTo>
                    <a:pt x="970" y="16537"/>
                  </a:lnTo>
                  <a:lnTo>
                    <a:pt x="739" y="16469"/>
                  </a:lnTo>
                  <a:lnTo>
                    <a:pt x="478" y="16547"/>
                  </a:lnTo>
                  <a:lnTo>
                    <a:pt x="293" y="16647"/>
                  </a:lnTo>
                  <a:lnTo>
                    <a:pt x="164" y="17042"/>
                  </a:lnTo>
                  <a:lnTo>
                    <a:pt x="199" y="17371"/>
                  </a:lnTo>
                  <a:lnTo>
                    <a:pt x="231" y="17765"/>
                  </a:lnTo>
                  <a:lnTo>
                    <a:pt x="199" y="18217"/>
                  </a:lnTo>
                  <a:lnTo>
                    <a:pt x="86" y="18602"/>
                  </a:lnTo>
                  <a:lnTo>
                    <a:pt x="24" y="19028"/>
                  </a:lnTo>
                  <a:lnTo>
                    <a:pt x="0" y="19390"/>
                  </a:lnTo>
                  <a:lnTo>
                    <a:pt x="32" y="19623"/>
                  </a:lnTo>
                  <a:lnTo>
                    <a:pt x="105" y="19880"/>
                  </a:lnTo>
                  <a:lnTo>
                    <a:pt x="97" y="20137"/>
                  </a:lnTo>
                  <a:lnTo>
                    <a:pt x="40" y="20343"/>
                  </a:lnTo>
                  <a:lnTo>
                    <a:pt x="81" y="20612"/>
                  </a:lnTo>
                  <a:lnTo>
                    <a:pt x="245" y="20708"/>
                  </a:lnTo>
                  <a:lnTo>
                    <a:pt x="417" y="20644"/>
                  </a:lnTo>
                  <a:lnTo>
                    <a:pt x="624" y="20794"/>
                  </a:lnTo>
                  <a:lnTo>
                    <a:pt x="693" y="20881"/>
                  </a:lnTo>
                  <a:lnTo>
                    <a:pt x="1007" y="21211"/>
                  </a:lnTo>
                  <a:lnTo>
                    <a:pt x="1064" y="21408"/>
                  </a:lnTo>
                  <a:lnTo>
                    <a:pt x="1160" y="21436"/>
                  </a:lnTo>
                  <a:lnTo>
                    <a:pt x="1241" y="21600"/>
                  </a:lnTo>
                  <a:lnTo>
                    <a:pt x="1286" y="21437"/>
                  </a:lnTo>
                  <a:lnTo>
                    <a:pt x="1286" y="21236"/>
                  </a:lnTo>
                  <a:lnTo>
                    <a:pt x="1358" y="21119"/>
                  </a:lnTo>
                  <a:lnTo>
                    <a:pt x="1562" y="21092"/>
                  </a:lnTo>
                  <a:lnTo>
                    <a:pt x="1667" y="21105"/>
                  </a:lnTo>
                  <a:cubicBezTo>
                    <a:pt x="1731" y="21119"/>
                    <a:pt x="1796" y="21128"/>
                    <a:pt x="1860" y="21133"/>
                  </a:cubicBezTo>
                  <a:cubicBezTo>
                    <a:pt x="1936" y="21139"/>
                    <a:pt x="2011" y="21139"/>
                    <a:pt x="2086" y="21133"/>
                  </a:cubicBezTo>
                  <a:lnTo>
                    <a:pt x="2247" y="21051"/>
                  </a:lnTo>
                  <a:lnTo>
                    <a:pt x="2333" y="20941"/>
                  </a:lnTo>
                  <a:lnTo>
                    <a:pt x="2422" y="20693"/>
                  </a:lnTo>
                  <a:lnTo>
                    <a:pt x="2519" y="20556"/>
                  </a:lnTo>
                  <a:lnTo>
                    <a:pt x="2655" y="20387"/>
                  </a:lnTo>
                  <a:lnTo>
                    <a:pt x="2784" y="20214"/>
                  </a:lnTo>
                  <a:lnTo>
                    <a:pt x="2897" y="20063"/>
                  </a:lnTo>
                  <a:lnTo>
                    <a:pt x="2921" y="19885"/>
                  </a:lnTo>
                  <a:lnTo>
                    <a:pt x="2921" y="19541"/>
                  </a:lnTo>
                  <a:lnTo>
                    <a:pt x="2969" y="19349"/>
                  </a:lnTo>
                  <a:lnTo>
                    <a:pt x="3039" y="19161"/>
                  </a:lnTo>
                  <a:lnTo>
                    <a:pt x="3241" y="18748"/>
                  </a:lnTo>
                  <a:lnTo>
                    <a:pt x="3257" y="18515"/>
                  </a:lnTo>
                  <a:cubicBezTo>
                    <a:pt x="3267" y="18464"/>
                    <a:pt x="3283" y="18417"/>
                    <a:pt x="3305" y="18379"/>
                  </a:cubicBezTo>
                  <a:cubicBezTo>
                    <a:pt x="3367" y="18269"/>
                    <a:pt x="3459" y="18240"/>
                    <a:pt x="3541" y="18187"/>
                  </a:cubicBezTo>
                  <a:cubicBezTo>
                    <a:pt x="3616" y="18139"/>
                    <a:pt x="3685" y="18071"/>
                    <a:pt x="3745" y="17985"/>
                  </a:cubicBezTo>
                  <a:lnTo>
                    <a:pt x="3923" y="17728"/>
                  </a:lnTo>
                  <a:lnTo>
                    <a:pt x="4081" y="17581"/>
                  </a:lnTo>
                  <a:lnTo>
                    <a:pt x="4167" y="17554"/>
                  </a:lnTo>
                  <a:lnTo>
                    <a:pt x="4059" y="17247"/>
                  </a:lnTo>
                  <a:lnTo>
                    <a:pt x="3955" y="17261"/>
                  </a:lnTo>
                  <a:lnTo>
                    <a:pt x="3938" y="16973"/>
                  </a:lnTo>
                  <a:lnTo>
                    <a:pt x="4118" y="16859"/>
                  </a:lnTo>
                  <a:lnTo>
                    <a:pt x="4354" y="16726"/>
                  </a:lnTo>
                  <a:lnTo>
                    <a:pt x="4432" y="16658"/>
                  </a:lnTo>
                  <a:lnTo>
                    <a:pt x="4620" y="16554"/>
                  </a:lnTo>
                  <a:lnTo>
                    <a:pt x="4738" y="16663"/>
                  </a:lnTo>
                  <a:lnTo>
                    <a:pt x="4945" y="16842"/>
                  </a:lnTo>
                  <a:lnTo>
                    <a:pt x="5057" y="16801"/>
                  </a:lnTo>
                  <a:lnTo>
                    <a:pt x="5270" y="16614"/>
                  </a:lnTo>
                  <a:cubicBezTo>
                    <a:pt x="5348" y="16588"/>
                    <a:pt x="5424" y="16547"/>
                    <a:pt x="5495" y="16490"/>
                  </a:cubicBezTo>
                  <a:cubicBezTo>
                    <a:pt x="5582" y="16422"/>
                    <a:pt x="5661" y="16332"/>
                    <a:pt x="5732" y="16224"/>
                  </a:cubicBezTo>
                  <a:lnTo>
                    <a:pt x="5896" y="16096"/>
                  </a:lnTo>
                  <a:lnTo>
                    <a:pt x="6009" y="16027"/>
                  </a:lnTo>
                  <a:lnTo>
                    <a:pt x="6185" y="15959"/>
                  </a:lnTo>
                  <a:lnTo>
                    <a:pt x="6336" y="16187"/>
                  </a:lnTo>
                  <a:lnTo>
                    <a:pt x="6513" y="16558"/>
                  </a:lnTo>
                  <a:lnTo>
                    <a:pt x="6478" y="16957"/>
                  </a:lnTo>
                  <a:lnTo>
                    <a:pt x="6566" y="17191"/>
                  </a:lnTo>
                  <a:cubicBezTo>
                    <a:pt x="6627" y="17266"/>
                    <a:pt x="6693" y="17327"/>
                    <a:pt x="6762" y="17374"/>
                  </a:cubicBezTo>
                  <a:cubicBezTo>
                    <a:pt x="6828" y="17418"/>
                    <a:pt x="6896" y="17449"/>
                    <a:pt x="6961" y="17493"/>
                  </a:cubicBezTo>
                  <a:cubicBezTo>
                    <a:pt x="7076" y="17571"/>
                    <a:pt x="7181" y="17688"/>
                    <a:pt x="7268" y="17837"/>
                  </a:cubicBezTo>
                  <a:lnTo>
                    <a:pt x="7381" y="17960"/>
                  </a:lnTo>
                  <a:lnTo>
                    <a:pt x="7502" y="18097"/>
                  </a:lnTo>
                  <a:lnTo>
                    <a:pt x="7652" y="18230"/>
                  </a:lnTo>
                  <a:lnTo>
                    <a:pt x="7765" y="18312"/>
                  </a:lnTo>
                  <a:lnTo>
                    <a:pt x="7950" y="18500"/>
                  </a:lnTo>
                  <a:lnTo>
                    <a:pt x="8004" y="18619"/>
                  </a:lnTo>
                  <a:lnTo>
                    <a:pt x="8122" y="18894"/>
                  </a:lnTo>
                  <a:lnTo>
                    <a:pt x="8273" y="19251"/>
                  </a:lnTo>
                  <a:lnTo>
                    <a:pt x="8399" y="19535"/>
                  </a:lnTo>
                  <a:lnTo>
                    <a:pt x="8203" y="19705"/>
                  </a:lnTo>
                  <a:lnTo>
                    <a:pt x="8232" y="19896"/>
                  </a:lnTo>
                  <a:lnTo>
                    <a:pt x="8184" y="20192"/>
                  </a:lnTo>
                  <a:lnTo>
                    <a:pt x="8313" y="20256"/>
                  </a:lnTo>
                  <a:lnTo>
                    <a:pt x="8369" y="20092"/>
                  </a:lnTo>
                  <a:lnTo>
                    <a:pt x="8471" y="19927"/>
                  </a:lnTo>
                  <a:lnTo>
                    <a:pt x="8584" y="19703"/>
                  </a:lnTo>
                  <a:lnTo>
                    <a:pt x="8621" y="19542"/>
                  </a:lnTo>
                  <a:lnTo>
                    <a:pt x="8570" y="19314"/>
                  </a:lnTo>
                  <a:lnTo>
                    <a:pt x="8522" y="19090"/>
                  </a:lnTo>
                  <a:lnTo>
                    <a:pt x="8493" y="18927"/>
                  </a:lnTo>
                  <a:lnTo>
                    <a:pt x="8573" y="18716"/>
                  </a:lnTo>
                  <a:lnTo>
                    <a:pt x="8735" y="18702"/>
                  </a:lnTo>
                  <a:lnTo>
                    <a:pt x="8831" y="18752"/>
                  </a:lnTo>
                  <a:lnTo>
                    <a:pt x="8888" y="18876"/>
                  </a:lnTo>
                  <a:lnTo>
                    <a:pt x="9070" y="18944"/>
                  </a:lnTo>
                  <a:lnTo>
                    <a:pt x="9159" y="18880"/>
                  </a:lnTo>
                  <a:lnTo>
                    <a:pt x="9054" y="18697"/>
                  </a:lnTo>
                  <a:lnTo>
                    <a:pt x="8898" y="18523"/>
                  </a:lnTo>
                  <a:lnTo>
                    <a:pt x="8594" y="18261"/>
                  </a:lnTo>
                  <a:lnTo>
                    <a:pt x="8368" y="18041"/>
                  </a:lnTo>
                  <a:lnTo>
                    <a:pt x="8097" y="17835"/>
                  </a:lnTo>
                  <a:lnTo>
                    <a:pt x="7917" y="17422"/>
                  </a:lnTo>
                  <a:lnTo>
                    <a:pt x="7716" y="17353"/>
                  </a:lnTo>
                  <a:lnTo>
                    <a:pt x="7485" y="16964"/>
                  </a:lnTo>
                  <a:lnTo>
                    <a:pt x="7541" y="16565"/>
                  </a:lnTo>
                  <a:lnTo>
                    <a:pt x="7398" y="16378"/>
                  </a:lnTo>
                  <a:lnTo>
                    <a:pt x="7222" y="16240"/>
                  </a:lnTo>
                  <a:lnTo>
                    <a:pt x="6975" y="15938"/>
                  </a:lnTo>
                  <a:lnTo>
                    <a:pt x="6974" y="15498"/>
                  </a:lnTo>
                  <a:lnTo>
                    <a:pt x="7213" y="15265"/>
                  </a:lnTo>
                  <a:lnTo>
                    <a:pt x="7388" y="15320"/>
                  </a:lnTo>
                  <a:lnTo>
                    <a:pt x="7527" y="15712"/>
                  </a:lnTo>
                  <a:lnTo>
                    <a:pt x="7790" y="15919"/>
                  </a:lnTo>
                  <a:cubicBezTo>
                    <a:pt x="7896" y="15936"/>
                    <a:pt x="7997" y="15992"/>
                    <a:pt x="8089" y="16084"/>
                  </a:cubicBezTo>
                  <a:cubicBezTo>
                    <a:pt x="8148" y="16143"/>
                    <a:pt x="8203" y="16217"/>
                    <a:pt x="8250" y="16304"/>
                  </a:cubicBezTo>
                  <a:lnTo>
                    <a:pt x="8390" y="16623"/>
                  </a:lnTo>
                  <a:lnTo>
                    <a:pt x="8497" y="16783"/>
                  </a:lnTo>
                  <a:lnTo>
                    <a:pt x="8659" y="16893"/>
                  </a:lnTo>
                  <a:cubicBezTo>
                    <a:pt x="8718" y="16911"/>
                    <a:pt x="8777" y="16939"/>
                    <a:pt x="8833" y="16975"/>
                  </a:cubicBezTo>
                  <a:cubicBezTo>
                    <a:pt x="8886" y="17009"/>
                    <a:pt x="8937" y="17050"/>
                    <a:pt x="8986" y="17098"/>
                  </a:cubicBezTo>
                  <a:lnTo>
                    <a:pt x="9201" y="17368"/>
                  </a:lnTo>
                  <a:lnTo>
                    <a:pt x="9367" y="17642"/>
                  </a:lnTo>
                  <a:lnTo>
                    <a:pt x="9448" y="18069"/>
                  </a:lnTo>
                  <a:lnTo>
                    <a:pt x="9472" y="18476"/>
                  </a:lnTo>
                  <a:lnTo>
                    <a:pt x="9480" y="18860"/>
                  </a:lnTo>
                  <a:lnTo>
                    <a:pt x="9606" y="19231"/>
                  </a:lnTo>
                  <a:lnTo>
                    <a:pt x="9708" y="19433"/>
                  </a:lnTo>
                  <a:lnTo>
                    <a:pt x="9931" y="19550"/>
                  </a:lnTo>
                  <a:lnTo>
                    <a:pt x="10097" y="19631"/>
                  </a:lnTo>
                  <a:lnTo>
                    <a:pt x="10223" y="19645"/>
                  </a:lnTo>
                  <a:lnTo>
                    <a:pt x="10379" y="19791"/>
                  </a:lnTo>
                  <a:lnTo>
                    <a:pt x="10473" y="19924"/>
                  </a:lnTo>
                  <a:lnTo>
                    <a:pt x="10384" y="20183"/>
                  </a:lnTo>
                  <a:lnTo>
                    <a:pt x="10159" y="20128"/>
                  </a:lnTo>
                  <a:lnTo>
                    <a:pt x="10073" y="20243"/>
                  </a:lnTo>
                  <a:lnTo>
                    <a:pt x="10193" y="20472"/>
                  </a:lnTo>
                  <a:lnTo>
                    <a:pt x="10266" y="20815"/>
                  </a:lnTo>
                  <a:cubicBezTo>
                    <a:pt x="10273" y="20912"/>
                    <a:pt x="10304" y="20999"/>
                    <a:pt x="10352" y="21053"/>
                  </a:cubicBezTo>
                  <a:cubicBezTo>
                    <a:pt x="10384" y="21090"/>
                    <a:pt x="10423" y="21109"/>
                    <a:pt x="10462" y="21108"/>
                  </a:cubicBezTo>
                  <a:lnTo>
                    <a:pt x="10696" y="20998"/>
                  </a:lnTo>
                  <a:lnTo>
                    <a:pt x="10712" y="20701"/>
                  </a:lnTo>
                  <a:cubicBezTo>
                    <a:pt x="10707" y="20596"/>
                    <a:pt x="10707" y="20491"/>
                    <a:pt x="10712" y="20387"/>
                  </a:cubicBezTo>
                  <a:cubicBezTo>
                    <a:pt x="10716" y="20296"/>
                    <a:pt x="10724" y="20206"/>
                    <a:pt x="10736" y="20117"/>
                  </a:cubicBezTo>
                  <a:cubicBezTo>
                    <a:pt x="10735" y="20034"/>
                    <a:pt x="10727" y="19953"/>
                    <a:pt x="10712" y="19874"/>
                  </a:cubicBezTo>
                  <a:cubicBezTo>
                    <a:pt x="10684" y="19724"/>
                    <a:pt x="10633" y="19589"/>
                    <a:pt x="10564" y="19484"/>
                  </a:cubicBezTo>
                  <a:lnTo>
                    <a:pt x="10443" y="19117"/>
                  </a:lnTo>
                  <a:cubicBezTo>
                    <a:pt x="10405" y="19035"/>
                    <a:pt x="10398" y="18922"/>
                    <a:pt x="10427" y="18829"/>
                  </a:cubicBezTo>
                  <a:cubicBezTo>
                    <a:pt x="10451" y="18751"/>
                    <a:pt x="10497" y="18700"/>
                    <a:pt x="10548" y="18692"/>
                  </a:cubicBezTo>
                  <a:lnTo>
                    <a:pt x="10680" y="18705"/>
                  </a:lnTo>
                  <a:lnTo>
                    <a:pt x="10811" y="18765"/>
                  </a:lnTo>
                  <a:lnTo>
                    <a:pt x="10929" y="18911"/>
                  </a:lnTo>
                  <a:lnTo>
                    <a:pt x="10953" y="18597"/>
                  </a:lnTo>
                  <a:lnTo>
                    <a:pt x="11025" y="18391"/>
                  </a:lnTo>
                  <a:lnTo>
                    <a:pt x="11310" y="18336"/>
                  </a:lnTo>
                  <a:lnTo>
                    <a:pt x="11533" y="18336"/>
                  </a:lnTo>
                  <a:lnTo>
                    <a:pt x="11766" y="18570"/>
                  </a:lnTo>
                  <a:lnTo>
                    <a:pt x="11991" y="18469"/>
                  </a:lnTo>
                  <a:lnTo>
                    <a:pt x="12104" y="18400"/>
                  </a:lnTo>
                  <a:lnTo>
                    <a:pt x="12392" y="18317"/>
                  </a:lnTo>
                  <a:lnTo>
                    <a:pt x="12469" y="18171"/>
                  </a:lnTo>
                  <a:cubicBezTo>
                    <a:pt x="12441" y="18118"/>
                    <a:pt x="12413" y="18066"/>
                    <a:pt x="12383" y="18015"/>
                  </a:cubicBezTo>
                  <a:cubicBezTo>
                    <a:pt x="12320" y="17907"/>
                    <a:pt x="12252" y="17806"/>
                    <a:pt x="12181" y="17713"/>
                  </a:cubicBezTo>
                  <a:cubicBezTo>
                    <a:pt x="12169" y="17590"/>
                    <a:pt x="12166" y="17465"/>
                    <a:pt x="12173" y="17342"/>
                  </a:cubicBezTo>
                  <a:cubicBezTo>
                    <a:pt x="12182" y="17201"/>
                    <a:pt x="12204" y="17063"/>
                    <a:pt x="12238" y="16934"/>
                  </a:cubicBezTo>
                  <a:lnTo>
                    <a:pt x="12262" y="16700"/>
                  </a:lnTo>
                  <a:lnTo>
                    <a:pt x="12383" y="16233"/>
                  </a:lnTo>
                  <a:lnTo>
                    <a:pt x="12447" y="15904"/>
                  </a:lnTo>
                  <a:lnTo>
                    <a:pt x="12552" y="15455"/>
                  </a:lnTo>
                  <a:lnTo>
                    <a:pt x="12671" y="15194"/>
                  </a:lnTo>
                  <a:lnTo>
                    <a:pt x="12888" y="14822"/>
                  </a:lnTo>
                  <a:lnTo>
                    <a:pt x="13179" y="14607"/>
                  </a:lnTo>
                  <a:lnTo>
                    <a:pt x="13407" y="14414"/>
                  </a:lnTo>
                  <a:lnTo>
                    <a:pt x="13485" y="14588"/>
                  </a:lnTo>
                  <a:lnTo>
                    <a:pt x="13485" y="14898"/>
                  </a:lnTo>
                  <a:lnTo>
                    <a:pt x="13692" y="14926"/>
                  </a:lnTo>
                  <a:lnTo>
                    <a:pt x="13794" y="15008"/>
                  </a:lnTo>
                  <a:lnTo>
                    <a:pt x="13842" y="15254"/>
                  </a:lnTo>
                  <a:lnTo>
                    <a:pt x="13659" y="15264"/>
                  </a:lnTo>
                  <a:lnTo>
                    <a:pt x="13643" y="15414"/>
                  </a:lnTo>
                  <a:lnTo>
                    <a:pt x="13845" y="15703"/>
                  </a:lnTo>
                  <a:lnTo>
                    <a:pt x="13960" y="15946"/>
                  </a:lnTo>
                  <a:lnTo>
                    <a:pt x="14162" y="15979"/>
                  </a:lnTo>
                  <a:lnTo>
                    <a:pt x="14250" y="15857"/>
                  </a:lnTo>
                  <a:lnTo>
                    <a:pt x="14403" y="15678"/>
                  </a:lnTo>
                  <a:lnTo>
                    <a:pt x="14752" y="15546"/>
                  </a:lnTo>
                  <a:lnTo>
                    <a:pt x="14728" y="15315"/>
                  </a:lnTo>
                  <a:lnTo>
                    <a:pt x="14639" y="15250"/>
                  </a:lnTo>
                  <a:lnTo>
                    <a:pt x="14489" y="15305"/>
                  </a:lnTo>
                  <a:cubicBezTo>
                    <a:pt x="14437" y="15251"/>
                    <a:pt x="14386" y="15193"/>
                    <a:pt x="14336" y="15132"/>
                  </a:cubicBezTo>
                  <a:cubicBezTo>
                    <a:pt x="14301" y="15088"/>
                    <a:pt x="14266" y="15042"/>
                    <a:pt x="14232" y="14994"/>
                  </a:cubicBezTo>
                  <a:lnTo>
                    <a:pt x="14288" y="14817"/>
                  </a:lnTo>
                  <a:lnTo>
                    <a:pt x="14447" y="14721"/>
                  </a:lnTo>
                  <a:lnTo>
                    <a:pt x="14613" y="14569"/>
                  </a:lnTo>
                  <a:lnTo>
                    <a:pt x="14824" y="14382"/>
                  </a:lnTo>
                  <a:lnTo>
                    <a:pt x="14966" y="14231"/>
                  </a:lnTo>
                  <a:lnTo>
                    <a:pt x="15155" y="14089"/>
                  </a:lnTo>
                  <a:lnTo>
                    <a:pt x="15299" y="14048"/>
                  </a:lnTo>
                  <a:lnTo>
                    <a:pt x="15474" y="14204"/>
                  </a:lnTo>
                  <a:lnTo>
                    <a:pt x="15391" y="14386"/>
                  </a:lnTo>
                  <a:lnTo>
                    <a:pt x="15273" y="14666"/>
                  </a:lnTo>
                  <a:lnTo>
                    <a:pt x="15265" y="14990"/>
                  </a:lnTo>
                  <a:lnTo>
                    <a:pt x="15230" y="15325"/>
                  </a:lnTo>
                  <a:lnTo>
                    <a:pt x="15118" y="15517"/>
                  </a:lnTo>
                  <a:lnTo>
                    <a:pt x="15096" y="15705"/>
                  </a:lnTo>
                  <a:lnTo>
                    <a:pt x="15233" y="15800"/>
                  </a:lnTo>
                  <a:cubicBezTo>
                    <a:pt x="15284" y="15813"/>
                    <a:pt x="15335" y="15836"/>
                    <a:pt x="15383" y="15869"/>
                  </a:cubicBezTo>
                  <a:cubicBezTo>
                    <a:pt x="15456" y="15919"/>
                    <a:pt x="15524" y="15992"/>
                    <a:pt x="15582" y="16084"/>
                  </a:cubicBezTo>
                  <a:lnTo>
                    <a:pt x="15792" y="16341"/>
                  </a:lnTo>
                  <a:lnTo>
                    <a:pt x="16009" y="16409"/>
                  </a:lnTo>
                  <a:lnTo>
                    <a:pt x="16163" y="16684"/>
                  </a:lnTo>
                  <a:lnTo>
                    <a:pt x="16364" y="16863"/>
                  </a:lnTo>
                  <a:lnTo>
                    <a:pt x="16519" y="17063"/>
                  </a:lnTo>
                  <a:lnTo>
                    <a:pt x="16602" y="17384"/>
                  </a:lnTo>
                  <a:lnTo>
                    <a:pt x="16900" y="17421"/>
                  </a:lnTo>
                  <a:lnTo>
                    <a:pt x="17231" y="17499"/>
                  </a:lnTo>
                  <a:lnTo>
                    <a:pt x="17545" y="17705"/>
                  </a:lnTo>
                  <a:lnTo>
                    <a:pt x="17840" y="17980"/>
                  </a:lnTo>
                  <a:lnTo>
                    <a:pt x="18090" y="18259"/>
                  </a:lnTo>
                  <a:lnTo>
                    <a:pt x="18475" y="18575"/>
                  </a:lnTo>
                  <a:lnTo>
                    <a:pt x="18792" y="18777"/>
                  </a:lnTo>
                  <a:lnTo>
                    <a:pt x="19129" y="19050"/>
                  </a:lnTo>
                  <a:lnTo>
                    <a:pt x="19351" y="19182"/>
                  </a:lnTo>
                  <a:lnTo>
                    <a:pt x="19359" y="18839"/>
                  </a:lnTo>
                  <a:lnTo>
                    <a:pt x="19201" y="18353"/>
                  </a:lnTo>
                  <a:lnTo>
                    <a:pt x="19056" y="17804"/>
                  </a:lnTo>
                  <a:lnTo>
                    <a:pt x="18836" y="17575"/>
                  </a:lnTo>
                  <a:lnTo>
                    <a:pt x="18691" y="17287"/>
                  </a:lnTo>
                  <a:lnTo>
                    <a:pt x="18580" y="17027"/>
                  </a:lnTo>
                  <a:lnTo>
                    <a:pt x="18437" y="16793"/>
                  </a:lnTo>
                  <a:lnTo>
                    <a:pt x="18437" y="16531"/>
                  </a:lnTo>
                  <a:lnTo>
                    <a:pt x="18220" y="16330"/>
                  </a:lnTo>
                  <a:lnTo>
                    <a:pt x="18064" y="15973"/>
                  </a:lnTo>
                  <a:lnTo>
                    <a:pt x="18247" y="15607"/>
                  </a:lnTo>
                  <a:lnTo>
                    <a:pt x="18424" y="15318"/>
                  </a:lnTo>
                  <a:lnTo>
                    <a:pt x="18655" y="15304"/>
                  </a:lnTo>
                  <a:lnTo>
                    <a:pt x="18759" y="15057"/>
                  </a:lnTo>
                  <a:cubicBezTo>
                    <a:pt x="18777" y="14995"/>
                    <a:pt x="18799" y="14935"/>
                    <a:pt x="18824" y="14880"/>
                  </a:cubicBezTo>
                  <a:cubicBezTo>
                    <a:pt x="18871" y="14776"/>
                    <a:pt x="18929" y="14689"/>
                    <a:pt x="18996" y="14623"/>
                  </a:cubicBezTo>
                  <a:lnTo>
                    <a:pt x="19321" y="14418"/>
                  </a:lnTo>
                  <a:lnTo>
                    <a:pt x="19622" y="14295"/>
                  </a:lnTo>
                  <a:lnTo>
                    <a:pt x="19459" y="13998"/>
                  </a:lnTo>
                  <a:lnTo>
                    <a:pt x="19352" y="13728"/>
                  </a:lnTo>
                  <a:lnTo>
                    <a:pt x="19263" y="13311"/>
                  </a:lnTo>
                  <a:lnTo>
                    <a:pt x="19263" y="12674"/>
                  </a:lnTo>
                  <a:lnTo>
                    <a:pt x="19094" y="12413"/>
                  </a:lnTo>
                  <a:lnTo>
                    <a:pt x="18905" y="12303"/>
                  </a:lnTo>
                  <a:lnTo>
                    <a:pt x="18825" y="11587"/>
                  </a:lnTo>
                  <a:lnTo>
                    <a:pt x="18825" y="11300"/>
                  </a:lnTo>
                  <a:lnTo>
                    <a:pt x="19026" y="11176"/>
                  </a:lnTo>
                  <a:lnTo>
                    <a:pt x="19153" y="11204"/>
                  </a:lnTo>
                  <a:lnTo>
                    <a:pt x="19685" y="11492"/>
                  </a:lnTo>
                  <a:lnTo>
                    <a:pt x="19916" y="11286"/>
                  </a:lnTo>
                  <a:lnTo>
                    <a:pt x="20085" y="11176"/>
                  </a:lnTo>
                  <a:lnTo>
                    <a:pt x="20330" y="11204"/>
                  </a:lnTo>
                  <a:lnTo>
                    <a:pt x="20504" y="11392"/>
                  </a:lnTo>
                  <a:lnTo>
                    <a:pt x="20892" y="11571"/>
                  </a:lnTo>
                  <a:lnTo>
                    <a:pt x="21279" y="11763"/>
                  </a:lnTo>
                  <a:lnTo>
                    <a:pt x="21416" y="11557"/>
                  </a:lnTo>
                  <a:lnTo>
                    <a:pt x="21488" y="11250"/>
                  </a:lnTo>
                  <a:lnTo>
                    <a:pt x="21480" y="10939"/>
                  </a:lnTo>
                  <a:lnTo>
                    <a:pt x="21585" y="10788"/>
                  </a:lnTo>
                  <a:lnTo>
                    <a:pt x="21472" y="10615"/>
                  </a:lnTo>
                  <a:lnTo>
                    <a:pt x="21445" y="10409"/>
                  </a:lnTo>
                  <a:lnTo>
                    <a:pt x="21539" y="10161"/>
                  </a:lnTo>
                  <a:lnTo>
                    <a:pt x="21600" y="9773"/>
                  </a:lnTo>
                  <a:lnTo>
                    <a:pt x="21449" y="9398"/>
                  </a:lnTo>
                  <a:lnTo>
                    <a:pt x="21248" y="9192"/>
                  </a:lnTo>
                  <a:lnTo>
                    <a:pt x="21117" y="9270"/>
                  </a:lnTo>
                  <a:lnTo>
                    <a:pt x="21077" y="9513"/>
                  </a:lnTo>
                  <a:lnTo>
                    <a:pt x="21021" y="9718"/>
                  </a:lnTo>
                  <a:lnTo>
                    <a:pt x="20909" y="9814"/>
                  </a:lnTo>
                  <a:lnTo>
                    <a:pt x="20756" y="9882"/>
                  </a:lnTo>
                  <a:lnTo>
                    <a:pt x="20592" y="9662"/>
                  </a:lnTo>
                  <a:lnTo>
                    <a:pt x="20385" y="9355"/>
                  </a:lnTo>
                  <a:lnTo>
                    <a:pt x="20422" y="9122"/>
                  </a:lnTo>
                  <a:lnTo>
                    <a:pt x="20264" y="8894"/>
                  </a:lnTo>
                  <a:lnTo>
                    <a:pt x="20434" y="8637"/>
                  </a:lnTo>
                  <a:lnTo>
                    <a:pt x="20710" y="8587"/>
                  </a:lnTo>
                  <a:lnTo>
                    <a:pt x="20858" y="8416"/>
                  </a:lnTo>
                  <a:lnTo>
                    <a:pt x="20898" y="8128"/>
                  </a:lnTo>
                  <a:lnTo>
                    <a:pt x="20858" y="7798"/>
                  </a:lnTo>
                  <a:lnTo>
                    <a:pt x="20732" y="7675"/>
                  </a:lnTo>
                  <a:lnTo>
                    <a:pt x="20644" y="7355"/>
                  </a:lnTo>
                  <a:lnTo>
                    <a:pt x="20491" y="7121"/>
                  </a:lnTo>
                  <a:lnTo>
                    <a:pt x="20507" y="6709"/>
                  </a:lnTo>
                  <a:lnTo>
                    <a:pt x="20499" y="6365"/>
                  </a:lnTo>
                  <a:lnTo>
                    <a:pt x="20459" y="5985"/>
                  </a:lnTo>
                  <a:lnTo>
                    <a:pt x="20451" y="5531"/>
                  </a:lnTo>
                  <a:lnTo>
                    <a:pt x="20370" y="5106"/>
                  </a:lnTo>
                  <a:lnTo>
                    <a:pt x="20231" y="4810"/>
                  </a:lnTo>
                  <a:lnTo>
                    <a:pt x="20145" y="4182"/>
                  </a:lnTo>
                  <a:lnTo>
                    <a:pt x="20065" y="3716"/>
                  </a:lnTo>
                  <a:lnTo>
                    <a:pt x="19979" y="3404"/>
                  </a:lnTo>
                  <a:lnTo>
                    <a:pt x="19963" y="3062"/>
                  </a:lnTo>
                  <a:lnTo>
                    <a:pt x="20091" y="2842"/>
                  </a:lnTo>
                  <a:lnTo>
                    <a:pt x="20317" y="2737"/>
                  </a:lnTo>
                  <a:lnTo>
                    <a:pt x="20570" y="2546"/>
                  </a:lnTo>
                  <a:lnTo>
                    <a:pt x="20683" y="2340"/>
                  </a:lnTo>
                  <a:lnTo>
                    <a:pt x="20965" y="2162"/>
                  </a:lnTo>
                  <a:lnTo>
                    <a:pt x="21059" y="2043"/>
                  </a:lnTo>
                  <a:lnTo>
                    <a:pt x="21076" y="1814"/>
                  </a:lnTo>
                  <a:lnTo>
                    <a:pt x="21092" y="1581"/>
                  </a:lnTo>
                  <a:lnTo>
                    <a:pt x="20928" y="1371"/>
                  </a:lnTo>
                  <a:lnTo>
                    <a:pt x="20807" y="115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2" name="Shape 2042"/>
            <p:cNvSpPr/>
            <p:nvPr/>
          </p:nvSpPr>
          <p:spPr>
            <a:xfrm>
              <a:off x="10392933" y="321256"/>
              <a:ext cx="552787" cy="322004"/>
            </a:xfrm>
            <a:custGeom>
              <a:avLst/>
              <a:gdLst/>
              <a:ahLst/>
              <a:cxnLst>
                <a:cxn ang="0">
                  <a:pos x="wd2" y="hd2"/>
                </a:cxn>
                <a:cxn ang="5400000">
                  <a:pos x="wd2" y="hd2"/>
                </a:cxn>
                <a:cxn ang="10800000">
                  <a:pos x="wd2" y="hd2"/>
                </a:cxn>
                <a:cxn ang="16200000">
                  <a:pos x="wd2" y="hd2"/>
                </a:cxn>
              </a:cxnLst>
              <a:rect l="0" t="0" r="r" b="b"/>
              <a:pathLst>
                <a:path w="21600" h="21600" extrusionOk="0">
                  <a:moveTo>
                    <a:pt x="4445" y="7866"/>
                  </a:moveTo>
                  <a:lnTo>
                    <a:pt x="3880" y="8515"/>
                  </a:lnTo>
                  <a:lnTo>
                    <a:pt x="2778" y="8369"/>
                  </a:lnTo>
                  <a:lnTo>
                    <a:pt x="2178" y="9461"/>
                  </a:lnTo>
                  <a:lnTo>
                    <a:pt x="3120" y="10277"/>
                  </a:lnTo>
                  <a:lnTo>
                    <a:pt x="3156" y="12185"/>
                  </a:lnTo>
                  <a:lnTo>
                    <a:pt x="2430" y="12337"/>
                  </a:lnTo>
                  <a:lnTo>
                    <a:pt x="1278" y="11885"/>
                  </a:lnTo>
                  <a:lnTo>
                    <a:pt x="769" y="12613"/>
                  </a:lnTo>
                  <a:lnTo>
                    <a:pt x="566" y="13516"/>
                  </a:lnTo>
                  <a:lnTo>
                    <a:pt x="1354" y="13873"/>
                  </a:lnTo>
                  <a:lnTo>
                    <a:pt x="1463" y="14966"/>
                  </a:lnTo>
                  <a:lnTo>
                    <a:pt x="698" y="15754"/>
                  </a:lnTo>
                  <a:lnTo>
                    <a:pt x="273" y="16479"/>
                  </a:lnTo>
                  <a:lnTo>
                    <a:pt x="0" y="18023"/>
                  </a:lnTo>
                  <a:lnTo>
                    <a:pt x="841" y="18266"/>
                  </a:lnTo>
                  <a:lnTo>
                    <a:pt x="2336" y="18448"/>
                  </a:lnTo>
                  <a:lnTo>
                    <a:pt x="3297" y="19783"/>
                  </a:lnTo>
                  <a:lnTo>
                    <a:pt x="3987" y="20416"/>
                  </a:lnTo>
                  <a:lnTo>
                    <a:pt x="5126" y="21509"/>
                  </a:lnTo>
                  <a:lnTo>
                    <a:pt x="6761" y="21418"/>
                  </a:lnTo>
                  <a:lnTo>
                    <a:pt x="8539" y="21600"/>
                  </a:lnTo>
                  <a:lnTo>
                    <a:pt x="8021" y="19297"/>
                  </a:lnTo>
                  <a:lnTo>
                    <a:pt x="6548" y="18235"/>
                  </a:lnTo>
                  <a:lnTo>
                    <a:pt x="6499" y="15428"/>
                  </a:lnTo>
                  <a:lnTo>
                    <a:pt x="6997" y="13668"/>
                  </a:lnTo>
                  <a:lnTo>
                    <a:pt x="8012" y="10664"/>
                  </a:lnTo>
                  <a:lnTo>
                    <a:pt x="8386" y="8570"/>
                  </a:lnTo>
                  <a:lnTo>
                    <a:pt x="9594" y="6965"/>
                  </a:lnTo>
                  <a:lnTo>
                    <a:pt x="10818" y="7328"/>
                  </a:lnTo>
                  <a:lnTo>
                    <a:pt x="12132" y="6430"/>
                  </a:lnTo>
                  <a:lnTo>
                    <a:pt x="13272" y="5308"/>
                  </a:lnTo>
                  <a:lnTo>
                    <a:pt x="14533" y="4941"/>
                  </a:lnTo>
                  <a:lnTo>
                    <a:pt x="16291" y="4582"/>
                  </a:lnTo>
                  <a:cubicBezTo>
                    <a:pt x="16608" y="4821"/>
                    <a:pt x="16969" y="4821"/>
                    <a:pt x="17286" y="4583"/>
                  </a:cubicBezTo>
                  <a:cubicBezTo>
                    <a:pt x="17607" y="4341"/>
                    <a:pt x="17852" y="3877"/>
                    <a:pt x="17960" y="3308"/>
                  </a:cubicBezTo>
                  <a:lnTo>
                    <a:pt x="19113" y="3551"/>
                  </a:lnTo>
                  <a:lnTo>
                    <a:pt x="19985" y="3581"/>
                  </a:lnTo>
                  <a:lnTo>
                    <a:pt x="20338" y="2523"/>
                  </a:lnTo>
                  <a:lnTo>
                    <a:pt x="21351" y="2592"/>
                  </a:lnTo>
                  <a:lnTo>
                    <a:pt x="21600" y="1704"/>
                  </a:lnTo>
                  <a:lnTo>
                    <a:pt x="20641" y="1406"/>
                  </a:lnTo>
                  <a:lnTo>
                    <a:pt x="20071" y="705"/>
                  </a:lnTo>
                  <a:lnTo>
                    <a:pt x="18972" y="0"/>
                  </a:lnTo>
                  <a:lnTo>
                    <a:pt x="18514" y="430"/>
                  </a:lnTo>
                  <a:lnTo>
                    <a:pt x="18354" y="1523"/>
                  </a:lnTo>
                  <a:lnTo>
                    <a:pt x="17731" y="802"/>
                  </a:lnTo>
                  <a:lnTo>
                    <a:pt x="16469" y="984"/>
                  </a:lnTo>
                  <a:lnTo>
                    <a:pt x="15528" y="1617"/>
                  </a:lnTo>
                  <a:lnTo>
                    <a:pt x="14947" y="2494"/>
                  </a:lnTo>
                  <a:lnTo>
                    <a:pt x="13721" y="2312"/>
                  </a:lnTo>
                  <a:lnTo>
                    <a:pt x="11020" y="2130"/>
                  </a:lnTo>
                  <a:lnTo>
                    <a:pt x="9792" y="2039"/>
                  </a:lnTo>
                  <a:lnTo>
                    <a:pt x="8352" y="2392"/>
                  </a:lnTo>
                  <a:lnTo>
                    <a:pt x="7818" y="3025"/>
                  </a:lnTo>
                  <a:lnTo>
                    <a:pt x="6699" y="4565"/>
                  </a:lnTo>
                  <a:lnTo>
                    <a:pt x="5633" y="4656"/>
                  </a:lnTo>
                  <a:lnTo>
                    <a:pt x="4834" y="5829"/>
                  </a:lnTo>
                  <a:lnTo>
                    <a:pt x="4445" y="786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3" name="Shape 2043"/>
            <p:cNvSpPr/>
            <p:nvPr/>
          </p:nvSpPr>
          <p:spPr>
            <a:xfrm>
              <a:off x="8595051" y="141132"/>
              <a:ext cx="641647" cy="245400"/>
            </a:xfrm>
            <a:custGeom>
              <a:avLst/>
              <a:gdLst/>
              <a:ahLst/>
              <a:cxnLst>
                <a:cxn ang="0">
                  <a:pos x="wd2" y="hd2"/>
                </a:cxn>
                <a:cxn ang="5400000">
                  <a:pos x="wd2" y="hd2"/>
                </a:cxn>
                <a:cxn ang="10800000">
                  <a:pos x="wd2" y="hd2"/>
                </a:cxn>
                <a:cxn ang="16200000">
                  <a:pos x="wd2" y="hd2"/>
                </a:cxn>
              </a:cxnLst>
              <a:rect l="0" t="0" r="r" b="b"/>
              <a:pathLst>
                <a:path w="21600" h="21600" extrusionOk="0">
                  <a:moveTo>
                    <a:pt x="21036" y="2810"/>
                  </a:moveTo>
                  <a:lnTo>
                    <a:pt x="18126" y="2696"/>
                  </a:lnTo>
                  <a:lnTo>
                    <a:pt x="15876" y="2514"/>
                  </a:lnTo>
                  <a:lnTo>
                    <a:pt x="14560" y="2399"/>
                  </a:lnTo>
                  <a:lnTo>
                    <a:pt x="13964" y="607"/>
                  </a:lnTo>
                  <a:lnTo>
                    <a:pt x="13265" y="0"/>
                  </a:lnTo>
                  <a:lnTo>
                    <a:pt x="13209" y="2844"/>
                  </a:lnTo>
                  <a:lnTo>
                    <a:pt x="12490" y="2839"/>
                  </a:lnTo>
                  <a:lnTo>
                    <a:pt x="12105" y="3909"/>
                  </a:lnTo>
                  <a:lnTo>
                    <a:pt x="12121" y="6612"/>
                  </a:lnTo>
                  <a:lnTo>
                    <a:pt x="11757" y="7673"/>
                  </a:lnTo>
                  <a:lnTo>
                    <a:pt x="11102" y="6284"/>
                  </a:lnTo>
                  <a:lnTo>
                    <a:pt x="11237" y="3700"/>
                  </a:lnTo>
                  <a:lnTo>
                    <a:pt x="10419" y="2546"/>
                  </a:lnTo>
                  <a:lnTo>
                    <a:pt x="9953" y="4134"/>
                  </a:lnTo>
                  <a:lnTo>
                    <a:pt x="9148" y="5886"/>
                  </a:lnTo>
                  <a:lnTo>
                    <a:pt x="7705" y="5408"/>
                  </a:lnTo>
                  <a:lnTo>
                    <a:pt x="6697" y="5288"/>
                  </a:lnTo>
                  <a:lnTo>
                    <a:pt x="6009" y="4218"/>
                  </a:lnTo>
                  <a:lnTo>
                    <a:pt x="5379" y="3745"/>
                  </a:lnTo>
                  <a:lnTo>
                    <a:pt x="2617" y="4347"/>
                  </a:lnTo>
                  <a:lnTo>
                    <a:pt x="1144" y="3636"/>
                  </a:lnTo>
                  <a:lnTo>
                    <a:pt x="135" y="4591"/>
                  </a:lnTo>
                  <a:lnTo>
                    <a:pt x="0" y="6851"/>
                  </a:lnTo>
                  <a:lnTo>
                    <a:pt x="1109" y="8265"/>
                  </a:lnTo>
                  <a:lnTo>
                    <a:pt x="1858" y="9728"/>
                  </a:lnTo>
                  <a:lnTo>
                    <a:pt x="2773" y="10918"/>
                  </a:lnTo>
                  <a:lnTo>
                    <a:pt x="3798" y="10560"/>
                  </a:lnTo>
                  <a:lnTo>
                    <a:pt x="4488" y="11864"/>
                  </a:lnTo>
                  <a:lnTo>
                    <a:pt x="5238" y="12297"/>
                  </a:lnTo>
                  <a:lnTo>
                    <a:pt x="5238" y="9037"/>
                  </a:lnTo>
                  <a:lnTo>
                    <a:pt x="6816" y="8599"/>
                  </a:lnTo>
                  <a:lnTo>
                    <a:pt x="6769" y="11506"/>
                  </a:lnTo>
                  <a:lnTo>
                    <a:pt x="6906" y="13288"/>
                  </a:lnTo>
                  <a:lnTo>
                    <a:pt x="4182" y="13367"/>
                  </a:lnTo>
                  <a:lnTo>
                    <a:pt x="4105" y="14562"/>
                  </a:lnTo>
                  <a:lnTo>
                    <a:pt x="4611" y="15358"/>
                  </a:lnTo>
                  <a:lnTo>
                    <a:pt x="5606" y="16747"/>
                  </a:lnTo>
                  <a:lnTo>
                    <a:pt x="7302" y="19415"/>
                  </a:lnTo>
                  <a:lnTo>
                    <a:pt x="8040" y="21600"/>
                  </a:lnTo>
                  <a:lnTo>
                    <a:pt x="8822" y="21485"/>
                  </a:lnTo>
                  <a:lnTo>
                    <a:pt x="9465" y="18116"/>
                  </a:lnTo>
                  <a:lnTo>
                    <a:pt x="9649" y="15258"/>
                  </a:lnTo>
                  <a:lnTo>
                    <a:pt x="10369" y="13745"/>
                  </a:lnTo>
                  <a:lnTo>
                    <a:pt x="11287" y="14343"/>
                  </a:lnTo>
                  <a:lnTo>
                    <a:pt x="11640" y="11993"/>
                  </a:lnTo>
                  <a:lnTo>
                    <a:pt x="11640" y="9136"/>
                  </a:lnTo>
                  <a:lnTo>
                    <a:pt x="13126" y="8703"/>
                  </a:lnTo>
                  <a:lnTo>
                    <a:pt x="14029" y="10490"/>
                  </a:lnTo>
                  <a:lnTo>
                    <a:pt x="14715" y="12003"/>
                  </a:lnTo>
                  <a:lnTo>
                    <a:pt x="14303" y="13193"/>
                  </a:lnTo>
                  <a:lnTo>
                    <a:pt x="13891" y="14507"/>
                  </a:lnTo>
                  <a:lnTo>
                    <a:pt x="14441" y="16856"/>
                  </a:lnTo>
                  <a:lnTo>
                    <a:pt x="15346" y="16264"/>
                  </a:lnTo>
                  <a:lnTo>
                    <a:pt x="15759" y="14472"/>
                  </a:lnTo>
                  <a:lnTo>
                    <a:pt x="16864" y="14472"/>
                  </a:lnTo>
                  <a:lnTo>
                    <a:pt x="17370" y="15303"/>
                  </a:lnTo>
                  <a:lnTo>
                    <a:pt x="17732" y="17409"/>
                  </a:lnTo>
                  <a:lnTo>
                    <a:pt x="18407" y="16692"/>
                  </a:lnTo>
                  <a:lnTo>
                    <a:pt x="19503" y="15398"/>
                  </a:lnTo>
                  <a:lnTo>
                    <a:pt x="18539" y="14208"/>
                  </a:lnTo>
                  <a:lnTo>
                    <a:pt x="18004" y="13969"/>
                  </a:lnTo>
                  <a:lnTo>
                    <a:pt x="17870" y="12460"/>
                  </a:lnTo>
                  <a:lnTo>
                    <a:pt x="17136" y="11630"/>
                  </a:lnTo>
                  <a:lnTo>
                    <a:pt x="15759" y="11037"/>
                  </a:lnTo>
                  <a:lnTo>
                    <a:pt x="14891" y="9608"/>
                  </a:lnTo>
                  <a:lnTo>
                    <a:pt x="14017" y="8334"/>
                  </a:lnTo>
                  <a:lnTo>
                    <a:pt x="13655" y="7742"/>
                  </a:lnTo>
                  <a:lnTo>
                    <a:pt x="13563" y="5253"/>
                  </a:lnTo>
                  <a:lnTo>
                    <a:pt x="14253" y="4895"/>
                  </a:lnTo>
                  <a:lnTo>
                    <a:pt x="14864" y="7105"/>
                  </a:lnTo>
                  <a:lnTo>
                    <a:pt x="16948" y="7941"/>
                  </a:lnTo>
                  <a:lnTo>
                    <a:pt x="18002" y="8891"/>
                  </a:lnTo>
                  <a:lnTo>
                    <a:pt x="19472" y="7458"/>
                  </a:lnTo>
                  <a:lnTo>
                    <a:pt x="20699" y="6542"/>
                  </a:lnTo>
                  <a:lnTo>
                    <a:pt x="21374" y="4805"/>
                  </a:lnTo>
                  <a:lnTo>
                    <a:pt x="21600" y="3028"/>
                  </a:lnTo>
                  <a:lnTo>
                    <a:pt x="21036" y="281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4" name="Shape 2044"/>
            <p:cNvSpPr/>
            <p:nvPr/>
          </p:nvSpPr>
          <p:spPr>
            <a:xfrm>
              <a:off x="7066506" y="863651"/>
              <a:ext cx="409730" cy="167807"/>
            </a:xfrm>
            <a:custGeom>
              <a:avLst/>
              <a:gdLst/>
              <a:ahLst/>
              <a:cxnLst>
                <a:cxn ang="0">
                  <a:pos x="wd2" y="hd2"/>
                </a:cxn>
                <a:cxn ang="5400000">
                  <a:pos x="wd2" y="hd2"/>
                </a:cxn>
                <a:cxn ang="10800000">
                  <a:pos x="wd2" y="hd2"/>
                </a:cxn>
                <a:cxn ang="16200000">
                  <a:pos x="wd2" y="hd2"/>
                </a:cxn>
              </a:cxnLst>
              <a:rect l="0" t="0" r="r" b="b"/>
              <a:pathLst>
                <a:path w="21600" h="21600" extrusionOk="0">
                  <a:moveTo>
                    <a:pt x="17441" y="270"/>
                  </a:moveTo>
                  <a:lnTo>
                    <a:pt x="15742" y="0"/>
                  </a:lnTo>
                  <a:lnTo>
                    <a:pt x="14405" y="1481"/>
                  </a:lnTo>
                  <a:lnTo>
                    <a:pt x="12187" y="4101"/>
                  </a:lnTo>
                  <a:lnTo>
                    <a:pt x="10897" y="4101"/>
                  </a:lnTo>
                  <a:lnTo>
                    <a:pt x="8628" y="1546"/>
                  </a:lnTo>
                  <a:lnTo>
                    <a:pt x="6724" y="2070"/>
                  </a:lnTo>
                  <a:lnTo>
                    <a:pt x="5296" y="4167"/>
                  </a:lnTo>
                  <a:lnTo>
                    <a:pt x="1948" y="7428"/>
                  </a:lnTo>
                  <a:lnTo>
                    <a:pt x="1232" y="7428"/>
                  </a:lnTo>
                  <a:lnTo>
                    <a:pt x="0" y="9510"/>
                  </a:lnTo>
                  <a:lnTo>
                    <a:pt x="92" y="13288"/>
                  </a:lnTo>
                  <a:lnTo>
                    <a:pt x="773" y="15544"/>
                  </a:lnTo>
                  <a:lnTo>
                    <a:pt x="2067" y="12989"/>
                  </a:lnTo>
                  <a:lnTo>
                    <a:pt x="3646" y="15959"/>
                  </a:lnTo>
                  <a:cubicBezTo>
                    <a:pt x="4278" y="16734"/>
                    <a:pt x="4893" y="17587"/>
                    <a:pt x="5489" y="18514"/>
                  </a:cubicBezTo>
                  <a:cubicBezTo>
                    <a:pt x="6102" y="19467"/>
                    <a:pt x="6694" y="20497"/>
                    <a:pt x="7263" y="21600"/>
                  </a:cubicBezTo>
                  <a:lnTo>
                    <a:pt x="8821" y="21600"/>
                  </a:lnTo>
                  <a:lnTo>
                    <a:pt x="10787" y="16890"/>
                  </a:lnTo>
                  <a:lnTo>
                    <a:pt x="12583" y="16890"/>
                  </a:lnTo>
                  <a:lnTo>
                    <a:pt x="15533" y="16716"/>
                  </a:lnTo>
                  <a:lnTo>
                    <a:pt x="17142" y="13513"/>
                  </a:lnTo>
                  <a:lnTo>
                    <a:pt x="18721" y="10914"/>
                  </a:lnTo>
                  <a:lnTo>
                    <a:pt x="20955" y="10041"/>
                  </a:lnTo>
                  <a:lnTo>
                    <a:pt x="21600" y="8323"/>
                  </a:lnTo>
                  <a:lnTo>
                    <a:pt x="20688" y="4902"/>
                  </a:lnTo>
                  <a:lnTo>
                    <a:pt x="19658" y="3045"/>
                  </a:lnTo>
                  <a:lnTo>
                    <a:pt x="18823" y="1655"/>
                  </a:lnTo>
                  <a:lnTo>
                    <a:pt x="17441" y="27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5" name="Shape 2045"/>
            <p:cNvSpPr/>
            <p:nvPr/>
          </p:nvSpPr>
          <p:spPr>
            <a:xfrm>
              <a:off x="7780856" y="634120"/>
              <a:ext cx="73969" cy="35911"/>
            </a:xfrm>
            <a:custGeom>
              <a:avLst/>
              <a:gdLst/>
              <a:ahLst/>
              <a:cxnLst>
                <a:cxn ang="0">
                  <a:pos x="wd2" y="hd2"/>
                </a:cxn>
                <a:cxn ang="5400000">
                  <a:pos x="wd2" y="hd2"/>
                </a:cxn>
                <a:cxn ang="10800000">
                  <a:pos x="wd2" y="hd2"/>
                </a:cxn>
                <a:cxn ang="16200000">
                  <a:pos x="wd2" y="hd2"/>
                </a:cxn>
              </a:cxnLst>
              <a:rect l="0" t="0" r="r" b="b"/>
              <a:pathLst>
                <a:path w="21600" h="21600" extrusionOk="0">
                  <a:moveTo>
                    <a:pt x="15176" y="0"/>
                  </a:moveTo>
                  <a:lnTo>
                    <a:pt x="10983" y="4657"/>
                  </a:lnTo>
                  <a:lnTo>
                    <a:pt x="5919" y="4185"/>
                  </a:lnTo>
                  <a:lnTo>
                    <a:pt x="0" y="5818"/>
                  </a:lnTo>
                  <a:lnTo>
                    <a:pt x="17" y="18606"/>
                  </a:lnTo>
                  <a:lnTo>
                    <a:pt x="11091" y="21600"/>
                  </a:lnTo>
                  <a:lnTo>
                    <a:pt x="21600" y="16735"/>
                  </a:lnTo>
                  <a:lnTo>
                    <a:pt x="21483" y="2347"/>
                  </a:lnTo>
                  <a:lnTo>
                    <a:pt x="1517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6" name="Shape 2046"/>
            <p:cNvSpPr/>
            <p:nvPr/>
          </p:nvSpPr>
          <p:spPr>
            <a:xfrm>
              <a:off x="7801558" y="1057991"/>
              <a:ext cx="63008" cy="41195"/>
            </a:xfrm>
            <a:custGeom>
              <a:avLst/>
              <a:gdLst/>
              <a:ahLst/>
              <a:cxnLst>
                <a:cxn ang="0">
                  <a:pos x="wd2" y="hd2"/>
                </a:cxn>
                <a:cxn ang="5400000">
                  <a:pos x="wd2" y="hd2"/>
                </a:cxn>
                <a:cxn ang="10800000">
                  <a:pos x="wd2" y="hd2"/>
                </a:cxn>
                <a:cxn ang="16200000">
                  <a:pos x="wd2" y="hd2"/>
                </a:cxn>
              </a:cxnLst>
              <a:rect l="0" t="0" r="r" b="b"/>
              <a:pathLst>
                <a:path w="21600" h="21600" extrusionOk="0">
                  <a:moveTo>
                    <a:pt x="9779" y="0"/>
                  </a:moveTo>
                  <a:lnTo>
                    <a:pt x="0" y="1898"/>
                  </a:lnTo>
                  <a:lnTo>
                    <a:pt x="497" y="14515"/>
                  </a:lnTo>
                  <a:lnTo>
                    <a:pt x="10043" y="15938"/>
                  </a:lnTo>
                  <a:lnTo>
                    <a:pt x="21600" y="21600"/>
                  </a:lnTo>
                  <a:lnTo>
                    <a:pt x="18457" y="5083"/>
                  </a:lnTo>
                  <a:lnTo>
                    <a:pt x="977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7" name="Shape 2047"/>
            <p:cNvSpPr/>
            <p:nvPr/>
          </p:nvSpPr>
          <p:spPr>
            <a:xfrm>
              <a:off x="7808659" y="1103637"/>
              <a:ext cx="38241" cy="29308"/>
            </a:xfrm>
            <a:custGeom>
              <a:avLst/>
              <a:gdLst/>
              <a:ahLst/>
              <a:cxnLst>
                <a:cxn ang="0">
                  <a:pos x="wd2" y="hd2"/>
                </a:cxn>
                <a:cxn ang="5400000">
                  <a:pos x="wd2" y="hd2"/>
                </a:cxn>
                <a:cxn ang="10800000">
                  <a:pos x="wd2" y="hd2"/>
                </a:cxn>
                <a:cxn ang="16200000">
                  <a:pos x="wd2" y="hd2"/>
                </a:cxn>
              </a:cxnLst>
              <a:rect l="0" t="0" r="r" b="b"/>
              <a:pathLst>
                <a:path w="21600" h="21600" extrusionOk="0">
                  <a:moveTo>
                    <a:pt x="12170" y="2345"/>
                  </a:moveTo>
                  <a:lnTo>
                    <a:pt x="2749" y="0"/>
                  </a:lnTo>
                  <a:lnTo>
                    <a:pt x="0" y="17437"/>
                  </a:lnTo>
                  <a:lnTo>
                    <a:pt x="16227" y="21600"/>
                  </a:lnTo>
                  <a:lnTo>
                    <a:pt x="21600" y="10871"/>
                  </a:lnTo>
                  <a:lnTo>
                    <a:pt x="12170" y="2345"/>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8" name="Shape 2048"/>
            <p:cNvSpPr/>
            <p:nvPr/>
          </p:nvSpPr>
          <p:spPr>
            <a:xfrm>
              <a:off x="7533024" y="1510068"/>
              <a:ext cx="253491" cy="245233"/>
            </a:xfrm>
            <a:custGeom>
              <a:avLst/>
              <a:gdLst/>
              <a:ahLst/>
              <a:cxnLst>
                <a:cxn ang="0">
                  <a:pos x="wd2" y="hd2"/>
                </a:cxn>
                <a:cxn ang="5400000">
                  <a:pos x="wd2" y="hd2"/>
                </a:cxn>
                <a:cxn ang="10800000">
                  <a:pos x="wd2" y="hd2"/>
                </a:cxn>
                <a:cxn ang="16200000">
                  <a:pos x="wd2" y="hd2"/>
                </a:cxn>
              </a:cxnLst>
              <a:rect l="0" t="0" r="r" b="b"/>
              <a:pathLst>
                <a:path w="21600" h="21600" extrusionOk="0">
                  <a:moveTo>
                    <a:pt x="15382" y="115"/>
                  </a:moveTo>
                  <a:lnTo>
                    <a:pt x="11359" y="0"/>
                  </a:lnTo>
                  <a:lnTo>
                    <a:pt x="9153" y="2568"/>
                  </a:lnTo>
                  <a:lnTo>
                    <a:pt x="6986" y="4361"/>
                  </a:lnTo>
                  <a:lnTo>
                    <a:pt x="4456" y="4002"/>
                  </a:lnTo>
                  <a:lnTo>
                    <a:pt x="1440" y="5073"/>
                  </a:lnTo>
                  <a:lnTo>
                    <a:pt x="1800" y="7574"/>
                  </a:lnTo>
                  <a:lnTo>
                    <a:pt x="3652" y="8406"/>
                  </a:lnTo>
                  <a:lnTo>
                    <a:pt x="4457" y="9915"/>
                  </a:lnTo>
                  <a:lnTo>
                    <a:pt x="3642" y="11583"/>
                  </a:lnTo>
                  <a:lnTo>
                    <a:pt x="2953" y="12535"/>
                  </a:lnTo>
                  <a:lnTo>
                    <a:pt x="2371" y="14995"/>
                  </a:lnTo>
                  <a:lnTo>
                    <a:pt x="42" y="15588"/>
                  </a:lnTo>
                  <a:lnTo>
                    <a:pt x="0" y="17102"/>
                  </a:lnTo>
                  <a:lnTo>
                    <a:pt x="974" y="18138"/>
                  </a:lnTo>
                  <a:lnTo>
                    <a:pt x="1672" y="20768"/>
                  </a:lnTo>
                  <a:lnTo>
                    <a:pt x="3483" y="21600"/>
                  </a:lnTo>
                  <a:lnTo>
                    <a:pt x="5773" y="20165"/>
                  </a:lnTo>
                  <a:lnTo>
                    <a:pt x="8334" y="18253"/>
                  </a:lnTo>
                  <a:lnTo>
                    <a:pt x="10697" y="17097"/>
                  </a:lnTo>
                  <a:cubicBezTo>
                    <a:pt x="11878" y="17476"/>
                    <a:pt x="13148" y="17434"/>
                    <a:pt x="14302" y="16978"/>
                  </a:cubicBezTo>
                  <a:cubicBezTo>
                    <a:pt x="14998" y="16703"/>
                    <a:pt x="15630" y="16284"/>
                    <a:pt x="16161" y="15748"/>
                  </a:cubicBezTo>
                  <a:cubicBezTo>
                    <a:pt x="16616" y="15267"/>
                    <a:pt x="16972" y="14698"/>
                    <a:pt x="17209" y="14074"/>
                  </a:cubicBezTo>
                  <a:cubicBezTo>
                    <a:pt x="17751" y="12641"/>
                    <a:pt x="17639" y="11035"/>
                    <a:pt x="16903" y="9696"/>
                  </a:cubicBezTo>
                  <a:lnTo>
                    <a:pt x="17252" y="7434"/>
                  </a:lnTo>
                  <a:lnTo>
                    <a:pt x="18650" y="5686"/>
                  </a:lnTo>
                  <a:lnTo>
                    <a:pt x="20358" y="4730"/>
                  </a:lnTo>
                  <a:lnTo>
                    <a:pt x="21600" y="2658"/>
                  </a:lnTo>
                  <a:lnTo>
                    <a:pt x="19703" y="870"/>
                  </a:lnTo>
                  <a:lnTo>
                    <a:pt x="16922" y="162"/>
                  </a:lnTo>
                  <a:lnTo>
                    <a:pt x="15382" y="115"/>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49" name="Shape 2049"/>
            <p:cNvSpPr/>
            <p:nvPr/>
          </p:nvSpPr>
          <p:spPr>
            <a:xfrm>
              <a:off x="7766980" y="1336422"/>
              <a:ext cx="370663" cy="486608"/>
            </a:xfrm>
            <a:custGeom>
              <a:avLst/>
              <a:gdLst/>
              <a:ahLst/>
              <a:cxnLst>
                <a:cxn ang="0">
                  <a:pos x="wd2" y="hd2"/>
                </a:cxn>
                <a:cxn ang="5400000">
                  <a:pos x="wd2" y="hd2"/>
                </a:cxn>
                <a:cxn ang="10800000">
                  <a:pos x="wd2" y="hd2"/>
                </a:cxn>
                <a:cxn ang="16200000">
                  <a:pos x="wd2" y="hd2"/>
                </a:cxn>
              </a:cxnLst>
              <a:rect l="0" t="0" r="r" b="b"/>
              <a:pathLst>
                <a:path w="21600" h="21600" extrusionOk="0">
                  <a:moveTo>
                    <a:pt x="6288" y="0"/>
                  </a:moveTo>
                  <a:lnTo>
                    <a:pt x="5027" y="806"/>
                  </a:lnTo>
                  <a:lnTo>
                    <a:pt x="3705" y="828"/>
                  </a:lnTo>
                  <a:lnTo>
                    <a:pt x="3047" y="1789"/>
                  </a:lnTo>
                  <a:lnTo>
                    <a:pt x="3106" y="2665"/>
                  </a:lnTo>
                  <a:lnTo>
                    <a:pt x="2104" y="3622"/>
                  </a:lnTo>
                  <a:lnTo>
                    <a:pt x="2256" y="4561"/>
                  </a:lnTo>
                  <a:lnTo>
                    <a:pt x="3288" y="5341"/>
                  </a:lnTo>
                  <a:lnTo>
                    <a:pt x="4241" y="6303"/>
                  </a:lnTo>
                  <a:lnTo>
                    <a:pt x="3288" y="6900"/>
                  </a:lnTo>
                  <a:lnTo>
                    <a:pt x="3129" y="7663"/>
                  </a:lnTo>
                  <a:cubicBezTo>
                    <a:pt x="3378" y="7883"/>
                    <a:pt x="3663" y="8077"/>
                    <a:pt x="3979" y="8241"/>
                  </a:cubicBezTo>
                  <a:cubicBezTo>
                    <a:pt x="4404" y="8461"/>
                    <a:pt x="4878" y="8624"/>
                    <a:pt x="5379" y="8720"/>
                  </a:cubicBezTo>
                  <a:lnTo>
                    <a:pt x="6013" y="7816"/>
                  </a:lnTo>
                  <a:lnTo>
                    <a:pt x="7340" y="7877"/>
                  </a:lnTo>
                  <a:lnTo>
                    <a:pt x="8475" y="8655"/>
                  </a:lnTo>
                  <a:lnTo>
                    <a:pt x="8475" y="9799"/>
                  </a:lnTo>
                  <a:cubicBezTo>
                    <a:pt x="8649" y="10161"/>
                    <a:pt x="8756" y="10540"/>
                    <a:pt x="8794" y="10924"/>
                  </a:cubicBezTo>
                  <a:cubicBezTo>
                    <a:pt x="8852" y="11516"/>
                    <a:pt x="8744" y="12110"/>
                    <a:pt x="8478" y="12668"/>
                  </a:cubicBezTo>
                  <a:lnTo>
                    <a:pt x="6756" y="12970"/>
                  </a:lnTo>
                  <a:lnTo>
                    <a:pt x="5830" y="13030"/>
                  </a:lnTo>
                  <a:lnTo>
                    <a:pt x="3796" y="13504"/>
                  </a:lnTo>
                  <a:lnTo>
                    <a:pt x="3975" y="14368"/>
                  </a:lnTo>
                  <a:lnTo>
                    <a:pt x="4901" y="14529"/>
                  </a:lnTo>
                  <a:lnTo>
                    <a:pt x="4662" y="15465"/>
                  </a:lnTo>
                  <a:lnTo>
                    <a:pt x="3020" y="15884"/>
                  </a:lnTo>
                  <a:lnTo>
                    <a:pt x="2091" y="16123"/>
                  </a:lnTo>
                  <a:lnTo>
                    <a:pt x="3022" y="16841"/>
                  </a:lnTo>
                  <a:lnTo>
                    <a:pt x="4564" y="17538"/>
                  </a:lnTo>
                  <a:lnTo>
                    <a:pt x="5725" y="17538"/>
                  </a:lnTo>
                  <a:lnTo>
                    <a:pt x="8134" y="17880"/>
                  </a:lnTo>
                  <a:lnTo>
                    <a:pt x="8426" y="18623"/>
                  </a:lnTo>
                  <a:lnTo>
                    <a:pt x="7232" y="19258"/>
                  </a:lnTo>
                  <a:lnTo>
                    <a:pt x="4232" y="19559"/>
                  </a:lnTo>
                  <a:lnTo>
                    <a:pt x="2642" y="20099"/>
                  </a:lnTo>
                  <a:lnTo>
                    <a:pt x="735" y="20340"/>
                  </a:lnTo>
                  <a:lnTo>
                    <a:pt x="0" y="21060"/>
                  </a:lnTo>
                  <a:lnTo>
                    <a:pt x="502" y="21600"/>
                  </a:lnTo>
                  <a:lnTo>
                    <a:pt x="2782" y="21359"/>
                  </a:lnTo>
                  <a:cubicBezTo>
                    <a:pt x="3310" y="21133"/>
                    <a:pt x="3861" y="20938"/>
                    <a:pt x="4428" y="20777"/>
                  </a:cubicBezTo>
                  <a:cubicBezTo>
                    <a:pt x="5234" y="20547"/>
                    <a:pt x="6071" y="20386"/>
                    <a:pt x="6924" y="20295"/>
                  </a:cubicBezTo>
                  <a:lnTo>
                    <a:pt x="8622" y="20174"/>
                  </a:lnTo>
                  <a:lnTo>
                    <a:pt x="11277" y="19873"/>
                  </a:lnTo>
                  <a:lnTo>
                    <a:pt x="12657" y="19753"/>
                  </a:lnTo>
                  <a:lnTo>
                    <a:pt x="14884" y="19050"/>
                  </a:lnTo>
                  <a:lnTo>
                    <a:pt x="16583" y="19391"/>
                  </a:lnTo>
                  <a:lnTo>
                    <a:pt x="19689" y="19030"/>
                  </a:lnTo>
                  <a:lnTo>
                    <a:pt x="18335" y="18548"/>
                  </a:lnTo>
                  <a:lnTo>
                    <a:pt x="16662" y="17767"/>
                  </a:lnTo>
                  <a:lnTo>
                    <a:pt x="21520" y="16502"/>
                  </a:lnTo>
                  <a:lnTo>
                    <a:pt x="21600" y="15842"/>
                  </a:lnTo>
                  <a:lnTo>
                    <a:pt x="21042" y="14238"/>
                  </a:lnTo>
                  <a:lnTo>
                    <a:pt x="19695" y="14120"/>
                  </a:lnTo>
                  <a:lnTo>
                    <a:pt x="18773" y="15157"/>
                  </a:lnTo>
                  <a:lnTo>
                    <a:pt x="16954" y="14916"/>
                  </a:lnTo>
                  <a:cubicBezTo>
                    <a:pt x="16658" y="14546"/>
                    <a:pt x="16446" y="14141"/>
                    <a:pt x="16327" y="13718"/>
                  </a:cubicBezTo>
                  <a:cubicBezTo>
                    <a:pt x="16175" y="13182"/>
                    <a:pt x="16175" y="12628"/>
                    <a:pt x="16327" y="12092"/>
                  </a:cubicBezTo>
                  <a:cubicBezTo>
                    <a:pt x="16208" y="11609"/>
                    <a:pt x="15994" y="11142"/>
                    <a:pt x="15690" y="10709"/>
                  </a:cubicBezTo>
                  <a:cubicBezTo>
                    <a:pt x="15360" y="10238"/>
                    <a:pt x="14929" y="9811"/>
                    <a:pt x="14416" y="9446"/>
                  </a:cubicBezTo>
                  <a:lnTo>
                    <a:pt x="13327" y="7779"/>
                  </a:lnTo>
                  <a:lnTo>
                    <a:pt x="10543" y="6097"/>
                  </a:lnTo>
                  <a:lnTo>
                    <a:pt x="8818" y="6097"/>
                  </a:lnTo>
                  <a:lnTo>
                    <a:pt x="7603" y="5799"/>
                  </a:lnTo>
                  <a:cubicBezTo>
                    <a:pt x="7249" y="5554"/>
                    <a:pt x="7071" y="5196"/>
                    <a:pt x="7125" y="4835"/>
                  </a:cubicBezTo>
                  <a:cubicBezTo>
                    <a:pt x="7216" y="4226"/>
                    <a:pt x="7901" y="3767"/>
                    <a:pt x="8711" y="3773"/>
                  </a:cubicBezTo>
                  <a:lnTo>
                    <a:pt x="10301" y="2689"/>
                  </a:lnTo>
                  <a:lnTo>
                    <a:pt x="8469" y="2151"/>
                  </a:lnTo>
                  <a:lnTo>
                    <a:pt x="6346" y="1730"/>
                  </a:lnTo>
                  <a:lnTo>
                    <a:pt x="6979" y="1072"/>
                  </a:lnTo>
                  <a:lnTo>
                    <a:pt x="7431" y="111"/>
                  </a:lnTo>
                  <a:lnTo>
                    <a:pt x="6288"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0" name="Shape 2050"/>
            <p:cNvSpPr/>
            <p:nvPr/>
          </p:nvSpPr>
          <p:spPr>
            <a:xfrm>
              <a:off x="7825118" y="1551054"/>
              <a:ext cx="29309" cy="37891"/>
            </a:xfrm>
            <a:custGeom>
              <a:avLst/>
              <a:gdLst/>
              <a:ahLst/>
              <a:cxnLst>
                <a:cxn ang="0">
                  <a:pos x="wd2" y="hd2"/>
                </a:cxn>
                <a:cxn ang="5400000">
                  <a:pos x="wd2" y="hd2"/>
                </a:cxn>
                <a:cxn ang="10800000">
                  <a:pos x="wd2" y="hd2"/>
                </a:cxn>
                <a:cxn ang="16200000">
                  <a:pos x="wd2" y="hd2"/>
                </a:cxn>
              </a:cxnLst>
              <a:rect l="0" t="0" r="r" b="b"/>
              <a:pathLst>
                <a:path w="21600" h="21600" extrusionOk="0">
                  <a:moveTo>
                    <a:pt x="4405" y="858"/>
                  </a:moveTo>
                  <a:lnTo>
                    <a:pt x="0" y="8854"/>
                  </a:lnTo>
                  <a:lnTo>
                    <a:pt x="5633" y="18505"/>
                  </a:lnTo>
                  <a:lnTo>
                    <a:pt x="16548" y="21600"/>
                  </a:lnTo>
                  <a:lnTo>
                    <a:pt x="21600" y="10060"/>
                  </a:lnTo>
                  <a:lnTo>
                    <a:pt x="18861" y="0"/>
                  </a:lnTo>
                  <a:lnTo>
                    <a:pt x="4405" y="85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1" name="Shape 2051"/>
            <p:cNvSpPr/>
            <p:nvPr/>
          </p:nvSpPr>
          <p:spPr>
            <a:xfrm>
              <a:off x="7863851" y="1852213"/>
              <a:ext cx="31824" cy="29308"/>
            </a:xfrm>
            <a:custGeom>
              <a:avLst/>
              <a:gdLst/>
              <a:ahLst/>
              <a:cxnLst>
                <a:cxn ang="0">
                  <a:pos x="wd2" y="hd2"/>
                </a:cxn>
                <a:cxn ang="5400000">
                  <a:pos x="wd2" y="hd2"/>
                </a:cxn>
                <a:cxn ang="10800000">
                  <a:pos x="wd2" y="hd2"/>
                </a:cxn>
                <a:cxn ang="16200000">
                  <a:pos x="wd2" y="hd2"/>
                </a:cxn>
              </a:cxnLst>
              <a:rect l="0" t="0" r="r" b="b"/>
              <a:pathLst>
                <a:path w="21600" h="21600" extrusionOk="0">
                  <a:moveTo>
                    <a:pt x="13214" y="0"/>
                  </a:moveTo>
                  <a:lnTo>
                    <a:pt x="0" y="6137"/>
                  </a:lnTo>
                  <a:lnTo>
                    <a:pt x="4727" y="21600"/>
                  </a:lnTo>
                  <a:lnTo>
                    <a:pt x="21600" y="12940"/>
                  </a:lnTo>
                  <a:lnTo>
                    <a:pt x="13214"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2" name="Shape 2052"/>
            <p:cNvSpPr/>
            <p:nvPr/>
          </p:nvSpPr>
          <p:spPr>
            <a:xfrm>
              <a:off x="7909355" y="1862160"/>
              <a:ext cx="29309" cy="293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630" y="1789"/>
                  </a:lnTo>
                  <a:lnTo>
                    <a:pt x="0" y="17575"/>
                  </a:lnTo>
                  <a:lnTo>
                    <a:pt x="16425" y="21600"/>
                  </a:lnTo>
                  <a:lnTo>
                    <a:pt x="2160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3" name="Shape 2053"/>
            <p:cNvSpPr/>
            <p:nvPr/>
          </p:nvSpPr>
          <p:spPr>
            <a:xfrm>
              <a:off x="8121423" y="2454550"/>
              <a:ext cx="70726" cy="82275"/>
            </a:xfrm>
            <a:custGeom>
              <a:avLst/>
              <a:gdLst/>
              <a:ahLst/>
              <a:cxnLst>
                <a:cxn ang="0">
                  <a:pos x="wd2" y="hd2"/>
                </a:cxn>
                <a:cxn ang="5400000">
                  <a:pos x="wd2" y="hd2"/>
                </a:cxn>
                <a:cxn ang="10800000">
                  <a:pos x="wd2" y="hd2"/>
                </a:cxn>
                <a:cxn ang="16200000">
                  <a:pos x="wd2" y="hd2"/>
                </a:cxn>
              </a:cxnLst>
              <a:rect l="0" t="0" r="r" b="b"/>
              <a:pathLst>
                <a:path w="20245" h="21188" extrusionOk="0">
                  <a:moveTo>
                    <a:pt x="11664" y="4816"/>
                  </a:moveTo>
                  <a:lnTo>
                    <a:pt x="9025" y="9331"/>
                  </a:lnTo>
                  <a:lnTo>
                    <a:pt x="6223" y="14637"/>
                  </a:lnTo>
                  <a:lnTo>
                    <a:pt x="0" y="13938"/>
                  </a:lnTo>
                  <a:lnTo>
                    <a:pt x="635" y="18481"/>
                  </a:lnTo>
                  <a:lnTo>
                    <a:pt x="7824" y="19865"/>
                  </a:lnTo>
                  <a:cubicBezTo>
                    <a:pt x="10049" y="21332"/>
                    <a:pt x="12992" y="21600"/>
                    <a:pt x="15502" y="20564"/>
                  </a:cubicBezTo>
                  <a:cubicBezTo>
                    <a:pt x="19950" y="18729"/>
                    <a:pt x="21600" y="13831"/>
                    <a:pt x="19023" y="10107"/>
                  </a:cubicBezTo>
                  <a:lnTo>
                    <a:pt x="19415" y="0"/>
                  </a:lnTo>
                  <a:lnTo>
                    <a:pt x="11664" y="481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4" name="Shape 2054"/>
            <p:cNvSpPr/>
            <p:nvPr/>
          </p:nvSpPr>
          <p:spPr>
            <a:xfrm>
              <a:off x="8494333" y="2278498"/>
              <a:ext cx="58538" cy="93877"/>
            </a:xfrm>
            <a:custGeom>
              <a:avLst/>
              <a:gdLst/>
              <a:ahLst/>
              <a:cxnLst>
                <a:cxn ang="0">
                  <a:pos x="wd2" y="hd2"/>
                </a:cxn>
                <a:cxn ang="5400000">
                  <a:pos x="wd2" y="hd2"/>
                </a:cxn>
                <a:cxn ang="10800000">
                  <a:pos x="wd2" y="hd2"/>
                </a:cxn>
                <a:cxn ang="16200000">
                  <a:pos x="wd2" y="hd2"/>
                </a:cxn>
              </a:cxnLst>
              <a:rect l="0" t="0" r="r" b="b"/>
              <a:pathLst>
                <a:path w="21600" h="21600" extrusionOk="0">
                  <a:moveTo>
                    <a:pt x="13661" y="1731"/>
                  </a:moveTo>
                  <a:lnTo>
                    <a:pt x="11853" y="5894"/>
                  </a:lnTo>
                  <a:lnTo>
                    <a:pt x="4206" y="5101"/>
                  </a:lnTo>
                  <a:lnTo>
                    <a:pt x="0" y="9460"/>
                  </a:lnTo>
                  <a:lnTo>
                    <a:pt x="168" y="14442"/>
                  </a:lnTo>
                  <a:cubicBezTo>
                    <a:pt x="2798" y="15061"/>
                    <a:pt x="5194" y="16010"/>
                    <a:pt x="7206" y="17228"/>
                  </a:cubicBezTo>
                  <a:cubicBezTo>
                    <a:pt x="9251" y="18466"/>
                    <a:pt x="10854" y="19955"/>
                    <a:pt x="11913" y="21600"/>
                  </a:cubicBezTo>
                  <a:lnTo>
                    <a:pt x="21600" y="20338"/>
                  </a:lnTo>
                  <a:lnTo>
                    <a:pt x="21600" y="12245"/>
                  </a:lnTo>
                  <a:lnTo>
                    <a:pt x="20591" y="5088"/>
                  </a:lnTo>
                  <a:lnTo>
                    <a:pt x="18069" y="0"/>
                  </a:lnTo>
                  <a:lnTo>
                    <a:pt x="13661" y="1731"/>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5" name="Shape 2055"/>
            <p:cNvSpPr/>
            <p:nvPr/>
          </p:nvSpPr>
          <p:spPr>
            <a:xfrm>
              <a:off x="8471468" y="2406805"/>
              <a:ext cx="79415" cy="138792"/>
            </a:xfrm>
            <a:custGeom>
              <a:avLst/>
              <a:gdLst/>
              <a:ahLst/>
              <a:cxnLst>
                <a:cxn ang="0">
                  <a:pos x="wd2" y="hd2"/>
                </a:cxn>
                <a:cxn ang="5400000">
                  <a:pos x="wd2" y="hd2"/>
                </a:cxn>
                <a:cxn ang="10800000">
                  <a:pos x="wd2" y="hd2"/>
                </a:cxn>
                <a:cxn ang="16200000">
                  <a:pos x="wd2" y="hd2"/>
                </a:cxn>
              </a:cxnLst>
              <a:rect l="0" t="0" r="r" b="b"/>
              <a:pathLst>
                <a:path w="21055" h="21324" extrusionOk="0">
                  <a:moveTo>
                    <a:pt x="8993" y="0"/>
                  </a:moveTo>
                  <a:lnTo>
                    <a:pt x="4720" y="2328"/>
                  </a:lnTo>
                  <a:lnTo>
                    <a:pt x="264" y="4061"/>
                  </a:lnTo>
                  <a:lnTo>
                    <a:pt x="0" y="7596"/>
                  </a:lnTo>
                  <a:lnTo>
                    <a:pt x="4908" y="9951"/>
                  </a:lnTo>
                  <a:lnTo>
                    <a:pt x="4908" y="14304"/>
                  </a:lnTo>
                  <a:lnTo>
                    <a:pt x="7308" y="16172"/>
                  </a:lnTo>
                  <a:lnTo>
                    <a:pt x="8380" y="19699"/>
                  </a:lnTo>
                  <a:cubicBezTo>
                    <a:pt x="8501" y="20496"/>
                    <a:pt x="9534" y="21148"/>
                    <a:pt x="10902" y="21289"/>
                  </a:cubicBezTo>
                  <a:cubicBezTo>
                    <a:pt x="13902" y="21600"/>
                    <a:pt x="16165" y="19752"/>
                    <a:pt x="14647" y="18231"/>
                  </a:cubicBezTo>
                  <a:lnTo>
                    <a:pt x="18270" y="17605"/>
                  </a:lnTo>
                  <a:cubicBezTo>
                    <a:pt x="19422" y="16417"/>
                    <a:pt x="20233" y="15129"/>
                    <a:pt x="20671" y="13792"/>
                  </a:cubicBezTo>
                  <a:cubicBezTo>
                    <a:pt x="21600" y="10953"/>
                    <a:pt x="20834" y="8017"/>
                    <a:pt x="18496" y="5460"/>
                  </a:cubicBezTo>
                  <a:lnTo>
                    <a:pt x="18149" y="907"/>
                  </a:lnTo>
                  <a:lnTo>
                    <a:pt x="8993"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6" name="Shape 2056"/>
            <p:cNvSpPr/>
            <p:nvPr/>
          </p:nvSpPr>
          <p:spPr>
            <a:xfrm>
              <a:off x="8713729" y="2593745"/>
              <a:ext cx="156692" cy="84128"/>
            </a:xfrm>
            <a:custGeom>
              <a:avLst/>
              <a:gdLst/>
              <a:ahLst/>
              <a:cxnLst>
                <a:cxn ang="0">
                  <a:pos x="wd2" y="hd2"/>
                </a:cxn>
                <a:cxn ang="5400000">
                  <a:pos x="wd2" y="hd2"/>
                </a:cxn>
                <a:cxn ang="10800000">
                  <a:pos x="wd2" y="hd2"/>
                </a:cxn>
                <a:cxn ang="16200000">
                  <a:pos x="wd2" y="hd2"/>
                </a:cxn>
              </a:cxnLst>
              <a:rect l="0" t="0" r="r" b="b"/>
              <a:pathLst>
                <a:path w="21600" h="21334" extrusionOk="0">
                  <a:moveTo>
                    <a:pt x="7882" y="0"/>
                  </a:moveTo>
                  <a:lnTo>
                    <a:pt x="5685" y="3441"/>
                  </a:lnTo>
                  <a:lnTo>
                    <a:pt x="1488" y="2877"/>
                  </a:lnTo>
                  <a:lnTo>
                    <a:pt x="0" y="5287"/>
                  </a:lnTo>
                  <a:lnTo>
                    <a:pt x="2117" y="8371"/>
                  </a:lnTo>
                  <a:lnTo>
                    <a:pt x="8892" y="11123"/>
                  </a:lnTo>
                  <a:lnTo>
                    <a:pt x="13224" y="15942"/>
                  </a:lnTo>
                  <a:lnTo>
                    <a:pt x="17549" y="21334"/>
                  </a:lnTo>
                  <a:lnTo>
                    <a:pt x="19418" y="15125"/>
                  </a:lnTo>
                  <a:lnTo>
                    <a:pt x="19418" y="11123"/>
                  </a:lnTo>
                  <a:lnTo>
                    <a:pt x="21600" y="5502"/>
                  </a:lnTo>
                  <a:cubicBezTo>
                    <a:pt x="21188" y="3626"/>
                    <a:pt x="20374" y="2139"/>
                    <a:pt x="19348" y="1386"/>
                  </a:cubicBezTo>
                  <a:cubicBezTo>
                    <a:pt x="17095" y="-266"/>
                    <a:pt x="14537" y="1740"/>
                    <a:pt x="13641" y="5861"/>
                  </a:cubicBezTo>
                  <a:lnTo>
                    <a:pt x="11263" y="1414"/>
                  </a:lnTo>
                  <a:lnTo>
                    <a:pt x="788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7" name="Shape 2057"/>
            <p:cNvSpPr/>
            <p:nvPr/>
          </p:nvSpPr>
          <p:spPr>
            <a:xfrm>
              <a:off x="8788139" y="2725156"/>
              <a:ext cx="34725" cy="30396"/>
            </a:xfrm>
            <a:custGeom>
              <a:avLst/>
              <a:gdLst/>
              <a:ahLst/>
              <a:cxnLst>
                <a:cxn ang="0">
                  <a:pos x="wd2" y="hd2"/>
                </a:cxn>
                <a:cxn ang="5400000">
                  <a:pos x="wd2" y="hd2"/>
                </a:cxn>
                <a:cxn ang="10800000">
                  <a:pos x="wd2" y="hd2"/>
                </a:cxn>
                <a:cxn ang="16200000">
                  <a:pos x="wd2" y="hd2"/>
                </a:cxn>
              </a:cxnLst>
              <a:rect l="0" t="0" r="r" b="b"/>
              <a:pathLst>
                <a:path w="21600" h="21600" extrusionOk="0">
                  <a:moveTo>
                    <a:pt x="15774" y="1048"/>
                  </a:moveTo>
                  <a:lnTo>
                    <a:pt x="1426" y="0"/>
                  </a:lnTo>
                  <a:lnTo>
                    <a:pt x="0" y="17702"/>
                  </a:lnTo>
                  <a:lnTo>
                    <a:pt x="21600" y="21600"/>
                  </a:lnTo>
                  <a:lnTo>
                    <a:pt x="15774" y="104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8" name="Shape 2058"/>
            <p:cNvSpPr/>
            <p:nvPr/>
          </p:nvSpPr>
          <p:spPr>
            <a:xfrm>
              <a:off x="9326840" y="2754693"/>
              <a:ext cx="174372" cy="60337"/>
            </a:xfrm>
            <a:custGeom>
              <a:avLst/>
              <a:gdLst/>
              <a:ahLst/>
              <a:cxnLst>
                <a:cxn ang="0">
                  <a:pos x="wd2" y="hd2"/>
                </a:cxn>
                <a:cxn ang="5400000">
                  <a:pos x="wd2" y="hd2"/>
                </a:cxn>
                <a:cxn ang="10800000">
                  <a:pos x="wd2" y="hd2"/>
                </a:cxn>
                <a:cxn ang="16200000">
                  <a:pos x="wd2" y="hd2"/>
                </a:cxn>
              </a:cxnLst>
              <a:rect l="0" t="0" r="r" b="b"/>
              <a:pathLst>
                <a:path w="21565" h="19779" extrusionOk="0">
                  <a:moveTo>
                    <a:pt x="12434" y="4397"/>
                  </a:moveTo>
                  <a:lnTo>
                    <a:pt x="7006" y="2044"/>
                  </a:lnTo>
                  <a:lnTo>
                    <a:pt x="3364" y="1828"/>
                  </a:lnTo>
                  <a:cubicBezTo>
                    <a:pt x="2241" y="-1757"/>
                    <a:pt x="29" y="279"/>
                    <a:pt x="0" y="4926"/>
                  </a:cubicBezTo>
                  <a:cubicBezTo>
                    <a:pt x="-35" y="10379"/>
                    <a:pt x="2718" y="12346"/>
                    <a:pt x="3736" y="7595"/>
                  </a:cubicBezTo>
                  <a:lnTo>
                    <a:pt x="6269" y="12491"/>
                  </a:lnTo>
                  <a:lnTo>
                    <a:pt x="8797" y="17829"/>
                  </a:lnTo>
                  <a:cubicBezTo>
                    <a:pt x="10237" y="18722"/>
                    <a:pt x="11702" y="19311"/>
                    <a:pt x="13178" y="19590"/>
                  </a:cubicBezTo>
                  <a:cubicBezTo>
                    <a:pt x="14509" y="19843"/>
                    <a:pt x="15846" y="19843"/>
                    <a:pt x="17178" y="19590"/>
                  </a:cubicBezTo>
                  <a:lnTo>
                    <a:pt x="21565" y="16031"/>
                  </a:lnTo>
                  <a:lnTo>
                    <a:pt x="21234" y="9358"/>
                  </a:lnTo>
                  <a:cubicBezTo>
                    <a:pt x="20150" y="10055"/>
                    <a:pt x="19031" y="10305"/>
                    <a:pt x="17917" y="10099"/>
                  </a:cubicBezTo>
                  <a:cubicBezTo>
                    <a:pt x="16919" y="9915"/>
                    <a:pt x="15935" y="9366"/>
                    <a:pt x="14995" y="8468"/>
                  </a:cubicBezTo>
                  <a:lnTo>
                    <a:pt x="12434" y="4397"/>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59" name="Shape 2059"/>
            <p:cNvSpPr/>
            <p:nvPr/>
          </p:nvSpPr>
          <p:spPr>
            <a:xfrm>
              <a:off x="9018306" y="1189461"/>
              <a:ext cx="58040" cy="49360"/>
            </a:xfrm>
            <a:custGeom>
              <a:avLst/>
              <a:gdLst/>
              <a:ahLst/>
              <a:cxnLst>
                <a:cxn ang="0">
                  <a:pos x="wd2" y="hd2"/>
                </a:cxn>
                <a:cxn ang="5400000">
                  <a:pos x="wd2" y="hd2"/>
                </a:cxn>
                <a:cxn ang="10800000">
                  <a:pos x="wd2" y="hd2"/>
                </a:cxn>
                <a:cxn ang="16200000">
                  <a:pos x="wd2" y="hd2"/>
                </a:cxn>
              </a:cxnLst>
              <a:rect l="0" t="0" r="r" b="b"/>
              <a:pathLst>
                <a:path w="20495" h="21600" extrusionOk="0">
                  <a:moveTo>
                    <a:pt x="13981" y="0"/>
                  </a:moveTo>
                  <a:lnTo>
                    <a:pt x="5719" y="857"/>
                  </a:lnTo>
                  <a:lnTo>
                    <a:pt x="0" y="11369"/>
                  </a:lnTo>
                  <a:lnTo>
                    <a:pt x="5962" y="17640"/>
                  </a:lnTo>
                  <a:lnTo>
                    <a:pt x="14301" y="21600"/>
                  </a:lnTo>
                  <a:cubicBezTo>
                    <a:pt x="17054" y="20527"/>
                    <a:pt x="19207" y="17865"/>
                    <a:pt x="20066" y="14472"/>
                  </a:cubicBezTo>
                  <a:cubicBezTo>
                    <a:pt x="21600" y="8411"/>
                    <a:pt x="18887" y="1959"/>
                    <a:pt x="13981" y="0"/>
                  </a:cubicBez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0" name="Shape 2060"/>
            <p:cNvSpPr/>
            <p:nvPr/>
          </p:nvSpPr>
          <p:spPr>
            <a:xfrm>
              <a:off x="14591447" y="5828348"/>
              <a:ext cx="2368956" cy="1809970"/>
            </a:xfrm>
            <a:custGeom>
              <a:avLst/>
              <a:gdLst/>
              <a:ahLst/>
              <a:cxnLst>
                <a:cxn ang="0">
                  <a:pos x="wd2" y="hd2"/>
                </a:cxn>
                <a:cxn ang="5400000">
                  <a:pos x="wd2" y="hd2"/>
                </a:cxn>
                <a:cxn ang="10800000">
                  <a:pos x="wd2" y="hd2"/>
                </a:cxn>
                <a:cxn ang="16200000">
                  <a:pos x="wd2" y="hd2"/>
                </a:cxn>
              </a:cxnLst>
              <a:rect l="0" t="0" r="r" b="b"/>
              <a:pathLst>
                <a:path w="21600" h="21587" extrusionOk="0">
                  <a:moveTo>
                    <a:pt x="5954" y="5356"/>
                  </a:moveTo>
                  <a:lnTo>
                    <a:pt x="5796" y="5869"/>
                  </a:lnTo>
                  <a:lnTo>
                    <a:pt x="5503" y="6311"/>
                  </a:lnTo>
                  <a:lnTo>
                    <a:pt x="5365" y="6483"/>
                  </a:lnTo>
                  <a:lnTo>
                    <a:pt x="5082" y="6656"/>
                  </a:lnTo>
                  <a:lnTo>
                    <a:pt x="4719" y="6834"/>
                  </a:lnTo>
                  <a:lnTo>
                    <a:pt x="4278" y="6893"/>
                  </a:lnTo>
                  <a:lnTo>
                    <a:pt x="3867" y="6963"/>
                  </a:lnTo>
                  <a:lnTo>
                    <a:pt x="3605" y="7152"/>
                  </a:lnTo>
                  <a:lnTo>
                    <a:pt x="3201" y="7421"/>
                  </a:lnTo>
                  <a:lnTo>
                    <a:pt x="2840" y="7616"/>
                  </a:lnTo>
                  <a:lnTo>
                    <a:pt x="2159" y="7891"/>
                  </a:lnTo>
                  <a:lnTo>
                    <a:pt x="1627" y="8085"/>
                  </a:lnTo>
                  <a:lnTo>
                    <a:pt x="1116" y="8295"/>
                  </a:lnTo>
                  <a:lnTo>
                    <a:pt x="1025" y="8677"/>
                  </a:lnTo>
                  <a:lnTo>
                    <a:pt x="980" y="8983"/>
                  </a:lnTo>
                  <a:lnTo>
                    <a:pt x="880" y="9313"/>
                  </a:lnTo>
                  <a:lnTo>
                    <a:pt x="718" y="9572"/>
                  </a:lnTo>
                  <a:lnTo>
                    <a:pt x="742" y="9911"/>
                  </a:lnTo>
                  <a:lnTo>
                    <a:pt x="766" y="10200"/>
                  </a:lnTo>
                  <a:lnTo>
                    <a:pt x="887" y="10459"/>
                  </a:lnTo>
                  <a:lnTo>
                    <a:pt x="982" y="10658"/>
                  </a:lnTo>
                  <a:lnTo>
                    <a:pt x="945" y="10981"/>
                  </a:lnTo>
                  <a:lnTo>
                    <a:pt x="804" y="11271"/>
                  </a:lnTo>
                  <a:lnTo>
                    <a:pt x="643" y="11837"/>
                  </a:lnTo>
                  <a:lnTo>
                    <a:pt x="607" y="12409"/>
                  </a:lnTo>
                  <a:lnTo>
                    <a:pt x="619" y="12825"/>
                  </a:lnTo>
                  <a:lnTo>
                    <a:pt x="619" y="14159"/>
                  </a:lnTo>
                  <a:lnTo>
                    <a:pt x="657" y="14449"/>
                  </a:lnTo>
                  <a:lnTo>
                    <a:pt x="756" y="14821"/>
                  </a:lnTo>
                  <a:lnTo>
                    <a:pt x="756" y="15123"/>
                  </a:lnTo>
                  <a:lnTo>
                    <a:pt x="806" y="15510"/>
                  </a:lnTo>
                  <a:lnTo>
                    <a:pt x="856" y="15799"/>
                  </a:lnTo>
                  <a:lnTo>
                    <a:pt x="756" y="16171"/>
                  </a:lnTo>
                  <a:lnTo>
                    <a:pt x="620" y="16478"/>
                  </a:lnTo>
                  <a:lnTo>
                    <a:pt x="546" y="16734"/>
                  </a:lnTo>
                  <a:lnTo>
                    <a:pt x="484" y="17052"/>
                  </a:lnTo>
                  <a:lnTo>
                    <a:pt x="393" y="17251"/>
                  </a:lnTo>
                  <a:lnTo>
                    <a:pt x="218" y="17348"/>
                  </a:lnTo>
                  <a:lnTo>
                    <a:pt x="0" y="17440"/>
                  </a:lnTo>
                  <a:lnTo>
                    <a:pt x="75" y="17639"/>
                  </a:lnTo>
                  <a:lnTo>
                    <a:pt x="148" y="17822"/>
                  </a:lnTo>
                  <a:lnTo>
                    <a:pt x="409" y="18166"/>
                  </a:lnTo>
                  <a:lnTo>
                    <a:pt x="717" y="18165"/>
                  </a:lnTo>
                  <a:lnTo>
                    <a:pt x="954" y="18364"/>
                  </a:lnTo>
                  <a:lnTo>
                    <a:pt x="1202" y="18316"/>
                  </a:lnTo>
                  <a:lnTo>
                    <a:pt x="1439" y="18047"/>
                  </a:lnTo>
                  <a:lnTo>
                    <a:pt x="1767" y="17901"/>
                  </a:lnTo>
                  <a:lnTo>
                    <a:pt x="2169" y="17804"/>
                  </a:lnTo>
                  <a:lnTo>
                    <a:pt x="2597" y="17535"/>
                  </a:lnTo>
                  <a:lnTo>
                    <a:pt x="2792" y="17454"/>
                  </a:lnTo>
                  <a:lnTo>
                    <a:pt x="3078" y="17389"/>
                  </a:lnTo>
                  <a:lnTo>
                    <a:pt x="3572" y="17373"/>
                  </a:lnTo>
                  <a:lnTo>
                    <a:pt x="3783" y="17308"/>
                  </a:lnTo>
                  <a:lnTo>
                    <a:pt x="4016" y="17260"/>
                  </a:lnTo>
                  <a:lnTo>
                    <a:pt x="4277" y="17211"/>
                  </a:lnTo>
                  <a:cubicBezTo>
                    <a:pt x="4368" y="17227"/>
                    <a:pt x="4461" y="17227"/>
                    <a:pt x="4552" y="17211"/>
                  </a:cubicBezTo>
                  <a:cubicBezTo>
                    <a:pt x="4646" y="17194"/>
                    <a:pt x="4738" y="17159"/>
                    <a:pt x="4825" y="17108"/>
                  </a:cubicBezTo>
                  <a:lnTo>
                    <a:pt x="5149" y="16802"/>
                  </a:lnTo>
                  <a:lnTo>
                    <a:pt x="5410" y="16608"/>
                  </a:lnTo>
                  <a:lnTo>
                    <a:pt x="5793" y="16451"/>
                  </a:lnTo>
                  <a:lnTo>
                    <a:pt x="6066" y="16339"/>
                  </a:lnTo>
                  <a:lnTo>
                    <a:pt x="6419" y="16236"/>
                  </a:lnTo>
                  <a:lnTo>
                    <a:pt x="7073" y="16033"/>
                  </a:lnTo>
                  <a:lnTo>
                    <a:pt x="7555" y="15812"/>
                  </a:lnTo>
                  <a:lnTo>
                    <a:pt x="7812" y="15893"/>
                  </a:lnTo>
                  <a:lnTo>
                    <a:pt x="8156" y="15925"/>
                  </a:lnTo>
                  <a:lnTo>
                    <a:pt x="8413" y="15764"/>
                  </a:lnTo>
                  <a:cubicBezTo>
                    <a:pt x="8514" y="15721"/>
                    <a:pt x="8618" y="15693"/>
                    <a:pt x="8724" y="15683"/>
                  </a:cubicBezTo>
                  <a:cubicBezTo>
                    <a:pt x="8850" y="15670"/>
                    <a:pt x="8977" y="15680"/>
                    <a:pt x="9101" y="15714"/>
                  </a:cubicBezTo>
                  <a:lnTo>
                    <a:pt x="9309" y="15811"/>
                  </a:lnTo>
                  <a:lnTo>
                    <a:pt x="9665" y="16129"/>
                  </a:lnTo>
                  <a:lnTo>
                    <a:pt x="9802" y="16323"/>
                  </a:lnTo>
                  <a:lnTo>
                    <a:pt x="10014" y="16431"/>
                  </a:lnTo>
                  <a:cubicBezTo>
                    <a:pt x="10054" y="16535"/>
                    <a:pt x="10087" y="16643"/>
                    <a:pt x="10112" y="16754"/>
                  </a:cubicBezTo>
                  <a:cubicBezTo>
                    <a:pt x="10146" y="16901"/>
                    <a:pt x="10167" y="17052"/>
                    <a:pt x="10174" y="17205"/>
                  </a:cubicBezTo>
                  <a:lnTo>
                    <a:pt x="10302" y="17344"/>
                  </a:lnTo>
                  <a:lnTo>
                    <a:pt x="10401" y="17554"/>
                  </a:lnTo>
                  <a:lnTo>
                    <a:pt x="10451" y="17811"/>
                  </a:lnTo>
                  <a:lnTo>
                    <a:pt x="10476" y="18064"/>
                  </a:lnTo>
                  <a:lnTo>
                    <a:pt x="10688" y="18145"/>
                  </a:lnTo>
                  <a:lnTo>
                    <a:pt x="10787" y="17837"/>
                  </a:lnTo>
                  <a:lnTo>
                    <a:pt x="10899" y="17643"/>
                  </a:lnTo>
                  <a:lnTo>
                    <a:pt x="11281" y="17568"/>
                  </a:lnTo>
                  <a:lnTo>
                    <a:pt x="11514" y="17330"/>
                  </a:lnTo>
                  <a:lnTo>
                    <a:pt x="11659" y="16996"/>
                  </a:lnTo>
                  <a:lnTo>
                    <a:pt x="11759" y="16727"/>
                  </a:lnTo>
                  <a:lnTo>
                    <a:pt x="11983" y="16727"/>
                  </a:lnTo>
                  <a:lnTo>
                    <a:pt x="12102" y="16986"/>
                  </a:lnTo>
                  <a:lnTo>
                    <a:pt x="12069" y="17282"/>
                  </a:lnTo>
                  <a:lnTo>
                    <a:pt x="11874" y="17524"/>
                  </a:lnTo>
                  <a:lnTo>
                    <a:pt x="11654" y="17767"/>
                  </a:lnTo>
                  <a:lnTo>
                    <a:pt x="11510" y="17972"/>
                  </a:lnTo>
                  <a:lnTo>
                    <a:pt x="11473" y="18225"/>
                  </a:lnTo>
                  <a:lnTo>
                    <a:pt x="11274" y="18418"/>
                  </a:lnTo>
                  <a:lnTo>
                    <a:pt x="11125" y="18467"/>
                  </a:lnTo>
                  <a:lnTo>
                    <a:pt x="11188" y="18634"/>
                  </a:lnTo>
                  <a:lnTo>
                    <a:pt x="11336" y="18634"/>
                  </a:lnTo>
                  <a:lnTo>
                    <a:pt x="11507" y="18537"/>
                  </a:lnTo>
                  <a:lnTo>
                    <a:pt x="11648" y="18208"/>
                  </a:lnTo>
                  <a:lnTo>
                    <a:pt x="11859" y="17966"/>
                  </a:lnTo>
                  <a:lnTo>
                    <a:pt x="11982" y="17997"/>
                  </a:lnTo>
                  <a:lnTo>
                    <a:pt x="12028" y="18234"/>
                  </a:lnTo>
                  <a:lnTo>
                    <a:pt x="12003" y="18557"/>
                  </a:lnTo>
                  <a:lnTo>
                    <a:pt x="11990" y="18719"/>
                  </a:lnTo>
                  <a:lnTo>
                    <a:pt x="12143" y="18913"/>
                  </a:lnTo>
                  <a:lnTo>
                    <a:pt x="12243" y="19251"/>
                  </a:lnTo>
                  <a:lnTo>
                    <a:pt x="12130" y="19639"/>
                  </a:lnTo>
                  <a:lnTo>
                    <a:pt x="12031" y="19855"/>
                  </a:lnTo>
                  <a:lnTo>
                    <a:pt x="11944" y="20096"/>
                  </a:lnTo>
                  <a:lnTo>
                    <a:pt x="12193" y="20469"/>
                  </a:lnTo>
                  <a:lnTo>
                    <a:pt x="12600" y="20760"/>
                  </a:lnTo>
                  <a:lnTo>
                    <a:pt x="12912" y="21094"/>
                  </a:lnTo>
                  <a:lnTo>
                    <a:pt x="13119" y="21142"/>
                  </a:lnTo>
                  <a:lnTo>
                    <a:pt x="13372" y="21202"/>
                  </a:lnTo>
                  <a:cubicBezTo>
                    <a:pt x="13427" y="21195"/>
                    <a:pt x="13481" y="21173"/>
                    <a:pt x="13529" y="21138"/>
                  </a:cubicBezTo>
                  <a:cubicBezTo>
                    <a:pt x="13608" y="21080"/>
                    <a:pt x="13669" y="20988"/>
                    <a:pt x="13703" y="20879"/>
                  </a:cubicBezTo>
                  <a:lnTo>
                    <a:pt x="13911" y="20820"/>
                  </a:lnTo>
                  <a:lnTo>
                    <a:pt x="14131" y="20831"/>
                  </a:lnTo>
                  <a:lnTo>
                    <a:pt x="14366" y="21000"/>
                  </a:lnTo>
                  <a:lnTo>
                    <a:pt x="14503" y="21323"/>
                  </a:lnTo>
                  <a:cubicBezTo>
                    <a:pt x="14516" y="21451"/>
                    <a:pt x="14589" y="21554"/>
                    <a:pt x="14686" y="21581"/>
                  </a:cubicBezTo>
                  <a:cubicBezTo>
                    <a:pt x="14755" y="21600"/>
                    <a:pt x="14827" y="21576"/>
                    <a:pt x="14881" y="21516"/>
                  </a:cubicBezTo>
                  <a:lnTo>
                    <a:pt x="15117" y="21042"/>
                  </a:lnTo>
                  <a:cubicBezTo>
                    <a:pt x="15153" y="20962"/>
                    <a:pt x="15199" y="20891"/>
                    <a:pt x="15254" y="20832"/>
                  </a:cubicBezTo>
                  <a:cubicBezTo>
                    <a:pt x="15361" y="20715"/>
                    <a:pt x="15495" y="20649"/>
                    <a:pt x="15635" y="20643"/>
                  </a:cubicBezTo>
                  <a:lnTo>
                    <a:pt x="15896" y="20578"/>
                  </a:lnTo>
                  <a:lnTo>
                    <a:pt x="16108" y="20578"/>
                  </a:lnTo>
                  <a:lnTo>
                    <a:pt x="16320" y="20708"/>
                  </a:lnTo>
                  <a:cubicBezTo>
                    <a:pt x="16368" y="20765"/>
                    <a:pt x="16429" y="20799"/>
                    <a:pt x="16494" y="20805"/>
                  </a:cubicBezTo>
                  <a:cubicBezTo>
                    <a:pt x="16587" y="20814"/>
                    <a:pt x="16677" y="20766"/>
                    <a:pt x="16739" y="20676"/>
                  </a:cubicBezTo>
                  <a:lnTo>
                    <a:pt x="16988" y="20110"/>
                  </a:lnTo>
                  <a:lnTo>
                    <a:pt x="17250" y="19592"/>
                  </a:lnTo>
                  <a:cubicBezTo>
                    <a:pt x="17331" y="19471"/>
                    <a:pt x="17410" y="19347"/>
                    <a:pt x="17487" y="19220"/>
                  </a:cubicBezTo>
                  <a:cubicBezTo>
                    <a:pt x="17562" y="19095"/>
                    <a:pt x="17636" y="18967"/>
                    <a:pt x="17707" y="18837"/>
                  </a:cubicBezTo>
                  <a:lnTo>
                    <a:pt x="18063" y="18805"/>
                  </a:lnTo>
                  <a:lnTo>
                    <a:pt x="18151" y="18627"/>
                  </a:lnTo>
                  <a:lnTo>
                    <a:pt x="18358" y="18341"/>
                  </a:lnTo>
                  <a:lnTo>
                    <a:pt x="18454" y="18136"/>
                  </a:lnTo>
                  <a:lnTo>
                    <a:pt x="18691" y="17893"/>
                  </a:lnTo>
                  <a:cubicBezTo>
                    <a:pt x="18717" y="17817"/>
                    <a:pt x="18736" y="17738"/>
                    <a:pt x="18748" y="17656"/>
                  </a:cubicBezTo>
                  <a:cubicBezTo>
                    <a:pt x="18765" y="17543"/>
                    <a:pt x="18767" y="17423"/>
                    <a:pt x="18810" y="17321"/>
                  </a:cubicBezTo>
                  <a:cubicBezTo>
                    <a:pt x="18860" y="17203"/>
                    <a:pt x="18955" y="17129"/>
                    <a:pt x="19059" y="17127"/>
                  </a:cubicBezTo>
                  <a:lnTo>
                    <a:pt x="19413" y="16924"/>
                  </a:lnTo>
                  <a:lnTo>
                    <a:pt x="19787" y="16655"/>
                  </a:lnTo>
                  <a:lnTo>
                    <a:pt x="19874" y="16445"/>
                  </a:lnTo>
                  <a:lnTo>
                    <a:pt x="20023" y="16251"/>
                  </a:lnTo>
                  <a:lnTo>
                    <a:pt x="20285" y="15880"/>
                  </a:lnTo>
                  <a:lnTo>
                    <a:pt x="20451" y="15642"/>
                  </a:lnTo>
                  <a:lnTo>
                    <a:pt x="20476" y="15370"/>
                  </a:lnTo>
                  <a:cubicBezTo>
                    <a:pt x="20512" y="15250"/>
                    <a:pt x="20553" y="15133"/>
                    <a:pt x="20601" y="15020"/>
                  </a:cubicBezTo>
                  <a:cubicBezTo>
                    <a:pt x="20671" y="14852"/>
                    <a:pt x="20753" y="14693"/>
                    <a:pt x="20846" y="14545"/>
                  </a:cubicBezTo>
                  <a:cubicBezTo>
                    <a:pt x="20913" y="14433"/>
                    <a:pt x="20979" y="14320"/>
                    <a:pt x="21045" y="14206"/>
                  </a:cubicBezTo>
                  <a:cubicBezTo>
                    <a:pt x="21111" y="14091"/>
                    <a:pt x="21176" y="13976"/>
                    <a:pt x="21240" y="13860"/>
                  </a:cubicBezTo>
                  <a:cubicBezTo>
                    <a:pt x="21281" y="13719"/>
                    <a:pt x="21310" y="13572"/>
                    <a:pt x="21327" y="13423"/>
                  </a:cubicBezTo>
                  <a:cubicBezTo>
                    <a:pt x="21345" y="13266"/>
                    <a:pt x="21349" y="13107"/>
                    <a:pt x="21340" y="12948"/>
                  </a:cubicBezTo>
                  <a:lnTo>
                    <a:pt x="21550" y="12563"/>
                  </a:lnTo>
                  <a:cubicBezTo>
                    <a:pt x="21536" y="12461"/>
                    <a:pt x="21532" y="12358"/>
                    <a:pt x="21538" y="12255"/>
                  </a:cubicBezTo>
                  <a:cubicBezTo>
                    <a:pt x="21545" y="12135"/>
                    <a:pt x="21566" y="12016"/>
                    <a:pt x="21600" y="11904"/>
                  </a:cubicBezTo>
                  <a:lnTo>
                    <a:pt x="21600" y="11340"/>
                  </a:lnTo>
                  <a:lnTo>
                    <a:pt x="21538" y="11038"/>
                  </a:lnTo>
                  <a:lnTo>
                    <a:pt x="21389" y="10617"/>
                  </a:lnTo>
                  <a:lnTo>
                    <a:pt x="21281" y="10240"/>
                  </a:lnTo>
                  <a:lnTo>
                    <a:pt x="21028" y="9986"/>
                  </a:lnTo>
                  <a:lnTo>
                    <a:pt x="20791" y="9581"/>
                  </a:lnTo>
                  <a:lnTo>
                    <a:pt x="20733" y="9333"/>
                  </a:lnTo>
                  <a:lnTo>
                    <a:pt x="20397" y="8721"/>
                  </a:lnTo>
                  <a:lnTo>
                    <a:pt x="20297" y="8091"/>
                  </a:lnTo>
                  <a:lnTo>
                    <a:pt x="20106" y="7525"/>
                  </a:lnTo>
                  <a:lnTo>
                    <a:pt x="19820" y="6996"/>
                  </a:lnTo>
                  <a:lnTo>
                    <a:pt x="19620" y="6527"/>
                  </a:lnTo>
                  <a:lnTo>
                    <a:pt x="19210" y="6155"/>
                  </a:lnTo>
                  <a:lnTo>
                    <a:pt x="18886" y="5767"/>
                  </a:lnTo>
                  <a:cubicBezTo>
                    <a:pt x="18800" y="5685"/>
                    <a:pt x="18761" y="5544"/>
                    <a:pt x="18786" y="5410"/>
                  </a:cubicBezTo>
                  <a:cubicBezTo>
                    <a:pt x="18811" y="5280"/>
                    <a:pt x="18892" y="5181"/>
                    <a:pt x="18994" y="5157"/>
                  </a:cubicBezTo>
                  <a:lnTo>
                    <a:pt x="19055" y="4833"/>
                  </a:lnTo>
                  <a:lnTo>
                    <a:pt x="19055" y="4472"/>
                  </a:lnTo>
                  <a:lnTo>
                    <a:pt x="19217" y="4028"/>
                  </a:lnTo>
                  <a:lnTo>
                    <a:pt x="19027" y="3743"/>
                  </a:lnTo>
                  <a:lnTo>
                    <a:pt x="18969" y="3459"/>
                  </a:lnTo>
                  <a:lnTo>
                    <a:pt x="18936" y="3040"/>
                  </a:lnTo>
                  <a:lnTo>
                    <a:pt x="18737" y="2634"/>
                  </a:lnTo>
                  <a:lnTo>
                    <a:pt x="18500" y="2250"/>
                  </a:lnTo>
                  <a:lnTo>
                    <a:pt x="18264" y="1878"/>
                  </a:lnTo>
                  <a:cubicBezTo>
                    <a:pt x="18190" y="1776"/>
                    <a:pt x="18127" y="1662"/>
                    <a:pt x="18077" y="1539"/>
                  </a:cubicBezTo>
                  <a:cubicBezTo>
                    <a:pt x="17997" y="1344"/>
                    <a:pt x="17951" y="1129"/>
                    <a:pt x="17940" y="908"/>
                  </a:cubicBezTo>
                  <a:lnTo>
                    <a:pt x="17870" y="312"/>
                  </a:lnTo>
                  <a:lnTo>
                    <a:pt x="17679" y="0"/>
                  </a:lnTo>
                  <a:lnTo>
                    <a:pt x="17497" y="117"/>
                  </a:lnTo>
                  <a:lnTo>
                    <a:pt x="17298" y="441"/>
                  </a:lnTo>
                  <a:lnTo>
                    <a:pt x="17198" y="989"/>
                  </a:lnTo>
                  <a:lnTo>
                    <a:pt x="17173" y="1475"/>
                  </a:lnTo>
                  <a:lnTo>
                    <a:pt x="17090" y="1927"/>
                  </a:lnTo>
                  <a:lnTo>
                    <a:pt x="17016" y="2271"/>
                  </a:lnTo>
                  <a:lnTo>
                    <a:pt x="17003" y="2864"/>
                  </a:lnTo>
                  <a:lnTo>
                    <a:pt x="17016" y="3290"/>
                  </a:lnTo>
                  <a:cubicBezTo>
                    <a:pt x="16998" y="3361"/>
                    <a:pt x="16974" y="3430"/>
                    <a:pt x="16945" y="3495"/>
                  </a:cubicBezTo>
                  <a:cubicBezTo>
                    <a:pt x="16886" y="3627"/>
                    <a:pt x="16805" y="3742"/>
                    <a:pt x="16709" y="3829"/>
                  </a:cubicBezTo>
                  <a:lnTo>
                    <a:pt x="16476" y="4223"/>
                  </a:lnTo>
                  <a:lnTo>
                    <a:pt x="16090" y="4596"/>
                  </a:lnTo>
                  <a:lnTo>
                    <a:pt x="16028" y="4804"/>
                  </a:lnTo>
                  <a:lnTo>
                    <a:pt x="15868" y="4980"/>
                  </a:lnTo>
                  <a:lnTo>
                    <a:pt x="15471" y="4872"/>
                  </a:lnTo>
                  <a:lnTo>
                    <a:pt x="15263" y="4420"/>
                  </a:lnTo>
                  <a:lnTo>
                    <a:pt x="14941" y="4258"/>
                  </a:lnTo>
                  <a:lnTo>
                    <a:pt x="14663" y="4053"/>
                  </a:lnTo>
                  <a:lnTo>
                    <a:pt x="14476" y="3794"/>
                  </a:lnTo>
                  <a:lnTo>
                    <a:pt x="14089" y="3470"/>
                  </a:lnTo>
                  <a:lnTo>
                    <a:pt x="13749" y="3330"/>
                  </a:lnTo>
                  <a:lnTo>
                    <a:pt x="13637" y="2925"/>
                  </a:lnTo>
                  <a:lnTo>
                    <a:pt x="13637" y="2180"/>
                  </a:lnTo>
                  <a:lnTo>
                    <a:pt x="13757" y="1862"/>
                  </a:lnTo>
                  <a:lnTo>
                    <a:pt x="13894" y="1668"/>
                  </a:lnTo>
                  <a:lnTo>
                    <a:pt x="14093" y="1328"/>
                  </a:lnTo>
                  <a:lnTo>
                    <a:pt x="14301" y="1036"/>
                  </a:lnTo>
                  <a:lnTo>
                    <a:pt x="14077" y="799"/>
                  </a:lnTo>
                  <a:lnTo>
                    <a:pt x="13671" y="626"/>
                  </a:lnTo>
                  <a:lnTo>
                    <a:pt x="13551" y="529"/>
                  </a:lnTo>
                  <a:lnTo>
                    <a:pt x="12919" y="457"/>
                  </a:lnTo>
                  <a:lnTo>
                    <a:pt x="12492" y="155"/>
                  </a:lnTo>
                  <a:lnTo>
                    <a:pt x="12131" y="495"/>
                  </a:lnTo>
                  <a:lnTo>
                    <a:pt x="11861" y="716"/>
                  </a:lnTo>
                  <a:lnTo>
                    <a:pt x="11605" y="888"/>
                  </a:lnTo>
                  <a:lnTo>
                    <a:pt x="11058" y="1017"/>
                  </a:lnTo>
                  <a:lnTo>
                    <a:pt x="10851" y="1226"/>
                  </a:lnTo>
                  <a:lnTo>
                    <a:pt x="10702" y="1608"/>
                  </a:lnTo>
                  <a:lnTo>
                    <a:pt x="10603" y="1737"/>
                  </a:lnTo>
                  <a:lnTo>
                    <a:pt x="10416" y="1964"/>
                  </a:lnTo>
                  <a:lnTo>
                    <a:pt x="10428" y="2286"/>
                  </a:lnTo>
                  <a:lnTo>
                    <a:pt x="10594" y="2561"/>
                  </a:lnTo>
                  <a:lnTo>
                    <a:pt x="10478" y="2739"/>
                  </a:lnTo>
                  <a:lnTo>
                    <a:pt x="10159" y="3090"/>
                  </a:lnTo>
                  <a:cubicBezTo>
                    <a:pt x="10067" y="3086"/>
                    <a:pt x="9978" y="3052"/>
                    <a:pt x="9899" y="2993"/>
                  </a:cubicBezTo>
                  <a:cubicBezTo>
                    <a:pt x="9767" y="2894"/>
                    <a:pt x="9671" y="2731"/>
                    <a:pt x="9633" y="2540"/>
                  </a:cubicBezTo>
                  <a:lnTo>
                    <a:pt x="9197" y="2329"/>
                  </a:lnTo>
                  <a:cubicBezTo>
                    <a:pt x="9181" y="2199"/>
                    <a:pt x="9118" y="2087"/>
                    <a:pt x="9027" y="2027"/>
                  </a:cubicBezTo>
                  <a:cubicBezTo>
                    <a:pt x="8838" y="1903"/>
                    <a:pt x="8608" y="2025"/>
                    <a:pt x="8541" y="2286"/>
                  </a:cubicBezTo>
                  <a:lnTo>
                    <a:pt x="8250" y="2599"/>
                  </a:lnTo>
                  <a:cubicBezTo>
                    <a:pt x="8194" y="2686"/>
                    <a:pt x="8137" y="2772"/>
                    <a:pt x="8080" y="2857"/>
                  </a:cubicBezTo>
                  <a:cubicBezTo>
                    <a:pt x="7985" y="2999"/>
                    <a:pt x="7888" y="3139"/>
                    <a:pt x="7790" y="3277"/>
                  </a:cubicBezTo>
                  <a:lnTo>
                    <a:pt x="7467" y="3599"/>
                  </a:lnTo>
                  <a:lnTo>
                    <a:pt x="7293" y="3739"/>
                  </a:lnTo>
                  <a:lnTo>
                    <a:pt x="6986" y="3783"/>
                  </a:lnTo>
                  <a:lnTo>
                    <a:pt x="6987" y="4025"/>
                  </a:lnTo>
                  <a:lnTo>
                    <a:pt x="7057" y="4165"/>
                  </a:lnTo>
                  <a:lnTo>
                    <a:pt x="7119" y="4374"/>
                  </a:lnTo>
                  <a:lnTo>
                    <a:pt x="7007" y="4628"/>
                  </a:lnTo>
                  <a:cubicBezTo>
                    <a:pt x="7006" y="4750"/>
                    <a:pt x="6931" y="4851"/>
                    <a:pt x="6836" y="4854"/>
                  </a:cubicBezTo>
                  <a:cubicBezTo>
                    <a:pt x="6738" y="4858"/>
                    <a:pt x="6655" y="4756"/>
                    <a:pt x="6654" y="4628"/>
                  </a:cubicBezTo>
                  <a:lnTo>
                    <a:pt x="6421" y="4466"/>
                  </a:lnTo>
                  <a:lnTo>
                    <a:pt x="6280" y="4719"/>
                  </a:lnTo>
                  <a:lnTo>
                    <a:pt x="6160" y="4924"/>
                  </a:lnTo>
                  <a:lnTo>
                    <a:pt x="5954" y="5356"/>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1" name="Shape 2061"/>
            <p:cNvSpPr/>
            <p:nvPr/>
          </p:nvSpPr>
          <p:spPr>
            <a:xfrm>
              <a:off x="16005891" y="7746451"/>
              <a:ext cx="221877" cy="183565"/>
            </a:xfrm>
            <a:custGeom>
              <a:avLst/>
              <a:gdLst/>
              <a:ahLst/>
              <a:cxnLst>
                <a:cxn ang="0">
                  <a:pos x="wd2" y="hd2"/>
                </a:cxn>
                <a:cxn ang="5400000">
                  <a:pos x="wd2" y="hd2"/>
                </a:cxn>
                <a:cxn ang="10800000">
                  <a:pos x="wd2" y="hd2"/>
                </a:cxn>
                <a:cxn ang="16200000">
                  <a:pos x="wd2" y="hd2"/>
                </a:cxn>
              </a:cxnLst>
              <a:rect l="0" t="0" r="r" b="b"/>
              <a:pathLst>
                <a:path w="21600" h="21600" extrusionOk="0">
                  <a:moveTo>
                    <a:pt x="2734" y="1038"/>
                  </a:moveTo>
                  <a:lnTo>
                    <a:pt x="5578" y="0"/>
                  </a:lnTo>
                  <a:lnTo>
                    <a:pt x="6344" y="2077"/>
                  </a:lnTo>
                  <a:lnTo>
                    <a:pt x="8057" y="3507"/>
                  </a:lnTo>
                  <a:lnTo>
                    <a:pt x="11245" y="5736"/>
                  </a:lnTo>
                  <a:lnTo>
                    <a:pt x="13944" y="4944"/>
                  </a:lnTo>
                  <a:lnTo>
                    <a:pt x="15669" y="2555"/>
                  </a:lnTo>
                  <a:lnTo>
                    <a:pt x="17659" y="2290"/>
                  </a:lnTo>
                  <a:lnTo>
                    <a:pt x="20048" y="2290"/>
                  </a:lnTo>
                  <a:lnTo>
                    <a:pt x="21600" y="3886"/>
                  </a:lnTo>
                  <a:lnTo>
                    <a:pt x="21073" y="6102"/>
                  </a:lnTo>
                  <a:lnTo>
                    <a:pt x="19449" y="6901"/>
                  </a:lnTo>
                  <a:lnTo>
                    <a:pt x="18263" y="8165"/>
                  </a:lnTo>
                  <a:lnTo>
                    <a:pt x="18130" y="10554"/>
                  </a:lnTo>
                  <a:lnTo>
                    <a:pt x="16494" y="13003"/>
                  </a:lnTo>
                  <a:lnTo>
                    <a:pt x="14149" y="14540"/>
                  </a:lnTo>
                  <a:lnTo>
                    <a:pt x="10318" y="16118"/>
                  </a:lnTo>
                  <a:lnTo>
                    <a:pt x="8234" y="17714"/>
                  </a:lnTo>
                  <a:lnTo>
                    <a:pt x="6954" y="19365"/>
                  </a:lnTo>
                  <a:lnTo>
                    <a:pt x="6111" y="21121"/>
                  </a:lnTo>
                  <a:lnTo>
                    <a:pt x="4171" y="21600"/>
                  </a:lnTo>
                  <a:lnTo>
                    <a:pt x="3062" y="19311"/>
                  </a:lnTo>
                  <a:lnTo>
                    <a:pt x="1521" y="19311"/>
                  </a:lnTo>
                  <a:lnTo>
                    <a:pt x="0" y="19258"/>
                  </a:lnTo>
                  <a:lnTo>
                    <a:pt x="667" y="16130"/>
                  </a:lnTo>
                  <a:lnTo>
                    <a:pt x="2456" y="13422"/>
                  </a:lnTo>
                  <a:lnTo>
                    <a:pt x="2806" y="11838"/>
                  </a:lnTo>
                  <a:lnTo>
                    <a:pt x="2673" y="8557"/>
                  </a:lnTo>
                  <a:lnTo>
                    <a:pt x="2673" y="6056"/>
                  </a:lnTo>
                  <a:lnTo>
                    <a:pt x="2190" y="4678"/>
                  </a:lnTo>
                  <a:lnTo>
                    <a:pt x="2734" y="103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2" name="Shape 2062"/>
            <p:cNvSpPr/>
            <p:nvPr/>
          </p:nvSpPr>
          <p:spPr>
            <a:xfrm>
              <a:off x="17020478" y="7735596"/>
              <a:ext cx="603453" cy="377226"/>
            </a:xfrm>
            <a:custGeom>
              <a:avLst/>
              <a:gdLst/>
              <a:ahLst/>
              <a:cxnLst>
                <a:cxn ang="0">
                  <a:pos x="wd2" y="hd2"/>
                </a:cxn>
                <a:cxn ang="5400000">
                  <a:pos x="wd2" y="hd2"/>
                </a:cxn>
                <a:cxn ang="10800000">
                  <a:pos x="wd2" y="hd2"/>
                </a:cxn>
                <a:cxn ang="16200000">
                  <a:pos x="wd2" y="hd2"/>
                </a:cxn>
              </a:cxnLst>
              <a:rect l="0" t="0" r="r" b="b"/>
              <a:pathLst>
                <a:path w="21600" h="21544" extrusionOk="0">
                  <a:moveTo>
                    <a:pt x="2147" y="16913"/>
                  </a:moveTo>
                  <a:lnTo>
                    <a:pt x="1380" y="17278"/>
                  </a:lnTo>
                  <a:lnTo>
                    <a:pt x="508" y="19015"/>
                  </a:lnTo>
                  <a:lnTo>
                    <a:pt x="0" y="20356"/>
                  </a:lnTo>
                  <a:lnTo>
                    <a:pt x="1241" y="21466"/>
                  </a:lnTo>
                  <a:lnTo>
                    <a:pt x="2749" y="21544"/>
                  </a:lnTo>
                  <a:lnTo>
                    <a:pt x="5044" y="21466"/>
                  </a:lnTo>
                  <a:lnTo>
                    <a:pt x="6332" y="20691"/>
                  </a:lnTo>
                  <a:lnTo>
                    <a:pt x="8044" y="18990"/>
                  </a:lnTo>
                  <a:lnTo>
                    <a:pt x="9316" y="17905"/>
                  </a:lnTo>
                  <a:lnTo>
                    <a:pt x="10246" y="16587"/>
                  </a:lnTo>
                  <a:lnTo>
                    <a:pt x="11501" y="14151"/>
                  </a:lnTo>
                  <a:cubicBezTo>
                    <a:pt x="11635" y="13828"/>
                    <a:pt x="11800" y="13540"/>
                    <a:pt x="11990" y="13298"/>
                  </a:cubicBezTo>
                  <a:cubicBezTo>
                    <a:pt x="12464" y="12694"/>
                    <a:pt x="13064" y="12399"/>
                    <a:pt x="13670" y="12472"/>
                  </a:cubicBezTo>
                  <a:lnTo>
                    <a:pt x="14548" y="12562"/>
                  </a:lnTo>
                  <a:lnTo>
                    <a:pt x="15233" y="12097"/>
                  </a:lnTo>
                  <a:lnTo>
                    <a:pt x="15961" y="11558"/>
                  </a:lnTo>
                  <a:lnTo>
                    <a:pt x="16010" y="10246"/>
                  </a:lnTo>
                  <a:lnTo>
                    <a:pt x="17004" y="9130"/>
                  </a:lnTo>
                  <a:lnTo>
                    <a:pt x="18541" y="7346"/>
                  </a:lnTo>
                  <a:lnTo>
                    <a:pt x="20577" y="6490"/>
                  </a:lnTo>
                  <a:lnTo>
                    <a:pt x="21600" y="5415"/>
                  </a:lnTo>
                  <a:lnTo>
                    <a:pt x="21600" y="4405"/>
                  </a:lnTo>
                  <a:lnTo>
                    <a:pt x="21306" y="2773"/>
                  </a:lnTo>
                  <a:lnTo>
                    <a:pt x="20866" y="1007"/>
                  </a:lnTo>
                  <a:cubicBezTo>
                    <a:pt x="20843" y="468"/>
                    <a:pt x="20572" y="40"/>
                    <a:pt x="20232" y="3"/>
                  </a:cubicBezTo>
                  <a:cubicBezTo>
                    <a:pt x="19700" y="-56"/>
                    <a:pt x="19304" y="769"/>
                    <a:pt x="19482" y="1565"/>
                  </a:cubicBezTo>
                  <a:lnTo>
                    <a:pt x="18669" y="2426"/>
                  </a:lnTo>
                  <a:lnTo>
                    <a:pt x="17564" y="3640"/>
                  </a:lnTo>
                  <a:lnTo>
                    <a:pt x="17108" y="4363"/>
                  </a:lnTo>
                  <a:cubicBezTo>
                    <a:pt x="16812" y="4575"/>
                    <a:pt x="16538" y="4853"/>
                    <a:pt x="16293" y="5190"/>
                  </a:cubicBezTo>
                  <a:cubicBezTo>
                    <a:pt x="15810" y="5854"/>
                    <a:pt x="15457" y="6721"/>
                    <a:pt x="14988" y="7408"/>
                  </a:cubicBezTo>
                  <a:cubicBezTo>
                    <a:pt x="14591" y="7991"/>
                    <a:pt x="14119" y="8431"/>
                    <a:pt x="13604" y="8700"/>
                  </a:cubicBezTo>
                  <a:lnTo>
                    <a:pt x="11698" y="9704"/>
                  </a:lnTo>
                  <a:lnTo>
                    <a:pt x="9302" y="11254"/>
                  </a:lnTo>
                  <a:cubicBezTo>
                    <a:pt x="8906" y="11491"/>
                    <a:pt x="8515" y="11748"/>
                    <a:pt x="8130" y="12026"/>
                  </a:cubicBezTo>
                  <a:cubicBezTo>
                    <a:pt x="7579" y="12424"/>
                    <a:pt x="7040" y="12864"/>
                    <a:pt x="6515" y="13344"/>
                  </a:cubicBezTo>
                  <a:cubicBezTo>
                    <a:pt x="6085" y="13632"/>
                    <a:pt x="5652" y="13908"/>
                    <a:pt x="5215" y="14170"/>
                  </a:cubicBezTo>
                  <a:cubicBezTo>
                    <a:pt x="4730" y="14462"/>
                    <a:pt x="4240" y="14738"/>
                    <a:pt x="3748" y="14997"/>
                  </a:cubicBezTo>
                  <a:lnTo>
                    <a:pt x="2147" y="16913"/>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3" name="Shape 2063"/>
            <p:cNvSpPr/>
            <p:nvPr/>
          </p:nvSpPr>
          <p:spPr>
            <a:xfrm>
              <a:off x="17706903" y="7359963"/>
              <a:ext cx="295197" cy="449838"/>
            </a:xfrm>
            <a:custGeom>
              <a:avLst/>
              <a:gdLst/>
              <a:ahLst/>
              <a:cxnLst>
                <a:cxn ang="0">
                  <a:pos x="wd2" y="hd2"/>
                </a:cxn>
                <a:cxn ang="5400000">
                  <a:pos x="wd2" y="hd2"/>
                </a:cxn>
                <a:cxn ang="10800000">
                  <a:pos x="wd2" y="hd2"/>
                </a:cxn>
                <a:cxn ang="16200000">
                  <a:pos x="wd2" y="hd2"/>
                </a:cxn>
              </a:cxnLst>
              <a:rect l="0" t="0" r="r" b="b"/>
              <a:pathLst>
                <a:path w="21600" h="21600" extrusionOk="0">
                  <a:moveTo>
                    <a:pt x="13019" y="321"/>
                  </a:moveTo>
                  <a:lnTo>
                    <a:pt x="11636" y="0"/>
                  </a:lnTo>
                  <a:lnTo>
                    <a:pt x="11352" y="2568"/>
                  </a:lnTo>
                  <a:lnTo>
                    <a:pt x="11383" y="3806"/>
                  </a:lnTo>
                  <a:lnTo>
                    <a:pt x="12079" y="5151"/>
                  </a:lnTo>
                  <a:lnTo>
                    <a:pt x="12375" y="6967"/>
                  </a:lnTo>
                  <a:cubicBezTo>
                    <a:pt x="12672" y="7601"/>
                    <a:pt x="12637" y="8281"/>
                    <a:pt x="12275" y="8900"/>
                  </a:cubicBezTo>
                  <a:cubicBezTo>
                    <a:pt x="12047" y="9291"/>
                    <a:pt x="11695" y="9645"/>
                    <a:pt x="11242" y="9941"/>
                  </a:cubicBezTo>
                  <a:lnTo>
                    <a:pt x="10432" y="11157"/>
                  </a:lnTo>
                  <a:lnTo>
                    <a:pt x="7384" y="11982"/>
                  </a:lnTo>
                  <a:lnTo>
                    <a:pt x="4025" y="12743"/>
                  </a:lnTo>
                  <a:lnTo>
                    <a:pt x="2560" y="14347"/>
                  </a:lnTo>
                  <a:lnTo>
                    <a:pt x="2552" y="16107"/>
                  </a:lnTo>
                  <a:lnTo>
                    <a:pt x="3355" y="17541"/>
                  </a:lnTo>
                  <a:lnTo>
                    <a:pt x="1955" y="19191"/>
                  </a:lnTo>
                  <a:lnTo>
                    <a:pt x="116" y="19974"/>
                  </a:lnTo>
                  <a:lnTo>
                    <a:pt x="0" y="20821"/>
                  </a:lnTo>
                  <a:lnTo>
                    <a:pt x="1421" y="21600"/>
                  </a:lnTo>
                  <a:lnTo>
                    <a:pt x="3317" y="20948"/>
                  </a:lnTo>
                  <a:lnTo>
                    <a:pt x="5646" y="19126"/>
                  </a:lnTo>
                  <a:cubicBezTo>
                    <a:pt x="6124" y="18808"/>
                    <a:pt x="6661" y="18530"/>
                    <a:pt x="7246" y="18301"/>
                  </a:cubicBezTo>
                  <a:cubicBezTo>
                    <a:pt x="7999" y="18006"/>
                    <a:pt x="8821" y="17793"/>
                    <a:pt x="9679" y="17671"/>
                  </a:cubicBezTo>
                  <a:cubicBezTo>
                    <a:pt x="10238" y="17511"/>
                    <a:pt x="10792" y="17345"/>
                    <a:pt x="11342" y="17174"/>
                  </a:cubicBezTo>
                  <a:cubicBezTo>
                    <a:pt x="12241" y="16894"/>
                    <a:pt x="13139" y="16593"/>
                    <a:pt x="13842" y="16131"/>
                  </a:cubicBezTo>
                  <a:cubicBezTo>
                    <a:pt x="14311" y="15823"/>
                    <a:pt x="14674" y="15454"/>
                    <a:pt x="14908" y="15048"/>
                  </a:cubicBezTo>
                  <a:cubicBezTo>
                    <a:pt x="15071" y="14768"/>
                    <a:pt x="15345" y="14521"/>
                    <a:pt x="15704" y="14334"/>
                  </a:cubicBezTo>
                  <a:cubicBezTo>
                    <a:pt x="16529" y="13904"/>
                    <a:pt x="17653" y="13847"/>
                    <a:pt x="18567" y="13508"/>
                  </a:cubicBezTo>
                  <a:cubicBezTo>
                    <a:pt x="19153" y="13291"/>
                    <a:pt x="19628" y="12966"/>
                    <a:pt x="19933" y="12574"/>
                  </a:cubicBezTo>
                  <a:lnTo>
                    <a:pt x="21100" y="11358"/>
                  </a:lnTo>
                  <a:lnTo>
                    <a:pt x="21600" y="10578"/>
                  </a:lnTo>
                  <a:lnTo>
                    <a:pt x="19804" y="10386"/>
                  </a:lnTo>
                  <a:lnTo>
                    <a:pt x="18624" y="10060"/>
                  </a:lnTo>
                  <a:lnTo>
                    <a:pt x="17125" y="9017"/>
                  </a:lnTo>
                  <a:lnTo>
                    <a:pt x="14529" y="7584"/>
                  </a:lnTo>
                  <a:cubicBezTo>
                    <a:pt x="14314" y="7294"/>
                    <a:pt x="14124" y="6997"/>
                    <a:pt x="13962" y="6693"/>
                  </a:cubicBezTo>
                  <a:cubicBezTo>
                    <a:pt x="13643" y="6095"/>
                    <a:pt x="13431" y="5476"/>
                    <a:pt x="13329" y="4847"/>
                  </a:cubicBezTo>
                  <a:lnTo>
                    <a:pt x="14325" y="3524"/>
                  </a:lnTo>
                  <a:lnTo>
                    <a:pt x="14325" y="1808"/>
                  </a:lnTo>
                  <a:lnTo>
                    <a:pt x="13019" y="321"/>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4" name="Shape 2064"/>
            <p:cNvSpPr/>
            <p:nvPr/>
          </p:nvSpPr>
          <p:spPr>
            <a:xfrm>
              <a:off x="17728226" y="6960613"/>
              <a:ext cx="29308" cy="50759"/>
            </a:xfrm>
            <a:custGeom>
              <a:avLst/>
              <a:gdLst/>
              <a:ahLst/>
              <a:cxnLst>
                <a:cxn ang="0">
                  <a:pos x="wd2" y="hd2"/>
                </a:cxn>
                <a:cxn ang="5400000">
                  <a:pos x="wd2" y="hd2"/>
                </a:cxn>
                <a:cxn ang="10800000">
                  <a:pos x="wd2" y="hd2"/>
                </a:cxn>
                <a:cxn ang="16200000">
                  <a:pos x="wd2" y="hd2"/>
                </a:cxn>
              </a:cxnLst>
              <a:rect l="0" t="0" r="r" b="b"/>
              <a:pathLst>
                <a:path w="21600" h="21600" extrusionOk="0">
                  <a:moveTo>
                    <a:pt x="7518" y="240"/>
                  </a:moveTo>
                  <a:lnTo>
                    <a:pt x="21579" y="0"/>
                  </a:lnTo>
                  <a:lnTo>
                    <a:pt x="21600" y="11228"/>
                  </a:lnTo>
                  <a:lnTo>
                    <a:pt x="15549" y="21600"/>
                  </a:lnTo>
                  <a:lnTo>
                    <a:pt x="2290" y="19891"/>
                  </a:lnTo>
                  <a:lnTo>
                    <a:pt x="0" y="10674"/>
                  </a:lnTo>
                  <a:lnTo>
                    <a:pt x="7518" y="24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5" name="Shape 2065"/>
            <p:cNvSpPr/>
            <p:nvPr/>
          </p:nvSpPr>
          <p:spPr>
            <a:xfrm>
              <a:off x="17664552" y="6324270"/>
              <a:ext cx="188112" cy="232814"/>
            </a:xfrm>
            <a:custGeom>
              <a:avLst/>
              <a:gdLst/>
              <a:ahLst/>
              <a:cxnLst>
                <a:cxn ang="0">
                  <a:pos x="wd2" y="hd2"/>
                </a:cxn>
                <a:cxn ang="5400000">
                  <a:pos x="wd2" y="hd2"/>
                </a:cxn>
                <a:cxn ang="10800000">
                  <a:pos x="wd2" y="hd2"/>
                </a:cxn>
                <a:cxn ang="16200000">
                  <a:pos x="wd2" y="hd2"/>
                </a:cxn>
              </a:cxnLst>
              <a:rect l="0" t="0" r="r" b="b"/>
              <a:pathLst>
                <a:path w="21600" h="21600" extrusionOk="0">
                  <a:moveTo>
                    <a:pt x="2266" y="0"/>
                  </a:moveTo>
                  <a:lnTo>
                    <a:pt x="5698" y="3526"/>
                  </a:lnTo>
                  <a:lnTo>
                    <a:pt x="8576" y="7970"/>
                  </a:lnTo>
                  <a:lnTo>
                    <a:pt x="9046" y="10950"/>
                  </a:lnTo>
                  <a:lnTo>
                    <a:pt x="12812" y="12581"/>
                  </a:lnTo>
                  <a:lnTo>
                    <a:pt x="16578" y="14974"/>
                  </a:lnTo>
                  <a:lnTo>
                    <a:pt x="21600" y="18247"/>
                  </a:lnTo>
                  <a:lnTo>
                    <a:pt x="21286" y="21600"/>
                  </a:lnTo>
                  <a:lnTo>
                    <a:pt x="18775" y="21264"/>
                  </a:lnTo>
                  <a:lnTo>
                    <a:pt x="14754" y="16779"/>
                  </a:lnTo>
                  <a:lnTo>
                    <a:pt x="12093" y="15393"/>
                  </a:lnTo>
                  <a:cubicBezTo>
                    <a:pt x="11092" y="15033"/>
                    <a:pt x="10116" y="14628"/>
                    <a:pt x="9170" y="14182"/>
                  </a:cubicBezTo>
                  <a:cubicBezTo>
                    <a:pt x="8123" y="13687"/>
                    <a:pt x="7114" y="13142"/>
                    <a:pt x="6149" y="12550"/>
                  </a:cubicBezTo>
                  <a:lnTo>
                    <a:pt x="5208" y="9024"/>
                  </a:lnTo>
                  <a:lnTo>
                    <a:pt x="3272" y="6968"/>
                  </a:lnTo>
                  <a:lnTo>
                    <a:pt x="467" y="3584"/>
                  </a:lnTo>
                  <a:lnTo>
                    <a:pt x="0" y="1873"/>
                  </a:lnTo>
                  <a:lnTo>
                    <a:pt x="2266"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6" name="Shape 2066"/>
            <p:cNvSpPr/>
            <p:nvPr/>
          </p:nvSpPr>
          <p:spPr>
            <a:xfrm>
              <a:off x="17927696" y="6071437"/>
              <a:ext cx="67351" cy="113406"/>
            </a:xfrm>
            <a:custGeom>
              <a:avLst/>
              <a:gdLst/>
              <a:ahLst/>
              <a:cxnLst>
                <a:cxn ang="0">
                  <a:pos x="wd2" y="hd2"/>
                </a:cxn>
                <a:cxn ang="5400000">
                  <a:pos x="wd2" y="hd2"/>
                </a:cxn>
                <a:cxn ang="10800000">
                  <a:pos x="wd2" y="hd2"/>
                </a:cxn>
                <a:cxn ang="16200000">
                  <a:pos x="wd2" y="hd2"/>
                </a:cxn>
              </a:cxnLst>
              <a:rect l="0" t="0" r="r" b="b"/>
              <a:pathLst>
                <a:path w="21600" h="21600" extrusionOk="0">
                  <a:moveTo>
                    <a:pt x="4384" y="0"/>
                  </a:moveTo>
                  <a:lnTo>
                    <a:pt x="0" y="6366"/>
                  </a:lnTo>
                  <a:lnTo>
                    <a:pt x="4998" y="11561"/>
                  </a:lnTo>
                  <a:lnTo>
                    <a:pt x="9054" y="12853"/>
                  </a:lnTo>
                  <a:lnTo>
                    <a:pt x="11974" y="16462"/>
                  </a:lnTo>
                  <a:lnTo>
                    <a:pt x="18532" y="21600"/>
                  </a:lnTo>
                  <a:lnTo>
                    <a:pt x="21600" y="18003"/>
                  </a:lnTo>
                  <a:lnTo>
                    <a:pt x="19408" y="13360"/>
                  </a:lnTo>
                  <a:lnTo>
                    <a:pt x="14184" y="10517"/>
                  </a:lnTo>
                  <a:lnTo>
                    <a:pt x="9965" y="6822"/>
                  </a:lnTo>
                  <a:lnTo>
                    <a:pt x="9528" y="3503"/>
                  </a:lnTo>
                  <a:lnTo>
                    <a:pt x="4384"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7" name="Shape 2067"/>
            <p:cNvSpPr/>
            <p:nvPr/>
          </p:nvSpPr>
          <p:spPr>
            <a:xfrm>
              <a:off x="17238577" y="5439336"/>
              <a:ext cx="81944" cy="115385"/>
            </a:xfrm>
            <a:custGeom>
              <a:avLst/>
              <a:gdLst/>
              <a:ahLst/>
              <a:cxnLst>
                <a:cxn ang="0">
                  <a:pos x="wd2" y="hd2"/>
                </a:cxn>
                <a:cxn ang="5400000">
                  <a:pos x="wd2" y="hd2"/>
                </a:cxn>
                <a:cxn ang="10800000">
                  <a:pos x="wd2" y="hd2"/>
                </a:cxn>
                <a:cxn ang="16200000">
                  <a:pos x="wd2" y="hd2"/>
                </a:cxn>
              </a:cxnLst>
              <a:rect l="0" t="0" r="r" b="b"/>
              <a:pathLst>
                <a:path w="21600" h="21600" extrusionOk="0">
                  <a:moveTo>
                    <a:pt x="4335" y="0"/>
                  </a:moveTo>
                  <a:lnTo>
                    <a:pt x="8612" y="423"/>
                  </a:lnTo>
                  <a:lnTo>
                    <a:pt x="9548" y="10168"/>
                  </a:lnTo>
                  <a:lnTo>
                    <a:pt x="15069" y="14477"/>
                  </a:lnTo>
                  <a:lnTo>
                    <a:pt x="21600" y="16858"/>
                  </a:lnTo>
                  <a:lnTo>
                    <a:pt x="19199" y="21600"/>
                  </a:lnTo>
                  <a:lnTo>
                    <a:pt x="11398" y="20763"/>
                  </a:lnTo>
                  <a:lnTo>
                    <a:pt x="5755" y="17207"/>
                  </a:lnTo>
                  <a:lnTo>
                    <a:pt x="9" y="12157"/>
                  </a:lnTo>
                  <a:lnTo>
                    <a:pt x="0" y="6578"/>
                  </a:lnTo>
                  <a:lnTo>
                    <a:pt x="4335"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8" name="Shape 2068"/>
            <p:cNvSpPr/>
            <p:nvPr/>
          </p:nvSpPr>
          <p:spPr>
            <a:xfrm>
              <a:off x="17347096" y="5528006"/>
              <a:ext cx="81695" cy="70747"/>
            </a:xfrm>
            <a:custGeom>
              <a:avLst/>
              <a:gdLst/>
              <a:ahLst/>
              <a:cxnLst>
                <a:cxn ang="0">
                  <a:pos x="wd2" y="hd2"/>
                </a:cxn>
                <a:cxn ang="5400000">
                  <a:pos x="wd2" y="hd2"/>
                </a:cxn>
                <a:cxn ang="10800000">
                  <a:pos x="wd2" y="hd2"/>
                </a:cxn>
                <a:cxn ang="16200000">
                  <a:pos x="wd2" y="hd2"/>
                </a:cxn>
              </a:cxnLst>
              <a:rect l="0" t="0" r="r" b="b"/>
              <a:pathLst>
                <a:path w="21600" h="21600" extrusionOk="0">
                  <a:moveTo>
                    <a:pt x="7085" y="0"/>
                  </a:moveTo>
                  <a:lnTo>
                    <a:pt x="17293" y="9046"/>
                  </a:lnTo>
                  <a:lnTo>
                    <a:pt x="21600" y="14848"/>
                  </a:lnTo>
                  <a:lnTo>
                    <a:pt x="21013" y="21600"/>
                  </a:lnTo>
                  <a:lnTo>
                    <a:pt x="12837" y="18854"/>
                  </a:lnTo>
                  <a:lnTo>
                    <a:pt x="5986" y="12225"/>
                  </a:lnTo>
                  <a:lnTo>
                    <a:pt x="0" y="7390"/>
                  </a:lnTo>
                  <a:lnTo>
                    <a:pt x="7085"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69" name="Shape 2069"/>
            <p:cNvSpPr/>
            <p:nvPr/>
          </p:nvSpPr>
          <p:spPr>
            <a:xfrm>
              <a:off x="17381318" y="5623457"/>
              <a:ext cx="66802" cy="69778"/>
            </a:xfrm>
            <a:custGeom>
              <a:avLst/>
              <a:gdLst/>
              <a:ahLst/>
              <a:cxnLst>
                <a:cxn ang="0">
                  <a:pos x="wd2" y="hd2"/>
                </a:cxn>
                <a:cxn ang="5400000">
                  <a:pos x="wd2" y="hd2"/>
                </a:cxn>
                <a:cxn ang="10800000">
                  <a:pos x="wd2" y="hd2"/>
                </a:cxn>
                <a:cxn ang="16200000">
                  <a:pos x="wd2" y="hd2"/>
                </a:cxn>
              </a:cxnLst>
              <a:rect l="0" t="0" r="r" b="b"/>
              <a:pathLst>
                <a:path w="21600" h="21600" extrusionOk="0">
                  <a:moveTo>
                    <a:pt x="6399" y="0"/>
                  </a:moveTo>
                  <a:lnTo>
                    <a:pt x="12290" y="1855"/>
                  </a:lnTo>
                  <a:lnTo>
                    <a:pt x="12799" y="9871"/>
                  </a:lnTo>
                  <a:lnTo>
                    <a:pt x="15725" y="15036"/>
                  </a:lnTo>
                  <a:lnTo>
                    <a:pt x="21600" y="16577"/>
                  </a:lnTo>
                  <a:lnTo>
                    <a:pt x="18230" y="21600"/>
                  </a:lnTo>
                  <a:lnTo>
                    <a:pt x="12781" y="19919"/>
                  </a:lnTo>
                  <a:cubicBezTo>
                    <a:pt x="10763" y="19240"/>
                    <a:pt x="9023" y="17972"/>
                    <a:pt x="7808" y="16297"/>
                  </a:cubicBezTo>
                  <a:cubicBezTo>
                    <a:pt x="6475" y="14458"/>
                    <a:pt x="5850" y="12237"/>
                    <a:pt x="6040" y="10011"/>
                  </a:cubicBezTo>
                  <a:lnTo>
                    <a:pt x="0" y="5671"/>
                  </a:lnTo>
                  <a:lnTo>
                    <a:pt x="6399"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DCDEE0"/>
                  </a:solidFill>
                  <a:latin typeface="Calibri"/>
                  <a:ea typeface="Calibri"/>
                  <a:cs typeface="Calibri"/>
                  <a:sym typeface="Calibri"/>
                </a:defRPr>
              </a:pPr>
              <a:endParaRPr/>
            </a:p>
          </p:txBody>
        </p:sp>
        <p:sp>
          <p:nvSpPr>
            <p:cNvPr id="2070" name="Shape 2070"/>
            <p:cNvSpPr/>
            <p:nvPr/>
          </p:nvSpPr>
          <p:spPr>
            <a:xfrm>
              <a:off x="17464118" y="5592014"/>
              <a:ext cx="83733" cy="75448"/>
            </a:xfrm>
            <a:custGeom>
              <a:avLst/>
              <a:gdLst/>
              <a:ahLst/>
              <a:cxnLst>
                <a:cxn ang="0">
                  <a:pos x="wd2" y="hd2"/>
                </a:cxn>
                <a:cxn ang="5400000">
                  <a:pos x="wd2" y="hd2"/>
                </a:cxn>
                <a:cxn ang="10800000">
                  <a:pos x="wd2" y="hd2"/>
                </a:cxn>
                <a:cxn ang="16200000">
                  <a:pos x="wd2" y="hd2"/>
                </a:cxn>
              </a:cxnLst>
              <a:rect l="0" t="0" r="r" b="b"/>
              <a:pathLst>
                <a:path w="21600" h="21600" extrusionOk="0">
                  <a:moveTo>
                    <a:pt x="4105" y="0"/>
                  </a:moveTo>
                  <a:lnTo>
                    <a:pt x="8950" y="5326"/>
                  </a:lnTo>
                  <a:lnTo>
                    <a:pt x="16429" y="10105"/>
                  </a:lnTo>
                  <a:lnTo>
                    <a:pt x="21247" y="15787"/>
                  </a:lnTo>
                  <a:lnTo>
                    <a:pt x="21600" y="21227"/>
                  </a:lnTo>
                  <a:lnTo>
                    <a:pt x="14814" y="21600"/>
                  </a:lnTo>
                  <a:lnTo>
                    <a:pt x="10715" y="19268"/>
                  </a:lnTo>
                  <a:lnTo>
                    <a:pt x="6249" y="13959"/>
                  </a:lnTo>
                  <a:lnTo>
                    <a:pt x="3576" y="9700"/>
                  </a:lnTo>
                  <a:lnTo>
                    <a:pt x="25" y="6121"/>
                  </a:lnTo>
                  <a:lnTo>
                    <a:pt x="0" y="1589"/>
                  </a:lnTo>
                  <a:lnTo>
                    <a:pt x="4105"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71" name="Shape 2071"/>
            <p:cNvSpPr/>
            <p:nvPr/>
          </p:nvSpPr>
          <p:spPr>
            <a:xfrm>
              <a:off x="17507398" y="5707729"/>
              <a:ext cx="67133" cy="42862"/>
            </a:xfrm>
            <a:custGeom>
              <a:avLst/>
              <a:gdLst/>
              <a:ahLst/>
              <a:cxnLst>
                <a:cxn ang="0">
                  <a:pos x="wd2" y="hd2"/>
                </a:cxn>
                <a:cxn ang="5400000">
                  <a:pos x="wd2" y="hd2"/>
                </a:cxn>
                <a:cxn ang="10800000">
                  <a:pos x="wd2" y="hd2"/>
                </a:cxn>
                <a:cxn ang="16200000">
                  <a:pos x="wd2" y="hd2"/>
                </a:cxn>
              </a:cxnLst>
              <a:rect l="0" t="0" r="r" b="b"/>
              <a:pathLst>
                <a:path w="21600" h="21600" extrusionOk="0">
                  <a:moveTo>
                    <a:pt x="8649" y="530"/>
                  </a:moveTo>
                  <a:lnTo>
                    <a:pt x="13099" y="8995"/>
                  </a:lnTo>
                  <a:lnTo>
                    <a:pt x="21600" y="8519"/>
                  </a:lnTo>
                  <a:lnTo>
                    <a:pt x="21600" y="17555"/>
                  </a:lnTo>
                  <a:lnTo>
                    <a:pt x="15901" y="21600"/>
                  </a:lnTo>
                  <a:lnTo>
                    <a:pt x="8481" y="18211"/>
                  </a:lnTo>
                  <a:lnTo>
                    <a:pt x="1799" y="7978"/>
                  </a:lnTo>
                  <a:lnTo>
                    <a:pt x="0" y="0"/>
                  </a:lnTo>
                  <a:lnTo>
                    <a:pt x="8649" y="53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DCDEE0"/>
                  </a:solidFill>
                  <a:latin typeface="Calibri"/>
                  <a:ea typeface="Calibri"/>
                  <a:cs typeface="Calibri"/>
                  <a:sym typeface="Calibri"/>
                </a:defRPr>
              </a:pPr>
              <a:endParaRPr/>
            </a:p>
          </p:txBody>
        </p:sp>
        <p:sp>
          <p:nvSpPr>
            <p:cNvPr id="2072" name="Shape 2072"/>
            <p:cNvSpPr/>
            <p:nvPr/>
          </p:nvSpPr>
          <p:spPr>
            <a:xfrm>
              <a:off x="17587574" y="5645965"/>
              <a:ext cx="49175" cy="96963"/>
            </a:xfrm>
            <a:custGeom>
              <a:avLst/>
              <a:gdLst/>
              <a:ahLst/>
              <a:cxnLst>
                <a:cxn ang="0">
                  <a:pos x="wd2" y="hd2"/>
                </a:cxn>
                <a:cxn ang="5400000">
                  <a:pos x="wd2" y="hd2"/>
                </a:cxn>
                <a:cxn ang="10800000">
                  <a:pos x="wd2" y="hd2"/>
                </a:cxn>
                <a:cxn ang="16200000">
                  <a:pos x="wd2" y="hd2"/>
                </a:cxn>
              </a:cxnLst>
              <a:rect l="0" t="0" r="r" b="b"/>
              <a:pathLst>
                <a:path w="21600" h="21600" extrusionOk="0">
                  <a:moveTo>
                    <a:pt x="4203" y="0"/>
                  </a:moveTo>
                  <a:lnTo>
                    <a:pt x="0" y="4749"/>
                  </a:lnTo>
                  <a:lnTo>
                    <a:pt x="263" y="12857"/>
                  </a:lnTo>
                  <a:lnTo>
                    <a:pt x="8018" y="13953"/>
                  </a:lnTo>
                  <a:lnTo>
                    <a:pt x="8018" y="17984"/>
                  </a:lnTo>
                  <a:lnTo>
                    <a:pt x="13422" y="21600"/>
                  </a:lnTo>
                  <a:lnTo>
                    <a:pt x="21600" y="17064"/>
                  </a:lnTo>
                  <a:lnTo>
                    <a:pt x="14422" y="12038"/>
                  </a:lnTo>
                  <a:lnTo>
                    <a:pt x="7443" y="8221"/>
                  </a:lnTo>
                  <a:lnTo>
                    <a:pt x="4203"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73" name="Shape 2073"/>
            <p:cNvSpPr/>
            <p:nvPr/>
          </p:nvSpPr>
          <p:spPr>
            <a:xfrm>
              <a:off x="17614340" y="5775798"/>
              <a:ext cx="43738" cy="377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703" y="9868"/>
                  </a:lnTo>
                  <a:lnTo>
                    <a:pt x="12853" y="21600"/>
                  </a:lnTo>
                  <a:lnTo>
                    <a:pt x="21600" y="16680"/>
                  </a:lnTo>
                  <a:lnTo>
                    <a:pt x="12403" y="144"/>
                  </a:lnTo>
                  <a:lnTo>
                    <a:pt x="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74" name="Shape 2074"/>
            <p:cNvSpPr/>
            <p:nvPr/>
          </p:nvSpPr>
          <p:spPr>
            <a:xfrm>
              <a:off x="17048726" y="5256431"/>
              <a:ext cx="155918" cy="136507"/>
            </a:xfrm>
            <a:custGeom>
              <a:avLst/>
              <a:gdLst/>
              <a:ahLst/>
              <a:cxnLst>
                <a:cxn ang="0">
                  <a:pos x="wd2" y="hd2"/>
                </a:cxn>
                <a:cxn ang="5400000">
                  <a:pos x="wd2" y="hd2"/>
                </a:cxn>
                <a:cxn ang="10800000">
                  <a:pos x="wd2" y="hd2"/>
                </a:cxn>
                <a:cxn ang="16200000">
                  <a:pos x="wd2" y="hd2"/>
                </a:cxn>
              </a:cxnLst>
              <a:rect l="0" t="0" r="r" b="b"/>
              <a:pathLst>
                <a:path w="21600" h="21600" extrusionOk="0">
                  <a:moveTo>
                    <a:pt x="560" y="0"/>
                  </a:moveTo>
                  <a:lnTo>
                    <a:pt x="0" y="2479"/>
                  </a:lnTo>
                  <a:lnTo>
                    <a:pt x="4688" y="4518"/>
                  </a:lnTo>
                  <a:lnTo>
                    <a:pt x="9042" y="7739"/>
                  </a:lnTo>
                  <a:lnTo>
                    <a:pt x="12639" y="11175"/>
                  </a:lnTo>
                  <a:lnTo>
                    <a:pt x="16173" y="15327"/>
                  </a:lnTo>
                  <a:lnTo>
                    <a:pt x="17687" y="21385"/>
                  </a:lnTo>
                  <a:lnTo>
                    <a:pt x="21600" y="21600"/>
                  </a:lnTo>
                  <a:lnTo>
                    <a:pt x="19336" y="12589"/>
                  </a:lnTo>
                  <a:lnTo>
                    <a:pt x="12733" y="8079"/>
                  </a:lnTo>
                  <a:lnTo>
                    <a:pt x="7069" y="2791"/>
                  </a:lnTo>
                  <a:lnTo>
                    <a:pt x="3732" y="804"/>
                  </a:lnTo>
                  <a:lnTo>
                    <a:pt x="56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75" name="Shape 2075"/>
            <p:cNvSpPr/>
            <p:nvPr/>
          </p:nvSpPr>
          <p:spPr>
            <a:xfrm>
              <a:off x="16942621" y="5356883"/>
              <a:ext cx="206765" cy="166004"/>
            </a:xfrm>
            <a:custGeom>
              <a:avLst/>
              <a:gdLst/>
              <a:ahLst/>
              <a:cxnLst>
                <a:cxn ang="0">
                  <a:pos x="wd2" y="hd2"/>
                </a:cxn>
                <a:cxn ang="5400000">
                  <a:pos x="wd2" y="hd2"/>
                </a:cxn>
                <a:cxn ang="10800000">
                  <a:pos x="wd2" y="hd2"/>
                </a:cxn>
                <a:cxn ang="16200000">
                  <a:pos x="wd2" y="hd2"/>
                </a:cxn>
              </a:cxnLst>
              <a:rect l="0" t="0" r="r" b="b"/>
              <a:pathLst>
                <a:path w="21600" h="21600" extrusionOk="0">
                  <a:moveTo>
                    <a:pt x="18234" y="5118"/>
                  </a:moveTo>
                  <a:lnTo>
                    <a:pt x="15276" y="8929"/>
                  </a:lnTo>
                  <a:lnTo>
                    <a:pt x="12042" y="12689"/>
                  </a:lnTo>
                  <a:lnTo>
                    <a:pt x="9529" y="13918"/>
                  </a:lnTo>
                  <a:lnTo>
                    <a:pt x="6129" y="13388"/>
                  </a:lnTo>
                  <a:lnTo>
                    <a:pt x="4458" y="14970"/>
                  </a:lnTo>
                  <a:lnTo>
                    <a:pt x="2410" y="14970"/>
                  </a:lnTo>
                  <a:lnTo>
                    <a:pt x="0" y="15500"/>
                  </a:lnTo>
                  <a:lnTo>
                    <a:pt x="1862" y="17604"/>
                  </a:lnTo>
                  <a:lnTo>
                    <a:pt x="4420" y="17781"/>
                  </a:lnTo>
                  <a:lnTo>
                    <a:pt x="6466" y="21431"/>
                  </a:lnTo>
                  <a:lnTo>
                    <a:pt x="8263" y="21600"/>
                  </a:lnTo>
                  <a:lnTo>
                    <a:pt x="9828" y="19488"/>
                  </a:lnTo>
                  <a:lnTo>
                    <a:pt x="11671" y="17906"/>
                  </a:lnTo>
                  <a:lnTo>
                    <a:pt x="15657" y="16508"/>
                  </a:lnTo>
                  <a:lnTo>
                    <a:pt x="18364" y="13167"/>
                  </a:lnTo>
                  <a:lnTo>
                    <a:pt x="19934" y="9988"/>
                  </a:lnTo>
                  <a:lnTo>
                    <a:pt x="21457" y="7288"/>
                  </a:lnTo>
                  <a:lnTo>
                    <a:pt x="21600" y="3285"/>
                  </a:lnTo>
                  <a:lnTo>
                    <a:pt x="19702" y="0"/>
                  </a:lnTo>
                  <a:lnTo>
                    <a:pt x="19131" y="2158"/>
                  </a:lnTo>
                  <a:lnTo>
                    <a:pt x="18234" y="5118"/>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76" name="Shape 2076"/>
            <p:cNvSpPr/>
            <p:nvPr/>
          </p:nvSpPr>
          <p:spPr>
            <a:xfrm>
              <a:off x="15883881" y="5120502"/>
              <a:ext cx="1178407" cy="696399"/>
            </a:xfrm>
            <a:custGeom>
              <a:avLst/>
              <a:gdLst/>
              <a:ahLst/>
              <a:cxnLst>
                <a:cxn ang="0">
                  <a:pos x="wd2" y="hd2"/>
                </a:cxn>
                <a:cxn ang="5400000">
                  <a:pos x="wd2" y="hd2"/>
                </a:cxn>
                <a:cxn ang="10800000">
                  <a:pos x="wd2" y="hd2"/>
                </a:cxn>
                <a:cxn ang="16200000">
                  <a:pos x="wd2" y="hd2"/>
                </a:cxn>
              </a:cxnLst>
              <a:rect l="0" t="0" r="r" b="b"/>
              <a:pathLst>
                <a:path w="21600" h="21600" extrusionOk="0">
                  <a:moveTo>
                    <a:pt x="339" y="1069"/>
                  </a:moveTo>
                  <a:lnTo>
                    <a:pt x="1040" y="903"/>
                  </a:lnTo>
                  <a:lnTo>
                    <a:pt x="1266" y="12"/>
                  </a:lnTo>
                  <a:lnTo>
                    <a:pt x="2016" y="0"/>
                  </a:lnTo>
                  <a:lnTo>
                    <a:pt x="2684" y="12"/>
                  </a:lnTo>
                  <a:lnTo>
                    <a:pt x="2808" y="1131"/>
                  </a:lnTo>
                  <a:lnTo>
                    <a:pt x="3150" y="1972"/>
                  </a:lnTo>
                  <a:lnTo>
                    <a:pt x="3342" y="2473"/>
                  </a:lnTo>
                  <a:lnTo>
                    <a:pt x="3192" y="3510"/>
                  </a:lnTo>
                  <a:lnTo>
                    <a:pt x="3218" y="4141"/>
                  </a:lnTo>
                  <a:lnTo>
                    <a:pt x="3692" y="4939"/>
                  </a:lnTo>
                  <a:lnTo>
                    <a:pt x="4067" y="5627"/>
                  </a:lnTo>
                  <a:lnTo>
                    <a:pt x="4526" y="6342"/>
                  </a:lnTo>
                  <a:cubicBezTo>
                    <a:pt x="4633" y="6179"/>
                    <a:pt x="4728" y="5996"/>
                    <a:pt x="4809" y="5795"/>
                  </a:cubicBezTo>
                  <a:cubicBezTo>
                    <a:pt x="4941" y="5469"/>
                    <a:pt x="5034" y="5102"/>
                    <a:pt x="5083" y="4716"/>
                  </a:cubicBezTo>
                  <a:lnTo>
                    <a:pt x="5451" y="4478"/>
                  </a:lnTo>
                  <a:lnTo>
                    <a:pt x="6119" y="3931"/>
                  </a:lnTo>
                  <a:lnTo>
                    <a:pt x="6668" y="3385"/>
                  </a:lnTo>
                  <a:lnTo>
                    <a:pt x="7068" y="2838"/>
                  </a:lnTo>
                  <a:lnTo>
                    <a:pt x="7444" y="2122"/>
                  </a:lnTo>
                  <a:lnTo>
                    <a:pt x="8137" y="2122"/>
                  </a:lnTo>
                  <a:cubicBezTo>
                    <a:pt x="8213" y="2262"/>
                    <a:pt x="8288" y="2402"/>
                    <a:pt x="8362" y="2543"/>
                  </a:cubicBezTo>
                  <a:cubicBezTo>
                    <a:pt x="8481" y="2766"/>
                    <a:pt x="8597" y="2991"/>
                    <a:pt x="8713" y="3217"/>
                  </a:cubicBezTo>
                  <a:lnTo>
                    <a:pt x="9356" y="3708"/>
                  </a:lnTo>
                  <a:lnTo>
                    <a:pt x="10017" y="3953"/>
                  </a:lnTo>
                  <a:lnTo>
                    <a:pt x="10667" y="4583"/>
                  </a:lnTo>
                  <a:lnTo>
                    <a:pt x="11719" y="5004"/>
                  </a:lnTo>
                  <a:lnTo>
                    <a:pt x="12420" y="5579"/>
                  </a:lnTo>
                  <a:lnTo>
                    <a:pt x="13814" y="6239"/>
                  </a:lnTo>
                  <a:lnTo>
                    <a:pt x="14716" y="7388"/>
                  </a:lnTo>
                  <a:lnTo>
                    <a:pt x="15776" y="8749"/>
                  </a:lnTo>
                  <a:lnTo>
                    <a:pt x="16728" y="9464"/>
                  </a:lnTo>
                  <a:lnTo>
                    <a:pt x="17354" y="9911"/>
                  </a:lnTo>
                  <a:lnTo>
                    <a:pt x="17855" y="11325"/>
                  </a:lnTo>
                  <a:lnTo>
                    <a:pt x="18106" y="12349"/>
                  </a:lnTo>
                  <a:lnTo>
                    <a:pt x="17539" y="12799"/>
                  </a:lnTo>
                  <a:lnTo>
                    <a:pt x="17349" y="13484"/>
                  </a:lnTo>
                  <a:lnTo>
                    <a:pt x="17608" y="14382"/>
                  </a:lnTo>
                  <a:lnTo>
                    <a:pt x="18326" y="15070"/>
                  </a:lnTo>
                  <a:lnTo>
                    <a:pt x="18350" y="15982"/>
                  </a:lnTo>
                  <a:lnTo>
                    <a:pt x="18350" y="16933"/>
                  </a:lnTo>
                  <a:lnTo>
                    <a:pt x="18733" y="17701"/>
                  </a:lnTo>
                  <a:lnTo>
                    <a:pt x="19484" y="18246"/>
                  </a:lnTo>
                  <a:lnTo>
                    <a:pt x="20127" y="18373"/>
                  </a:lnTo>
                  <a:lnTo>
                    <a:pt x="20650" y="19209"/>
                  </a:lnTo>
                  <a:lnTo>
                    <a:pt x="21276" y="20051"/>
                  </a:lnTo>
                  <a:lnTo>
                    <a:pt x="21600" y="21054"/>
                  </a:lnTo>
                  <a:lnTo>
                    <a:pt x="21500" y="21600"/>
                  </a:lnTo>
                  <a:lnTo>
                    <a:pt x="20623" y="21026"/>
                  </a:lnTo>
                  <a:lnTo>
                    <a:pt x="20131" y="20705"/>
                  </a:lnTo>
                  <a:lnTo>
                    <a:pt x="19072" y="20663"/>
                  </a:lnTo>
                  <a:lnTo>
                    <a:pt x="18170" y="20158"/>
                  </a:lnTo>
                  <a:lnTo>
                    <a:pt x="17728" y="19485"/>
                  </a:lnTo>
                  <a:lnTo>
                    <a:pt x="17478" y="18967"/>
                  </a:lnTo>
                  <a:lnTo>
                    <a:pt x="17228" y="17746"/>
                  </a:lnTo>
                  <a:lnTo>
                    <a:pt x="16877" y="16708"/>
                  </a:lnTo>
                  <a:lnTo>
                    <a:pt x="16402" y="15951"/>
                  </a:lnTo>
                  <a:lnTo>
                    <a:pt x="15525" y="14954"/>
                  </a:lnTo>
                  <a:lnTo>
                    <a:pt x="14876" y="14284"/>
                  </a:lnTo>
                  <a:lnTo>
                    <a:pt x="14242" y="14284"/>
                  </a:lnTo>
                  <a:lnTo>
                    <a:pt x="13699" y="15489"/>
                  </a:lnTo>
                  <a:cubicBezTo>
                    <a:pt x="13655" y="15662"/>
                    <a:pt x="13604" y="15830"/>
                    <a:pt x="13549" y="15993"/>
                  </a:cubicBezTo>
                  <a:cubicBezTo>
                    <a:pt x="13430" y="16338"/>
                    <a:pt x="13287" y="16658"/>
                    <a:pt x="13123" y="16945"/>
                  </a:cubicBezTo>
                  <a:lnTo>
                    <a:pt x="12398" y="17785"/>
                  </a:lnTo>
                  <a:lnTo>
                    <a:pt x="11380" y="17196"/>
                  </a:lnTo>
                  <a:lnTo>
                    <a:pt x="10929" y="17070"/>
                  </a:lnTo>
                  <a:cubicBezTo>
                    <a:pt x="10778" y="17231"/>
                    <a:pt x="10588" y="17247"/>
                    <a:pt x="10429" y="17112"/>
                  </a:cubicBezTo>
                  <a:cubicBezTo>
                    <a:pt x="10275" y="16981"/>
                    <a:pt x="10172" y="16728"/>
                    <a:pt x="10154" y="16440"/>
                  </a:cubicBezTo>
                  <a:lnTo>
                    <a:pt x="9620" y="15752"/>
                  </a:lnTo>
                  <a:lnTo>
                    <a:pt x="9169" y="15416"/>
                  </a:lnTo>
                  <a:lnTo>
                    <a:pt x="8374" y="15500"/>
                  </a:lnTo>
                  <a:lnTo>
                    <a:pt x="7783" y="15624"/>
                  </a:lnTo>
                  <a:lnTo>
                    <a:pt x="7609" y="15133"/>
                  </a:lnTo>
                  <a:lnTo>
                    <a:pt x="7084" y="15175"/>
                  </a:lnTo>
                  <a:lnTo>
                    <a:pt x="7283" y="14463"/>
                  </a:lnTo>
                  <a:lnTo>
                    <a:pt x="7684" y="14295"/>
                  </a:lnTo>
                  <a:lnTo>
                    <a:pt x="8067" y="13793"/>
                  </a:lnTo>
                  <a:lnTo>
                    <a:pt x="8425" y="13260"/>
                  </a:lnTo>
                  <a:lnTo>
                    <a:pt x="8424" y="12101"/>
                  </a:lnTo>
                  <a:lnTo>
                    <a:pt x="7998" y="10796"/>
                  </a:lnTo>
                  <a:cubicBezTo>
                    <a:pt x="7914" y="10491"/>
                    <a:pt x="7805" y="10208"/>
                    <a:pt x="7672" y="9955"/>
                  </a:cubicBezTo>
                  <a:cubicBezTo>
                    <a:pt x="7487" y="9602"/>
                    <a:pt x="7262" y="9316"/>
                    <a:pt x="7013" y="9100"/>
                  </a:cubicBezTo>
                  <a:cubicBezTo>
                    <a:pt x="6627" y="8764"/>
                    <a:pt x="6195" y="8604"/>
                    <a:pt x="5760" y="8637"/>
                  </a:cubicBezTo>
                  <a:lnTo>
                    <a:pt x="5460" y="7993"/>
                  </a:lnTo>
                  <a:lnTo>
                    <a:pt x="4992" y="7628"/>
                  </a:lnTo>
                  <a:lnTo>
                    <a:pt x="4219" y="6874"/>
                  </a:lnTo>
                  <a:cubicBezTo>
                    <a:pt x="4009" y="6592"/>
                    <a:pt x="3763" y="6395"/>
                    <a:pt x="3501" y="6299"/>
                  </a:cubicBezTo>
                  <a:cubicBezTo>
                    <a:pt x="3254" y="6207"/>
                    <a:pt x="2997" y="6207"/>
                    <a:pt x="2750" y="6299"/>
                  </a:cubicBezTo>
                  <a:lnTo>
                    <a:pt x="2183" y="6425"/>
                  </a:lnTo>
                  <a:lnTo>
                    <a:pt x="1674" y="5792"/>
                  </a:lnTo>
                  <a:lnTo>
                    <a:pt x="1674" y="4994"/>
                  </a:lnTo>
                  <a:lnTo>
                    <a:pt x="2200" y="4420"/>
                  </a:lnTo>
                  <a:lnTo>
                    <a:pt x="2400" y="3664"/>
                  </a:lnTo>
                  <a:lnTo>
                    <a:pt x="2125" y="3120"/>
                  </a:lnTo>
                  <a:lnTo>
                    <a:pt x="1524" y="2615"/>
                  </a:lnTo>
                  <a:lnTo>
                    <a:pt x="566" y="2138"/>
                  </a:lnTo>
                  <a:lnTo>
                    <a:pt x="0" y="1619"/>
                  </a:lnTo>
                  <a:lnTo>
                    <a:pt x="54" y="1017"/>
                  </a:lnTo>
                  <a:lnTo>
                    <a:pt x="339" y="1069"/>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77" name="Shape 2077"/>
            <p:cNvSpPr/>
            <p:nvPr/>
          </p:nvSpPr>
          <p:spPr>
            <a:xfrm>
              <a:off x="16049694" y="4555426"/>
              <a:ext cx="32823" cy="40861"/>
            </a:xfrm>
            <a:custGeom>
              <a:avLst/>
              <a:gdLst/>
              <a:ahLst/>
              <a:cxnLst>
                <a:cxn ang="0">
                  <a:pos x="wd2" y="hd2"/>
                </a:cxn>
                <a:cxn ang="5400000">
                  <a:pos x="wd2" y="hd2"/>
                </a:cxn>
                <a:cxn ang="10800000">
                  <a:pos x="wd2" y="hd2"/>
                </a:cxn>
                <a:cxn ang="16200000">
                  <a:pos x="wd2" y="hd2"/>
                </a:cxn>
              </a:cxnLst>
              <a:rect l="0" t="0" r="r" b="b"/>
              <a:pathLst>
                <a:path w="21600" h="21600" extrusionOk="0">
                  <a:moveTo>
                    <a:pt x="11034" y="0"/>
                  </a:moveTo>
                  <a:lnTo>
                    <a:pt x="0" y="3883"/>
                  </a:lnTo>
                  <a:lnTo>
                    <a:pt x="4598" y="21600"/>
                  </a:lnTo>
                  <a:lnTo>
                    <a:pt x="21600" y="15889"/>
                  </a:lnTo>
                  <a:lnTo>
                    <a:pt x="21600" y="4677"/>
                  </a:lnTo>
                  <a:lnTo>
                    <a:pt x="11034"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78" name="Shape 2078"/>
            <p:cNvSpPr/>
            <p:nvPr/>
          </p:nvSpPr>
          <p:spPr>
            <a:xfrm>
              <a:off x="16625340" y="3994107"/>
              <a:ext cx="29308" cy="39186"/>
            </a:xfrm>
            <a:custGeom>
              <a:avLst/>
              <a:gdLst/>
              <a:ahLst/>
              <a:cxnLst>
                <a:cxn ang="0">
                  <a:pos x="wd2" y="hd2"/>
                </a:cxn>
                <a:cxn ang="5400000">
                  <a:pos x="wd2" y="hd2"/>
                </a:cxn>
                <a:cxn ang="10800000">
                  <a:pos x="wd2" y="hd2"/>
                </a:cxn>
                <a:cxn ang="16200000">
                  <a:pos x="wd2" y="hd2"/>
                </a:cxn>
              </a:cxnLst>
              <a:rect l="0" t="0" r="r" b="b"/>
              <a:pathLst>
                <a:path w="21600" h="21600" extrusionOk="0">
                  <a:moveTo>
                    <a:pt x="11547" y="0"/>
                  </a:moveTo>
                  <a:lnTo>
                    <a:pt x="2757" y="5238"/>
                  </a:lnTo>
                  <a:lnTo>
                    <a:pt x="0" y="18231"/>
                  </a:lnTo>
                  <a:lnTo>
                    <a:pt x="17487" y="21600"/>
                  </a:lnTo>
                  <a:lnTo>
                    <a:pt x="21600" y="12744"/>
                  </a:lnTo>
                  <a:lnTo>
                    <a:pt x="11547"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79" name="Shape 2079"/>
            <p:cNvSpPr/>
            <p:nvPr/>
          </p:nvSpPr>
          <p:spPr>
            <a:xfrm>
              <a:off x="16578278" y="4130952"/>
              <a:ext cx="32871" cy="55820"/>
            </a:xfrm>
            <a:custGeom>
              <a:avLst/>
              <a:gdLst/>
              <a:ahLst/>
              <a:cxnLst>
                <a:cxn ang="0">
                  <a:pos x="wd2" y="hd2"/>
                </a:cxn>
                <a:cxn ang="5400000">
                  <a:pos x="wd2" y="hd2"/>
                </a:cxn>
                <a:cxn ang="10800000">
                  <a:pos x="wd2" y="hd2"/>
                </a:cxn>
                <a:cxn ang="16200000">
                  <a:pos x="wd2" y="hd2"/>
                </a:cxn>
              </a:cxnLst>
              <a:rect l="0" t="0" r="r" b="b"/>
              <a:pathLst>
                <a:path w="21600" h="21600" extrusionOk="0">
                  <a:moveTo>
                    <a:pt x="5652" y="0"/>
                  </a:moveTo>
                  <a:lnTo>
                    <a:pt x="0" y="4334"/>
                  </a:lnTo>
                  <a:lnTo>
                    <a:pt x="342" y="20725"/>
                  </a:lnTo>
                  <a:lnTo>
                    <a:pt x="18905" y="21600"/>
                  </a:lnTo>
                  <a:lnTo>
                    <a:pt x="21600" y="4465"/>
                  </a:lnTo>
                  <a:lnTo>
                    <a:pt x="5652"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sp>
          <p:nvSpPr>
            <p:cNvPr id="2080" name="Shape 2080"/>
            <p:cNvSpPr/>
            <p:nvPr/>
          </p:nvSpPr>
          <p:spPr>
            <a:xfrm>
              <a:off x="17483371" y="4590001"/>
              <a:ext cx="34157" cy="5183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7350"/>
                  </a:lnTo>
                  <a:lnTo>
                    <a:pt x="7288" y="21600"/>
                  </a:lnTo>
                  <a:lnTo>
                    <a:pt x="0" y="0"/>
                  </a:lnTo>
                  <a:close/>
                </a:path>
              </a:pathLst>
            </a:custGeom>
            <a:solidFill>
              <a:srgbClr val="FFFFFF"/>
            </a:solidFill>
            <a:ln w="25400" cap="flat">
              <a:solidFill>
                <a:srgbClr val="BCBBBB"/>
              </a:solidFill>
              <a:prstDash val="solid"/>
              <a:miter lim="400000"/>
            </a:ln>
            <a:effectLst/>
          </p:spPr>
          <p:txBody>
            <a:bodyPr wrap="square" lIns="45719" tIns="45719" rIns="45719" bIns="45719" numCol="1" anchor="ctr">
              <a:noAutofit/>
            </a:bodyPr>
            <a:lstStyle/>
            <a:p>
              <a:pPr defTabSz="1557689">
                <a:defRPr sz="20200">
                  <a:solidFill>
                    <a:srgbClr val="070707"/>
                  </a:solidFill>
                  <a:latin typeface="Calibri"/>
                  <a:ea typeface="Calibri"/>
                  <a:cs typeface="Calibri"/>
                  <a:sym typeface="Calibri"/>
                </a:defRPr>
              </a:pPr>
              <a:endParaRPr/>
            </a:p>
          </p:txBody>
        </p:sp>
      </p:grpSp>
      <p:grpSp>
        <p:nvGrpSpPr>
          <p:cNvPr id="2" name="Group 1"/>
          <p:cNvGrpSpPr/>
          <p:nvPr/>
        </p:nvGrpSpPr>
        <p:grpSpPr>
          <a:xfrm>
            <a:off x="5794763" y="3130462"/>
            <a:ext cx="16790622" cy="7165642"/>
            <a:chOff x="5794763" y="3130462"/>
            <a:chExt cx="16790622" cy="7165642"/>
          </a:xfrm>
        </p:grpSpPr>
        <p:sp>
          <p:nvSpPr>
            <p:cNvPr id="2082" name="Shape 2082"/>
            <p:cNvSpPr/>
            <p:nvPr/>
          </p:nvSpPr>
          <p:spPr>
            <a:xfrm>
              <a:off x="20631502" y="4545182"/>
              <a:ext cx="853410" cy="853562"/>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83" name="Shape 2083"/>
            <p:cNvSpPr/>
            <p:nvPr/>
          </p:nvSpPr>
          <p:spPr>
            <a:xfrm>
              <a:off x="18523302" y="5865982"/>
              <a:ext cx="853410" cy="853562"/>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84" name="Shape 2084"/>
            <p:cNvSpPr/>
            <p:nvPr/>
          </p:nvSpPr>
          <p:spPr>
            <a:xfrm>
              <a:off x="13668764" y="4387315"/>
              <a:ext cx="1169089" cy="116929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85" name="Shape 2085"/>
            <p:cNvSpPr/>
            <p:nvPr/>
          </p:nvSpPr>
          <p:spPr>
            <a:xfrm>
              <a:off x="8136995" y="5078582"/>
              <a:ext cx="853410" cy="853562"/>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86" name="Shape 2086"/>
            <p:cNvSpPr/>
            <p:nvPr/>
          </p:nvSpPr>
          <p:spPr>
            <a:xfrm>
              <a:off x="8691540" y="4439355"/>
              <a:ext cx="607908" cy="60801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87" name="Shape 2087"/>
            <p:cNvSpPr/>
            <p:nvPr/>
          </p:nvSpPr>
          <p:spPr>
            <a:xfrm>
              <a:off x="9402740" y="4153692"/>
              <a:ext cx="607908" cy="60801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88" name="Shape 2088"/>
            <p:cNvSpPr/>
            <p:nvPr/>
          </p:nvSpPr>
          <p:spPr>
            <a:xfrm>
              <a:off x="5794763" y="4158715"/>
              <a:ext cx="1169089" cy="116929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89" name="Shape 2089"/>
            <p:cNvSpPr/>
            <p:nvPr/>
          </p:nvSpPr>
          <p:spPr>
            <a:xfrm>
              <a:off x="21726905" y="8736183"/>
              <a:ext cx="853410" cy="853562"/>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0" name="Shape 2090"/>
            <p:cNvSpPr/>
            <p:nvPr/>
          </p:nvSpPr>
          <p:spPr>
            <a:xfrm>
              <a:off x="18140839" y="5623260"/>
              <a:ext cx="500717" cy="50080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1" name="Shape 2091"/>
            <p:cNvSpPr/>
            <p:nvPr/>
          </p:nvSpPr>
          <p:spPr>
            <a:xfrm>
              <a:off x="17988439" y="6309060"/>
              <a:ext cx="500717" cy="50080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2" name="Shape 2092"/>
            <p:cNvSpPr/>
            <p:nvPr/>
          </p:nvSpPr>
          <p:spPr>
            <a:xfrm>
              <a:off x="19995038" y="4492960"/>
              <a:ext cx="500717" cy="50080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3" name="Shape 2093"/>
            <p:cNvSpPr/>
            <p:nvPr/>
          </p:nvSpPr>
          <p:spPr>
            <a:xfrm>
              <a:off x="14610239" y="4207297"/>
              <a:ext cx="500717" cy="50080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4" name="Shape 2094"/>
            <p:cNvSpPr/>
            <p:nvPr/>
          </p:nvSpPr>
          <p:spPr>
            <a:xfrm>
              <a:off x="13565225" y="4025899"/>
              <a:ext cx="355538"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5" name="Shape 2095"/>
            <p:cNvSpPr/>
            <p:nvPr/>
          </p:nvSpPr>
          <p:spPr>
            <a:xfrm>
              <a:off x="21553526" y="8331200"/>
              <a:ext cx="355538"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6" name="Shape 2096"/>
            <p:cNvSpPr/>
            <p:nvPr/>
          </p:nvSpPr>
          <p:spPr>
            <a:xfrm>
              <a:off x="21680526" y="9525000"/>
              <a:ext cx="355538"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7" name="Shape 2097"/>
            <p:cNvSpPr/>
            <p:nvPr/>
          </p:nvSpPr>
          <p:spPr>
            <a:xfrm>
              <a:off x="22229848" y="7797800"/>
              <a:ext cx="355537"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8" name="Shape 2098"/>
            <p:cNvSpPr/>
            <p:nvPr/>
          </p:nvSpPr>
          <p:spPr>
            <a:xfrm>
              <a:off x="20421744" y="4279899"/>
              <a:ext cx="355538"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099" name="Shape 2099"/>
            <p:cNvSpPr/>
            <p:nvPr/>
          </p:nvSpPr>
          <p:spPr>
            <a:xfrm>
              <a:off x="19697844" y="5327562"/>
              <a:ext cx="355538"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0" name="Shape 2100"/>
            <p:cNvSpPr/>
            <p:nvPr/>
          </p:nvSpPr>
          <p:spPr>
            <a:xfrm>
              <a:off x="15951345" y="6267362"/>
              <a:ext cx="355537"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1" name="Shape 2101"/>
            <p:cNvSpPr/>
            <p:nvPr/>
          </p:nvSpPr>
          <p:spPr>
            <a:xfrm>
              <a:off x="16192645" y="3422562"/>
              <a:ext cx="355537"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2" name="Shape 2102"/>
            <p:cNvSpPr/>
            <p:nvPr/>
          </p:nvSpPr>
          <p:spPr>
            <a:xfrm>
              <a:off x="15862445" y="3130462"/>
              <a:ext cx="355537"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3" name="Shape 2103"/>
            <p:cNvSpPr/>
            <p:nvPr/>
          </p:nvSpPr>
          <p:spPr>
            <a:xfrm>
              <a:off x="15472358" y="3553160"/>
              <a:ext cx="500717" cy="50080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4" name="Shape 2104"/>
            <p:cNvSpPr/>
            <p:nvPr/>
          </p:nvSpPr>
          <p:spPr>
            <a:xfrm>
              <a:off x="10100064" y="7041615"/>
              <a:ext cx="1169088" cy="1169297"/>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5" name="Shape 2105"/>
            <p:cNvSpPr/>
            <p:nvPr/>
          </p:nvSpPr>
          <p:spPr>
            <a:xfrm>
              <a:off x="10434250" y="8588798"/>
              <a:ext cx="500717" cy="50080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1"/>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6" name="Shape 2106"/>
            <p:cNvSpPr/>
            <p:nvPr/>
          </p:nvSpPr>
          <p:spPr>
            <a:xfrm>
              <a:off x="10949025" y="8153400"/>
              <a:ext cx="355537" cy="355601"/>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4"/>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7" name="Shape 2107"/>
            <p:cNvSpPr/>
            <p:nvPr/>
          </p:nvSpPr>
          <p:spPr>
            <a:xfrm>
              <a:off x="8725181" y="8892602"/>
              <a:ext cx="540627" cy="540723"/>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8" name="Shape 2108"/>
            <p:cNvSpPr/>
            <p:nvPr/>
          </p:nvSpPr>
          <p:spPr>
            <a:xfrm>
              <a:off x="9545249" y="9795298"/>
              <a:ext cx="500717" cy="50080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3"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2"/>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sp>
          <p:nvSpPr>
            <p:cNvPr id="2109" name="Shape 2109"/>
            <p:cNvSpPr/>
            <p:nvPr/>
          </p:nvSpPr>
          <p:spPr>
            <a:xfrm>
              <a:off x="9953833" y="9558518"/>
              <a:ext cx="288515" cy="288566"/>
            </a:xfrm>
            <a:custGeom>
              <a:avLst/>
              <a:gdLst/>
              <a:ahLst/>
              <a:cxnLst>
                <a:cxn ang="0">
                  <a:pos x="wd2" y="hd2"/>
                </a:cxn>
                <a:cxn ang="5400000">
                  <a:pos x="wd2" y="hd2"/>
                </a:cxn>
                <a:cxn ang="10800000">
                  <a:pos x="wd2" y="hd2"/>
                </a:cxn>
                <a:cxn ang="16200000">
                  <a:pos x="wd2" y="hd2"/>
                </a:cxn>
              </a:cxnLst>
              <a:rect l="0" t="0" r="r" b="b"/>
              <a:pathLst>
                <a:path w="21521" h="21540" extrusionOk="0">
                  <a:moveTo>
                    <a:pt x="12848" y="11"/>
                  </a:moveTo>
                  <a:lnTo>
                    <a:pt x="8280" y="11"/>
                  </a:lnTo>
                  <a:cubicBezTo>
                    <a:pt x="7766" y="-29"/>
                    <a:pt x="7258" y="147"/>
                    <a:pt x="6881" y="499"/>
                  </a:cubicBezTo>
                  <a:cubicBezTo>
                    <a:pt x="6468" y="883"/>
                    <a:pt x="6252" y="1434"/>
                    <a:pt x="6296" y="1997"/>
                  </a:cubicBezTo>
                  <a:lnTo>
                    <a:pt x="6296" y="6454"/>
                  </a:lnTo>
                  <a:lnTo>
                    <a:pt x="1962" y="6454"/>
                  </a:lnTo>
                  <a:cubicBezTo>
                    <a:pt x="1511" y="6419"/>
                    <a:pt x="1063" y="6555"/>
                    <a:pt x="706" y="6834"/>
                  </a:cubicBezTo>
                  <a:cubicBezTo>
                    <a:pt x="225" y="7212"/>
                    <a:pt x="-38" y="7803"/>
                    <a:pt x="4" y="8413"/>
                  </a:cubicBezTo>
                  <a:lnTo>
                    <a:pt x="4" y="13133"/>
                  </a:lnTo>
                  <a:cubicBezTo>
                    <a:pt x="-1" y="13741"/>
                    <a:pt x="269" y="14320"/>
                    <a:pt x="738" y="14707"/>
                  </a:cubicBezTo>
                  <a:cubicBezTo>
                    <a:pt x="1102" y="15007"/>
                    <a:pt x="1561" y="15168"/>
                    <a:pt x="2032" y="15162"/>
                  </a:cubicBezTo>
                  <a:lnTo>
                    <a:pt x="6394" y="15162"/>
                  </a:lnTo>
                  <a:lnTo>
                    <a:pt x="6394" y="19485"/>
                  </a:lnTo>
                  <a:cubicBezTo>
                    <a:pt x="6394" y="20006"/>
                    <a:pt x="6592" y="20506"/>
                    <a:pt x="6948" y="20886"/>
                  </a:cubicBezTo>
                  <a:cubicBezTo>
                    <a:pt x="7336" y="21302"/>
                    <a:pt x="7879" y="21539"/>
                    <a:pt x="8448" y="21540"/>
                  </a:cubicBezTo>
                  <a:lnTo>
                    <a:pt x="12954" y="21507"/>
                  </a:lnTo>
                  <a:cubicBezTo>
                    <a:pt x="13590" y="21542"/>
                    <a:pt x="14205" y="21268"/>
                    <a:pt x="14603" y="20770"/>
                  </a:cubicBezTo>
                  <a:cubicBezTo>
                    <a:pt x="14800" y="20525"/>
                    <a:pt x="14932" y="20241"/>
                    <a:pt x="15016" y="19947"/>
                  </a:cubicBezTo>
                  <a:cubicBezTo>
                    <a:pt x="15114" y="19602"/>
                    <a:pt x="15149" y="19237"/>
                    <a:pt x="15113" y="18872"/>
                  </a:cubicBezTo>
                  <a:lnTo>
                    <a:pt x="15113" y="15089"/>
                  </a:lnTo>
                  <a:lnTo>
                    <a:pt x="19444" y="15089"/>
                  </a:lnTo>
                  <a:cubicBezTo>
                    <a:pt x="19690" y="15105"/>
                    <a:pt x="19933" y="15081"/>
                    <a:pt x="20166" y="15020"/>
                  </a:cubicBezTo>
                  <a:cubicBezTo>
                    <a:pt x="20492" y="14933"/>
                    <a:pt x="20802" y="14771"/>
                    <a:pt x="21039" y="14518"/>
                  </a:cubicBezTo>
                  <a:cubicBezTo>
                    <a:pt x="21217" y="14328"/>
                    <a:pt x="21342" y="14100"/>
                    <a:pt x="21421" y="13859"/>
                  </a:cubicBezTo>
                  <a:cubicBezTo>
                    <a:pt x="21508" y="13592"/>
                    <a:pt x="21539" y="13307"/>
                    <a:pt x="21509" y="13022"/>
                  </a:cubicBezTo>
                  <a:lnTo>
                    <a:pt x="21509" y="8240"/>
                  </a:lnTo>
                  <a:cubicBezTo>
                    <a:pt x="21562" y="7754"/>
                    <a:pt x="21406" y="7268"/>
                    <a:pt x="21081" y="6904"/>
                  </a:cubicBezTo>
                  <a:cubicBezTo>
                    <a:pt x="20709" y="6487"/>
                    <a:pt x="20159" y="6274"/>
                    <a:pt x="19603" y="6332"/>
                  </a:cubicBezTo>
                  <a:lnTo>
                    <a:pt x="15082" y="6332"/>
                  </a:lnTo>
                  <a:lnTo>
                    <a:pt x="15082" y="1929"/>
                  </a:lnTo>
                  <a:cubicBezTo>
                    <a:pt x="15064" y="1482"/>
                    <a:pt x="14896" y="1054"/>
                    <a:pt x="14606" y="714"/>
                  </a:cubicBezTo>
                  <a:cubicBezTo>
                    <a:pt x="14171" y="205"/>
                    <a:pt x="13514" y="-58"/>
                    <a:pt x="12848" y="11"/>
                  </a:cubicBezTo>
                  <a:close/>
                </a:path>
              </a:pathLst>
            </a:custGeom>
            <a:solidFill>
              <a:schemeClr val="accent3"/>
            </a:solidFill>
            <a:ln w="12700" cap="flat">
              <a:noFill/>
              <a:miter lim="400000"/>
            </a:ln>
            <a:effectLst/>
          </p:spPr>
          <p:txBody>
            <a:bodyPr wrap="square" lIns="71437" tIns="71437" rIns="71437" bIns="71437" numCol="1" anchor="ctr">
              <a:noAutofit/>
            </a:bodyPr>
            <a:lstStyle/>
            <a:p>
              <a:pPr algn="ctr" defTabSz="821531">
                <a:defRPr sz="3200">
                  <a:solidFill>
                    <a:srgbClr val="000000"/>
                  </a:solidFill>
                  <a:latin typeface="Helvetica Light"/>
                  <a:ea typeface="Helvetica Light"/>
                  <a:cs typeface="Helvetica Light"/>
                  <a:sym typeface="Helvetica Light"/>
                </a:defRPr>
              </a:pPr>
              <a:endParaRPr/>
            </a:p>
          </p:txBody>
        </p:sp>
      </p:grpSp>
      <p:grpSp>
        <p:nvGrpSpPr>
          <p:cNvPr id="2117" name="Group 2117"/>
          <p:cNvGrpSpPr/>
          <p:nvPr/>
        </p:nvGrpSpPr>
        <p:grpSpPr>
          <a:xfrm>
            <a:off x="2445823" y="5593159"/>
            <a:ext cx="4234603" cy="6187719"/>
            <a:chOff x="0" y="-1"/>
            <a:chExt cx="4234602" cy="6187717"/>
          </a:xfrm>
        </p:grpSpPr>
        <p:grpSp>
          <p:nvGrpSpPr>
            <p:cNvPr id="2115" name="Group 2115"/>
            <p:cNvGrpSpPr/>
            <p:nvPr/>
          </p:nvGrpSpPr>
          <p:grpSpPr>
            <a:xfrm>
              <a:off x="16750" y="-1"/>
              <a:ext cx="4217852" cy="6187717"/>
              <a:chOff x="0" y="-1"/>
              <a:chExt cx="4217850" cy="6187716"/>
            </a:xfrm>
          </p:grpSpPr>
          <p:grpSp>
            <p:nvGrpSpPr>
              <p:cNvPr id="2113" name="Group 2113"/>
              <p:cNvGrpSpPr/>
              <p:nvPr/>
            </p:nvGrpSpPr>
            <p:grpSpPr>
              <a:xfrm>
                <a:off x="43563" y="-1"/>
                <a:ext cx="1487334" cy="1987006"/>
                <a:chOff x="20066" y="-1"/>
                <a:chExt cx="1487332" cy="1987005"/>
              </a:xfrm>
            </p:grpSpPr>
            <p:sp>
              <p:nvSpPr>
                <p:cNvPr id="2111" name="Shape 2111"/>
                <p:cNvSpPr/>
                <p:nvPr/>
              </p:nvSpPr>
              <p:spPr>
                <a:xfrm>
                  <a:off x="103990" y="-1"/>
                  <a:ext cx="1403408" cy="3556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noAutofit/>
                </a:bodyPr>
                <a:lstStyle>
                  <a:lvl1pPr>
                    <a:defRPr sz="1800" cap="all" spc="360">
                      <a:solidFill>
                        <a:srgbClr val="1AA4BE"/>
                      </a:solidFill>
                      <a:latin typeface="+mn-lt"/>
                      <a:ea typeface="+mn-ea"/>
                      <a:cs typeface="+mn-cs"/>
                      <a:sym typeface="Montserrat-Regular"/>
                    </a:defRPr>
                  </a:lvl1pPr>
                </a:lstStyle>
                <a:p>
                  <a:r>
                    <a:rPr dirty="0">
                      <a:solidFill>
                        <a:schemeClr val="accent3"/>
                      </a:solidFill>
                    </a:rPr>
                    <a:t>Total</a:t>
                  </a:r>
                </a:p>
              </p:txBody>
            </p:sp>
            <p:sp>
              <p:nvSpPr>
                <p:cNvPr id="2112" name="Shape 2112"/>
                <p:cNvSpPr/>
                <p:nvPr/>
              </p:nvSpPr>
              <p:spPr>
                <a:xfrm>
                  <a:off x="20066" y="1987003"/>
                  <a:ext cx="1270001" cy="1"/>
                </a:xfrm>
                <a:prstGeom prst="line">
                  <a:avLst/>
                </a:prstGeom>
                <a:noFill/>
                <a:ln w="88900" cap="flat">
                  <a:solidFill>
                    <a:schemeClr val="accent3"/>
                  </a:solidFill>
                  <a:prstDash val="solid"/>
                  <a:miter lim="400000"/>
                </a:ln>
                <a:effectLst/>
              </p:spPr>
              <p:txBody>
                <a:bodyPr wrap="square" lIns="38100" tIns="38100" rIns="38100" bIns="38100" numCol="1" anchor="ctr">
                  <a:noAutofit/>
                </a:bodyPr>
                <a:lstStyle/>
                <a:p>
                  <a:pPr algn="ctr">
                    <a:defRPr sz="3000">
                      <a:solidFill>
                        <a:srgbClr val="000000"/>
                      </a:solidFill>
                      <a:latin typeface="Helvetica Light"/>
                      <a:ea typeface="Helvetica Light"/>
                      <a:cs typeface="Helvetica Light"/>
                      <a:sym typeface="Helvetica Light"/>
                    </a:defRPr>
                  </a:pPr>
                  <a:endParaRPr/>
                </a:p>
              </p:txBody>
            </p:sp>
          </p:grpSp>
          <p:sp>
            <p:nvSpPr>
              <p:cNvPr id="2114" name="Shape 2114"/>
              <p:cNvSpPr/>
              <p:nvPr/>
            </p:nvSpPr>
            <p:spPr>
              <a:xfrm>
                <a:off x="0" y="2496203"/>
                <a:ext cx="4217850" cy="3691512"/>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lgn="just" defTabSz="784225">
                  <a:defRPr sz="2185"/>
                </a:lvl1pPr>
              </a:lstStyle>
              <a:p>
                <a:r>
                  <a:t>Lorem Ipsum is simply dummy text of the printing and typesetting industry. Lorem Ipsum has been the industry's standard dummy text ever since the 1500s, when an unknown printer took a galley of type and scrambled it to make a leap into electronic typesetting, remaining essentially unchanged.</a:t>
                </a:r>
              </a:p>
            </p:txBody>
          </p:sp>
        </p:grpSp>
        <p:sp>
          <p:nvSpPr>
            <p:cNvPr id="2116" name="Shape 2116"/>
            <p:cNvSpPr/>
            <p:nvPr/>
          </p:nvSpPr>
          <p:spPr>
            <a:xfrm>
              <a:off x="0" y="164405"/>
              <a:ext cx="2689593" cy="1718270"/>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rPr dirty="0"/>
                <a:t>357</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17"/>
                                        </p:tgtEl>
                                        <p:attrNameLst>
                                          <p:attrName>style.visibility</p:attrName>
                                        </p:attrNameLst>
                                      </p:cBhvr>
                                      <p:to>
                                        <p:strVal val="visible"/>
                                      </p:to>
                                    </p:set>
                                    <p:anim calcmode="lin" valueType="num">
                                      <p:cBhvr additive="base">
                                        <p:cTn id="7" dur="500" fill="hold"/>
                                        <p:tgtEl>
                                          <p:spTgt spid="2117"/>
                                        </p:tgtEl>
                                        <p:attrNameLst>
                                          <p:attrName>ppt_x</p:attrName>
                                        </p:attrNameLst>
                                      </p:cBhvr>
                                      <p:tavLst>
                                        <p:tav tm="0">
                                          <p:val>
                                            <p:strVal val="#ppt_x"/>
                                          </p:val>
                                        </p:tav>
                                        <p:tav tm="100000">
                                          <p:val>
                                            <p:strVal val="#ppt_x"/>
                                          </p:val>
                                        </p:tav>
                                      </p:tavLst>
                                    </p:anim>
                                    <p:anim calcmode="lin" valueType="num">
                                      <p:cBhvr additive="base">
                                        <p:cTn id="8" dur="500" fill="hold"/>
                                        <p:tgtEl>
                                          <p:spTgt spid="21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21" name="Group 2121"/>
          <p:cNvGrpSpPr/>
          <p:nvPr/>
        </p:nvGrpSpPr>
        <p:grpSpPr>
          <a:xfrm>
            <a:off x="1270982" y="1540056"/>
            <a:ext cx="16830687" cy="2446293"/>
            <a:chOff x="0" y="0"/>
            <a:chExt cx="16830686" cy="2446291"/>
          </a:xfrm>
        </p:grpSpPr>
        <p:sp>
          <p:nvSpPr>
            <p:cNvPr id="2119" name="Shape 2119"/>
            <p:cNvSpPr/>
            <p:nvPr/>
          </p:nvSpPr>
          <p:spPr>
            <a:xfrm>
              <a:off x="-1" y="-1"/>
              <a:ext cx="7343523" cy="533401"/>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38100" tIns="38100" rIns="38100" bIns="38100" numCol="1" anchor="ctr">
              <a:spAutoFit/>
            </a:bodyPr>
            <a:lstStyle>
              <a:lvl1pPr algn="ctr">
                <a:defRPr sz="1800" cap="all" spc="360">
                  <a:solidFill>
                    <a:srgbClr val="818181"/>
                  </a:solidFill>
                  <a:latin typeface="+mn-lt"/>
                  <a:ea typeface="+mn-ea"/>
                  <a:cs typeface="+mn-cs"/>
                  <a:sym typeface="Montserrat-Regular"/>
                </a:defRPr>
              </a:lvl1pPr>
            </a:lstStyle>
            <a:p>
              <a:r>
                <a:t>http://designmodo.com/linecons-free/ </a:t>
              </a:r>
              <a:endParaRPr sz="1200" spc="240">
                <a:solidFill>
                  <a:srgbClr val="000000"/>
                </a:solidFill>
                <a:latin typeface="Times"/>
                <a:ea typeface="Times"/>
                <a:cs typeface="Times"/>
                <a:sym typeface="Times"/>
              </a:endParaRPr>
            </a:p>
          </p:txBody>
        </p:sp>
        <p:sp>
          <p:nvSpPr>
            <p:cNvPr id="2120" name="Shape 2120"/>
            <p:cNvSpPr/>
            <p:nvPr/>
          </p:nvSpPr>
          <p:spPr>
            <a:xfrm>
              <a:off x="25505" y="269458"/>
              <a:ext cx="16805181" cy="2176834"/>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t">
              <a:normAutofit/>
            </a:bodyPr>
            <a:lstStyle>
              <a:lvl1pPr>
                <a:defRPr sz="10000">
                  <a:solidFill>
                    <a:srgbClr val="323333"/>
                  </a:solidFill>
                  <a:latin typeface="+mn-lt"/>
                  <a:ea typeface="+mn-ea"/>
                  <a:cs typeface="+mn-cs"/>
                  <a:sym typeface="Montserrat-Regular"/>
                </a:defRPr>
              </a:lvl1pPr>
            </a:lstStyle>
            <a:p>
              <a:r>
                <a:t>Icon font</a:t>
              </a:r>
            </a:p>
          </p:txBody>
        </p:sp>
      </p:grpSp>
      <p:sp>
        <p:nvSpPr>
          <p:cNvPr id="2122" name="Shape 2122"/>
          <p:cNvSpPr>
            <a:spLocks noGrp="1"/>
          </p:cNvSpPr>
          <p:nvPr>
            <p:ph type="sldNum" sz="quarter" idx="2"/>
          </p:nvPr>
        </p:nvSpPr>
        <p:spPr>
          <a:xfrm>
            <a:off x="22600649" y="12233456"/>
            <a:ext cx="607908" cy="355601"/>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51</a:t>
            </a:fld>
            <a:endParaRPr/>
          </a:p>
        </p:txBody>
      </p:sp>
      <p:sp>
        <p:nvSpPr>
          <p:cNvPr id="2123" name="Shape 2123"/>
          <p:cNvSpPr/>
          <p:nvPr/>
        </p:nvSpPr>
        <p:spPr>
          <a:xfrm>
            <a:off x="1447799" y="4839890"/>
            <a:ext cx="21488401" cy="5509420"/>
          </a:xfrm>
          <a:prstGeom prst="rect">
            <a:avLst/>
          </a:prstGeom>
          <a:ln w="3175">
            <a:miter lim="400000"/>
          </a:ln>
          <a:extLst>
            <a:ext uri="{C572A759-6A51-4108-AA02-DFA0A04FC94B}">
              <ma14:wrappingTextBoxFlag xmlns:ma14="http://schemas.microsoft.com/office/mac/drawingml/2011/main" val="1"/>
            </a:ext>
          </a:extLst>
        </p:spPr>
        <p:txBody>
          <a:bodyPr wrap="none" lIns="38100" tIns="38100" rIns="38100" bIns="38100" anchor="ctr">
            <a:spAutoFit/>
          </a:bodyPr>
          <a:lstStyle/>
          <a:p>
            <a:pPr defTabSz="587022">
              <a:defRPr sz="8000">
                <a:solidFill>
                  <a:srgbClr val="323333"/>
                </a:solidFill>
                <a:latin typeface="linecons"/>
                <a:ea typeface="linecons"/>
                <a:cs typeface="linecons"/>
                <a:sym typeface="linecons"/>
              </a:defRPr>
            </a:pPr>
            <a:r>
              <a:t>               </a:t>
            </a:r>
          </a:p>
          <a:p>
            <a:pPr defTabSz="587022">
              <a:defRPr sz="8000">
                <a:solidFill>
                  <a:srgbClr val="323333"/>
                </a:solidFill>
                <a:latin typeface="linecons"/>
                <a:ea typeface="linecons"/>
                <a:cs typeface="linecons"/>
                <a:sym typeface="linecons"/>
              </a:defRPr>
            </a:pPr>
            <a:endParaRPr/>
          </a:p>
          <a:p>
            <a:pPr defTabSz="587022">
              <a:defRPr sz="8000">
                <a:solidFill>
                  <a:srgbClr val="323333"/>
                </a:solidFill>
                <a:latin typeface="linecons"/>
                <a:ea typeface="linecons"/>
                <a:cs typeface="linecons"/>
                <a:sym typeface="linecons"/>
              </a:defRPr>
            </a:pPr>
            <a:r>
              <a:t>               </a:t>
            </a:r>
          </a:p>
          <a:p>
            <a:pPr defTabSz="587022">
              <a:defRPr sz="8000">
                <a:solidFill>
                  <a:srgbClr val="323333"/>
                </a:solidFill>
                <a:latin typeface="linecons"/>
                <a:ea typeface="linecons"/>
                <a:cs typeface="linecons"/>
                <a:sym typeface="linecons"/>
              </a:defRPr>
            </a:pPr>
            <a:endParaRPr/>
          </a:p>
          <a:p>
            <a:pPr defTabSz="587022">
              <a:defRPr sz="8000">
                <a:solidFill>
                  <a:srgbClr val="323333"/>
                </a:solidFill>
                <a:latin typeface="linecons"/>
                <a:ea typeface="linecons"/>
                <a:cs typeface="linecons"/>
                <a:sym typeface="linecons"/>
              </a:defRPr>
            </a:pPr>
            <a:r>
              <a:t>              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21"/>
                                        </p:tgtEl>
                                        <p:attrNameLst>
                                          <p:attrName>style.visibility</p:attrName>
                                        </p:attrNameLst>
                                      </p:cBhvr>
                                      <p:to>
                                        <p:strVal val="visible"/>
                                      </p:to>
                                    </p:set>
                                    <p:anim calcmode="lin" valueType="num">
                                      <p:cBhvr additive="base">
                                        <p:cTn id="7" dur="500" fill="hold"/>
                                        <p:tgtEl>
                                          <p:spTgt spid="2121"/>
                                        </p:tgtEl>
                                        <p:attrNameLst>
                                          <p:attrName>ppt_x</p:attrName>
                                        </p:attrNameLst>
                                      </p:cBhvr>
                                      <p:tavLst>
                                        <p:tav tm="0">
                                          <p:val>
                                            <p:strVal val="0-#ppt_w/2"/>
                                          </p:val>
                                        </p:tav>
                                        <p:tav tm="100000">
                                          <p:val>
                                            <p:strVal val="#ppt_x"/>
                                          </p:val>
                                        </p:tav>
                                      </p:tavLst>
                                    </p:anim>
                                    <p:anim calcmode="lin" valueType="num">
                                      <p:cBhvr additive="base">
                                        <p:cTn id="8" dur="500" fill="hold"/>
                                        <p:tgtEl>
                                          <p:spTgt spid="21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123"/>
                                        </p:tgtEl>
                                        <p:attrNameLst>
                                          <p:attrName>style.visibility</p:attrName>
                                        </p:attrNameLst>
                                      </p:cBhvr>
                                      <p:to>
                                        <p:strVal val="visible"/>
                                      </p:to>
                                    </p:set>
                                    <p:animEffect transition="in" filter="fade">
                                      <p:cBhvr>
                                        <p:cTn id="13" dur="500"/>
                                        <p:tgtEl>
                                          <p:spTgt spid="2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3"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Medical - color1">
      <a:dk1>
        <a:srgbClr val="323232"/>
      </a:dk1>
      <a:lt1>
        <a:srgbClr val="A9A9A9"/>
      </a:lt1>
      <a:dk2>
        <a:srgbClr val="53585F"/>
      </a:dk2>
      <a:lt2>
        <a:srgbClr val="E5E5E5"/>
      </a:lt2>
      <a:accent1>
        <a:srgbClr val="52C3CA"/>
      </a:accent1>
      <a:accent2>
        <a:srgbClr val="19A3BD"/>
      </a:accent2>
      <a:accent3>
        <a:srgbClr val="0186AA"/>
      </a:accent3>
      <a:accent4>
        <a:srgbClr val="16638F"/>
      </a:accent4>
      <a:accent5>
        <a:srgbClr val="52C3CA"/>
      </a:accent5>
      <a:accent6>
        <a:srgbClr val="19A3BD"/>
      </a:accent6>
      <a:hlink>
        <a:srgbClr val="0186AA"/>
      </a:hlink>
      <a:folHlink>
        <a:srgbClr val="16638F"/>
      </a:folHlink>
    </a:clrScheme>
    <a:fontScheme name="White">
      <a:majorFont>
        <a:latin typeface="Montserrat-Regular"/>
        <a:ea typeface="Montserrat-Regular"/>
        <a:cs typeface="Montserrat-Regular"/>
      </a:majorFont>
      <a:minorFont>
        <a:latin typeface="Montserrat-Regular"/>
        <a:ea typeface="Montserrat-Regular"/>
        <a:cs typeface="Montserrat-Regular"/>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2700" dist="12700" dir="5400000" rotWithShape="0">
              <a:srgbClr val="000000">
                <a:alpha val="50000"/>
              </a:srgbClr>
            </a:outerShdw>
          </a:effectLst>
        </a:effectStyle>
        <a:effectStyle>
          <a:effectLst>
            <a:outerShdw blurRad="25400" rotWithShape="0">
              <a:srgbClr val="000000">
                <a:alpha val="50000"/>
              </a:srgbClr>
            </a:outerShdw>
          </a:effectLst>
        </a:effectStyle>
        <a:effectStyle>
          <a:effectLst>
            <a:outerShdw blurRad="127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12700" dist="12700" dir="5400000" rotWithShape="0">
            <a:srgbClr val="000000">
              <a:alpha val="50000"/>
            </a:srgbClr>
          </a:outerShdw>
        </a:effectLst>
        <a:sp3d/>
      </a:spPr>
      <a:bodyPr rot="0" spcFirstLastPara="1" vertOverflow="overflow" horzOverflow="overflow" vert="horz" wrap="square" lIns="38100" tIns="38100" rIns="38100" bIns="381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Montserrat-Regular"/>
        <a:ea typeface="Montserrat-Regular"/>
        <a:cs typeface="Montserrat-Regular"/>
      </a:majorFont>
      <a:minorFont>
        <a:latin typeface="Montserrat-Regular"/>
        <a:ea typeface="Montserrat-Regular"/>
        <a:cs typeface="Montserrat-Regular"/>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2700" dist="12700" dir="5400000" rotWithShape="0">
              <a:srgbClr val="000000">
                <a:alpha val="50000"/>
              </a:srgbClr>
            </a:outerShdw>
          </a:effectLst>
        </a:effectStyle>
        <a:effectStyle>
          <a:effectLst>
            <a:outerShdw blurRad="25400" rotWithShape="0">
              <a:srgbClr val="000000">
                <a:alpha val="50000"/>
              </a:srgbClr>
            </a:outerShdw>
          </a:effectLst>
        </a:effectStyle>
        <a:effectStyle>
          <a:effectLst>
            <a:outerShdw blurRad="12700" dist="127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3175" cap="flat">
          <a:noFill/>
          <a:miter lim="400000"/>
        </a:ln>
        <a:effectLst>
          <a:outerShdw blurRad="12700" dist="12700" dir="5400000" rotWithShape="0">
            <a:srgbClr val="000000">
              <a:alpha val="50000"/>
            </a:srgbClr>
          </a:outerShdw>
        </a:effectLst>
        <a:sp3d/>
      </a:spPr>
      <a:bodyPr rot="0" spcFirstLastPara="1" vertOverflow="overflow" horzOverflow="overflow" vert="horz" wrap="square" lIns="38100" tIns="38100" rIns="38100" bIns="381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2300" b="0" i="0" u="none" strike="noStrike" cap="none" spc="0" normalizeH="0" baseline="0">
            <a:ln>
              <a:noFill/>
            </a:ln>
            <a:solidFill>
              <a:srgbClr val="A9A9A9"/>
            </a:solidFill>
            <a:effectLst/>
            <a:uFillTx/>
            <a:latin typeface="PT Sans"/>
            <a:ea typeface="PT Sans"/>
            <a:cs typeface="PT Sans"/>
            <a:sym typeface="PT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237</TotalTime>
  <Words>7687</Words>
  <Application>Microsoft Macintosh PowerPoint</Application>
  <PresentationFormat>Custom</PresentationFormat>
  <Paragraphs>474</Paragraphs>
  <Slides>51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Calibri</vt:lpstr>
      <vt:lpstr>Helvetica Light</vt:lpstr>
      <vt:lpstr>Helvetica Neue</vt:lpstr>
      <vt:lpstr>linecons</vt:lpstr>
      <vt:lpstr>Montserrat-Regular</vt:lpstr>
      <vt:lpstr>Montserrat-SemiBold</vt:lpstr>
      <vt:lpstr>PT Sans</vt:lpstr>
      <vt:lpstr>Roboto Regular</vt:lpstr>
      <vt:lpstr>Times</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34</cp:revision>
  <dcterms:modified xsi:type="dcterms:W3CDTF">2016-04-30T11:48:15Z</dcterms:modified>
</cp:coreProperties>
</file>