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</p:sldIdLst>
  <p:sldSz cy="5143500" cx="9144000"/>
  <p:notesSz cx="6858000" cy="9144000"/>
  <p:embeddedFontLst>
    <p:embeddedFont>
      <p:font typeface="Roboto"/>
      <p:regular r:id="rId41"/>
      <p:bold r:id="rId42"/>
      <p:italic r:id="rId43"/>
      <p:boldItalic r:id="rId44"/>
    </p:embeddedFont>
    <p:embeddedFont>
      <p:font typeface="Proxima Nova"/>
      <p:regular r:id="rId45"/>
      <p:bold r:id="rId46"/>
      <p:italic r:id="rId47"/>
      <p:boldItalic r:id="rId48"/>
    </p:embeddedFont>
    <p:embeddedFont>
      <p:font typeface="Proxima Nova Semibold"/>
      <p:regular r:id="rId49"/>
      <p:bold r:id="rId50"/>
      <p:boldItalic r:id="rId51"/>
    </p:embeddedFont>
    <p:embeddedFont>
      <p:font typeface="Fira Sans Extra Condensed"/>
      <p:regular r:id="rId52"/>
      <p:bold r:id="rId53"/>
      <p:italic r:id="rId54"/>
      <p:boldItalic r:id="rId5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89C9E16-F99B-450E-AFB6-F2AAE7EF1D3B}">
  <a:tblStyle styleId="{C89C9E16-F99B-450E-AFB6-F2AAE7EF1D3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font" Target="fonts/Roboto-bold.fntdata"/><Relationship Id="rId41" Type="http://schemas.openxmlformats.org/officeDocument/2006/relationships/font" Target="fonts/Roboto-regular.fntdata"/><Relationship Id="rId44" Type="http://schemas.openxmlformats.org/officeDocument/2006/relationships/font" Target="fonts/Roboto-boldItalic.fntdata"/><Relationship Id="rId43" Type="http://schemas.openxmlformats.org/officeDocument/2006/relationships/font" Target="fonts/Roboto-italic.fntdata"/><Relationship Id="rId46" Type="http://schemas.openxmlformats.org/officeDocument/2006/relationships/font" Target="fonts/ProximaNova-bold.fntdata"/><Relationship Id="rId45" Type="http://schemas.openxmlformats.org/officeDocument/2006/relationships/font" Target="fonts/ProximaNova-regular.fnt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font" Target="fonts/ProximaNova-boldItalic.fntdata"/><Relationship Id="rId47" Type="http://schemas.openxmlformats.org/officeDocument/2006/relationships/font" Target="fonts/ProximaNova-italic.fntdata"/><Relationship Id="rId49" Type="http://schemas.openxmlformats.org/officeDocument/2006/relationships/font" Target="fonts/ProximaNovaSemibold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ProximaNovaSemibold-boldItalic.fntdata"/><Relationship Id="rId50" Type="http://schemas.openxmlformats.org/officeDocument/2006/relationships/font" Target="fonts/ProximaNovaSemibold-bold.fntdata"/><Relationship Id="rId53" Type="http://schemas.openxmlformats.org/officeDocument/2006/relationships/font" Target="fonts/FiraSansExtraCondensed-bold.fntdata"/><Relationship Id="rId52" Type="http://schemas.openxmlformats.org/officeDocument/2006/relationships/font" Target="fonts/FiraSansExtraCondensed-regular.fntdata"/><Relationship Id="rId11" Type="http://schemas.openxmlformats.org/officeDocument/2006/relationships/slide" Target="slides/slide5.xml"/><Relationship Id="rId55" Type="http://schemas.openxmlformats.org/officeDocument/2006/relationships/font" Target="fonts/FiraSansExtraCondensed-boldItalic.fntdata"/><Relationship Id="rId10" Type="http://schemas.openxmlformats.org/officeDocument/2006/relationships/slide" Target="slides/slide4.xml"/><Relationship Id="rId54" Type="http://schemas.openxmlformats.org/officeDocument/2006/relationships/font" Target="fonts/FiraSansExtraCondensed-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d32481a564_0_4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d32481a564_0_4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d358be461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d358be461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cdff66f731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cdff66f731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cdff66f731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cdff66f731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cdff66f731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cdff66f731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cdff66f731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cdff66f731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cdff66f731_0_3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cdff66f731_0_3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d32481a564_0_5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d32481a564_0_5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d32481a564_0_7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d32481a564_0_7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d32481a564_0_5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7" name="Google Shape;487;gd32481a564_0_5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d32481a564_0_7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d32481a564_0_7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d32481a564_0_6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gd32481a564_0_6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d32481a564_0_8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d32481a564_0_8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gd32481a564_0_8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8" name="Google Shape;658;gd32481a564_0_8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d32481a564_0_10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4" name="Google Shape;684;gd32481a564_0_10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6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gd32481a564_0_14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8" name="Google Shape;988;gd32481a564_0_14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gd32481a564_0_14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3" name="Google Shape;1023;gd32481a564_0_14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gd32481a564_0_14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1" name="Google Shape;1071;gd32481a564_0_14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5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" name="Google Shape;1136;gd32481a564_0_16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7" name="Google Shape;1137;gd32481a564_0_16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1" name="Shape 1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" name="Google Shape;1142;gd32481a564_0_16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3" name="Google Shape;1143;gd32481a564_0_16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7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Google Shape;1188;gd32481a564_0_16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9" name="Google Shape;1189;gd32481a564_0_16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2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gd32481a564_0_9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4" name="Google Shape;1224;gd32481a564_0_9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3" name="Shape 1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4" name="Google Shape;1264;gd32481a564_0_17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5" name="Google Shape;1265;gd32481a564_0_17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9" name="Shape 1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" name="Google Shape;1300;gd32481a564_0_17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1" name="Google Shape;1301;gd32481a564_0_17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8" name="Shape 1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9" name="Google Shape;1329;gd32481a564_0_17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0" name="Google Shape;1330;gd32481a564_0_17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5" name="Shape 1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6" name="Google Shape;1336;gd32481a564_0_19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7" name="Google Shape;1337;gd32481a564_0_19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5" name="Shape 1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6" name="Google Shape;1376;gd32481a564_0_1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7" name="Google Shape;1377;gd32481a564_0_1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7" name="Shape 1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" name="Google Shape;1408;gd32481a564_0_18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9" name="Google Shape;1409;gd32481a564_0_18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7" name="Shape 1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Google Shape;1438;gd32481a564_0_19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9" name="Google Shape;1439;gd32481a564_0_19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9" name="Shape 1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0" name="Google Shape;1480;gd32481a564_0_19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1" name="Google Shape;1481;gd32481a564_0_19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0" name="Shape 1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1" name="Google Shape;1571;gd32481a564_0_20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2" name="Google Shape;1572;gd32481a564_0_20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8" name="Shape 1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9" name="Google Shape;1619;SLIDES_API1771598938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0" name="Google Shape;1620;SLIDES_API1771598938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5" name="Shape 1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6" name="Google Shape;1626;SLIDES_API1771598938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7" name="Google Shape;1627;SLIDES_API177159893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2" name="Shape 1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3" name="Google Shape;1633;gb4b4ce9100_0_12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4" name="Google Shape;1634;gb4b4ce9100_0_1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5454850" y="1265626"/>
            <a:ext cx="3231600" cy="221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5455200" y="3454588"/>
            <a:ext cx="3231600" cy="48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457200" y="1160825"/>
            <a:ext cx="8229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b="1" sz="2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160825"/>
            <a:ext cx="8229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0E2A47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slidesgo.com/slidesgo-school/presentation-tips/how-to-modify-a-graph-in-our-templates?utm_source=slidesgo_template&amp;utm_medium=referral-link&amp;utm_campaign=how-to-modify-a-graph-in-our-templates&amp;utm_term=slidesgo-school&amp;utm_content=how-to-modify-a-graph-in-our-templates" TargetMode="External"/><Relationship Id="rId4" Type="http://schemas.openxmlformats.org/officeDocument/2006/relationships/hyperlink" Target="https://docs.google.com/spreadsheets/d/1KjUpuWUN6QQ4ZxU7J_IlMBnVCqbkLbmCSFTM9U_VAOU/copy" TargetMode="External"/><Relationship Id="rId5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s://docs.google.com/spreadsheets/d/1KjUpuWUN6QQ4ZxU7J_IlMBnVCqbkLbmCSFTM9U_VAOU/copy" TargetMode="External"/><Relationship Id="rId4" Type="http://schemas.openxmlformats.org/officeDocument/2006/relationships/image" Target="../media/image2.png"/><Relationship Id="rId5" Type="http://schemas.openxmlformats.org/officeDocument/2006/relationships/hyperlink" Target="https://slidesgo.com/slidesgo-school/presentation-tips/how-to-modify-a-graph-in-our-templates?utm_source=slidesgo_template&amp;utm_medium=referral-link&amp;utm_campaign=how-to-modify-a-graph-in-our-templates&amp;utm_term=slidesgo-school&amp;utm_content=how-to-modify-a-graph-in-our-templates" TargetMode="Externa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://bit.ly/2PfT4lq" TargetMode="External"/><Relationship Id="rId4" Type="http://schemas.openxmlformats.org/officeDocument/2006/relationships/hyperlink" Target="http://bit.ly/33VAFh3" TargetMode="External"/><Relationship Id="rId5" Type="http://schemas.openxmlformats.org/officeDocument/2006/relationships/hyperlink" Target="http://bit.ly/30B07Gq" TargetMode="Externa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hyperlink" Target="http://bit.ly/2PfT4lq" TargetMode="External"/><Relationship Id="rId4" Type="http://schemas.openxmlformats.org/officeDocument/2006/relationships/hyperlink" Target="http://bit.ly/33VAFh3" TargetMode="External"/><Relationship Id="rId5" Type="http://schemas.openxmlformats.org/officeDocument/2006/relationships/hyperlink" Target="http://bit.ly/30B07Gq" TargetMode="Externa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hyperlink" Target="https://bit.ly/2ZjL1pd" TargetMode="External"/><Relationship Id="rId4" Type="http://schemas.openxmlformats.org/officeDocument/2006/relationships/hyperlink" Target="https://bit.ly/2ZjL1pd" TargetMode="External"/><Relationship Id="rId5" Type="http://schemas.openxmlformats.org/officeDocument/2006/relationships/hyperlink" Target="http://bit.ly/30B07Gq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/>
          <p:nvPr>
            <p:ph type="ctrTitle"/>
          </p:nvPr>
        </p:nvSpPr>
        <p:spPr>
          <a:xfrm>
            <a:off x="5454850" y="1265626"/>
            <a:ext cx="3231600" cy="221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Match Colors Infographics</a:t>
            </a:r>
            <a:endParaRPr/>
          </a:p>
        </p:txBody>
      </p:sp>
      <p:sp>
        <p:nvSpPr>
          <p:cNvPr id="59" name="Google Shape;59;p15"/>
          <p:cNvSpPr txBox="1"/>
          <p:nvPr>
            <p:ph idx="1" type="subTitle"/>
          </p:nvPr>
        </p:nvSpPr>
        <p:spPr>
          <a:xfrm>
            <a:off x="5455200" y="3454588"/>
            <a:ext cx="3231600" cy="48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is where this template begins</a:t>
            </a:r>
            <a:endParaRPr/>
          </a:p>
        </p:txBody>
      </p:sp>
      <p:grpSp>
        <p:nvGrpSpPr>
          <p:cNvPr id="60" name="Google Shape;60;p15"/>
          <p:cNvGrpSpPr/>
          <p:nvPr/>
        </p:nvGrpSpPr>
        <p:grpSpPr>
          <a:xfrm>
            <a:off x="457194" y="348813"/>
            <a:ext cx="4445764" cy="4445742"/>
            <a:chOff x="457194" y="348813"/>
            <a:chExt cx="4445764" cy="4445742"/>
          </a:xfrm>
        </p:grpSpPr>
        <p:sp>
          <p:nvSpPr>
            <p:cNvPr id="61" name="Google Shape;61;p15"/>
            <p:cNvSpPr/>
            <p:nvPr/>
          </p:nvSpPr>
          <p:spPr>
            <a:xfrm rot="10800000">
              <a:off x="1570858" y="348813"/>
              <a:ext cx="1113670" cy="2226190"/>
            </a:xfrm>
            <a:custGeom>
              <a:rect b="b" l="l" r="r" t="t"/>
              <a:pathLst>
                <a:path extrusionOk="0" h="24564" w="12289">
                  <a:moveTo>
                    <a:pt x="13" y="0"/>
                  </a:moveTo>
                  <a:lnTo>
                    <a:pt x="1" y="24"/>
                  </a:lnTo>
                  <a:lnTo>
                    <a:pt x="1" y="24564"/>
                  </a:lnTo>
                  <a:lnTo>
                    <a:pt x="25" y="24564"/>
                  </a:lnTo>
                  <a:lnTo>
                    <a:pt x="858" y="24552"/>
                  </a:lnTo>
                  <a:lnTo>
                    <a:pt x="2513" y="24445"/>
                  </a:lnTo>
                  <a:lnTo>
                    <a:pt x="4133" y="24230"/>
                  </a:lnTo>
                  <a:lnTo>
                    <a:pt x="5704" y="23909"/>
                  </a:lnTo>
                  <a:lnTo>
                    <a:pt x="7252" y="23480"/>
                  </a:lnTo>
                  <a:lnTo>
                    <a:pt x="8752" y="22968"/>
                  </a:lnTo>
                  <a:lnTo>
                    <a:pt x="10205" y="22361"/>
                  </a:lnTo>
                  <a:lnTo>
                    <a:pt x="11610" y="21659"/>
                  </a:lnTo>
                  <a:lnTo>
                    <a:pt x="12289" y="21266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6"/>
            </a:solidFill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5"/>
            <p:cNvSpPr/>
            <p:nvPr/>
          </p:nvSpPr>
          <p:spPr>
            <a:xfrm rot="10800000">
              <a:off x="2683350" y="2572828"/>
              <a:ext cx="91" cy="2175"/>
            </a:xfrm>
            <a:custGeom>
              <a:rect b="b" l="l" r="r" t="t"/>
              <a:pathLst>
                <a:path extrusionOk="0" h="24" w="1">
                  <a:moveTo>
                    <a:pt x="1" y="24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24"/>
                  </a:lnTo>
                  <a:close/>
                </a:path>
              </a:pathLst>
            </a:custGeom>
            <a:solidFill>
              <a:srgbClr val="0091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5"/>
            <p:cNvSpPr/>
            <p:nvPr/>
          </p:nvSpPr>
          <p:spPr>
            <a:xfrm rot="10800000">
              <a:off x="457206" y="1463462"/>
              <a:ext cx="2261396" cy="1131297"/>
            </a:xfrm>
            <a:custGeom>
              <a:rect b="b" l="l" r="r" t="t"/>
              <a:pathLst>
                <a:path extrusionOk="0" h="12265" w="24517">
                  <a:moveTo>
                    <a:pt x="0" y="0"/>
                  </a:moveTo>
                  <a:lnTo>
                    <a:pt x="21254" y="12264"/>
                  </a:lnTo>
                  <a:lnTo>
                    <a:pt x="21635" y="11585"/>
                  </a:lnTo>
                  <a:lnTo>
                    <a:pt x="22326" y="10180"/>
                  </a:lnTo>
                  <a:lnTo>
                    <a:pt x="22933" y="8728"/>
                  </a:lnTo>
                  <a:lnTo>
                    <a:pt x="23445" y="7239"/>
                  </a:lnTo>
                  <a:lnTo>
                    <a:pt x="23862" y="5692"/>
                  </a:lnTo>
                  <a:lnTo>
                    <a:pt x="24183" y="4120"/>
                  </a:lnTo>
                  <a:lnTo>
                    <a:pt x="24397" y="2513"/>
                  </a:lnTo>
                  <a:lnTo>
                    <a:pt x="24505" y="869"/>
                  </a:lnTo>
                  <a:lnTo>
                    <a:pt x="24516" y="36"/>
                  </a:lnTo>
                  <a:lnTo>
                    <a:pt x="24516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5"/>
            <p:cNvSpPr/>
            <p:nvPr/>
          </p:nvSpPr>
          <p:spPr>
            <a:xfrm rot="10800000">
              <a:off x="753929" y="645583"/>
              <a:ext cx="1948905" cy="1949912"/>
            </a:xfrm>
            <a:custGeom>
              <a:rect b="b" l="l" r="r" t="t"/>
              <a:pathLst>
                <a:path extrusionOk="0" h="21290" w="21279">
                  <a:moveTo>
                    <a:pt x="1" y="0"/>
                  </a:moveTo>
                  <a:lnTo>
                    <a:pt x="1" y="24"/>
                  </a:lnTo>
                  <a:lnTo>
                    <a:pt x="13" y="24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" y="0"/>
                  </a:lnTo>
                  <a:close/>
                  <a:moveTo>
                    <a:pt x="15" y="26"/>
                  </a:moveTo>
                  <a:lnTo>
                    <a:pt x="12288" y="21289"/>
                  </a:lnTo>
                  <a:lnTo>
                    <a:pt x="12979" y="20873"/>
                  </a:lnTo>
                  <a:lnTo>
                    <a:pt x="14313" y="19980"/>
                  </a:lnTo>
                  <a:lnTo>
                    <a:pt x="15599" y="19003"/>
                  </a:lnTo>
                  <a:lnTo>
                    <a:pt x="16801" y="17932"/>
                  </a:lnTo>
                  <a:lnTo>
                    <a:pt x="17932" y="16801"/>
                  </a:lnTo>
                  <a:lnTo>
                    <a:pt x="18992" y="15598"/>
                  </a:lnTo>
                  <a:lnTo>
                    <a:pt x="19968" y="14312"/>
                  </a:lnTo>
                  <a:lnTo>
                    <a:pt x="20861" y="12979"/>
                  </a:lnTo>
                  <a:lnTo>
                    <a:pt x="21278" y="12288"/>
                  </a:lnTo>
                  <a:lnTo>
                    <a:pt x="15" y="26"/>
                  </a:lnTo>
                  <a:close/>
                </a:path>
              </a:pathLst>
            </a:custGeom>
            <a:solidFill>
              <a:srgbClr val="2E3191"/>
            </a:solidFill>
            <a:ln cap="flat" cmpd="sng" w="9525">
              <a:solidFill>
                <a:srgbClr val="2E319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5"/>
            <p:cNvSpPr/>
            <p:nvPr/>
          </p:nvSpPr>
          <p:spPr>
            <a:xfrm rot="10800000">
              <a:off x="2685496" y="1464536"/>
              <a:ext cx="2217462" cy="1110467"/>
            </a:xfrm>
            <a:custGeom>
              <a:rect b="b" l="l" r="r" t="t"/>
              <a:pathLst>
                <a:path extrusionOk="0" h="12253" w="24469">
                  <a:moveTo>
                    <a:pt x="1" y="0"/>
                  </a:moveTo>
                  <a:lnTo>
                    <a:pt x="1" y="36"/>
                  </a:lnTo>
                  <a:lnTo>
                    <a:pt x="1" y="869"/>
                  </a:lnTo>
                  <a:lnTo>
                    <a:pt x="120" y="2501"/>
                  </a:lnTo>
                  <a:lnTo>
                    <a:pt x="334" y="4120"/>
                  </a:lnTo>
                  <a:lnTo>
                    <a:pt x="644" y="5692"/>
                  </a:lnTo>
                  <a:lnTo>
                    <a:pt x="1060" y="7228"/>
                  </a:lnTo>
                  <a:lnTo>
                    <a:pt x="1572" y="8716"/>
                  </a:lnTo>
                  <a:lnTo>
                    <a:pt x="2180" y="10169"/>
                  </a:lnTo>
                  <a:lnTo>
                    <a:pt x="2870" y="11574"/>
                  </a:lnTo>
                  <a:lnTo>
                    <a:pt x="3251" y="12252"/>
                  </a:lnTo>
                  <a:lnTo>
                    <a:pt x="24469" y="0"/>
                  </a:lnTo>
                  <a:close/>
                </a:path>
              </a:pathLst>
            </a:custGeom>
            <a:solidFill>
              <a:srgbClr val="F05A24"/>
            </a:solidFill>
            <a:ln cap="flat" cmpd="sng" w="9525">
              <a:solidFill>
                <a:srgbClr val="F05A2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5"/>
            <p:cNvSpPr/>
            <p:nvPr/>
          </p:nvSpPr>
          <p:spPr>
            <a:xfrm rot="10800000">
              <a:off x="2683335" y="348813"/>
              <a:ext cx="1111495" cy="2224106"/>
            </a:xfrm>
            <a:custGeom>
              <a:rect b="b" l="l" r="r" t="t"/>
              <a:pathLst>
                <a:path extrusionOk="0" h="24541" w="12265">
                  <a:moveTo>
                    <a:pt x="12265" y="1"/>
                  </a:moveTo>
                  <a:lnTo>
                    <a:pt x="1" y="21231"/>
                  </a:lnTo>
                  <a:lnTo>
                    <a:pt x="680" y="21624"/>
                  </a:lnTo>
                  <a:lnTo>
                    <a:pt x="2085" y="22326"/>
                  </a:lnTo>
                  <a:lnTo>
                    <a:pt x="3537" y="22933"/>
                  </a:lnTo>
                  <a:lnTo>
                    <a:pt x="5037" y="23445"/>
                  </a:lnTo>
                  <a:lnTo>
                    <a:pt x="6585" y="23874"/>
                  </a:lnTo>
                  <a:lnTo>
                    <a:pt x="8169" y="24195"/>
                  </a:lnTo>
                  <a:lnTo>
                    <a:pt x="9788" y="24410"/>
                  </a:lnTo>
                  <a:lnTo>
                    <a:pt x="11431" y="24529"/>
                  </a:lnTo>
                  <a:lnTo>
                    <a:pt x="12265" y="24541"/>
                  </a:lnTo>
                  <a:lnTo>
                    <a:pt x="12265" y="1"/>
                  </a:lnTo>
                  <a:close/>
                </a:path>
              </a:pathLst>
            </a:custGeom>
            <a:solidFill>
              <a:srgbClr val="D3145A"/>
            </a:solidFill>
            <a:ln cap="flat" cmpd="sng" w="9525">
              <a:solidFill>
                <a:srgbClr val="D3145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5"/>
            <p:cNvSpPr/>
            <p:nvPr/>
          </p:nvSpPr>
          <p:spPr>
            <a:xfrm rot="10800000">
              <a:off x="2683325" y="648792"/>
              <a:ext cx="1925020" cy="1926211"/>
            </a:xfrm>
            <a:custGeom>
              <a:rect b="b" l="l" r="r" t="t"/>
              <a:pathLst>
                <a:path extrusionOk="0" h="21254" w="21242">
                  <a:moveTo>
                    <a:pt x="21218" y="0"/>
                  </a:moveTo>
                  <a:lnTo>
                    <a:pt x="0" y="12252"/>
                  </a:lnTo>
                  <a:lnTo>
                    <a:pt x="417" y="12943"/>
                  </a:lnTo>
                  <a:lnTo>
                    <a:pt x="1310" y="14288"/>
                  </a:lnTo>
                  <a:lnTo>
                    <a:pt x="2286" y="15562"/>
                  </a:lnTo>
                  <a:lnTo>
                    <a:pt x="3334" y="16777"/>
                  </a:lnTo>
                  <a:lnTo>
                    <a:pt x="4477" y="17908"/>
                  </a:lnTo>
                  <a:lnTo>
                    <a:pt x="5680" y="18968"/>
                  </a:lnTo>
                  <a:lnTo>
                    <a:pt x="6954" y="19944"/>
                  </a:lnTo>
                  <a:lnTo>
                    <a:pt x="8287" y="20849"/>
                  </a:lnTo>
                  <a:lnTo>
                    <a:pt x="8978" y="21254"/>
                  </a:lnTo>
                  <a:lnTo>
                    <a:pt x="21242" y="24"/>
                  </a:lnTo>
                  <a:lnTo>
                    <a:pt x="21242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5"/>
            <p:cNvSpPr/>
            <p:nvPr/>
          </p:nvSpPr>
          <p:spPr>
            <a:xfrm rot="10800000">
              <a:off x="2682262" y="2576000"/>
              <a:ext cx="91" cy="91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5"/>
            <p:cNvSpPr/>
            <p:nvPr/>
          </p:nvSpPr>
          <p:spPr>
            <a:xfrm rot="10800000">
              <a:off x="2682262" y="2576000"/>
              <a:ext cx="91" cy="91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5"/>
            <p:cNvSpPr/>
            <p:nvPr/>
          </p:nvSpPr>
          <p:spPr>
            <a:xfrm rot="10800000">
              <a:off x="2682262" y="2576000"/>
              <a:ext cx="91" cy="91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5"/>
            <p:cNvSpPr/>
            <p:nvPr/>
          </p:nvSpPr>
          <p:spPr>
            <a:xfrm rot="10800000">
              <a:off x="2682262" y="2576000"/>
              <a:ext cx="91" cy="1178"/>
            </a:xfrm>
            <a:custGeom>
              <a:rect b="b" l="l" r="r" t="t"/>
              <a:pathLst>
                <a:path extrusionOk="0" h="13" w="1">
                  <a:moveTo>
                    <a:pt x="1" y="12"/>
                  </a:moveTo>
                  <a:lnTo>
                    <a:pt x="1" y="0"/>
                  </a:lnTo>
                  <a:lnTo>
                    <a:pt x="1" y="1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5"/>
            <p:cNvSpPr/>
            <p:nvPr/>
          </p:nvSpPr>
          <p:spPr>
            <a:xfrm rot="10800000">
              <a:off x="2682262" y="2576000"/>
              <a:ext cx="91" cy="1178"/>
            </a:xfrm>
            <a:custGeom>
              <a:rect b="b" l="l" r="r" t="t"/>
              <a:pathLst>
                <a:path extrusionOk="0" h="13" w="1">
                  <a:moveTo>
                    <a:pt x="1" y="12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1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5"/>
            <p:cNvSpPr/>
            <p:nvPr/>
          </p:nvSpPr>
          <p:spPr>
            <a:xfrm rot="10800000">
              <a:off x="2682262" y="2576000"/>
              <a:ext cx="1178" cy="1178"/>
            </a:xfrm>
            <a:custGeom>
              <a:rect b="b" l="l" r="r" t="t"/>
              <a:pathLst>
                <a:path extrusionOk="0" h="13" w="13">
                  <a:moveTo>
                    <a:pt x="1" y="0"/>
                  </a:moveTo>
                  <a:lnTo>
                    <a:pt x="13" y="1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5"/>
            <p:cNvSpPr/>
            <p:nvPr/>
          </p:nvSpPr>
          <p:spPr>
            <a:xfrm rot="10800000">
              <a:off x="2682262" y="2577087"/>
              <a:ext cx="1178" cy="1178"/>
            </a:xfrm>
            <a:custGeom>
              <a:rect b="b" l="l" r="r" t="t"/>
              <a:pathLst>
                <a:path extrusionOk="0" h="13" w="13">
                  <a:moveTo>
                    <a:pt x="1" y="0"/>
                  </a:moveTo>
                  <a:lnTo>
                    <a:pt x="1" y="12"/>
                  </a:lnTo>
                  <a:lnTo>
                    <a:pt x="13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5"/>
            <p:cNvSpPr/>
            <p:nvPr/>
          </p:nvSpPr>
          <p:spPr>
            <a:xfrm rot="10800000">
              <a:off x="2683350" y="2576000"/>
              <a:ext cx="91" cy="91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5"/>
            <p:cNvSpPr/>
            <p:nvPr/>
          </p:nvSpPr>
          <p:spPr>
            <a:xfrm rot="10800000">
              <a:off x="2682262" y="2576000"/>
              <a:ext cx="91" cy="91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5"/>
            <p:cNvSpPr/>
            <p:nvPr/>
          </p:nvSpPr>
          <p:spPr>
            <a:xfrm rot="10800000">
              <a:off x="2682262" y="2576000"/>
              <a:ext cx="1178" cy="1178"/>
            </a:xfrm>
            <a:custGeom>
              <a:rect b="b" l="l" r="r" t="t"/>
              <a:pathLst>
                <a:path extrusionOk="0" h="13" w="13">
                  <a:moveTo>
                    <a:pt x="1" y="0"/>
                  </a:moveTo>
                  <a:lnTo>
                    <a:pt x="1" y="12"/>
                  </a:lnTo>
                  <a:lnTo>
                    <a:pt x="13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5"/>
            <p:cNvSpPr/>
            <p:nvPr/>
          </p:nvSpPr>
          <p:spPr>
            <a:xfrm rot="10800000">
              <a:off x="2683350" y="2576000"/>
              <a:ext cx="91" cy="91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5"/>
            <p:cNvSpPr/>
            <p:nvPr/>
          </p:nvSpPr>
          <p:spPr>
            <a:xfrm rot="10800000">
              <a:off x="2683350" y="2576000"/>
              <a:ext cx="91" cy="91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5"/>
            <p:cNvSpPr/>
            <p:nvPr/>
          </p:nvSpPr>
          <p:spPr>
            <a:xfrm rot="10800000">
              <a:off x="2682262" y="2574912"/>
              <a:ext cx="1178" cy="1178"/>
            </a:xfrm>
            <a:custGeom>
              <a:rect b="b" l="l" r="r" t="t"/>
              <a:pathLst>
                <a:path extrusionOk="0" h="13" w="13">
                  <a:moveTo>
                    <a:pt x="1" y="0"/>
                  </a:moveTo>
                  <a:lnTo>
                    <a:pt x="13" y="1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5"/>
            <p:cNvSpPr/>
            <p:nvPr/>
          </p:nvSpPr>
          <p:spPr>
            <a:xfrm rot="10800000">
              <a:off x="2682262" y="2576000"/>
              <a:ext cx="1178" cy="91"/>
            </a:xfrm>
            <a:custGeom>
              <a:rect b="b" l="l" r="r" t="t"/>
              <a:pathLst>
                <a:path extrusionOk="0" h="1" w="13">
                  <a:moveTo>
                    <a:pt x="1" y="0"/>
                  </a:moveTo>
                  <a:lnTo>
                    <a:pt x="1" y="0"/>
                  </a:lnTo>
                  <a:lnTo>
                    <a:pt x="1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5"/>
            <p:cNvSpPr/>
            <p:nvPr/>
          </p:nvSpPr>
          <p:spPr>
            <a:xfrm rot="10800000">
              <a:off x="2682262" y="2576000"/>
              <a:ext cx="1178" cy="91"/>
            </a:xfrm>
            <a:custGeom>
              <a:rect b="b" l="l" r="r" t="t"/>
              <a:pathLst>
                <a:path extrusionOk="0" h="1" w="13">
                  <a:moveTo>
                    <a:pt x="13" y="0"/>
                  </a:moveTo>
                  <a:lnTo>
                    <a:pt x="13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5"/>
            <p:cNvSpPr/>
            <p:nvPr/>
          </p:nvSpPr>
          <p:spPr>
            <a:xfrm rot="10800000">
              <a:off x="2683350" y="2576000"/>
              <a:ext cx="91" cy="1178"/>
            </a:xfrm>
            <a:custGeom>
              <a:rect b="b" l="l" r="r" t="t"/>
              <a:pathLst>
                <a:path extrusionOk="0" h="13" w="1">
                  <a:moveTo>
                    <a:pt x="1" y="12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1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5"/>
            <p:cNvSpPr/>
            <p:nvPr/>
          </p:nvSpPr>
          <p:spPr>
            <a:xfrm rot="10800000">
              <a:off x="457194" y="2573785"/>
              <a:ext cx="2227336" cy="1112625"/>
            </a:xfrm>
            <a:custGeom>
              <a:rect b="b" l="l" r="r" t="t"/>
              <a:pathLst>
                <a:path extrusionOk="0" h="12265" w="24553">
                  <a:moveTo>
                    <a:pt x="21242" y="0"/>
                  </a:moveTo>
                  <a:lnTo>
                    <a:pt x="1" y="12264"/>
                  </a:lnTo>
                  <a:lnTo>
                    <a:pt x="24552" y="12264"/>
                  </a:lnTo>
                  <a:lnTo>
                    <a:pt x="24541" y="11431"/>
                  </a:lnTo>
                  <a:lnTo>
                    <a:pt x="24421" y="9788"/>
                  </a:lnTo>
                  <a:lnTo>
                    <a:pt x="24207" y="8168"/>
                  </a:lnTo>
                  <a:lnTo>
                    <a:pt x="23886" y="6585"/>
                  </a:lnTo>
                  <a:lnTo>
                    <a:pt x="23457" y="5049"/>
                  </a:lnTo>
                  <a:lnTo>
                    <a:pt x="22945" y="3537"/>
                  </a:lnTo>
                  <a:lnTo>
                    <a:pt x="22326" y="2084"/>
                  </a:lnTo>
                  <a:lnTo>
                    <a:pt x="21623" y="679"/>
                  </a:lnTo>
                  <a:lnTo>
                    <a:pt x="21242" y="0"/>
                  </a:lnTo>
                  <a:close/>
                </a:path>
              </a:pathLst>
            </a:custGeom>
            <a:solidFill>
              <a:srgbClr val="00A89C"/>
            </a:solidFill>
            <a:ln cap="flat" cmpd="sng" w="9525">
              <a:solidFill>
                <a:srgbClr val="00A89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5"/>
            <p:cNvSpPr/>
            <p:nvPr/>
          </p:nvSpPr>
          <p:spPr>
            <a:xfrm rot="10800000">
              <a:off x="2682262" y="2574912"/>
              <a:ext cx="91" cy="1178"/>
            </a:xfrm>
            <a:custGeom>
              <a:rect b="b" l="l" r="r" t="t"/>
              <a:pathLst>
                <a:path extrusionOk="0" h="13" w="1">
                  <a:moveTo>
                    <a:pt x="1" y="12"/>
                  </a:moveTo>
                  <a:lnTo>
                    <a:pt x="1" y="12"/>
                  </a:lnTo>
                  <a:lnTo>
                    <a:pt x="1" y="0"/>
                  </a:lnTo>
                  <a:lnTo>
                    <a:pt x="1" y="1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5"/>
            <p:cNvSpPr/>
            <p:nvPr/>
          </p:nvSpPr>
          <p:spPr>
            <a:xfrm rot="10800000">
              <a:off x="2682262" y="2574912"/>
              <a:ext cx="91" cy="1178"/>
            </a:xfrm>
            <a:custGeom>
              <a:rect b="b" l="l" r="r" t="t"/>
              <a:pathLst>
                <a:path extrusionOk="0" h="13" w="1">
                  <a:moveTo>
                    <a:pt x="1" y="0"/>
                  </a:moveTo>
                  <a:lnTo>
                    <a:pt x="1" y="0"/>
                  </a:lnTo>
                  <a:lnTo>
                    <a:pt x="1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5"/>
            <p:cNvSpPr/>
            <p:nvPr/>
          </p:nvSpPr>
          <p:spPr>
            <a:xfrm rot="10800000">
              <a:off x="1573033" y="2576974"/>
              <a:ext cx="1110407" cy="2217580"/>
            </a:xfrm>
            <a:custGeom>
              <a:rect b="b" l="l" r="r" t="t"/>
              <a:pathLst>
                <a:path extrusionOk="0" h="24469" w="12253">
                  <a:moveTo>
                    <a:pt x="1" y="0"/>
                  </a:moveTo>
                  <a:lnTo>
                    <a:pt x="1" y="24456"/>
                  </a:lnTo>
                  <a:lnTo>
                    <a:pt x="13" y="24468"/>
                  </a:lnTo>
                  <a:lnTo>
                    <a:pt x="12253" y="3262"/>
                  </a:lnTo>
                  <a:lnTo>
                    <a:pt x="11574" y="2870"/>
                  </a:lnTo>
                  <a:lnTo>
                    <a:pt x="10169" y="2179"/>
                  </a:lnTo>
                  <a:lnTo>
                    <a:pt x="8717" y="1584"/>
                  </a:lnTo>
                  <a:lnTo>
                    <a:pt x="7228" y="1072"/>
                  </a:lnTo>
                  <a:lnTo>
                    <a:pt x="5692" y="655"/>
                  </a:lnTo>
                  <a:lnTo>
                    <a:pt x="4109" y="333"/>
                  </a:lnTo>
                  <a:lnTo>
                    <a:pt x="2501" y="119"/>
                  </a:lnTo>
                  <a:lnTo>
                    <a:pt x="858" y="12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D8DF21"/>
            </a:solidFill>
            <a:ln cap="flat" cmpd="sng" w="9525">
              <a:solidFill>
                <a:srgbClr val="D8DF2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5"/>
            <p:cNvSpPr/>
            <p:nvPr/>
          </p:nvSpPr>
          <p:spPr>
            <a:xfrm rot="10800000">
              <a:off x="752900" y="2553464"/>
              <a:ext cx="1953229" cy="1949919"/>
            </a:xfrm>
            <a:custGeom>
              <a:rect b="b" l="l" r="r" t="t"/>
              <a:pathLst>
                <a:path extrusionOk="0" h="21207" w="21243">
                  <a:moveTo>
                    <a:pt x="12253" y="0"/>
                  </a:moveTo>
                  <a:lnTo>
                    <a:pt x="1" y="21206"/>
                  </a:lnTo>
                  <a:lnTo>
                    <a:pt x="1" y="21206"/>
                  </a:lnTo>
                  <a:lnTo>
                    <a:pt x="21242" y="8954"/>
                  </a:lnTo>
                  <a:lnTo>
                    <a:pt x="20826" y="8264"/>
                  </a:lnTo>
                  <a:lnTo>
                    <a:pt x="19933" y="6930"/>
                  </a:lnTo>
                  <a:lnTo>
                    <a:pt x="18956" y="5656"/>
                  </a:lnTo>
                  <a:lnTo>
                    <a:pt x="17897" y="4454"/>
                  </a:lnTo>
                  <a:lnTo>
                    <a:pt x="16765" y="3322"/>
                  </a:lnTo>
                  <a:lnTo>
                    <a:pt x="15551" y="2275"/>
                  </a:lnTo>
                  <a:lnTo>
                    <a:pt x="14277" y="1298"/>
                  </a:lnTo>
                  <a:lnTo>
                    <a:pt x="12943" y="405"/>
                  </a:lnTo>
                  <a:lnTo>
                    <a:pt x="12253" y="0"/>
                  </a:lnTo>
                  <a:close/>
                </a:path>
              </a:pathLst>
            </a:custGeom>
            <a:solidFill>
              <a:schemeClr val="accent4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5"/>
            <p:cNvSpPr/>
            <p:nvPr/>
          </p:nvSpPr>
          <p:spPr>
            <a:xfrm rot="10800000">
              <a:off x="2679000" y="2574912"/>
              <a:ext cx="3353" cy="1178"/>
            </a:xfrm>
            <a:custGeom>
              <a:rect b="b" l="l" r="r" t="t"/>
              <a:pathLst>
                <a:path extrusionOk="0" h="13" w="37">
                  <a:moveTo>
                    <a:pt x="1" y="0"/>
                  </a:moveTo>
                  <a:lnTo>
                    <a:pt x="1" y="12"/>
                  </a:lnTo>
                  <a:lnTo>
                    <a:pt x="36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5"/>
            <p:cNvSpPr/>
            <p:nvPr/>
          </p:nvSpPr>
          <p:spPr>
            <a:xfrm rot="10800000">
              <a:off x="2683350" y="2576000"/>
              <a:ext cx="91" cy="91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5"/>
            <p:cNvSpPr/>
            <p:nvPr/>
          </p:nvSpPr>
          <p:spPr>
            <a:xfrm rot="10800000">
              <a:off x="2682262" y="2574912"/>
              <a:ext cx="1178" cy="91"/>
            </a:xfrm>
            <a:custGeom>
              <a:rect b="b" l="l" r="r" t="t"/>
              <a:pathLst>
                <a:path extrusionOk="0" h="1" w="13">
                  <a:moveTo>
                    <a:pt x="1" y="0"/>
                  </a:moveTo>
                  <a:lnTo>
                    <a:pt x="13" y="0"/>
                  </a:lnTo>
                  <a:lnTo>
                    <a:pt x="1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5"/>
            <p:cNvSpPr/>
            <p:nvPr/>
          </p:nvSpPr>
          <p:spPr>
            <a:xfrm rot="10800000">
              <a:off x="2683350" y="2574912"/>
              <a:ext cx="91" cy="1178"/>
            </a:xfrm>
            <a:custGeom>
              <a:rect b="b" l="l" r="r" t="t"/>
              <a:pathLst>
                <a:path extrusionOk="0" h="13" w="1">
                  <a:moveTo>
                    <a:pt x="1" y="0"/>
                  </a:moveTo>
                  <a:lnTo>
                    <a:pt x="1" y="0"/>
                  </a:lnTo>
                  <a:lnTo>
                    <a:pt x="1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5"/>
            <p:cNvSpPr/>
            <p:nvPr/>
          </p:nvSpPr>
          <p:spPr>
            <a:xfrm rot="10800000">
              <a:off x="2683350" y="2576000"/>
              <a:ext cx="91" cy="1178"/>
            </a:xfrm>
            <a:custGeom>
              <a:rect b="b" l="l" r="r" t="t"/>
              <a:pathLst>
                <a:path extrusionOk="0" h="13" w="1">
                  <a:moveTo>
                    <a:pt x="1" y="12"/>
                  </a:moveTo>
                  <a:lnTo>
                    <a:pt x="1" y="0"/>
                  </a:lnTo>
                  <a:lnTo>
                    <a:pt x="1" y="1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5"/>
            <p:cNvSpPr/>
            <p:nvPr/>
          </p:nvSpPr>
          <p:spPr>
            <a:xfrm rot="10800000">
              <a:off x="2683350" y="2574912"/>
              <a:ext cx="91" cy="1178"/>
            </a:xfrm>
            <a:custGeom>
              <a:rect b="b" l="l" r="r" t="t"/>
              <a:pathLst>
                <a:path extrusionOk="0" h="13" w="1">
                  <a:moveTo>
                    <a:pt x="1" y="0"/>
                  </a:moveTo>
                  <a:lnTo>
                    <a:pt x="1" y="0"/>
                  </a:lnTo>
                  <a:lnTo>
                    <a:pt x="1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5"/>
            <p:cNvSpPr/>
            <p:nvPr/>
          </p:nvSpPr>
          <p:spPr>
            <a:xfrm rot="10800000">
              <a:off x="2682262" y="2574912"/>
              <a:ext cx="1178" cy="1178"/>
            </a:xfrm>
            <a:custGeom>
              <a:rect b="b" l="l" r="r" t="t"/>
              <a:pathLst>
                <a:path extrusionOk="0" h="13" w="13">
                  <a:moveTo>
                    <a:pt x="1" y="0"/>
                  </a:moveTo>
                  <a:lnTo>
                    <a:pt x="1" y="12"/>
                  </a:lnTo>
                  <a:lnTo>
                    <a:pt x="13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5"/>
            <p:cNvSpPr/>
            <p:nvPr/>
          </p:nvSpPr>
          <p:spPr>
            <a:xfrm rot="10800000">
              <a:off x="2683321" y="2574856"/>
              <a:ext cx="2218549" cy="1109379"/>
            </a:xfrm>
            <a:custGeom>
              <a:rect b="b" l="l" r="r" t="t"/>
              <a:pathLst>
                <a:path extrusionOk="0" h="12241" w="24481">
                  <a:moveTo>
                    <a:pt x="3287" y="0"/>
                  </a:moveTo>
                  <a:lnTo>
                    <a:pt x="2906" y="679"/>
                  </a:lnTo>
                  <a:lnTo>
                    <a:pt x="2203" y="2072"/>
                  </a:lnTo>
                  <a:lnTo>
                    <a:pt x="1596" y="3524"/>
                  </a:lnTo>
                  <a:lnTo>
                    <a:pt x="1084" y="5025"/>
                  </a:lnTo>
                  <a:lnTo>
                    <a:pt x="655" y="6573"/>
                  </a:lnTo>
                  <a:lnTo>
                    <a:pt x="334" y="8144"/>
                  </a:lnTo>
                  <a:lnTo>
                    <a:pt x="120" y="9764"/>
                  </a:lnTo>
                  <a:lnTo>
                    <a:pt x="12" y="11407"/>
                  </a:lnTo>
                  <a:lnTo>
                    <a:pt x="1" y="12240"/>
                  </a:lnTo>
                  <a:lnTo>
                    <a:pt x="24457" y="12240"/>
                  </a:lnTo>
                  <a:lnTo>
                    <a:pt x="24481" y="12228"/>
                  </a:lnTo>
                  <a:lnTo>
                    <a:pt x="3287" y="0"/>
                  </a:ln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5"/>
            <p:cNvSpPr/>
            <p:nvPr/>
          </p:nvSpPr>
          <p:spPr>
            <a:xfrm rot="10800000">
              <a:off x="2683350" y="2574912"/>
              <a:ext cx="2266" cy="1178"/>
            </a:xfrm>
            <a:custGeom>
              <a:rect b="b" l="l" r="r" t="t"/>
              <a:pathLst>
                <a:path extrusionOk="0" h="13" w="25">
                  <a:moveTo>
                    <a:pt x="25" y="0"/>
                  </a:moveTo>
                  <a:lnTo>
                    <a:pt x="1" y="12"/>
                  </a:lnTo>
                  <a:lnTo>
                    <a:pt x="25" y="1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5"/>
            <p:cNvSpPr/>
            <p:nvPr/>
          </p:nvSpPr>
          <p:spPr>
            <a:xfrm rot="10800000">
              <a:off x="2683335" y="2580237"/>
              <a:ext cx="1107145" cy="2214318"/>
            </a:xfrm>
            <a:custGeom>
              <a:rect b="b" l="l" r="r" t="t"/>
              <a:pathLst>
                <a:path extrusionOk="0" h="24433" w="12217">
                  <a:moveTo>
                    <a:pt x="12217" y="0"/>
                  </a:moveTo>
                  <a:lnTo>
                    <a:pt x="11383" y="12"/>
                  </a:lnTo>
                  <a:lnTo>
                    <a:pt x="9740" y="119"/>
                  </a:lnTo>
                  <a:lnTo>
                    <a:pt x="8133" y="333"/>
                  </a:lnTo>
                  <a:lnTo>
                    <a:pt x="6561" y="655"/>
                  </a:lnTo>
                  <a:lnTo>
                    <a:pt x="5013" y="1072"/>
                  </a:lnTo>
                  <a:lnTo>
                    <a:pt x="3525" y="1596"/>
                  </a:lnTo>
                  <a:lnTo>
                    <a:pt x="2072" y="2203"/>
                  </a:lnTo>
                  <a:lnTo>
                    <a:pt x="679" y="2893"/>
                  </a:lnTo>
                  <a:lnTo>
                    <a:pt x="0" y="3274"/>
                  </a:lnTo>
                  <a:lnTo>
                    <a:pt x="12217" y="24433"/>
                  </a:lnTo>
                  <a:lnTo>
                    <a:pt x="12217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5"/>
            <p:cNvSpPr/>
            <p:nvPr/>
          </p:nvSpPr>
          <p:spPr>
            <a:xfrm rot="10800000">
              <a:off x="2683325" y="2576989"/>
              <a:ext cx="1921849" cy="1920864"/>
            </a:xfrm>
            <a:custGeom>
              <a:rect b="b" l="l" r="r" t="t"/>
              <a:pathLst>
                <a:path extrusionOk="0" h="21195" w="21207">
                  <a:moveTo>
                    <a:pt x="8979" y="0"/>
                  </a:moveTo>
                  <a:lnTo>
                    <a:pt x="8276" y="405"/>
                  </a:lnTo>
                  <a:lnTo>
                    <a:pt x="6943" y="1298"/>
                  </a:lnTo>
                  <a:lnTo>
                    <a:pt x="5668" y="2275"/>
                  </a:lnTo>
                  <a:lnTo>
                    <a:pt x="4466" y="3334"/>
                  </a:lnTo>
                  <a:lnTo>
                    <a:pt x="3335" y="4465"/>
                  </a:lnTo>
                  <a:lnTo>
                    <a:pt x="2287" y="5668"/>
                  </a:lnTo>
                  <a:lnTo>
                    <a:pt x="1311" y="6930"/>
                  </a:lnTo>
                  <a:lnTo>
                    <a:pt x="406" y="8264"/>
                  </a:lnTo>
                  <a:lnTo>
                    <a:pt x="1" y="8954"/>
                  </a:lnTo>
                  <a:lnTo>
                    <a:pt x="21207" y="21194"/>
                  </a:lnTo>
                  <a:lnTo>
                    <a:pt x="21207" y="21182"/>
                  </a:lnTo>
                  <a:lnTo>
                    <a:pt x="8979" y="0"/>
                  </a:lnTo>
                  <a:close/>
                </a:path>
              </a:pathLst>
            </a:custGeom>
            <a:solidFill>
              <a:srgbClr val="F9BE3D"/>
            </a:solidFill>
            <a:ln cap="flat" cmpd="sng" w="9525">
              <a:solidFill>
                <a:srgbClr val="F9BE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/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Match Colors Infographics</a:t>
            </a:r>
            <a:endParaRPr sz="2400"/>
          </a:p>
        </p:txBody>
      </p:sp>
      <p:grpSp>
        <p:nvGrpSpPr>
          <p:cNvPr id="105" name="Google Shape;105;p16"/>
          <p:cNvGrpSpPr/>
          <p:nvPr/>
        </p:nvGrpSpPr>
        <p:grpSpPr>
          <a:xfrm>
            <a:off x="457175" y="3709824"/>
            <a:ext cx="1940700" cy="883926"/>
            <a:chOff x="457175" y="3709824"/>
            <a:chExt cx="1940700" cy="883926"/>
          </a:xfrm>
        </p:grpSpPr>
        <p:sp>
          <p:nvSpPr>
            <p:cNvPr id="106" name="Google Shape;106;p16"/>
            <p:cNvSpPr txBox="1"/>
            <p:nvPr/>
          </p:nvSpPr>
          <p:spPr>
            <a:xfrm>
              <a:off x="457199" y="3709824"/>
              <a:ext cx="1118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Red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7" name="Google Shape;107;p16"/>
            <p:cNvSpPr txBox="1"/>
            <p:nvPr/>
          </p:nvSpPr>
          <p:spPr>
            <a:xfrm>
              <a:off x="457175" y="3987450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Jupiter is</a:t>
              </a: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the biggest planet of them all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8" name="Google Shape;108;p16"/>
          <p:cNvGrpSpPr/>
          <p:nvPr/>
        </p:nvGrpSpPr>
        <p:grpSpPr>
          <a:xfrm>
            <a:off x="457175" y="2525827"/>
            <a:ext cx="1940700" cy="885154"/>
            <a:chOff x="457175" y="2525827"/>
            <a:chExt cx="1940700" cy="885154"/>
          </a:xfrm>
        </p:grpSpPr>
        <p:sp>
          <p:nvSpPr>
            <p:cNvPr id="109" name="Google Shape;109;p16"/>
            <p:cNvSpPr txBox="1"/>
            <p:nvPr/>
          </p:nvSpPr>
          <p:spPr>
            <a:xfrm>
              <a:off x="457199" y="2525827"/>
              <a:ext cx="1118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Orange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0" name="Google Shape;110;p16"/>
            <p:cNvSpPr txBox="1"/>
            <p:nvPr/>
          </p:nvSpPr>
          <p:spPr>
            <a:xfrm>
              <a:off x="457175" y="2804682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Saturn is composed of hydrogen and helium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1" name="Google Shape;111;p16"/>
          <p:cNvGrpSpPr/>
          <p:nvPr/>
        </p:nvGrpSpPr>
        <p:grpSpPr>
          <a:xfrm>
            <a:off x="457175" y="1341825"/>
            <a:ext cx="1940700" cy="885157"/>
            <a:chOff x="457175" y="1341825"/>
            <a:chExt cx="1940700" cy="885157"/>
          </a:xfrm>
        </p:grpSpPr>
        <p:sp>
          <p:nvSpPr>
            <p:cNvPr id="112" name="Google Shape;112;p16"/>
            <p:cNvSpPr txBox="1"/>
            <p:nvPr/>
          </p:nvSpPr>
          <p:spPr>
            <a:xfrm>
              <a:off x="457199" y="1341825"/>
              <a:ext cx="1118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Yellow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3" name="Google Shape;113;p16"/>
            <p:cNvSpPr txBox="1"/>
            <p:nvPr/>
          </p:nvSpPr>
          <p:spPr>
            <a:xfrm>
              <a:off x="457175" y="1620682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Mercury is the smallest planet of them all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4" name="Google Shape;114;p16"/>
          <p:cNvGrpSpPr/>
          <p:nvPr/>
        </p:nvGrpSpPr>
        <p:grpSpPr>
          <a:xfrm>
            <a:off x="6746075" y="3709824"/>
            <a:ext cx="1940799" cy="883926"/>
            <a:chOff x="6746075" y="3709824"/>
            <a:chExt cx="1940799" cy="883926"/>
          </a:xfrm>
        </p:grpSpPr>
        <p:sp>
          <p:nvSpPr>
            <p:cNvPr id="115" name="Google Shape;115;p16"/>
            <p:cNvSpPr txBox="1"/>
            <p:nvPr/>
          </p:nvSpPr>
          <p:spPr>
            <a:xfrm>
              <a:off x="7568174" y="3709824"/>
              <a:ext cx="1118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Purple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6" name="Google Shape;116;p16"/>
            <p:cNvSpPr txBox="1"/>
            <p:nvPr/>
          </p:nvSpPr>
          <p:spPr>
            <a:xfrm>
              <a:off x="6746075" y="3987450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The </a:t>
              </a: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Earth is the planet where we all live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7" name="Google Shape;117;p16"/>
          <p:cNvGrpSpPr/>
          <p:nvPr/>
        </p:nvGrpSpPr>
        <p:grpSpPr>
          <a:xfrm>
            <a:off x="6746075" y="2525827"/>
            <a:ext cx="1940799" cy="885154"/>
            <a:chOff x="6746075" y="2525827"/>
            <a:chExt cx="1940799" cy="885154"/>
          </a:xfrm>
        </p:grpSpPr>
        <p:sp>
          <p:nvSpPr>
            <p:cNvPr id="118" name="Google Shape;118;p16"/>
            <p:cNvSpPr txBox="1"/>
            <p:nvPr/>
          </p:nvSpPr>
          <p:spPr>
            <a:xfrm>
              <a:off x="7568174" y="2525827"/>
              <a:ext cx="1118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Blue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9" name="Google Shape;119;p16"/>
            <p:cNvSpPr txBox="1"/>
            <p:nvPr/>
          </p:nvSpPr>
          <p:spPr>
            <a:xfrm>
              <a:off x="6746075" y="2804682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actually a cold place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0" name="Google Shape;120;p16"/>
          <p:cNvGrpSpPr/>
          <p:nvPr/>
        </p:nvGrpSpPr>
        <p:grpSpPr>
          <a:xfrm>
            <a:off x="6746075" y="1341825"/>
            <a:ext cx="1940799" cy="885157"/>
            <a:chOff x="6746075" y="1341825"/>
            <a:chExt cx="1940799" cy="885157"/>
          </a:xfrm>
        </p:grpSpPr>
        <p:sp>
          <p:nvSpPr>
            <p:cNvPr id="121" name="Google Shape;121;p16"/>
            <p:cNvSpPr txBox="1"/>
            <p:nvPr/>
          </p:nvSpPr>
          <p:spPr>
            <a:xfrm>
              <a:off x="7568174" y="1341825"/>
              <a:ext cx="1118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Green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22" name="Google Shape;122;p16"/>
            <p:cNvSpPr txBox="1"/>
            <p:nvPr/>
          </p:nvSpPr>
          <p:spPr>
            <a:xfrm>
              <a:off x="6746075" y="1620682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is the second planet from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3" name="Google Shape;123;p16"/>
          <p:cNvGrpSpPr/>
          <p:nvPr/>
        </p:nvGrpSpPr>
        <p:grpSpPr>
          <a:xfrm>
            <a:off x="2659750" y="1620680"/>
            <a:ext cx="3824473" cy="2617961"/>
            <a:chOff x="2659750" y="1603730"/>
            <a:chExt cx="3824473" cy="2617961"/>
          </a:xfrm>
        </p:grpSpPr>
        <p:sp>
          <p:nvSpPr>
            <p:cNvPr id="124" name="Google Shape;124;p16"/>
            <p:cNvSpPr/>
            <p:nvPr/>
          </p:nvSpPr>
          <p:spPr>
            <a:xfrm>
              <a:off x="2733239" y="1603730"/>
              <a:ext cx="3675886" cy="2363031"/>
            </a:xfrm>
            <a:custGeom>
              <a:rect b="b" l="l" r="r" t="t"/>
              <a:pathLst>
                <a:path extrusionOk="0" h="35210" w="54772">
                  <a:moveTo>
                    <a:pt x="1834" y="1"/>
                  </a:moveTo>
                  <a:lnTo>
                    <a:pt x="1441" y="84"/>
                  </a:lnTo>
                  <a:lnTo>
                    <a:pt x="1072" y="239"/>
                  </a:lnTo>
                  <a:lnTo>
                    <a:pt x="751" y="453"/>
                  </a:lnTo>
                  <a:lnTo>
                    <a:pt x="465" y="727"/>
                  </a:lnTo>
                  <a:lnTo>
                    <a:pt x="251" y="1061"/>
                  </a:lnTo>
                  <a:lnTo>
                    <a:pt x="96" y="1430"/>
                  </a:lnTo>
                  <a:lnTo>
                    <a:pt x="13" y="1823"/>
                  </a:lnTo>
                  <a:lnTo>
                    <a:pt x="1" y="2037"/>
                  </a:lnTo>
                  <a:lnTo>
                    <a:pt x="1" y="33173"/>
                  </a:lnTo>
                  <a:lnTo>
                    <a:pt x="13" y="33376"/>
                  </a:lnTo>
                  <a:lnTo>
                    <a:pt x="96" y="33768"/>
                  </a:lnTo>
                  <a:lnTo>
                    <a:pt x="251" y="34138"/>
                  </a:lnTo>
                  <a:lnTo>
                    <a:pt x="465" y="34471"/>
                  </a:lnTo>
                  <a:lnTo>
                    <a:pt x="739" y="34745"/>
                  </a:lnTo>
                  <a:lnTo>
                    <a:pt x="1072" y="34959"/>
                  </a:lnTo>
                  <a:lnTo>
                    <a:pt x="1430" y="35114"/>
                  </a:lnTo>
                  <a:lnTo>
                    <a:pt x="1834" y="35197"/>
                  </a:lnTo>
                  <a:lnTo>
                    <a:pt x="2049" y="35209"/>
                  </a:lnTo>
                  <a:lnTo>
                    <a:pt x="52736" y="35209"/>
                  </a:lnTo>
                  <a:lnTo>
                    <a:pt x="52938" y="35197"/>
                  </a:lnTo>
                  <a:lnTo>
                    <a:pt x="53343" y="35114"/>
                  </a:lnTo>
                  <a:lnTo>
                    <a:pt x="53700" y="34959"/>
                  </a:lnTo>
                  <a:lnTo>
                    <a:pt x="54034" y="34745"/>
                  </a:lnTo>
                  <a:lnTo>
                    <a:pt x="54307" y="34459"/>
                  </a:lnTo>
                  <a:lnTo>
                    <a:pt x="54534" y="34138"/>
                  </a:lnTo>
                  <a:lnTo>
                    <a:pt x="54688" y="33768"/>
                  </a:lnTo>
                  <a:lnTo>
                    <a:pt x="54772" y="33364"/>
                  </a:lnTo>
                  <a:lnTo>
                    <a:pt x="54772" y="33161"/>
                  </a:lnTo>
                  <a:lnTo>
                    <a:pt x="54772" y="2037"/>
                  </a:lnTo>
                  <a:lnTo>
                    <a:pt x="54772" y="1823"/>
                  </a:lnTo>
                  <a:lnTo>
                    <a:pt x="54688" y="1430"/>
                  </a:lnTo>
                  <a:lnTo>
                    <a:pt x="54534" y="1061"/>
                  </a:lnTo>
                  <a:lnTo>
                    <a:pt x="54307" y="739"/>
                  </a:lnTo>
                  <a:lnTo>
                    <a:pt x="54034" y="465"/>
                  </a:lnTo>
                  <a:lnTo>
                    <a:pt x="53712" y="239"/>
                  </a:lnTo>
                  <a:lnTo>
                    <a:pt x="53343" y="84"/>
                  </a:lnTo>
                  <a:lnTo>
                    <a:pt x="5295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6"/>
            <p:cNvSpPr/>
            <p:nvPr/>
          </p:nvSpPr>
          <p:spPr>
            <a:xfrm>
              <a:off x="2659750" y="3965925"/>
              <a:ext cx="3824473" cy="255766"/>
            </a:xfrm>
            <a:custGeom>
              <a:rect b="b" l="l" r="r" t="t"/>
              <a:pathLst>
                <a:path extrusionOk="0" h="3811" w="56986">
                  <a:moveTo>
                    <a:pt x="905" y="0"/>
                  </a:moveTo>
                  <a:lnTo>
                    <a:pt x="715" y="12"/>
                  </a:lnTo>
                  <a:lnTo>
                    <a:pt x="393" y="155"/>
                  </a:lnTo>
                  <a:lnTo>
                    <a:pt x="143" y="405"/>
                  </a:lnTo>
                  <a:lnTo>
                    <a:pt x="12" y="738"/>
                  </a:lnTo>
                  <a:lnTo>
                    <a:pt x="0" y="917"/>
                  </a:lnTo>
                  <a:lnTo>
                    <a:pt x="0" y="1679"/>
                  </a:lnTo>
                  <a:lnTo>
                    <a:pt x="0" y="1893"/>
                  </a:lnTo>
                  <a:lnTo>
                    <a:pt x="96" y="2310"/>
                  </a:lnTo>
                  <a:lnTo>
                    <a:pt x="250" y="2691"/>
                  </a:lnTo>
                  <a:lnTo>
                    <a:pt x="477" y="3036"/>
                  </a:lnTo>
                  <a:lnTo>
                    <a:pt x="774" y="3322"/>
                  </a:lnTo>
                  <a:lnTo>
                    <a:pt x="1108" y="3548"/>
                  </a:lnTo>
                  <a:lnTo>
                    <a:pt x="1489" y="3715"/>
                  </a:lnTo>
                  <a:lnTo>
                    <a:pt x="1905" y="3798"/>
                  </a:lnTo>
                  <a:lnTo>
                    <a:pt x="2132" y="3810"/>
                  </a:lnTo>
                  <a:lnTo>
                    <a:pt x="54855" y="3810"/>
                  </a:lnTo>
                  <a:lnTo>
                    <a:pt x="55081" y="3798"/>
                  </a:lnTo>
                  <a:lnTo>
                    <a:pt x="55498" y="3715"/>
                  </a:lnTo>
                  <a:lnTo>
                    <a:pt x="55879" y="3548"/>
                  </a:lnTo>
                  <a:lnTo>
                    <a:pt x="56212" y="3322"/>
                  </a:lnTo>
                  <a:lnTo>
                    <a:pt x="56498" y="3036"/>
                  </a:lnTo>
                  <a:lnTo>
                    <a:pt x="56736" y="2691"/>
                  </a:lnTo>
                  <a:lnTo>
                    <a:pt x="56891" y="2310"/>
                  </a:lnTo>
                  <a:lnTo>
                    <a:pt x="56974" y="1893"/>
                  </a:lnTo>
                  <a:lnTo>
                    <a:pt x="56986" y="1679"/>
                  </a:lnTo>
                  <a:lnTo>
                    <a:pt x="56986" y="917"/>
                  </a:lnTo>
                  <a:lnTo>
                    <a:pt x="56974" y="738"/>
                  </a:lnTo>
                  <a:lnTo>
                    <a:pt x="56831" y="405"/>
                  </a:lnTo>
                  <a:lnTo>
                    <a:pt x="56581" y="155"/>
                  </a:lnTo>
                  <a:lnTo>
                    <a:pt x="56248" y="12"/>
                  </a:lnTo>
                  <a:lnTo>
                    <a:pt x="560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6"/>
            <p:cNvSpPr/>
            <p:nvPr/>
          </p:nvSpPr>
          <p:spPr>
            <a:xfrm>
              <a:off x="2903439" y="1766010"/>
              <a:ext cx="3336297" cy="2038542"/>
            </a:xfrm>
            <a:custGeom>
              <a:rect b="b" l="l" r="r" t="t"/>
              <a:pathLst>
                <a:path extrusionOk="0" h="30375" w="49712">
                  <a:moveTo>
                    <a:pt x="1" y="0"/>
                  </a:moveTo>
                  <a:lnTo>
                    <a:pt x="1" y="30374"/>
                  </a:lnTo>
                  <a:lnTo>
                    <a:pt x="49712" y="30374"/>
                  </a:lnTo>
                  <a:lnTo>
                    <a:pt x="4971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6"/>
            <p:cNvSpPr/>
            <p:nvPr/>
          </p:nvSpPr>
          <p:spPr>
            <a:xfrm>
              <a:off x="4293895" y="3966731"/>
              <a:ext cx="555423" cy="43220"/>
            </a:xfrm>
            <a:custGeom>
              <a:rect b="b" l="l" r="r" t="t"/>
              <a:pathLst>
                <a:path extrusionOk="0" h="644" w="8276">
                  <a:moveTo>
                    <a:pt x="1" y="0"/>
                  </a:moveTo>
                  <a:lnTo>
                    <a:pt x="1" y="643"/>
                  </a:lnTo>
                  <a:lnTo>
                    <a:pt x="8276" y="643"/>
                  </a:lnTo>
                  <a:lnTo>
                    <a:pt x="8276" y="0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128" name="Google Shape;128;p16"/>
          <p:cNvCxnSpPr>
            <a:stCxn id="112" idx="3"/>
          </p:cNvCxnSpPr>
          <p:nvPr/>
        </p:nvCxnSpPr>
        <p:spPr>
          <a:xfrm>
            <a:off x="1575899" y="1516125"/>
            <a:ext cx="2859600" cy="538500"/>
          </a:xfrm>
          <a:prstGeom prst="bentConnector3">
            <a:avLst>
              <a:gd fmla="val 100080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9" name="Google Shape;129;p16"/>
          <p:cNvCxnSpPr>
            <a:stCxn id="106" idx="3"/>
          </p:cNvCxnSpPr>
          <p:nvPr/>
        </p:nvCxnSpPr>
        <p:spPr>
          <a:xfrm flipH="1" rot="10800000">
            <a:off x="1575899" y="3549024"/>
            <a:ext cx="2864100" cy="335100"/>
          </a:xfrm>
          <a:prstGeom prst="bentConnector3">
            <a:avLst>
              <a:gd fmla="val 99923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0" name="Google Shape;130;p16"/>
          <p:cNvCxnSpPr>
            <a:stCxn id="121" idx="1"/>
          </p:cNvCxnSpPr>
          <p:nvPr/>
        </p:nvCxnSpPr>
        <p:spPr>
          <a:xfrm flipH="1">
            <a:off x="4706774" y="1516125"/>
            <a:ext cx="2861400" cy="543000"/>
          </a:xfrm>
          <a:prstGeom prst="bentConnector3">
            <a:avLst>
              <a:gd fmla="val 100003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1" name="Google Shape;131;p16"/>
          <p:cNvCxnSpPr>
            <a:stCxn id="115" idx="1"/>
          </p:cNvCxnSpPr>
          <p:nvPr/>
        </p:nvCxnSpPr>
        <p:spPr>
          <a:xfrm rot="10800000">
            <a:off x="4705274" y="3555924"/>
            <a:ext cx="2862900" cy="328200"/>
          </a:xfrm>
          <a:prstGeom prst="bentConnector3">
            <a:avLst>
              <a:gd fmla="val 99968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" name="Google Shape;132;p16"/>
          <p:cNvCxnSpPr/>
          <p:nvPr/>
        </p:nvCxnSpPr>
        <p:spPr>
          <a:xfrm>
            <a:off x="1575899" y="2700127"/>
            <a:ext cx="2346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3" name="Google Shape;133;p16"/>
          <p:cNvCxnSpPr>
            <a:stCxn id="118" idx="1"/>
          </p:cNvCxnSpPr>
          <p:nvPr/>
        </p:nvCxnSpPr>
        <p:spPr>
          <a:xfrm rot="10800000">
            <a:off x="5232674" y="2700127"/>
            <a:ext cx="23355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4" name="Google Shape;134;p16"/>
          <p:cNvSpPr/>
          <p:nvPr/>
        </p:nvSpPr>
        <p:spPr>
          <a:xfrm>
            <a:off x="4570730" y="2800920"/>
            <a:ext cx="34" cy="825"/>
          </a:xfrm>
          <a:custGeom>
            <a:rect b="b" l="l" r="r" t="t"/>
            <a:pathLst>
              <a:path extrusionOk="0" h="24" w="1">
                <a:moveTo>
                  <a:pt x="1" y="24"/>
                </a:moveTo>
                <a:lnTo>
                  <a:pt x="1" y="0"/>
                </a:lnTo>
                <a:lnTo>
                  <a:pt x="1" y="0"/>
                </a:lnTo>
                <a:lnTo>
                  <a:pt x="1" y="24"/>
                </a:lnTo>
                <a:close/>
              </a:path>
            </a:pathLst>
          </a:custGeom>
          <a:solidFill>
            <a:srgbClr val="0091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6"/>
          <p:cNvSpPr/>
          <p:nvPr/>
        </p:nvSpPr>
        <p:spPr>
          <a:xfrm>
            <a:off x="4571143" y="2800508"/>
            <a:ext cx="34" cy="34"/>
          </a:xfrm>
          <a:custGeom>
            <a:rect b="b" l="l" r="r" t="t"/>
            <a:pathLst>
              <a:path extrusionOk="0" h="1" w="1">
                <a:moveTo>
                  <a:pt x="1" y="0"/>
                </a:moveTo>
                <a:lnTo>
                  <a:pt x="1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6"/>
          <p:cNvSpPr/>
          <p:nvPr/>
        </p:nvSpPr>
        <p:spPr>
          <a:xfrm>
            <a:off x="4571143" y="2800508"/>
            <a:ext cx="34" cy="34"/>
          </a:xfrm>
          <a:custGeom>
            <a:rect b="b" l="l" r="r" t="t"/>
            <a:pathLst>
              <a:path extrusionOk="0" h="1" w="1">
                <a:moveTo>
                  <a:pt x="1" y="0"/>
                </a:move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6"/>
          <p:cNvSpPr/>
          <p:nvPr/>
        </p:nvSpPr>
        <p:spPr>
          <a:xfrm>
            <a:off x="4571143" y="2800508"/>
            <a:ext cx="34" cy="34"/>
          </a:xfrm>
          <a:custGeom>
            <a:rect b="b" l="l" r="r" t="t"/>
            <a:pathLst>
              <a:path extrusionOk="0" h="1" w="1">
                <a:moveTo>
                  <a:pt x="1" y="0"/>
                </a:move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6"/>
          <p:cNvSpPr/>
          <p:nvPr/>
        </p:nvSpPr>
        <p:spPr>
          <a:xfrm>
            <a:off x="4571143" y="2800096"/>
            <a:ext cx="34" cy="447"/>
          </a:xfrm>
          <a:custGeom>
            <a:rect b="b" l="l" r="r" t="t"/>
            <a:pathLst>
              <a:path extrusionOk="0" h="13" w="1">
                <a:moveTo>
                  <a:pt x="1" y="12"/>
                </a:moveTo>
                <a:lnTo>
                  <a:pt x="1" y="0"/>
                </a:lnTo>
                <a:lnTo>
                  <a:pt x="1" y="1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6"/>
          <p:cNvSpPr/>
          <p:nvPr/>
        </p:nvSpPr>
        <p:spPr>
          <a:xfrm>
            <a:off x="4571143" y="2800096"/>
            <a:ext cx="34" cy="447"/>
          </a:xfrm>
          <a:custGeom>
            <a:rect b="b" l="l" r="r" t="t"/>
            <a:pathLst>
              <a:path extrusionOk="0" h="13" w="1">
                <a:moveTo>
                  <a:pt x="1" y="12"/>
                </a:moveTo>
                <a:lnTo>
                  <a:pt x="1" y="0"/>
                </a:lnTo>
                <a:lnTo>
                  <a:pt x="1" y="0"/>
                </a:lnTo>
                <a:lnTo>
                  <a:pt x="1" y="1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6"/>
          <p:cNvSpPr/>
          <p:nvPr/>
        </p:nvSpPr>
        <p:spPr>
          <a:xfrm>
            <a:off x="4570730" y="2800096"/>
            <a:ext cx="447" cy="447"/>
          </a:xfrm>
          <a:custGeom>
            <a:rect b="b" l="l" r="r" t="t"/>
            <a:pathLst>
              <a:path extrusionOk="0" h="13" w="13">
                <a:moveTo>
                  <a:pt x="1" y="0"/>
                </a:moveTo>
                <a:lnTo>
                  <a:pt x="13" y="12"/>
                </a:lnTo>
                <a:lnTo>
                  <a:pt x="13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6"/>
          <p:cNvSpPr/>
          <p:nvPr/>
        </p:nvSpPr>
        <p:spPr>
          <a:xfrm>
            <a:off x="4570730" y="2799683"/>
            <a:ext cx="447" cy="447"/>
          </a:xfrm>
          <a:custGeom>
            <a:rect b="b" l="l" r="r" t="t"/>
            <a:pathLst>
              <a:path extrusionOk="0" h="13" w="13">
                <a:moveTo>
                  <a:pt x="1" y="0"/>
                </a:moveTo>
                <a:lnTo>
                  <a:pt x="1" y="12"/>
                </a:lnTo>
                <a:lnTo>
                  <a:pt x="13" y="12"/>
                </a:lnTo>
                <a:lnTo>
                  <a:pt x="1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6"/>
          <p:cNvSpPr/>
          <p:nvPr/>
        </p:nvSpPr>
        <p:spPr>
          <a:xfrm>
            <a:off x="4570730" y="2800508"/>
            <a:ext cx="34" cy="34"/>
          </a:xfrm>
          <a:custGeom>
            <a:rect b="b" l="l" r="r" t="t"/>
            <a:pathLst>
              <a:path extrusionOk="0" h="1" w="1">
                <a:moveTo>
                  <a:pt x="1" y="0"/>
                </a:move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6"/>
          <p:cNvSpPr/>
          <p:nvPr/>
        </p:nvSpPr>
        <p:spPr>
          <a:xfrm>
            <a:off x="4571143" y="2800508"/>
            <a:ext cx="34" cy="34"/>
          </a:xfrm>
          <a:custGeom>
            <a:rect b="b" l="l" r="r" t="t"/>
            <a:pathLst>
              <a:path extrusionOk="0" h="1" w="1">
                <a:moveTo>
                  <a:pt x="1" y="0"/>
                </a:move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6"/>
          <p:cNvSpPr/>
          <p:nvPr/>
        </p:nvSpPr>
        <p:spPr>
          <a:xfrm>
            <a:off x="4570730" y="2800096"/>
            <a:ext cx="447" cy="447"/>
          </a:xfrm>
          <a:custGeom>
            <a:rect b="b" l="l" r="r" t="t"/>
            <a:pathLst>
              <a:path extrusionOk="0" h="13" w="13">
                <a:moveTo>
                  <a:pt x="1" y="0"/>
                </a:moveTo>
                <a:lnTo>
                  <a:pt x="1" y="12"/>
                </a:lnTo>
                <a:lnTo>
                  <a:pt x="13" y="12"/>
                </a:lnTo>
                <a:lnTo>
                  <a:pt x="1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6"/>
          <p:cNvSpPr/>
          <p:nvPr/>
        </p:nvSpPr>
        <p:spPr>
          <a:xfrm>
            <a:off x="4570730" y="2800508"/>
            <a:ext cx="34" cy="34"/>
          </a:xfrm>
          <a:custGeom>
            <a:rect b="b" l="l" r="r" t="t"/>
            <a:pathLst>
              <a:path extrusionOk="0" h="1" w="1">
                <a:moveTo>
                  <a:pt x="1" y="0"/>
                </a:moveTo>
                <a:lnTo>
                  <a:pt x="1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6"/>
          <p:cNvSpPr/>
          <p:nvPr/>
        </p:nvSpPr>
        <p:spPr>
          <a:xfrm>
            <a:off x="4570730" y="2800508"/>
            <a:ext cx="34" cy="34"/>
          </a:xfrm>
          <a:custGeom>
            <a:rect b="b" l="l" r="r" t="t"/>
            <a:pathLst>
              <a:path extrusionOk="0" h="1" w="1">
                <a:moveTo>
                  <a:pt x="1" y="0"/>
                </a:move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6"/>
          <p:cNvSpPr/>
          <p:nvPr/>
        </p:nvSpPr>
        <p:spPr>
          <a:xfrm>
            <a:off x="4570730" y="2800508"/>
            <a:ext cx="447" cy="447"/>
          </a:xfrm>
          <a:custGeom>
            <a:rect b="b" l="l" r="r" t="t"/>
            <a:pathLst>
              <a:path extrusionOk="0" h="13" w="13">
                <a:moveTo>
                  <a:pt x="1" y="0"/>
                </a:moveTo>
                <a:lnTo>
                  <a:pt x="13" y="12"/>
                </a:lnTo>
                <a:lnTo>
                  <a:pt x="13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6"/>
          <p:cNvSpPr/>
          <p:nvPr/>
        </p:nvSpPr>
        <p:spPr>
          <a:xfrm>
            <a:off x="4570730" y="2800508"/>
            <a:ext cx="447" cy="34"/>
          </a:xfrm>
          <a:custGeom>
            <a:rect b="b" l="l" r="r" t="t"/>
            <a:pathLst>
              <a:path extrusionOk="0" h="1" w="13">
                <a:moveTo>
                  <a:pt x="1" y="0"/>
                </a:moveTo>
                <a:lnTo>
                  <a:pt x="1" y="0"/>
                </a:lnTo>
                <a:lnTo>
                  <a:pt x="13" y="0"/>
                </a:lnTo>
                <a:lnTo>
                  <a:pt x="1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6"/>
          <p:cNvSpPr/>
          <p:nvPr/>
        </p:nvSpPr>
        <p:spPr>
          <a:xfrm>
            <a:off x="4570730" y="2800508"/>
            <a:ext cx="447" cy="34"/>
          </a:xfrm>
          <a:custGeom>
            <a:rect b="b" l="l" r="r" t="t"/>
            <a:pathLst>
              <a:path extrusionOk="0" h="1" w="13">
                <a:moveTo>
                  <a:pt x="13" y="0"/>
                </a:moveTo>
                <a:lnTo>
                  <a:pt x="13" y="0"/>
                </a:lnTo>
                <a:lnTo>
                  <a:pt x="1" y="0"/>
                </a:lnTo>
                <a:lnTo>
                  <a:pt x="1" y="0"/>
                </a:lnTo>
                <a:lnTo>
                  <a:pt x="1" y="0"/>
                </a:lnTo>
                <a:lnTo>
                  <a:pt x="13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6"/>
          <p:cNvSpPr/>
          <p:nvPr/>
        </p:nvSpPr>
        <p:spPr>
          <a:xfrm>
            <a:off x="4570730" y="2800096"/>
            <a:ext cx="34" cy="447"/>
          </a:xfrm>
          <a:custGeom>
            <a:rect b="b" l="l" r="r" t="t"/>
            <a:pathLst>
              <a:path extrusionOk="0" h="13" w="1">
                <a:moveTo>
                  <a:pt x="1" y="12"/>
                </a:moveTo>
                <a:lnTo>
                  <a:pt x="1" y="0"/>
                </a:lnTo>
                <a:lnTo>
                  <a:pt x="1" y="0"/>
                </a:lnTo>
                <a:lnTo>
                  <a:pt x="1" y="1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6"/>
          <p:cNvSpPr/>
          <p:nvPr/>
        </p:nvSpPr>
        <p:spPr>
          <a:xfrm>
            <a:off x="4571143" y="2800508"/>
            <a:ext cx="34" cy="447"/>
          </a:xfrm>
          <a:custGeom>
            <a:rect b="b" l="l" r="r" t="t"/>
            <a:pathLst>
              <a:path extrusionOk="0" h="13" w="1">
                <a:moveTo>
                  <a:pt x="1" y="12"/>
                </a:moveTo>
                <a:lnTo>
                  <a:pt x="1" y="12"/>
                </a:lnTo>
                <a:lnTo>
                  <a:pt x="1" y="0"/>
                </a:lnTo>
                <a:lnTo>
                  <a:pt x="1" y="1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6"/>
          <p:cNvSpPr/>
          <p:nvPr/>
        </p:nvSpPr>
        <p:spPr>
          <a:xfrm>
            <a:off x="4571143" y="2800508"/>
            <a:ext cx="34" cy="447"/>
          </a:xfrm>
          <a:custGeom>
            <a:rect b="b" l="l" r="r" t="t"/>
            <a:pathLst>
              <a:path extrusionOk="0" h="13" w="1">
                <a:moveTo>
                  <a:pt x="1" y="0"/>
                </a:moveTo>
                <a:lnTo>
                  <a:pt x="1" y="0"/>
                </a:lnTo>
                <a:lnTo>
                  <a:pt x="1" y="12"/>
                </a:lnTo>
                <a:lnTo>
                  <a:pt x="1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6"/>
          <p:cNvSpPr/>
          <p:nvPr/>
        </p:nvSpPr>
        <p:spPr>
          <a:xfrm>
            <a:off x="4571143" y="2800508"/>
            <a:ext cx="1272" cy="447"/>
          </a:xfrm>
          <a:custGeom>
            <a:rect b="b" l="l" r="r" t="t"/>
            <a:pathLst>
              <a:path extrusionOk="0" h="13" w="37">
                <a:moveTo>
                  <a:pt x="1" y="0"/>
                </a:moveTo>
                <a:lnTo>
                  <a:pt x="1" y="12"/>
                </a:lnTo>
                <a:lnTo>
                  <a:pt x="36" y="12"/>
                </a:lnTo>
                <a:lnTo>
                  <a:pt x="1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6"/>
          <p:cNvSpPr/>
          <p:nvPr/>
        </p:nvSpPr>
        <p:spPr>
          <a:xfrm>
            <a:off x="4570730" y="2800508"/>
            <a:ext cx="34" cy="34"/>
          </a:xfrm>
          <a:custGeom>
            <a:rect b="b" l="l" r="r" t="t"/>
            <a:pathLst>
              <a:path extrusionOk="0" h="1" w="1">
                <a:moveTo>
                  <a:pt x="1" y="0"/>
                </a:move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6"/>
          <p:cNvSpPr/>
          <p:nvPr/>
        </p:nvSpPr>
        <p:spPr>
          <a:xfrm>
            <a:off x="4570730" y="2800920"/>
            <a:ext cx="447" cy="34"/>
          </a:xfrm>
          <a:custGeom>
            <a:rect b="b" l="l" r="r" t="t"/>
            <a:pathLst>
              <a:path extrusionOk="0" h="1" w="13">
                <a:moveTo>
                  <a:pt x="1" y="0"/>
                </a:moveTo>
                <a:lnTo>
                  <a:pt x="13" y="0"/>
                </a:lnTo>
                <a:lnTo>
                  <a:pt x="13" y="0"/>
                </a:lnTo>
                <a:lnTo>
                  <a:pt x="1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6"/>
          <p:cNvSpPr/>
          <p:nvPr/>
        </p:nvSpPr>
        <p:spPr>
          <a:xfrm>
            <a:off x="4570730" y="2800508"/>
            <a:ext cx="34" cy="447"/>
          </a:xfrm>
          <a:custGeom>
            <a:rect b="b" l="l" r="r" t="t"/>
            <a:pathLst>
              <a:path extrusionOk="0" h="13" w="1">
                <a:moveTo>
                  <a:pt x="1" y="0"/>
                </a:moveTo>
                <a:lnTo>
                  <a:pt x="1" y="0"/>
                </a:lnTo>
                <a:lnTo>
                  <a:pt x="1" y="12"/>
                </a:lnTo>
                <a:lnTo>
                  <a:pt x="1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6"/>
          <p:cNvSpPr/>
          <p:nvPr/>
        </p:nvSpPr>
        <p:spPr>
          <a:xfrm>
            <a:off x="4570730" y="2800096"/>
            <a:ext cx="34" cy="447"/>
          </a:xfrm>
          <a:custGeom>
            <a:rect b="b" l="l" r="r" t="t"/>
            <a:pathLst>
              <a:path extrusionOk="0" h="13" w="1">
                <a:moveTo>
                  <a:pt x="1" y="12"/>
                </a:moveTo>
                <a:lnTo>
                  <a:pt x="1" y="0"/>
                </a:lnTo>
                <a:lnTo>
                  <a:pt x="1" y="1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6"/>
          <p:cNvSpPr/>
          <p:nvPr/>
        </p:nvSpPr>
        <p:spPr>
          <a:xfrm>
            <a:off x="4570730" y="2800508"/>
            <a:ext cx="34" cy="447"/>
          </a:xfrm>
          <a:custGeom>
            <a:rect b="b" l="l" r="r" t="t"/>
            <a:pathLst>
              <a:path extrusionOk="0" h="13" w="1">
                <a:moveTo>
                  <a:pt x="1" y="0"/>
                </a:moveTo>
                <a:lnTo>
                  <a:pt x="1" y="0"/>
                </a:lnTo>
                <a:lnTo>
                  <a:pt x="1" y="12"/>
                </a:lnTo>
                <a:lnTo>
                  <a:pt x="1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6"/>
          <p:cNvSpPr/>
          <p:nvPr/>
        </p:nvSpPr>
        <p:spPr>
          <a:xfrm>
            <a:off x="4570730" y="2800508"/>
            <a:ext cx="447" cy="447"/>
          </a:xfrm>
          <a:custGeom>
            <a:rect b="b" l="l" r="r" t="t"/>
            <a:pathLst>
              <a:path extrusionOk="0" h="13" w="13">
                <a:moveTo>
                  <a:pt x="1" y="0"/>
                </a:moveTo>
                <a:lnTo>
                  <a:pt x="1" y="12"/>
                </a:lnTo>
                <a:lnTo>
                  <a:pt x="13" y="12"/>
                </a:lnTo>
                <a:lnTo>
                  <a:pt x="1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6"/>
          <p:cNvSpPr/>
          <p:nvPr/>
        </p:nvSpPr>
        <p:spPr>
          <a:xfrm>
            <a:off x="4569905" y="2800508"/>
            <a:ext cx="859" cy="447"/>
          </a:xfrm>
          <a:custGeom>
            <a:rect b="b" l="l" r="r" t="t"/>
            <a:pathLst>
              <a:path extrusionOk="0" h="13" w="25">
                <a:moveTo>
                  <a:pt x="25" y="0"/>
                </a:moveTo>
                <a:lnTo>
                  <a:pt x="1" y="12"/>
                </a:lnTo>
                <a:lnTo>
                  <a:pt x="25" y="12"/>
                </a:lnTo>
                <a:lnTo>
                  <a:pt x="25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1" name="Google Shape;161;p16"/>
          <p:cNvGrpSpPr/>
          <p:nvPr/>
        </p:nvGrpSpPr>
        <p:grpSpPr>
          <a:xfrm>
            <a:off x="3728998" y="1959175"/>
            <a:ext cx="1686016" cy="1686008"/>
            <a:chOff x="3728998" y="1959175"/>
            <a:chExt cx="1686016" cy="1686008"/>
          </a:xfrm>
        </p:grpSpPr>
        <p:sp>
          <p:nvSpPr>
            <p:cNvPr id="162" name="Google Shape;162;p16"/>
            <p:cNvSpPr/>
            <p:nvPr/>
          </p:nvSpPr>
          <p:spPr>
            <a:xfrm>
              <a:off x="4570318" y="2800920"/>
              <a:ext cx="422349" cy="844263"/>
            </a:xfrm>
            <a:custGeom>
              <a:rect b="b" l="l" r="r" t="t"/>
              <a:pathLst>
                <a:path extrusionOk="0" h="24564" w="12289">
                  <a:moveTo>
                    <a:pt x="13" y="0"/>
                  </a:moveTo>
                  <a:lnTo>
                    <a:pt x="1" y="24"/>
                  </a:lnTo>
                  <a:lnTo>
                    <a:pt x="1" y="24564"/>
                  </a:lnTo>
                  <a:lnTo>
                    <a:pt x="25" y="24564"/>
                  </a:lnTo>
                  <a:lnTo>
                    <a:pt x="858" y="24552"/>
                  </a:lnTo>
                  <a:lnTo>
                    <a:pt x="2513" y="24445"/>
                  </a:lnTo>
                  <a:lnTo>
                    <a:pt x="4133" y="24230"/>
                  </a:lnTo>
                  <a:lnTo>
                    <a:pt x="5704" y="23909"/>
                  </a:lnTo>
                  <a:lnTo>
                    <a:pt x="7252" y="23480"/>
                  </a:lnTo>
                  <a:lnTo>
                    <a:pt x="8752" y="22968"/>
                  </a:lnTo>
                  <a:lnTo>
                    <a:pt x="10205" y="22361"/>
                  </a:lnTo>
                  <a:lnTo>
                    <a:pt x="11610" y="21659"/>
                  </a:lnTo>
                  <a:lnTo>
                    <a:pt x="12289" y="21266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6"/>
            </a:solidFill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16"/>
            <p:cNvSpPr/>
            <p:nvPr/>
          </p:nvSpPr>
          <p:spPr>
            <a:xfrm>
              <a:off x="4557396" y="2793428"/>
              <a:ext cx="857614" cy="429034"/>
            </a:xfrm>
            <a:custGeom>
              <a:rect b="b" l="l" r="r" t="t"/>
              <a:pathLst>
                <a:path extrusionOk="0" h="12265" w="24517">
                  <a:moveTo>
                    <a:pt x="0" y="0"/>
                  </a:moveTo>
                  <a:lnTo>
                    <a:pt x="21254" y="12264"/>
                  </a:lnTo>
                  <a:lnTo>
                    <a:pt x="21635" y="11585"/>
                  </a:lnTo>
                  <a:lnTo>
                    <a:pt x="22326" y="10180"/>
                  </a:lnTo>
                  <a:lnTo>
                    <a:pt x="22933" y="8728"/>
                  </a:lnTo>
                  <a:lnTo>
                    <a:pt x="23445" y="7239"/>
                  </a:lnTo>
                  <a:lnTo>
                    <a:pt x="23862" y="5692"/>
                  </a:lnTo>
                  <a:lnTo>
                    <a:pt x="24183" y="4120"/>
                  </a:lnTo>
                  <a:lnTo>
                    <a:pt x="24397" y="2513"/>
                  </a:lnTo>
                  <a:lnTo>
                    <a:pt x="24505" y="869"/>
                  </a:lnTo>
                  <a:lnTo>
                    <a:pt x="24516" y="36"/>
                  </a:lnTo>
                  <a:lnTo>
                    <a:pt x="24516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16"/>
            <p:cNvSpPr/>
            <p:nvPr/>
          </p:nvSpPr>
          <p:spPr>
            <a:xfrm>
              <a:off x="4563375" y="2793149"/>
              <a:ext cx="739105" cy="739487"/>
            </a:xfrm>
            <a:custGeom>
              <a:rect b="b" l="l" r="r" t="t"/>
              <a:pathLst>
                <a:path extrusionOk="0" h="21290" w="21279">
                  <a:moveTo>
                    <a:pt x="1" y="0"/>
                  </a:moveTo>
                  <a:lnTo>
                    <a:pt x="1" y="24"/>
                  </a:lnTo>
                  <a:lnTo>
                    <a:pt x="13" y="24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" y="0"/>
                  </a:lnTo>
                  <a:close/>
                  <a:moveTo>
                    <a:pt x="15" y="26"/>
                  </a:moveTo>
                  <a:lnTo>
                    <a:pt x="12288" y="21289"/>
                  </a:lnTo>
                  <a:lnTo>
                    <a:pt x="12979" y="20873"/>
                  </a:lnTo>
                  <a:lnTo>
                    <a:pt x="14313" y="19980"/>
                  </a:lnTo>
                  <a:lnTo>
                    <a:pt x="15599" y="19003"/>
                  </a:lnTo>
                  <a:lnTo>
                    <a:pt x="16801" y="17932"/>
                  </a:lnTo>
                  <a:lnTo>
                    <a:pt x="17932" y="16801"/>
                  </a:lnTo>
                  <a:lnTo>
                    <a:pt x="18992" y="15598"/>
                  </a:lnTo>
                  <a:lnTo>
                    <a:pt x="19968" y="14312"/>
                  </a:lnTo>
                  <a:lnTo>
                    <a:pt x="20861" y="12979"/>
                  </a:lnTo>
                  <a:lnTo>
                    <a:pt x="21278" y="12288"/>
                  </a:lnTo>
                  <a:lnTo>
                    <a:pt x="15" y="26"/>
                  </a:lnTo>
                  <a:close/>
                </a:path>
              </a:pathLst>
            </a:custGeom>
            <a:solidFill>
              <a:schemeClr val="accent6"/>
            </a:solidFill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16"/>
            <p:cNvSpPr/>
            <p:nvPr/>
          </p:nvSpPr>
          <p:spPr>
            <a:xfrm>
              <a:off x="3728998" y="2800920"/>
              <a:ext cx="840952" cy="421135"/>
            </a:xfrm>
            <a:custGeom>
              <a:rect b="b" l="l" r="r" t="t"/>
              <a:pathLst>
                <a:path extrusionOk="0" h="12253" w="24469">
                  <a:moveTo>
                    <a:pt x="1" y="0"/>
                  </a:moveTo>
                  <a:lnTo>
                    <a:pt x="1" y="36"/>
                  </a:lnTo>
                  <a:lnTo>
                    <a:pt x="1" y="869"/>
                  </a:lnTo>
                  <a:lnTo>
                    <a:pt x="120" y="2501"/>
                  </a:lnTo>
                  <a:lnTo>
                    <a:pt x="334" y="4120"/>
                  </a:lnTo>
                  <a:lnTo>
                    <a:pt x="644" y="5692"/>
                  </a:lnTo>
                  <a:lnTo>
                    <a:pt x="1060" y="7228"/>
                  </a:lnTo>
                  <a:lnTo>
                    <a:pt x="1572" y="8716"/>
                  </a:lnTo>
                  <a:lnTo>
                    <a:pt x="2180" y="10169"/>
                  </a:lnTo>
                  <a:lnTo>
                    <a:pt x="2870" y="11574"/>
                  </a:lnTo>
                  <a:lnTo>
                    <a:pt x="3251" y="12252"/>
                  </a:lnTo>
                  <a:lnTo>
                    <a:pt x="24469" y="0"/>
                  </a:ln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16"/>
            <p:cNvSpPr/>
            <p:nvPr/>
          </p:nvSpPr>
          <p:spPr>
            <a:xfrm>
              <a:off x="4149246" y="2801711"/>
              <a:ext cx="421524" cy="843472"/>
            </a:xfrm>
            <a:custGeom>
              <a:rect b="b" l="l" r="r" t="t"/>
              <a:pathLst>
                <a:path extrusionOk="0" h="24541" w="12265">
                  <a:moveTo>
                    <a:pt x="12265" y="1"/>
                  </a:moveTo>
                  <a:lnTo>
                    <a:pt x="1" y="21231"/>
                  </a:lnTo>
                  <a:lnTo>
                    <a:pt x="680" y="21624"/>
                  </a:lnTo>
                  <a:lnTo>
                    <a:pt x="2085" y="22326"/>
                  </a:lnTo>
                  <a:lnTo>
                    <a:pt x="3537" y="22933"/>
                  </a:lnTo>
                  <a:lnTo>
                    <a:pt x="5037" y="23445"/>
                  </a:lnTo>
                  <a:lnTo>
                    <a:pt x="6585" y="23874"/>
                  </a:lnTo>
                  <a:lnTo>
                    <a:pt x="8169" y="24195"/>
                  </a:lnTo>
                  <a:lnTo>
                    <a:pt x="9788" y="24410"/>
                  </a:lnTo>
                  <a:lnTo>
                    <a:pt x="11431" y="24529"/>
                  </a:lnTo>
                  <a:lnTo>
                    <a:pt x="12265" y="24541"/>
                  </a:lnTo>
                  <a:lnTo>
                    <a:pt x="12265" y="1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6"/>
            <p:cNvSpPr/>
            <p:nvPr/>
          </p:nvSpPr>
          <p:spPr>
            <a:xfrm>
              <a:off x="3840727" y="2800920"/>
              <a:ext cx="730047" cy="730498"/>
            </a:xfrm>
            <a:custGeom>
              <a:rect b="b" l="l" r="r" t="t"/>
              <a:pathLst>
                <a:path extrusionOk="0" h="21254" w="21242">
                  <a:moveTo>
                    <a:pt x="21218" y="0"/>
                  </a:moveTo>
                  <a:lnTo>
                    <a:pt x="0" y="12252"/>
                  </a:lnTo>
                  <a:lnTo>
                    <a:pt x="417" y="12943"/>
                  </a:lnTo>
                  <a:lnTo>
                    <a:pt x="1310" y="14288"/>
                  </a:lnTo>
                  <a:lnTo>
                    <a:pt x="2286" y="15562"/>
                  </a:lnTo>
                  <a:lnTo>
                    <a:pt x="3334" y="16777"/>
                  </a:lnTo>
                  <a:lnTo>
                    <a:pt x="4477" y="17908"/>
                  </a:lnTo>
                  <a:lnTo>
                    <a:pt x="5680" y="18968"/>
                  </a:lnTo>
                  <a:lnTo>
                    <a:pt x="6954" y="19944"/>
                  </a:lnTo>
                  <a:lnTo>
                    <a:pt x="8287" y="20849"/>
                  </a:lnTo>
                  <a:lnTo>
                    <a:pt x="8978" y="21254"/>
                  </a:lnTo>
                  <a:lnTo>
                    <a:pt x="21242" y="24"/>
                  </a:lnTo>
                  <a:lnTo>
                    <a:pt x="21242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16"/>
            <p:cNvSpPr/>
            <p:nvPr/>
          </p:nvSpPr>
          <p:spPr>
            <a:xfrm>
              <a:off x="4570317" y="2379429"/>
              <a:ext cx="844697" cy="421953"/>
            </a:xfrm>
            <a:custGeom>
              <a:rect b="b" l="l" r="r" t="t"/>
              <a:pathLst>
                <a:path extrusionOk="0" h="12265" w="24553">
                  <a:moveTo>
                    <a:pt x="21242" y="0"/>
                  </a:moveTo>
                  <a:lnTo>
                    <a:pt x="1" y="12264"/>
                  </a:lnTo>
                  <a:lnTo>
                    <a:pt x="24552" y="12264"/>
                  </a:lnTo>
                  <a:lnTo>
                    <a:pt x="24541" y="11431"/>
                  </a:lnTo>
                  <a:lnTo>
                    <a:pt x="24421" y="9788"/>
                  </a:lnTo>
                  <a:lnTo>
                    <a:pt x="24207" y="8168"/>
                  </a:lnTo>
                  <a:lnTo>
                    <a:pt x="23886" y="6585"/>
                  </a:lnTo>
                  <a:lnTo>
                    <a:pt x="23457" y="5049"/>
                  </a:lnTo>
                  <a:lnTo>
                    <a:pt x="22945" y="3537"/>
                  </a:lnTo>
                  <a:lnTo>
                    <a:pt x="22326" y="2084"/>
                  </a:lnTo>
                  <a:lnTo>
                    <a:pt x="21623" y="679"/>
                  </a:lnTo>
                  <a:lnTo>
                    <a:pt x="21242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16"/>
            <p:cNvSpPr/>
            <p:nvPr/>
          </p:nvSpPr>
          <p:spPr>
            <a:xfrm>
              <a:off x="4570730" y="1959175"/>
              <a:ext cx="421112" cy="840997"/>
            </a:xfrm>
            <a:custGeom>
              <a:rect b="b" l="l" r="r" t="t"/>
              <a:pathLst>
                <a:path extrusionOk="0" h="24469" w="12253">
                  <a:moveTo>
                    <a:pt x="1" y="0"/>
                  </a:moveTo>
                  <a:lnTo>
                    <a:pt x="1" y="24456"/>
                  </a:lnTo>
                  <a:lnTo>
                    <a:pt x="13" y="24468"/>
                  </a:lnTo>
                  <a:lnTo>
                    <a:pt x="12253" y="3262"/>
                  </a:lnTo>
                  <a:lnTo>
                    <a:pt x="11574" y="2870"/>
                  </a:lnTo>
                  <a:lnTo>
                    <a:pt x="10169" y="2179"/>
                  </a:lnTo>
                  <a:lnTo>
                    <a:pt x="8717" y="1584"/>
                  </a:lnTo>
                  <a:lnTo>
                    <a:pt x="7228" y="1072"/>
                  </a:lnTo>
                  <a:lnTo>
                    <a:pt x="5692" y="655"/>
                  </a:lnTo>
                  <a:lnTo>
                    <a:pt x="4109" y="333"/>
                  </a:lnTo>
                  <a:lnTo>
                    <a:pt x="2501" y="119"/>
                  </a:lnTo>
                  <a:lnTo>
                    <a:pt x="858" y="12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accent4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16"/>
            <p:cNvSpPr/>
            <p:nvPr/>
          </p:nvSpPr>
          <p:spPr>
            <a:xfrm>
              <a:off x="4562126" y="2069600"/>
              <a:ext cx="740745" cy="739489"/>
            </a:xfrm>
            <a:custGeom>
              <a:rect b="b" l="l" r="r" t="t"/>
              <a:pathLst>
                <a:path extrusionOk="0" h="21207" w="21243">
                  <a:moveTo>
                    <a:pt x="12253" y="0"/>
                  </a:moveTo>
                  <a:lnTo>
                    <a:pt x="1" y="21206"/>
                  </a:lnTo>
                  <a:lnTo>
                    <a:pt x="1" y="21206"/>
                  </a:lnTo>
                  <a:lnTo>
                    <a:pt x="21242" y="8954"/>
                  </a:lnTo>
                  <a:lnTo>
                    <a:pt x="20826" y="8264"/>
                  </a:lnTo>
                  <a:lnTo>
                    <a:pt x="19933" y="6930"/>
                  </a:lnTo>
                  <a:lnTo>
                    <a:pt x="18956" y="5656"/>
                  </a:lnTo>
                  <a:lnTo>
                    <a:pt x="17897" y="4454"/>
                  </a:lnTo>
                  <a:lnTo>
                    <a:pt x="16765" y="3322"/>
                  </a:lnTo>
                  <a:lnTo>
                    <a:pt x="15551" y="2275"/>
                  </a:lnTo>
                  <a:lnTo>
                    <a:pt x="14277" y="1298"/>
                  </a:lnTo>
                  <a:lnTo>
                    <a:pt x="12943" y="405"/>
                  </a:lnTo>
                  <a:lnTo>
                    <a:pt x="12253" y="0"/>
                  </a:lnTo>
                  <a:close/>
                </a:path>
              </a:pathLst>
            </a:custGeom>
            <a:solidFill>
              <a:schemeClr val="accent4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16"/>
            <p:cNvSpPr/>
            <p:nvPr/>
          </p:nvSpPr>
          <p:spPr>
            <a:xfrm>
              <a:off x="3729411" y="2380254"/>
              <a:ext cx="841365" cy="420722"/>
            </a:xfrm>
            <a:custGeom>
              <a:rect b="b" l="l" r="r" t="t"/>
              <a:pathLst>
                <a:path extrusionOk="0" h="12241" w="24481">
                  <a:moveTo>
                    <a:pt x="3287" y="0"/>
                  </a:moveTo>
                  <a:lnTo>
                    <a:pt x="2906" y="679"/>
                  </a:lnTo>
                  <a:lnTo>
                    <a:pt x="2203" y="2072"/>
                  </a:lnTo>
                  <a:lnTo>
                    <a:pt x="1596" y="3524"/>
                  </a:lnTo>
                  <a:lnTo>
                    <a:pt x="1084" y="5025"/>
                  </a:lnTo>
                  <a:lnTo>
                    <a:pt x="655" y="6573"/>
                  </a:lnTo>
                  <a:lnTo>
                    <a:pt x="334" y="8144"/>
                  </a:lnTo>
                  <a:lnTo>
                    <a:pt x="120" y="9764"/>
                  </a:lnTo>
                  <a:lnTo>
                    <a:pt x="12" y="11407"/>
                  </a:lnTo>
                  <a:lnTo>
                    <a:pt x="1" y="12240"/>
                  </a:lnTo>
                  <a:lnTo>
                    <a:pt x="24457" y="12240"/>
                  </a:lnTo>
                  <a:lnTo>
                    <a:pt x="24481" y="12228"/>
                  </a:lnTo>
                  <a:lnTo>
                    <a:pt x="3287" y="0"/>
                  </a:ln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16"/>
            <p:cNvSpPr/>
            <p:nvPr/>
          </p:nvSpPr>
          <p:spPr>
            <a:xfrm>
              <a:off x="4150895" y="1959175"/>
              <a:ext cx="419875" cy="839760"/>
            </a:xfrm>
            <a:custGeom>
              <a:rect b="b" l="l" r="r" t="t"/>
              <a:pathLst>
                <a:path extrusionOk="0" h="24433" w="12217">
                  <a:moveTo>
                    <a:pt x="12217" y="0"/>
                  </a:moveTo>
                  <a:lnTo>
                    <a:pt x="11383" y="12"/>
                  </a:lnTo>
                  <a:lnTo>
                    <a:pt x="9740" y="119"/>
                  </a:lnTo>
                  <a:lnTo>
                    <a:pt x="8133" y="333"/>
                  </a:lnTo>
                  <a:lnTo>
                    <a:pt x="6561" y="655"/>
                  </a:lnTo>
                  <a:lnTo>
                    <a:pt x="5013" y="1072"/>
                  </a:lnTo>
                  <a:lnTo>
                    <a:pt x="3525" y="1596"/>
                  </a:lnTo>
                  <a:lnTo>
                    <a:pt x="2072" y="2203"/>
                  </a:lnTo>
                  <a:lnTo>
                    <a:pt x="679" y="2893"/>
                  </a:lnTo>
                  <a:lnTo>
                    <a:pt x="0" y="3274"/>
                  </a:lnTo>
                  <a:lnTo>
                    <a:pt x="12217" y="24433"/>
                  </a:lnTo>
                  <a:lnTo>
                    <a:pt x="12217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16"/>
            <p:cNvSpPr/>
            <p:nvPr/>
          </p:nvSpPr>
          <p:spPr>
            <a:xfrm>
              <a:off x="3841930" y="2071697"/>
              <a:ext cx="728844" cy="728470"/>
            </a:xfrm>
            <a:custGeom>
              <a:rect b="b" l="l" r="r" t="t"/>
              <a:pathLst>
                <a:path extrusionOk="0" h="21195" w="21207">
                  <a:moveTo>
                    <a:pt x="8979" y="0"/>
                  </a:moveTo>
                  <a:lnTo>
                    <a:pt x="8276" y="405"/>
                  </a:lnTo>
                  <a:lnTo>
                    <a:pt x="6943" y="1298"/>
                  </a:lnTo>
                  <a:lnTo>
                    <a:pt x="5668" y="2275"/>
                  </a:lnTo>
                  <a:lnTo>
                    <a:pt x="4466" y="3334"/>
                  </a:lnTo>
                  <a:lnTo>
                    <a:pt x="3335" y="4465"/>
                  </a:lnTo>
                  <a:lnTo>
                    <a:pt x="2287" y="5668"/>
                  </a:lnTo>
                  <a:lnTo>
                    <a:pt x="1311" y="6930"/>
                  </a:lnTo>
                  <a:lnTo>
                    <a:pt x="406" y="8264"/>
                  </a:lnTo>
                  <a:lnTo>
                    <a:pt x="1" y="8954"/>
                  </a:lnTo>
                  <a:lnTo>
                    <a:pt x="21207" y="21194"/>
                  </a:lnTo>
                  <a:lnTo>
                    <a:pt x="21207" y="21182"/>
                  </a:lnTo>
                  <a:lnTo>
                    <a:pt x="8979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8" name="Google Shape;178;p17"/>
          <p:cNvCxnSpPr/>
          <p:nvPr/>
        </p:nvCxnSpPr>
        <p:spPr>
          <a:xfrm>
            <a:off x="4578888" y="2346950"/>
            <a:ext cx="0" cy="4656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9" name="Google Shape;179;p17"/>
          <p:cNvCxnSpPr/>
          <p:nvPr/>
        </p:nvCxnSpPr>
        <p:spPr>
          <a:xfrm>
            <a:off x="2053713" y="3284968"/>
            <a:ext cx="2152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0" name="Google Shape;180;p17"/>
          <p:cNvCxnSpPr/>
          <p:nvPr/>
        </p:nvCxnSpPr>
        <p:spPr>
          <a:xfrm>
            <a:off x="4992863" y="3284968"/>
            <a:ext cx="2152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1" name="Google Shape;181;p17"/>
          <p:cNvSpPr txBox="1"/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Match Colors Infographics</a:t>
            </a:r>
            <a:endParaRPr sz="2400"/>
          </a:p>
        </p:txBody>
      </p:sp>
      <p:grpSp>
        <p:nvGrpSpPr>
          <p:cNvPr id="182" name="Google Shape;182;p17"/>
          <p:cNvGrpSpPr/>
          <p:nvPr/>
        </p:nvGrpSpPr>
        <p:grpSpPr>
          <a:xfrm>
            <a:off x="656450" y="3917658"/>
            <a:ext cx="1940723" cy="885148"/>
            <a:chOff x="656450" y="3917658"/>
            <a:chExt cx="1940723" cy="885148"/>
          </a:xfrm>
        </p:grpSpPr>
        <p:sp>
          <p:nvSpPr>
            <p:cNvPr id="183" name="Google Shape;183;p17"/>
            <p:cNvSpPr txBox="1"/>
            <p:nvPr/>
          </p:nvSpPr>
          <p:spPr>
            <a:xfrm>
              <a:off x="656473" y="3917658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Primary Colours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84" name="Google Shape;184;p17"/>
            <p:cNvSpPr txBox="1"/>
            <p:nvPr/>
          </p:nvSpPr>
          <p:spPr>
            <a:xfrm>
              <a:off x="656450" y="4196507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Mercury is the smallest planet of them all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85" name="Google Shape;185;p17"/>
          <p:cNvGrpSpPr/>
          <p:nvPr/>
        </p:nvGrpSpPr>
        <p:grpSpPr>
          <a:xfrm>
            <a:off x="3922718" y="1084491"/>
            <a:ext cx="1298719" cy="1298720"/>
            <a:chOff x="3922731" y="1160691"/>
            <a:chExt cx="1298719" cy="1298720"/>
          </a:xfrm>
        </p:grpSpPr>
        <p:sp>
          <p:nvSpPr>
            <p:cNvPr id="186" name="Google Shape;186;p17"/>
            <p:cNvSpPr/>
            <p:nvPr/>
          </p:nvSpPr>
          <p:spPr>
            <a:xfrm>
              <a:off x="4571450" y="2137848"/>
              <a:ext cx="325349" cy="321563"/>
            </a:xfrm>
            <a:custGeom>
              <a:rect b="b" l="l" r="r" t="t"/>
              <a:pathLst>
                <a:path extrusionOk="0" h="12146" w="12289">
                  <a:moveTo>
                    <a:pt x="7192" y="1"/>
                  </a:moveTo>
                  <a:lnTo>
                    <a:pt x="6787" y="227"/>
                  </a:lnTo>
                  <a:lnTo>
                    <a:pt x="5966" y="632"/>
                  </a:lnTo>
                  <a:lnTo>
                    <a:pt x="5120" y="989"/>
                  </a:lnTo>
                  <a:lnTo>
                    <a:pt x="4239" y="1287"/>
                  </a:lnTo>
                  <a:lnTo>
                    <a:pt x="3334" y="1537"/>
                  </a:lnTo>
                  <a:lnTo>
                    <a:pt x="2417" y="1715"/>
                  </a:lnTo>
                  <a:lnTo>
                    <a:pt x="1477" y="1846"/>
                  </a:lnTo>
                  <a:lnTo>
                    <a:pt x="512" y="1918"/>
                  </a:lnTo>
                  <a:lnTo>
                    <a:pt x="0" y="1918"/>
                  </a:lnTo>
                  <a:lnTo>
                    <a:pt x="0" y="12146"/>
                  </a:lnTo>
                  <a:lnTo>
                    <a:pt x="24" y="12146"/>
                  </a:lnTo>
                  <a:lnTo>
                    <a:pt x="858" y="12134"/>
                  </a:lnTo>
                  <a:lnTo>
                    <a:pt x="2513" y="12027"/>
                  </a:lnTo>
                  <a:lnTo>
                    <a:pt x="4132" y="11812"/>
                  </a:lnTo>
                  <a:lnTo>
                    <a:pt x="5704" y="11491"/>
                  </a:lnTo>
                  <a:lnTo>
                    <a:pt x="7251" y="11062"/>
                  </a:lnTo>
                  <a:lnTo>
                    <a:pt x="8752" y="10550"/>
                  </a:lnTo>
                  <a:lnTo>
                    <a:pt x="10204" y="9943"/>
                  </a:lnTo>
                  <a:lnTo>
                    <a:pt x="11609" y="9241"/>
                  </a:lnTo>
                  <a:lnTo>
                    <a:pt x="12288" y="8848"/>
                  </a:lnTo>
                  <a:lnTo>
                    <a:pt x="7192" y="1"/>
                  </a:lnTo>
                  <a:close/>
                </a:path>
              </a:pathLst>
            </a:custGeom>
            <a:solidFill>
              <a:schemeClr val="accent6"/>
            </a:solidFill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17"/>
            <p:cNvSpPr/>
            <p:nvPr/>
          </p:nvSpPr>
          <p:spPr>
            <a:xfrm>
              <a:off x="4900840" y="1809094"/>
              <a:ext cx="320610" cy="324713"/>
            </a:xfrm>
            <a:custGeom>
              <a:rect b="b" l="l" r="r" t="t"/>
              <a:pathLst>
                <a:path extrusionOk="0" h="12265" w="12110">
                  <a:moveTo>
                    <a:pt x="1894" y="0"/>
                  </a:moveTo>
                  <a:lnTo>
                    <a:pt x="1894" y="36"/>
                  </a:lnTo>
                  <a:lnTo>
                    <a:pt x="1882" y="512"/>
                  </a:lnTo>
                  <a:lnTo>
                    <a:pt x="1823" y="1477"/>
                  </a:lnTo>
                  <a:lnTo>
                    <a:pt x="1692" y="2417"/>
                  </a:lnTo>
                  <a:lnTo>
                    <a:pt x="1513" y="3334"/>
                  </a:lnTo>
                  <a:lnTo>
                    <a:pt x="1275" y="4227"/>
                  </a:lnTo>
                  <a:lnTo>
                    <a:pt x="977" y="5096"/>
                  </a:lnTo>
                  <a:lnTo>
                    <a:pt x="620" y="5954"/>
                  </a:lnTo>
                  <a:lnTo>
                    <a:pt x="215" y="6763"/>
                  </a:lnTo>
                  <a:lnTo>
                    <a:pt x="1" y="7168"/>
                  </a:lnTo>
                  <a:lnTo>
                    <a:pt x="8859" y="12264"/>
                  </a:lnTo>
                  <a:lnTo>
                    <a:pt x="9240" y="11585"/>
                  </a:lnTo>
                  <a:lnTo>
                    <a:pt x="9931" y="10180"/>
                  </a:lnTo>
                  <a:lnTo>
                    <a:pt x="10538" y="8728"/>
                  </a:lnTo>
                  <a:lnTo>
                    <a:pt x="11050" y="7239"/>
                  </a:lnTo>
                  <a:lnTo>
                    <a:pt x="11467" y="5692"/>
                  </a:lnTo>
                  <a:lnTo>
                    <a:pt x="11777" y="4120"/>
                  </a:lnTo>
                  <a:lnTo>
                    <a:pt x="11991" y="2513"/>
                  </a:lnTo>
                  <a:lnTo>
                    <a:pt x="12098" y="869"/>
                  </a:lnTo>
                  <a:lnTo>
                    <a:pt x="12110" y="36"/>
                  </a:lnTo>
                  <a:lnTo>
                    <a:pt x="12110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17"/>
            <p:cNvSpPr/>
            <p:nvPr/>
          </p:nvSpPr>
          <p:spPr>
            <a:xfrm>
              <a:off x="4761825" y="1999151"/>
              <a:ext cx="372950" cy="373586"/>
            </a:xfrm>
            <a:custGeom>
              <a:rect b="b" l="l" r="r" t="t"/>
              <a:pathLst>
                <a:path extrusionOk="0" h="14111" w="14087">
                  <a:moveTo>
                    <a:pt x="5240" y="1"/>
                  </a:moveTo>
                  <a:lnTo>
                    <a:pt x="4990" y="406"/>
                  </a:lnTo>
                  <a:lnTo>
                    <a:pt x="4478" y="1180"/>
                  </a:lnTo>
                  <a:lnTo>
                    <a:pt x="3906" y="1930"/>
                  </a:lnTo>
                  <a:lnTo>
                    <a:pt x="3287" y="2632"/>
                  </a:lnTo>
                  <a:lnTo>
                    <a:pt x="2620" y="3299"/>
                  </a:lnTo>
                  <a:lnTo>
                    <a:pt x="1918" y="3906"/>
                  </a:lnTo>
                  <a:lnTo>
                    <a:pt x="1180" y="4490"/>
                  </a:lnTo>
                  <a:lnTo>
                    <a:pt x="394" y="5014"/>
                  </a:lnTo>
                  <a:lnTo>
                    <a:pt x="1" y="5252"/>
                  </a:lnTo>
                  <a:lnTo>
                    <a:pt x="5097" y="14110"/>
                  </a:lnTo>
                  <a:lnTo>
                    <a:pt x="5800" y="13694"/>
                  </a:lnTo>
                  <a:lnTo>
                    <a:pt x="7133" y="12801"/>
                  </a:lnTo>
                  <a:lnTo>
                    <a:pt x="8407" y="11824"/>
                  </a:lnTo>
                  <a:lnTo>
                    <a:pt x="9622" y="10753"/>
                  </a:lnTo>
                  <a:lnTo>
                    <a:pt x="10753" y="9622"/>
                  </a:lnTo>
                  <a:lnTo>
                    <a:pt x="11812" y="8419"/>
                  </a:lnTo>
                  <a:lnTo>
                    <a:pt x="12789" y="7133"/>
                  </a:lnTo>
                  <a:lnTo>
                    <a:pt x="13682" y="5800"/>
                  </a:lnTo>
                  <a:lnTo>
                    <a:pt x="14087" y="5109"/>
                  </a:lnTo>
                  <a:lnTo>
                    <a:pt x="5240" y="1"/>
                  </a:lnTo>
                  <a:close/>
                </a:path>
              </a:pathLst>
            </a:custGeom>
            <a:solidFill>
              <a:srgbClr val="2E3191"/>
            </a:solidFill>
            <a:ln cap="flat" cmpd="sng" w="9525">
              <a:solidFill>
                <a:srgbClr val="2E319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17"/>
            <p:cNvSpPr/>
            <p:nvPr/>
          </p:nvSpPr>
          <p:spPr>
            <a:xfrm>
              <a:off x="3922731" y="1809094"/>
              <a:ext cx="320927" cy="324396"/>
            </a:xfrm>
            <a:custGeom>
              <a:rect b="b" l="l" r="r" t="t"/>
              <a:pathLst>
                <a:path extrusionOk="0" h="12253" w="12122">
                  <a:moveTo>
                    <a:pt x="0" y="0"/>
                  </a:moveTo>
                  <a:lnTo>
                    <a:pt x="0" y="36"/>
                  </a:lnTo>
                  <a:lnTo>
                    <a:pt x="12" y="869"/>
                  </a:lnTo>
                  <a:lnTo>
                    <a:pt x="119" y="2501"/>
                  </a:lnTo>
                  <a:lnTo>
                    <a:pt x="334" y="4120"/>
                  </a:lnTo>
                  <a:lnTo>
                    <a:pt x="655" y="5692"/>
                  </a:lnTo>
                  <a:lnTo>
                    <a:pt x="1072" y="7228"/>
                  </a:lnTo>
                  <a:lnTo>
                    <a:pt x="1584" y="8716"/>
                  </a:lnTo>
                  <a:lnTo>
                    <a:pt x="2191" y="10169"/>
                  </a:lnTo>
                  <a:lnTo>
                    <a:pt x="2882" y="11574"/>
                  </a:lnTo>
                  <a:lnTo>
                    <a:pt x="3263" y="12252"/>
                  </a:lnTo>
                  <a:lnTo>
                    <a:pt x="12121" y="7144"/>
                  </a:lnTo>
                  <a:lnTo>
                    <a:pt x="11895" y="6751"/>
                  </a:lnTo>
                  <a:lnTo>
                    <a:pt x="11490" y="5930"/>
                  </a:lnTo>
                  <a:lnTo>
                    <a:pt x="11145" y="5084"/>
                  </a:lnTo>
                  <a:lnTo>
                    <a:pt x="10847" y="4215"/>
                  </a:lnTo>
                  <a:lnTo>
                    <a:pt x="10609" y="3322"/>
                  </a:lnTo>
                  <a:lnTo>
                    <a:pt x="10419" y="2405"/>
                  </a:lnTo>
                  <a:lnTo>
                    <a:pt x="10300" y="1477"/>
                  </a:lnTo>
                  <a:lnTo>
                    <a:pt x="10228" y="512"/>
                  </a:lnTo>
                  <a:lnTo>
                    <a:pt x="10228" y="36"/>
                  </a:lnTo>
                  <a:lnTo>
                    <a:pt x="10228" y="0"/>
                  </a:lnTo>
                  <a:close/>
                </a:path>
              </a:pathLst>
            </a:custGeom>
            <a:solidFill>
              <a:srgbClr val="F05A24"/>
            </a:solidFill>
            <a:ln cap="flat" cmpd="sng" w="9525">
              <a:solidFill>
                <a:srgbClr val="F05A2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17"/>
            <p:cNvSpPr/>
            <p:nvPr/>
          </p:nvSpPr>
          <p:spPr>
            <a:xfrm>
              <a:off x="4246773" y="2137557"/>
              <a:ext cx="324713" cy="321854"/>
            </a:xfrm>
            <a:custGeom>
              <a:rect b="b" l="l" r="r" t="t"/>
              <a:pathLst>
                <a:path extrusionOk="0" h="12157" w="12265">
                  <a:moveTo>
                    <a:pt x="5108" y="0"/>
                  </a:moveTo>
                  <a:lnTo>
                    <a:pt x="0" y="8847"/>
                  </a:lnTo>
                  <a:lnTo>
                    <a:pt x="679" y="9240"/>
                  </a:lnTo>
                  <a:lnTo>
                    <a:pt x="2084" y="9942"/>
                  </a:lnTo>
                  <a:lnTo>
                    <a:pt x="3537" y="10549"/>
                  </a:lnTo>
                  <a:lnTo>
                    <a:pt x="5037" y="11061"/>
                  </a:lnTo>
                  <a:lnTo>
                    <a:pt x="6585" y="11490"/>
                  </a:lnTo>
                  <a:lnTo>
                    <a:pt x="8156" y="11811"/>
                  </a:lnTo>
                  <a:lnTo>
                    <a:pt x="9776" y="12026"/>
                  </a:lnTo>
                  <a:lnTo>
                    <a:pt x="11431" y="12145"/>
                  </a:lnTo>
                  <a:lnTo>
                    <a:pt x="12264" y="12157"/>
                  </a:lnTo>
                  <a:lnTo>
                    <a:pt x="12264" y="1929"/>
                  </a:lnTo>
                  <a:lnTo>
                    <a:pt x="11776" y="1929"/>
                  </a:lnTo>
                  <a:lnTo>
                    <a:pt x="10812" y="1857"/>
                  </a:lnTo>
                  <a:lnTo>
                    <a:pt x="9871" y="1726"/>
                  </a:lnTo>
                  <a:lnTo>
                    <a:pt x="8954" y="1548"/>
                  </a:lnTo>
                  <a:lnTo>
                    <a:pt x="8049" y="1298"/>
                  </a:lnTo>
                  <a:lnTo>
                    <a:pt x="7168" y="988"/>
                  </a:lnTo>
                  <a:lnTo>
                    <a:pt x="6323" y="631"/>
                  </a:lnTo>
                  <a:lnTo>
                    <a:pt x="5501" y="226"/>
                  </a:lnTo>
                  <a:lnTo>
                    <a:pt x="5108" y="0"/>
                  </a:lnTo>
                  <a:close/>
                </a:path>
              </a:pathLst>
            </a:custGeom>
            <a:solidFill>
              <a:srgbClr val="D3145A"/>
            </a:solidFill>
            <a:ln cap="flat" cmpd="sng" w="9525">
              <a:solidFill>
                <a:srgbClr val="D3145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7"/>
            <p:cNvSpPr/>
            <p:nvPr/>
          </p:nvSpPr>
          <p:spPr>
            <a:xfrm>
              <a:off x="4009089" y="1998224"/>
              <a:ext cx="372950" cy="373559"/>
            </a:xfrm>
            <a:custGeom>
              <a:rect b="b" l="l" r="r" t="t"/>
              <a:pathLst>
                <a:path extrusionOk="0" h="14110" w="14087">
                  <a:moveTo>
                    <a:pt x="8859" y="0"/>
                  </a:moveTo>
                  <a:lnTo>
                    <a:pt x="1" y="5108"/>
                  </a:lnTo>
                  <a:lnTo>
                    <a:pt x="405" y="5799"/>
                  </a:lnTo>
                  <a:lnTo>
                    <a:pt x="1298" y="7144"/>
                  </a:lnTo>
                  <a:lnTo>
                    <a:pt x="2275" y="8418"/>
                  </a:lnTo>
                  <a:lnTo>
                    <a:pt x="3335" y="9633"/>
                  </a:lnTo>
                  <a:lnTo>
                    <a:pt x="4466" y="10764"/>
                  </a:lnTo>
                  <a:lnTo>
                    <a:pt x="5668" y="11824"/>
                  </a:lnTo>
                  <a:lnTo>
                    <a:pt x="6942" y="12800"/>
                  </a:lnTo>
                  <a:lnTo>
                    <a:pt x="8288" y="13705"/>
                  </a:lnTo>
                  <a:lnTo>
                    <a:pt x="8978" y="14110"/>
                  </a:lnTo>
                  <a:lnTo>
                    <a:pt x="14086" y="5263"/>
                  </a:lnTo>
                  <a:lnTo>
                    <a:pt x="13681" y="5013"/>
                  </a:lnTo>
                  <a:lnTo>
                    <a:pt x="12896" y="4489"/>
                  </a:lnTo>
                  <a:lnTo>
                    <a:pt x="12157" y="3918"/>
                  </a:lnTo>
                  <a:lnTo>
                    <a:pt x="11455" y="3298"/>
                  </a:lnTo>
                  <a:lnTo>
                    <a:pt x="10800" y="2632"/>
                  </a:lnTo>
                  <a:lnTo>
                    <a:pt x="10181" y="1929"/>
                  </a:lnTo>
                  <a:lnTo>
                    <a:pt x="9609" y="1191"/>
                  </a:lnTo>
                  <a:lnTo>
                    <a:pt x="9097" y="405"/>
                  </a:lnTo>
                  <a:lnTo>
                    <a:pt x="8859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17"/>
            <p:cNvSpPr/>
            <p:nvPr/>
          </p:nvSpPr>
          <p:spPr>
            <a:xfrm>
              <a:off x="4899596" y="1484416"/>
              <a:ext cx="321854" cy="324713"/>
            </a:xfrm>
            <a:custGeom>
              <a:rect b="b" l="l" r="r" t="t"/>
              <a:pathLst>
                <a:path extrusionOk="0" h="12265" w="12157">
                  <a:moveTo>
                    <a:pt x="8859" y="0"/>
                  </a:moveTo>
                  <a:lnTo>
                    <a:pt x="0" y="5108"/>
                  </a:lnTo>
                  <a:lnTo>
                    <a:pt x="226" y="5501"/>
                  </a:lnTo>
                  <a:lnTo>
                    <a:pt x="631" y="6323"/>
                  </a:lnTo>
                  <a:lnTo>
                    <a:pt x="988" y="7168"/>
                  </a:lnTo>
                  <a:lnTo>
                    <a:pt x="1298" y="8049"/>
                  </a:lnTo>
                  <a:lnTo>
                    <a:pt x="1548" y="8954"/>
                  </a:lnTo>
                  <a:lnTo>
                    <a:pt x="1739" y="9871"/>
                  </a:lnTo>
                  <a:lnTo>
                    <a:pt x="1870" y="10823"/>
                  </a:lnTo>
                  <a:lnTo>
                    <a:pt x="1929" y="11776"/>
                  </a:lnTo>
                  <a:lnTo>
                    <a:pt x="1941" y="12264"/>
                  </a:lnTo>
                  <a:lnTo>
                    <a:pt x="12157" y="12264"/>
                  </a:lnTo>
                  <a:lnTo>
                    <a:pt x="12145" y="11431"/>
                  </a:lnTo>
                  <a:lnTo>
                    <a:pt x="12038" y="9788"/>
                  </a:lnTo>
                  <a:lnTo>
                    <a:pt x="11824" y="8168"/>
                  </a:lnTo>
                  <a:lnTo>
                    <a:pt x="11502" y="6585"/>
                  </a:lnTo>
                  <a:lnTo>
                    <a:pt x="11073" y="5049"/>
                  </a:lnTo>
                  <a:lnTo>
                    <a:pt x="10561" y="3537"/>
                  </a:lnTo>
                  <a:lnTo>
                    <a:pt x="9942" y="2084"/>
                  </a:lnTo>
                  <a:lnTo>
                    <a:pt x="9240" y="679"/>
                  </a:lnTo>
                  <a:lnTo>
                    <a:pt x="8859" y="0"/>
                  </a:lnTo>
                  <a:close/>
                </a:path>
              </a:pathLst>
            </a:custGeom>
            <a:solidFill>
              <a:srgbClr val="00A89C"/>
            </a:solidFill>
            <a:ln cap="flat" cmpd="sng" w="9525">
              <a:solidFill>
                <a:srgbClr val="00A89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17"/>
            <p:cNvSpPr/>
            <p:nvPr/>
          </p:nvSpPr>
          <p:spPr>
            <a:xfrm>
              <a:off x="4571450" y="1160691"/>
              <a:ext cx="324396" cy="320610"/>
            </a:xfrm>
            <a:custGeom>
              <a:rect b="b" l="l" r="r" t="t"/>
              <a:pathLst>
                <a:path extrusionOk="0" h="12110" w="12253">
                  <a:moveTo>
                    <a:pt x="0" y="0"/>
                  </a:moveTo>
                  <a:lnTo>
                    <a:pt x="0" y="10228"/>
                  </a:lnTo>
                  <a:lnTo>
                    <a:pt x="512" y="10228"/>
                  </a:lnTo>
                  <a:lnTo>
                    <a:pt x="1465" y="10287"/>
                  </a:lnTo>
                  <a:lnTo>
                    <a:pt x="2405" y="10418"/>
                  </a:lnTo>
                  <a:lnTo>
                    <a:pt x="3322" y="10597"/>
                  </a:lnTo>
                  <a:lnTo>
                    <a:pt x="4215" y="10835"/>
                  </a:lnTo>
                  <a:lnTo>
                    <a:pt x="5084" y="11133"/>
                  </a:lnTo>
                  <a:lnTo>
                    <a:pt x="5930" y="11490"/>
                  </a:lnTo>
                  <a:lnTo>
                    <a:pt x="6739" y="11895"/>
                  </a:lnTo>
                  <a:lnTo>
                    <a:pt x="7144" y="12109"/>
                  </a:lnTo>
                  <a:lnTo>
                    <a:pt x="12252" y="3262"/>
                  </a:lnTo>
                  <a:lnTo>
                    <a:pt x="11562" y="2870"/>
                  </a:lnTo>
                  <a:lnTo>
                    <a:pt x="10169" y="2179"/>
                  </a:lnTo>
                  <a:lnTo>
                    <a:pt x="8716" y="1584"/>
                  </a:lnTo>
                  <a:lnTo>
                    <a:pt x="7216" y="1072"/>
                  </a:lnTo>
                  <a:lnTo>
                    <a:pt x="5680" y="655"/>
                  </a:lnTo>
                  <a:lnTo>
                    <a:pt x="4108" y="333"/>
                  </a:lnTo>
                  <a:lnTo>
                    <a:pt x="2501" y="119"/>
                  </a:lnTo>
                  <a:lnTo>
                    <a:pt x="858" y="1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D8DF21"/>
            </a:solidFill>
            <a:ln cap="flat" cmpd="sng" w="9525">
              <a:solidFill>
                <a:srgbClr val="D8DF2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17"/>
            <p:cNvSpPr/>
            <p:nvPr/>
          </p:nvSpPr>
          <p:spPr>
            <a:xfrm>
              <a:off x="4760898" y="1247367"/>
              <a:ext cx="373242" cy="372315"/>
            </a:xfrm>
            <a:custGeom>
              <a:rect b="b" l="l" r="r" t="t"/>
              <a:pathLst>
                <a:path extrusionOk="0" h="14063" w="14098">
                  <a:moveTo>
                    <a:pt x="5108" y="0"/>
                  </a:moveTo>
                  <a:lnTo>
                    <a:pt x="0" y="8859"/>
                  </a:lnTo>
                  <a:lnTo>
                    <a:pt x="405" y="9085"/>
                  </a:lnTo>
                  <a:lnTo>
                    <a:pt x="1179" y="9609"/>
                  </a:lnTo>
                  <a:lnTo>
                    <a:pt x="1917" y="10169"/>
                  </a:lnTo>
                  <a:lnTo>
                    <a:pt x="2620" y="10776"/>
                  </a:lnTo>
                  <a:lnTo>
                    <a:pt x="3286" y="11443"/>
                  </a:lnTo>
                  <a:lnTo>
                    <a:pt x="3906" y="12133"/>
                  </a:lnTo>
                  <a:lnTo>
                    <a:pt x="4477" y="12883"/>
                  </a:lnTo>
                  <a:lnTo>
                    <a:pt x="5001" y="13657"/>
                  </a:lnTo>
                  <a:lnTo>
                    <a:pt x="5239" y="14062"/>
                  </a:lnTo>
                  <a:lnTo>
                    <a:pt x="14098" y="8954"/>
                  </a:lnTo>
                  <a:lnTo>
                    <a:pt x="13681" y="8264"/>
                  </a:lnTo>
                  <a:lnTo>
                    <a:pt x="12788" y="6930"/>
                  </a:lnTo>
                  <a:lnTo>
                    <a:pt x="11812" y="5656"/>
                  </a:lnTo>
                  <a:lnTo>
                    <a:pt x="10752" y="4454"/>
                  </a:lnTo>
                  <a:lnTo>
                    <a:pt x="9609" y="3322"/>
                  </a:lnTo>
                  <a:lnTo>
                    <a:pt x="8406" y="2275"/>
                  </a:lnTo>
                  <a:lnTo>
                    <a:pt x="7132" y="1298"/>
                  </a:lnTo>
                  <a:lnTo>
                    <a:pt x="5799" y="405"/>
                  </a:lnTo>
                  <a:lnTo>
                    <a:pt x="5108" y="0"/>
                  </a:lnTo>
                  <a:close/>
                </a:path>
              </a:pathLst>
            </a:custGeom>
            <a:solidFill>
              <a:schemeClr val="accent4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17"/>
            <p:cNvSpPr/>
            <p:nvPr/>
          </p:nvSpPr>
          <p:spPr>
            <a:xfrm>
              <a:off x="3923340" y="1485051"/>
              <a:ext cx="321563" cy="324078"/>
            </a:xfrm>
            <a:custGeom>
              <a:rect b="b" l="l" r="r" t="t"/>
              <a:pathLst>
                <a:path extrusionOk="0" h="12241" w="12146">
                  <a:moveTo>
                    <a:pt x="3287" y="0"/>
                  </a:moveTo>
                  <a:lnTo>
                    <a:pt x="2906" y="679"/>
                  </a:lnTo>
                  <a:lnTo>
                    <a:pt x="2204" y="2072"/>
                  </a:lnTo>
                  <a:lnTo>
                    <a:pt x="1596" y="3524"/>
                  </a:lnTo>
                  <a:lnTo>
                    <a:pt x="1073" y="5025"/>
                  </a:lnTo>
                  <a:lnTo>
                    <a:pt x="656" y="6573"/>
                  </a:lnTo>
                  <a:lnTo>
                    <a:pt x="334" y="8144"/>
                  </a:lnTo>
                  <a:lnTo>
                    <a:pt x="120" y="9764"/>
                  </a:lnTo>
                  <a:lnTo>
                    <a:pt x="1" y="11407"/>
                  </a:lnTo>
                  <a:lnTo>
                    <a:pt x="1" y="12240"/>
                  </a:lnTo>
                  <a:lnTo>
                    <a:pt x="10217" y="12240"/>
                  </a:lnTo>
                  <a:lnTo>
                    <a:pt x="10229" y="11752"/>
                  </a:lnTo>
                  <a:lnTo>
                    <a:pt x="10288" y="10799"/>
                  </a:lnTo>
                  <a:lnTo>
                    <a:pt x="10419" y="9859"/>
                  </a:lnTo>
                  <a:lnTo>
                    <a:pt x="10610" y="8930"/>
                  </a:lnTo>
                  <a:lnTo>
                    <a:pt x="10848" y="8037"/>
                  </a:lnTo>
                  <a:lnTo>
                    <a:pt x="11146" y="7156"/>
                  </a:lnTo>
                  <a:lnTo>
                    <a:pt x="11503" y="6311"/>
                  </a:lnTo>
                  <a:lnTo>
                    <a:pt x="11920" y="5501"/>
                  </a:lnTo>
                  <a:lnTo>
                    <a:pt x="12146" y="5096"/>
                  </a:lnTo>
                  <a:lnTo>
                    <a:pt x="3287" y="0"/>
                  </a:ln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17"/>
            <p:cNvSpPr/>
            <p:nvPr/>
          </p:nvSpPr>
          <p:spPr>
            <a:xfrm>
              <a:off x="4248017" y="1160691"/>
              <a:ext cx="323469" cy="321219"/>
            </a:xfrm>
            <a:custGeom>
              <a:rect b="b" l="l" r="r" t="t"/>
              <a:pathLst>
                <a:path extrusionOk="0" h="12133" w="12218">
                  <a:moveTo>
                    <a:pt x="12217" y="0"/>
                  </a:moveTo>
                  <a:lnTo>
                    <a:pt x="11384" y="12"/>
                  </a:lnTo>
                  <a:lnTo>
                    <a:pt x="9741" y="119"/>
                  </a:lnTo>
                  <a:lnTo>
                    <a:pt x="8133" y="333"/>
                  </a:lnTo>
                  <a:lnTo>
                    <a:pt x="6550" y="655"/>
                  </a:lnTo>
                  <a:lnTo>
                    <a:pt x="5014" y="1072"/>
                  </a:lnTo>
                  <a:lnTo>
                    <a:pt x="3525" y="1596"/>
                  </a:lnTo>
                  <a:lnTo>
                    <a:pt x="2073" y="2203"/>
                  </a:lnTo>
                  <a:lnTo>
                    <a:pt x="668" y="2893"/>
                  </a:lnTo>
                  <a:lnTo>
                    <a:pt x="1" y="3274"/>
                  </a:lnTo>
                  <a:lnTo>
                    <a:pt x="5097" y="12133"/>
                  </a:lnTo>
                  <a:lnTo>
                    <a:pt x="5502" y="11907"/>
                  </a:lnTo>
                  <a:lnTo>
                    <a:pt x="6312" y="11502"/>
                  </a:lnTo>
                  <a:lnTo>
                    <a:pt x="7157" y="11157"/>
                  </a:lnTo>
                  <a:lnTo>
                    <a:pt x="8026" y="10859"/>
                  </a:lnTo>
                  <a:lnTo>
                    <a:pt x="8919" y="10609"/>
                  </a:lnTo>
                  <a:lnTo>
                    <a:pt x="9836" y="10430"/>
                  </a:lnTo>
                  <a:lnTo>
                    <a:pt x="10777" y="10299"/>
                  </a:lnTo>
                  <a:lnTo>
                    <a:pt x="11729" y="10228"/>
                  </a:lnTo>
                  <a:lnTo>
                    <a:pt x="12217" y="10228"/>
                  </a:lnTo>
                  <a:lnTo>
                    <a:pt x="12217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17"/>
            <p:cNvSpPr/>
            <p:nvPr/>
          </p:nvSpPr>
          <p:spPr>
            <a:xfrm>
              <a:off x="4010360" y="1247367"/>
              <a:ext cx="372633" cy="372315"/>
            </a:xfrm>
            <a:custGeom>
              <a:rect b="b" l="l" r="r" t="t"/>
              <a:pathLst>
                <a:path extrusionOk="0" h="14063" w="14075">
                  <a:moveTo>
                    <a:pt x="8978" y="0"/>
                  </a:moveTo>
                  <a:lnTo>
                    <a:pt x="8275" y="405"/>
                  </a:lnTo>
                  <a:lnTo>
                    <a:pt x="6942" y="1298"/>
                  </a:lnTo>
                  <a:lnTo>
                    <a:pt x="5668" y="2275"/>
                  </a:lnTo>
                  <a:lnTo>
                    <a:pt x="4465" y="3334"/>
                  </a:lnTo>
                  <a:lnTo>
                    <a:pt x="3334" y="4465"/>
                  </a:lnTo>
                  <a:lnTo>
                    <a:pt x="2286" y="5668"/>
                  </a:lnTo>
                  <a:lnTo>
                    <a:pt x="1310" y="6930"/>
                  </a:lnTo>
                  <a:lnTo>
                    <a:pt x="405" y="8264"/>
                  </a:lnTo>
                  <a:lnTo>
                    <a:pt x="0" y="8954"/>
                  </a:lnTo>
                  <a:lnTo>
                    <a:pt x="8859" y="14062"/>
                  </a:lnTo>
                  <a:lnTo>
                    <a:pt x="9097" y="13657"/>
                  </a:lnTo>
                  <a:lnTo>
                    <a:pt x="9609" y="12895"/>
                  </a:lnTo>
                  <a:lnTo>
                    <a:pt x="10181" y="12157"/>
                  </a:lnTo>
                  <a:lnTo>
                    <a:pt x="10800" y="11455"/>
                  </a:lnTo>
                  <a:lnTo>
                    <a:pt x="11455" y="10800"/>
                  </a:lnTo>
                  <a:lnTo>
                    <a:pt x="12157" y="10193"/>
                  </a:lnTo>
                  <a:lnTo>
                    <a:pt x="12895" y="9621"/>
                  </a:lnTo>
                  <a:lnTo>
                    <a:pt x="13669" y="9097"/>
                  </a:lnTo>
                  <a:lnTo>
                    <a:pt x="14074" y="8859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rgbClr val="F9BE3D"/>
            </a:solidFill>
            <a:ln cap="flat" cmpd="sng" w="9525">
              <a:solidFill>
                <a:srgbClr val="F9BE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8" name="Google Shape;198;p17"/>
          <p:cNvGrpSpPr/>
          <p:nvPr/>
        </p:nvGrpSpPr>
        <p:grpSpPr>
          <a:xfrm>
            <a:off x="1049857" y="2728482"/>
            <a:ext cx="1112971" cy="1112972"/>
            <a:chOff x="1049870" y="2728482"/>
            <a:chExt cx="1112971" cy="1112972"/>
          </a:xfrm>
        </p:grpSpPr>
        <p:sp>
          <p:nvSpPr>
            <p:cNvPr id="199" name="Google Shape;199;p17"/>
            <p:cNvSpPr/>
            <p:nvPr/>
          </p:nvSpPr>
          <p:spPr>
            <a:xfrm>
              <a:off x="1888086" y="3284148"/>
              <a:ext cx="274755" cy="278272"/>
            </a:xfrm>
            <a:custGeom>
              <a:rect b="b" l="l" r="r" t="t"/>
              <a:pathLst>
                <a:path extrusionOk="0" h="12265" w="12110">
                  <a:moveTo>
                    <a:pt x="1894" y="0"/>
                  </a:moveTo>
                  <a:lnTo>
                    <a:pt x="1894" y="36"/>
                  </a:lnTo>
                  <a:lnTo>
                    <a:pt x="1882" y="512"/>
                  </a:lnTo>
                  <a:lnTo>
                    <a:pt x="1823" y="1477"/>
                  </a:lnTo>
                  <a:lnTo>
                    <a:pt x="1692" y="2417"/>
                  </a:lnTo>
                  <a:lnTo>
                    <a:pt x="1513" y="3334"/>
                  </a:lnTo>
                  <a:lnTo>
                    <a:pt x="1275" y="4227"/>
                  </a:lnTo>
                  <a:lnTo>
                    <a:pt x="977" y="5096"/>
                  </a:lnTo>
                  <a:lnTo>
                    <a:pt x="620" y="5954"/>
                  </a:lnTo>
                  <a:lnTo>
                    <a:pt x="215" y="6763"/>
                  </a:lnTo>
                  <a:lnTo>
                    <a:pt x="1" y="7168"/>
                  </a:lnTo>
                  <a:lnTo>
                    <a:pt x="8859" y="12264"/>
                  </a:lnTo>
                  <a:lnTo>
                    <a:pt x="9240" y="11585"/>
                  </a:lnTo>
                  <a:lnTo>
                    <a:pt x="9931" y="10180"/>
                  </a:lnTo>
                  <a:lnTo>
                    <a:pt x="10538" y="8728"/>
                  </a:lnTo>
                  <a:lnTo>
                    <a:pt x="11050" y="7239"/>
                  </a:lnTo>
                  <a:lnTo>
                    <a:pt x="11467" y="5692"/>
                  </a:lnTo>
                  <a:lnTo>
                    <a:pt x="11777" y="4120"/>
                  </a:lnTo>
                  <a:lnTo>
                    <a:pt x="11991" y="2513"/>
                  </a:lnTo>
                  <a:lnTo>
                    <a:pt x="12098" y="869"/>
                  </a:lnTo>
                  <a:lnTo>
                    <a:pt x="12110" y="36"/>
                  </a:lnTo>
                  <a:lnTo>
                    <a:pt x="12110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7"/>
            <p:cNvSpPr/>
            <p:nvPr/>
          </p:nvSpPr>
          <p:spPr>
            <a:xfrm>
              <a:off x="1123877" y="3446228"/>
              <a:ext cx="319610" cy="320132"/>
            </a:xfrm>
            <a:custGeom>
              <a:rect b="b" l="l" r="r" t="t"/>
              <a:pathLst>
                <a:path extrusionOk="0" h="14110" w="14087">
                  <a:moveTo>
                    <a:pt x="8859" y="0"/>
                  </a:moveTo>
                  <a:lnTo>
                    <a:pt x="1" y="5108"/>
                  </a:lnTo>
                  <a:lnTo>
                    <a:pt x="405" y="5799"/>
                  </a:lnTo>
                  <a:lnTo>
                    <a:pt x="1298" y="7144"/>
                  </a:lnTo>
                  <a:lnTo>
                    <a:pt x="2275" y="8418"/>
                  </a:lnTo>
                  <a:lnTo>
                    <a:pt x="3335" y="9633"/>
                  </a:lnTo>
                  <a:lnTo>
                    <a:pt x="4466" y="10764"/>
                  </a:lnTo>
                  <a:lnTo>
                    <a:pt x="5668" y="11824"/>
                  </a:lnTo>
                  <a:lnTo>
                    <a:pt x="6942" y="12800"/>
                  </a:lnTo>
                  <a:lnTo>
                    <a:pt x="8288" y="13705"/>
                  </a:lnTo>
                  <a:lnTo>
                    <a:pt x="8978" y="14110"/>
                  </a:lnTo>
                  <a:lnTo>
                    <a:pt x="14086" y="5263"/>
                  </a:lnTo>
                  <a:lnTo>
                    <a:pt x="13681" y="5013"/>
                  </a:lnTo>
                  <a:lnTo>
                    <a:pt x="12896" y="4489"/>
                  </a:lnTo>
                  <a:lnTo>
                    <a:pt x="12157" y="3918"/>
                  </a:lnTo>
                  <a:lnTo>
                    <a:pt x="11455" y="3298"/>
                  </a:lnTo>
                  <a:lnTo>
                    <a:pt x="10800" y="2632"/>
                  </a:lnTo>
                  <a:lnTo>
                    <a:pt x="10181" y="1929"/>
                  </a:lnTo>
                  <a:lnTo>
                    <a:pt x="9609" y="1191"/>
                  </a:lnTo>
                  <a:lnTo>
                    <a:pt x="9097" y="405"/>
                  </a:lnTo>
                  <a:lnTo>
                    <a:pt x="8859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17"/>
            <p:cNvSpPr/>
            <p:nvPr/>
          </p:nvSpPr>
          <p:spPr>
            <a:xfrm>
              <a:off x="1328633" y="2728482"/>
              <a:ext cx="277205" cy="275277"/>
            </a:xfrm>
            <a:custGeom>
              <a:rect b="b" l="l" r="r" t="t"/>
              <a:pathLst>
                <a:path extrusionOk="0" h="12133" w="12218">
                  <a:moveTo>
                    <a:pt x="12217" y="0"/>
                  </a:moveTo>
                  <a:lnTo>
                    <a:pt x="11384" y="12"/>
                  </a:lnTo>
                  <a:lnTo>
                    <a:pt x="9741" y="119"/>
                  </a:lnTo>
                  <a:lnTo>
                    <a:pt x="8133" y="333"/>
                  </a:lnTo>
                  <a:lnTo>
                    <a:pt x="6550" y="655"/>
                  </a:lnTo>
                  <a:lnTo>
                    <a:pt x="5014" y="1072"/>
                  </a:lnTo>
                  <a:lnTo>
                    <a:pt x="3525" y="1596"/>
                  </a:lnTo>
                  <a:lnTo>
                    <a:pt x="2073" y="2203"/>
                  </a:lnTo>
                  <a:lnTo>
                    <a:pt x="668" y="2893"/>
                  </a:lnTo>
                  <a:lnTo>
                    <a:pt x="1" y="3274"/>
                  </a:lnTo>
                  <a:lnTo>
                    <a:pt x="5097" y="12133"/>
                  </a:lnTo>
                  <a:lnTo>
                    <a:pt x="5502" y="11907"/>
                  </a:lnTo>
                  <a:lnTo>
                    <a:pt x="6312" y="11502"/>
                  </a:lnTo>
                  <a:lnTo>
                    <a:pt x="7157" y="11157"/>
                  </a:lnTo>
                  <a:lnTo>
                    <a:pt x="8026" y="10859"/>
                  </a:lnTo>
                  <a:lnTo>
                    <a:pt x="8919" y="10609"/>
                  </a:lnTo>
                  <a:lnTo>
                    <a:pt x="9836" y="10430"/>
                  </a:lnTo>
                  <a:lnTo>
                    <a:pt x="10777" y="10299"/>
                  </a:lnTo>
                  <a:lnTo>
                    <a:pt x="11729" y="10228"/>
                  </a:lnTo>
                  <a:lnTo>
                    <a:pt x="12217" y="10228"/>
                  </a:lnTo>
                  <a:lnTo>
                    <a:pt x="12217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02" name="Google Shape;202;p17"/>
            <p:cNvGrpSpPr/>
            <p:nvPr/>
          </p:nvGrpSpPr>
          <p:grpSpPr>
            <a:xfrm>
              <a:off x="1049870" y="2728482"/>
              <a:ext cx="1112971" cy="1112972"/>
              <a:chOff x="1049870" y="2728482"/>
              <a:chExt cx="1112971" cy="1112972"/>
            </a:xfrm>
          </p:grpSpPr>
          <p:sp>
            <p:nvSpPr>
              <p:cNvPr id="203" name="Google Shape;203;p17"/>
              <p:cNvSpPr/>
              <p:nvPr/>
            </p:nvSpPr>
            <p:spPr>
              <a:xfrm>
                <a:off x="1605807" y="3565883"/>
                <a:ext cx="278816" cy="275572"/>
              </a:xfrm>
              <a:custGeom>
                <a:rect b="b" l="l" r="r" t="t"/>
                <a:pathLst>
                  <a:path extrusionOk="0" h="12146" w="12289">
                    <a:moveTo>
                      <a:pt x="7192" y="1"/>
                    </a:moveTo>
                    <a:lnTo>
                      <a:pt x="6787" y="227"/>
                    </a:lnTo>
                    <a:lnTo>
                      <a:pt x="5966" y="632"/>
                    </a:lnTo>
                    <a:lnTo>
                      <a:pt x="5120" y="989"/>
                    </a:lnTo>
                    <a:lnTo>
                      <a:pt x="4239" y="1287"/>
                    </a:lnTo>
                    <a:lnTo>
                      <a:pt x="3334" y="1537"/>
                    </a:lnTo>
                    <a:lnTo>
                      <a:pt x="2417" y="1715"/>
                    </a:lnTo>
                    <a:lnTo>
                      <a:pt x="1477" y="1846"/>
                    </a:lnTo>
                    <a:lnTo>
                      <a:pt x="512" y="1918"/>
                    </a:lnTo>
                    <a:lnTo>
                      <a:pt x="0" y="1918"/>
                    </a:lnTo>
                    <a:lnTo>
                      <a:pt x="0" y="12146"/>
                    </a:lnTo>
                    <a:lnTo>
                      <a:pt x="24" y="12146"/>
                    </a:lnTo>
                    <a:lnTo>
                      <a:pt x="858" y="12134"/>
                    </a:lnTo>
                    <a:lnTo>
                      <a:pt x="2513" y="12027"/>
                    </a:lnTo>
                    <a:lnTo>
                      <a:pt x="4132" y="11812"/>
                    </a:lnTo>
                    <a:lnTo>
                      <a:pt x="5704" y="11491"/>
                    </a:lnTo>
                    <a:lnTo>
                      <a:pt x="7251" y="11062"/>
                    </a:lnTo>
                    <a:lnTo>
                      <a:pt x="8752" y="10550"/>
                    </a:lnTo>
                    <a:lnTo>
                      <a:pt x="10204" y="9943"/>
                    </a:lnTo>
                    <a:lnTo>
                      <a:pt x="11609" y="9241"/>
                    </a:lnTo>
                    <a:lnTo>
                      <a:pt x="12288" y="8848"/>
                    </a:lnTo>
                    <a:lnTo>
                      <a:pt x="7192" y="1"/>
                    </a:lnTo>
                    <a:close/>
                  </a:path>
                </a:pathLst>
              </a:custGeom>
              <a:solidFill>
                <a:schemeClr val="lt2"/>
              </a:soli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" name="Google Shape;204;p17"/>
              <p:cNvSpPr/>
              <p:nvPr/>
            </p:nvSpPr>
            <p:spPr>
              <a:xfrm>
                <a:off x="1768954" y="3447022"/>
                <a:ext cx="319610" cy="320154"/>
              </a:xfrm>
              <a:custGeom>
                <a:rect b="b" l="l" r="r" t="t"/>
                <a:pathLst>
                  <a:path extrusionOk="0" h="14111" w="14087">
                    <a:moveTo>
                      <a:pt x="5240" y="1"/>
                    </a:moveTo>
                    <a:lnTo>
                      <a:pt x="4990" y="406"/>
                    </a:lnTo>
                    <a:lnTo>
                      <a:pt x="4478" y="1180"/>
                    </a:lnTo>
                    <a:lnTo>
                      <a:pt x="3906" y="1930"/>
                    </a:lnTo>
                    <a:lnTo>
                      <a:pt x="3287" y="2632"/>
                    </a:lnTo>
                    <a:lnTo>
                      <a:pt x="2620" y="3299"/>
                    </a:lnTo>
                    <a:lnTo>
                      <a:pt x="1918" y="3906"/>
                    </a:lnTo>
                    <a:lnTo>
                      <a:pt x="1180" y="4490"/>
                    </a:lnTo>
                    <a:lnTo>
                      <a:pt x="394" y="5014"/>
                    </a:lnTo>
                    <a:lnTo>
                      <a:pt x="1" y="5252"/>
                    </a:lnTo>
                    <a:lnTo>
                      <a:pt x="5097" y="14110"/>
                    </a:lnTo>
                    <a:lnTo>
                      <a:pt x="5800" y="13694"/>
                    </a:lnTo>
                    <a:lnTo>
                      <a:pt x="7133" y="12801"/>
                    </a:lnTo>
                    <a:lnTo>
                      <a:pt x="8407" y="11824"/>
                    </a:lnTo>
                    <a:lnTo>
                      <a:pt x="9622" y="10753"/>
                    </a:lnTo>
                    <a:lnTo>
                      <a:pt x="10753" y="9622"/>
                    </a:lnTo>
                    <a:lnTo>
                      <a:pt x="11812" y="8419"/>
                    </a:lnTo>
                    <a:lnTo>
                      <a:pt x="12789" y="7133"/>
                    </a:lnTo>
                    <a:lnTo>
                      <a:pt x="13682" y="5800"/>
                    </a:lnTo>
                    <a:lnTo>
                      <a:pt x="14087" y="5109"/>
                    </a:lnTo>
                    <a:lnTo>
                      <a:pt x="5240" y="1"/>
                    </a:lnTo>
                    <a:close/>
                  </a:path>
                </a:pathLst>
              </a:custGeom>
              <a:solidFill>
                <a:schemeClr val="lt2"/>
              </a:soli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p17"/>
              <p:cNvSpPr/>
              <p:nvPr/>
            </p:nvSpPr>
            <p:spPr>
              <a:xfrm>
                <a:off x="1049870" y="3284148"/>
                <a:ext cx="275027" cy="277999"/>
              </a:xfrm>
              <a:custGeom>
                <a:rect b="b" l="l" r="r" t="t"/>
                <a:pathLst>
                  <a:path extrusionOk="0" h="12253" w="12122">
                    <a:moveTo>
                      <a:pt x="0" y="0"/>
                    </a:moveTo>
                    <a:lnTo>
                      <a:pt x="0" y="36"/>
                    </a:lnTo>
                    <a:lnTo>
                      <a:pt x="12" y="869"/>
                    </a:lnTo>
                    <a:lnTo>
                      <a:pt x="119" y="2501"/>
                    </a:lnTo>
                    <a:lnTo>
                      <a:pt x="334" y="4120"/>
                    </a:lnTo>
                    <a:lnTo>
                      <a:pt x="655" y="5692"/>
                    </a:lnTo>
                    <a:lnTo>
                      <a:pt x="1072" y="7228"/>
                    </a:lnTo>
                    <a:lnTo>
                      <a:pt x="1584" y="8716"/>
                    </a:lnTo>
                    <a:lnTo>
                      <a:pt x="2191" y="10169"/>
                    </a:lnTo>
                    <a:lnTo>
                      <a:pt x="2882" y="11574"/>
                    </a:lnTo>
                    <a:lnTo>
                      <a:pt x="3263" y="12252"/>
                    </a:lnTo>
                    <a:lnTo>
                      <a:pt x="12121" y="7144"/>
                    </a:lnTo>
                    <a:lnTo>
                      <a:pt x="11895" y="6751"/>
                    </a:lnTo>
                    <a:lnTo>
                      <a:pt x="11490" y="5930"/>
                    </a:lnTo>
                    <a:lnTo>
                      <a:pt x="11145" y="5084"/>
                    </a:lnTo>
                    <a:lnTo>
                      <a:pt x="10847" y="4215"/>
                    </a:lnTo>
                    <a:lnTo>
                      <a:pt x="10609" y="3322"/>
                    </a:lnTo>
                    <a:lnTo>
                      <a:pt x="10419" y="2405"/>
                    </a:lnTo>
                    <a:lnTo>
                      <a:pt x="10300" y="1477"/>
                    </a:lnTo>
                    <a:lnTo>
                      <a:pt x="10228" y="512"/>
                    </a:lnTo>
                    <a:lnTo>
                      <a:pt x="10228" y="36"/>
                    </a:lnTo>
                    <a:lnTo>
                      <a:pt x="10228" y="0"/>
                    </a:lnTo>
                    <a:close/>
                  </a:path>
                </a:pathLst>
              </a:custGeom>
              <a:solidFill>
                <a:schemeClr val="lt2"/>
              </a:soli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p17"/>
              <p:cNvSpPr/>
              <p:nvPr/>
            </p:nvSpPr>
            <p:spPr>
              <a:xfrm>
                <a:off x="1327566" y="3565633"/>
                <a:ext cx="278272" cy="275821"/>
              </a:xfrm>
              <a:custGeom>
                <a:rect b="b" l="l" r="r" t="t"/>
                <a:pathLst>
                  <a:path extrusionOk="0" h="12157" w="12265">
                    <a:moveTo>
                      <a:pt x="5108" y="0"/>
                    </a:moveTo>
                    <a:lnTo>
                      <a:pt x="0" y="8847"/>
                    </a:lnTo>
                    <a:lnTo>
                      <a:pt x="679" y="9240"/>
                    </a:lnTo>
                    <a:lnTo>
                      <a:pt x="2084" y="9942"/>
                    </a:lnTo>
                    <a:lnTo>
                      <a:pt x="3537" y="10549"/>
                    </a:lnTo>
                    <a:lnTo>
                      <a:pt x="5037" y="11061"/>
                    </a:lnTo>
                    <a:lnTo>
                      <a:pt x="6585" y="11490"/>
                    </a:lnTo>
                    <a:lnTo>
                      <a:pt x="8156" y="11811"/>
                    </a:lnTo>
                    <a:lnTo>
                      <a:pt x="9776" y="12026"/>
                    </a:lnTo>
                    <a:lnTo>
                      <a:pt x="11431" y="12145"/>
                    </a:lnTo>
                    <a:lnTo>
                      <a:pt x="12264" y="12157"/>
                    </a:lnTo>
                    <a:lnTo>
                      <a:pt x="12264" y="1929"/>
                    </a:lnTo>
                    <a:lnTo>
                      <a:pt x="11776" y="1929"/>
                    </a:lnTo>
                    <a:lnTo>
                      <a:pt x="10812" y="1857"/>
                    </a:lnTo>
                    <a:lnTo>
                      <a:pt x="9871" y="1726"/>
                    </a:lnTo>
                    <a:lnTo>
                      <a:pt x="8954" y="1548"/>
                    </a:lnTo>
                    <a:lnTo>
                      <a:pt x="8049" y="1298"/>
                    </a:lnTo>
                    <a:lnTo>
                      <a:pt x="7168" y="988"/>
                    </a:lnTo>
                    <a:lnTo>
                      <a:pt x="6323" y="631"/>
                    </a:lnTo>
                    <a:lnTo>
                      <a:pt x="5501" y="226"/>
                    </a:lnTo>
                    <a:lnTo>
                      <a:pt x="5108" y="0"/>
                    </a:lnTo>
                    <a:close/>
                  </a:path>
                </a:pathLst>
              </a:custGeom>
              <a:solidFill>
                <a:schemeClr val="lt2"/>
              </a:soli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" name="Google Shape;207;p17"/>
              <p:cNvSpPr/>
              <p:nvPr/>
            </p:nvSpPr>
            <p:spPr>
              <a:xfrm>
                <a:off x="1887020" y="3005906"/>
                <a:ext cx="275821" cy="278272"/>
              </a:xfrm>
              <a:custGeom>
                <a:rect b="b" l="l" r="r" t="t"/>
                <a:pathLst>
                  <a:path extrusionOk="0" h="12265" w="12157">
                    <a:moveTo>
                      <a:pt x="8859" y="0"/>
                    </a:moveTo>
                    <a:lnTo>
                      <a:pt x="0" y="5108"/>
                    </a:lnTo>
                    <a:lnTo>
                      <a:pt x="226" y="5501"/>
                    </a:lnTo>
                    <a:lnTo>
                      <a:pt x="631" y="6323"/>
                    </a:lnTo>
                    <a:lnTo>
                      <a:pt x="988" y="7168"/>
                    </a:lnTo>
                    <a:lnTo>
                      <a:pt x="1298" y="8049"/>
                    </a:lnTo>
                    <a:lnTo>
                      <a:pt x="1548" y="8954"/>
                    </a:lnTo>
                    <a:lnTo>
                      <a:pt x="1739" y="9871"/>
                    </a:lnTo>
                    <a:lnTo>
                      <a:pt x="1870" y="10823"/>
                    </a:lnTo>
                    <a:lnTo>
                      <a:pt x="1929" y="11776"/>
                    </a:lnTo>
                    <a:lnTo>
                      <a:pt x="1941" y="12264"/>
                    </a:lnTo>
                    <a:lnTo>
                      <a:pt x="12157" y="12264"/>
                    </a:lnTo>
                    <a:lnTo>
                      <a:pt x="12145" y="11431"/>
                    </a:lnTo>
                    <a:lnTo>
                      <a:pt x="12038" y="9788"/>
                    </a:lnTo>
                    <a:lnTo>
                      <a:pt x="11824" y="8168"/>
                    </a:lnTo>
                    <a:lnTo>
                      <a:pt x="11502" y="6585"/>
                    </a:lnTo>
                    <a:lnTo>
                      <a:pt x="11073" y="5049"/>
                    </a:lnTo>
                    <a:lnTo>
                      <a:pt x="10561" y="3537"/>
                    </a:lnTo>
                    <a:lnTo>
                      <a:pt x="9942" y="2084"/>
                    </a:lnTo>
                    <a:lnTo>
                      <a:pt x="9240" y="679"/>
                    </a:lnTo>
                    <a:lnTo>
                      <a:pt x="885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" name="Google Shape;208;p17"/>
              <p:cNvSpPr/>
              <p:nvPr/>
            </p:nvSpPr>
            <p:spPr>
              <a:xfrm>
                <a:off x="1605807" y="2728482"/>
                <a:ext cx="277999" cy="274755"/>
              </a:xfrm>
              <a:custGeom>
                <a:rect b="b" l="l" r="r" t="t"/>
                <a:pathLst>
                  <a:path extrusionOk="0" h="12110" w="12253">
                    <a:moveTo>
                      <a:pt x="0" y="0"/>
                    </a:moveTo>
                    <a:lnTo>
                      <a:pt x="0" y="10228"/>
                    </a:lnTo>
                    <a:lnTo>
                      <a:pt x="512" y="10228"/>
                    </a:lnTo>
                    <a:lnTo>
                      <a:pt x="1465" y="10287"/>
                    </a:lnTo>
                    <a:lnTo>
                      <a:pt x="2405" y="10418"/>
                    </a:lnTo>
                    <a:lnTo>
                      <a:pt x="3322" y="10597"/>
                    </a:lnTo>
                    <a:lnTo>
                      <a:pt x="4215" y="10835"/>
                    </a:lnTo>
                    <a:lnTo>
                      <a:pt x="5084" y="11133"/>
                    </a:lnTo>
                    <a:lnTo>
                      <a:pt x="5930" y="11490"/>
                    </a:lnTo>
                    <a:lnTo>
                      <a:pt x="6739" y="11895"/>
                    </a:lnTo>
                    <a:lnTo>
                      <a:pt x="7144" y="12109"/>
                    </a:lnTo>
                    <a:lnTo>
                      <a:pt x="12252" y="3262"/>
                    </a:lnTo>
                    <a:lnTo>
                      <a:pt x="11562" y="2870"/>
                    </a:lnTo>
                    <a:lnTo>
                      <a:pt x="10169" y="2179"/>
                    </a:lnTo>
                    <a:lnTo>
                      <a:pt x="8716" y="1584"/>
                    </a:lnTo>
                    <a:lnTo>
                      <a:pt x="7216" y="1072"/>
                    </a:lnTo>
                    <a:lnTo>
                      <a:pt x="5680" y="655"/>
                    </a:lnTo>
                    <a:lnTo>
                      <a:pt x="4108" y="333"/>
                    </a:lnTo>
                    <a:lnTo>
                      <a:pt x="2501" y="119"/>
                    </a:lnTo>
                    <a:lnTo>
                      <a:pt x="858" y="1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lt2"/>
              </a:soli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" name="Google Shape;209;p17"/>
              <p:cNvSpPr/>
              <p:nvPr/>
            </p:nvSpPr>
            <p:spPr>
              <a:xfrm>
                <a:off x="1768160" y="2802761"/>
                <a:ext cx="319859" cy="319065"/>
              </a:xfrm>
              <a:custGeom>
                <a:rect b="b" l="l" r="r" t="t"/>
                <a:pathLst>
                  <a:path extrusionOk="0" h="14063" w="14098">
                    <a:moveTo>
                      <a:pt x="5108" y="0"/>
                    </a:moveTo>
                    <a:lnTo>
                      <a:pt x="0" y="8859"/>
                    </a:lnTo>
                    <a:lnTo>
                      <a:pt x="405" y="9085"/>
                    </a:lnTo>
                    <a:lnTo>
                      <a:pt x="1179" y="9609"/>
                    </a:lnTo>
                    <a:lnTo>
                      <a:pt x="1917" y="10169"/>
                    </a:lnTo>
                    <a:lnTo>
                      <a:pt x="2620" y="10776"/>
                    </a:lnTo>
                    <a:lnTo>
                      <a:pt x="3286" y="11443"/>
                    </a:lnTo>
                    <a:lnTo>
                      <a:pt x="3906" y="12133"/>
                    </a:lnTo>
                    <a:lnTo>
                      <a:pt x="4477" y="12883"/>
                    </a:lnTo>
                    <a:lnTo>
                      <a:pt x="5001" y="13657"/>
                    </a:lnTo>
                    <a:lnTo>
                      <a:pt x="5239" y="14062"/>
                    </a:lnTo>
                    <a:lnTo>
                      <a:pt x="14098" y="8954"/>
                    </a:lnTo>
                    <a:lnTo>
                      <a:pt x="13681" y="8264"/>
                    </a:lnTo>
                    <a:lnTo>
                      <a:pt x="12788" y="6930"/>
                    </a:lnTo>
                    <a:lnTo>
                      <a:pt x="11812" y="5656"/>
                    </a:lnTo>
                    <a:lnTo>
                      <a:pt x="10752" y="4454"/>
                    </a:lnTo>
                    <a:lnTo>
                      <a:pt x="9609" y="3322"/>
                    </a:lnTo>
                    <a:lnTo>
                      <a:pt x="8406" y="2275"/>
                    </a:lnTo>
                    <a:lnTo>
                      <a:pt x="7132" y="1298"/>
                    </a:lnTo>
                    <a:lnTo>
                      <a:pt x="5799" y="405"/>
                    </a:lnTo>
                    <a:lnTo>
                      <a:pt x="5108" y="0"/>
                    </a:lnTo>
                    <a:close/>
                  </a:path>
                </a:pathLst>
              </a:custGeom>
              <a:solidFill>
                <a:schemeClr val="lt2"/>
              </a:soli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" name="Google Shape;210;p17"/>
              <p:cNvSpPr/>
              <p:nvPr/>
            </p:nvSpPr>
            <p:spPr>
              <a:xfrm>
                <a:off x="1050392" y="3006451"/>
                <a:ext cx="275572" cy="277727"/>
              </a:xfrm>
              <a:custGeom>
                <a:rect b="b" l="l" r="r" t="t"/>
                <a:pathLst>
                  <a:path extrusionOk="0" h="12241" w="12146">
                    <a:moveTo>
                      <a:pt x="3287" y="0"/>
                    </a:moveTo>
                    <a:lnTo>
                      <a:pt x="2906" y="679"/>
                    </a:lnTo>
                    <a:lnTo>
                      <a:pt x="2204" y="2072"/>
                    </a:lnTo>
                    <a:lnTo>
                      <a:pt x="1596" y="3524"/>
                    </a:lnTo>
                    <a:lnTo>
                      <a:pt x="1073" y="5025"/>
                    </a:lnTo>
                    <a:lnTo>
                      <a:pt x="656" y="6573"/>
                    </a:lnTo>
                    <a:lnTo>
                      <a:pt x="334" y="8144"/>
                    </a:lnTo>
                    <a:lnTo>
                      <a:pt x="120" y="9764"/>
                    </a:lnTo>
                    <a:lnTo>
                      <a:pt x="1" y="11407"/>
                    </a:lnTo>
                    <a:lnTo>
                      <a:pt x="1" y="12240"/>
                    </a:lnTo>
                    <a:lnTo>
                      <a:pt x="10217" y="12240"/>
                    </a:lnTo>
                    <a:lnTo>
                      <a:pt x="10229" y="11752"/>
                    </a:lnTo>
                    <a:lnTo>
                      <a:pt x="10288" y="10799"/>
                    </a:lnTo>
                    <a:lnTo>
                      <a:pt x="10419" y="9859"/>
                    </a:lnTo>
                    <a:lnTo>
                      <a:pt x="10610" y="8930"/>
                    </a:lnTo>
                    <a:lnTo>
                      <a:pt x="10848" y="8037"/>
                    </a:lnTo>
                    <a:lnTo>
                      <a:pt x="11146" y="7156"/>
                    </a:lnTo>
                    <a:lnTo>
                      <a:pt x="11503" y="6311"/>
                    </a:lnTo>
                    <a:lnTo>
                      <a:pt x="11920" y="5501"/>
                    </a:lnTo>
                    <a:lnTo>
                      <a:pt x="12146" y="5096"/>
                    </a:lnTo>
                    <a:lnTo>
                      <a:pt x="3287" y="0"/>
                    </a:lnTo>
                    <a:close/>
                  </a:path>
                </a:pathLst>
              </a:custGeom>
              <a:solidFill>
                <a:schemeClr val="lt2"/>
              </a:soli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17"/>
              <p:cNvSpPr/>
              <p:nvPr/>
            </p:nvSpPr>
            <p:spPr>
              <a:xfrm>
                <a:off x="1124966" y="2802761"/>
                <a:ext cx="319337" cy="319065"/>
              </a:xfrm>
              <a:custGeom>
                <a:rect b="b" l="l" r="r" t="t"/>
                <a:pathLst>
                  <a:path extrusionOk="0" h="14063" w="14075">
                    <a:moveTo>
                      <a:pt x="8978" y="0"/>
                    </a:moveTo>
                    <a:lnTo>
                      <a:pt x="8275" y="405"/>
                    </a:lnTo>
                    <a:lnTo>
                      <a:pt x="6942" y="1298"/>
                    </a:lnTo>
                    <a:lnTo>
                      <a:pt x="5668" y="2275"/>
                    </a:lnTo>
                    <a:lnTo>
                      <a:pt x="4465" y="3334"/>
                    </a:lnTo>
                    <a:lnTo>
                      <a:pt x="3334" y="4465"/>
                    </a:lnTo>
                    <a:lnTo>
                      <a:pt x="2286" y="5668"/>
                    </a:lnTo>
                    <a:lnTo>
                      <a:pt x="1310" y="6930"/>
                    </a:lnTo>
                    <a:lnTo>
                      <a:pt x="405" y="8264"/>
                    </a:lnTo>
                    <a:lnTo>
                      <a:pt x="0" y="8954"/>
                    </a:lnTo>
                    <a:lnTo>
                      <a:pt x="8859" y="14062"/>
                    </a:lnTo>
                    <a:lnTo>
                      <a:pt x="9097" y="13657"/>
                    </a:lnTo>
                    <a:lnTo>
                      <a:pt x="9609" y="12895"/>
                    </a:lnTo>
                    <a:lnTo>
                      <a:pt x="10181" y="12157"/>
                    </a:lnTo>
                    <a:lnTo>
                      <a:pt x="10800" y="11455"/>
                    </a:lnTo>
                    <a:lnTo>
                      <a:pt x="11455" y="10800"/>
                    </a:lnTo>
                    <a:lnTo>
                      <a:pt x="12157" y="10193"/>
                    </a:lnTo>
                    <a:lnTo>
                      <a:pt x="12895" y="9621"/>
                    </a:lnTo>
                    <a:lnTo>
                      <a:pt x="13669" y="9097"/>
                    </a:lnTo>
                    <a:lnTo>
                      <a:pt x="14074" y="8859"/>
                    </a:lnTo>
                    <a:lnTo>
                      <a:pt x="8978" y="0"/>
                    </a:lnTo>
                    <a:close/>
                  </a:path>
                </a:pathLst>
              </a:custGeom>
              <a:solidFill>
                <a:schemeClr val="lt2"/>
              </a:soli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12" name="Google Shape;212;p17"/>
          <p:cNvGrpSpPr/>
          <p:nvPr/>
        </p:nvGrpSpPr>
        <p:grpSpPr>
          <a:xfrm>
            <a:off x="4015520" y="2728482"/>
            <a:ext cx="1112971" cy="1112972"/>
            <a:chOff x="4015532" y="2728482"/>
            <a:chExt cx="1112971" cy="1112972"/>
          </a:xfrm>
        </p:grpSpPr>
        <p:sp>
          <p:nvSpPr>
            <p:cNvPr id="213" name="Google Shape;213;p17"/>
            <p:cNvSpPr/>
            <p:nvPr/>
          </p:nvSpPr>
          <p:spPr>
            <a:xfrm>
              <a:off x="4571470" y="3565883"/>
              <a:ext cx="278816" cy="275572"/>
            </a:xfrm>
            <a:custGeom>
              <a:rect b="b" l="l" r="r" t="t"/>
              <a:pathLst>
                <a:path extrusionOk="0" h="12146" w="12289">
                  <a:moveTo>
                    <a:pt x="7192" y="1"/>
                  </a:moveTo>
                  <a:lnTo>
                    <a:pt x="6787" y="227"/>
                  </a:lnTo>
                  <a:lnTo>
                    <a:pt x="5966" y="632"/>
                  </a:lnTo>
                  <a:lnTo>
                    <a:pt x="5120" y="989"/>
                  </a:lnTo>
                  <a:lnTo>
                    <a:pt x="4239" y="1287"/>
                  </a:lnTo>
                  <a:lnTo>
                    <a:pt x="3334" y="1537"/>
                  </a:lnTo>
                  <a:lnTo>
                    <a:pt x="2417" y="1715"/>
                  </a:lnTo>
                  <a:lnTo>
                    <a:pt x="1477" y="1846"/>
                  </a:lnTo>
                  <a:lnTo>
                    <a:pt x="512" y="1918"/>
                  </a:lnTo>
                  <a:lnTo>
                    <a:pt x="0" y="1918"/>
                  </a:lnTo>
                  <a:lnTo>
                    <a:pt x="0" y="12146"/>
                  </a:lnTo>
                  <a:lnTo>
                    <a:pt x="24" y="12146"/>
                  </a:lnTo>
                  <a:lnTo>
                    <a:pt x="858" y="12134"/>
                  </a:lnTo>
                  <a:lnTo>
                    <a:pt x="2513" y="12027"/>
                  </a:lnTo>
                  <a:lnTo>
                    <a:pt x="4132" y="11812"/>
                  </a:lnTo>
                  <a:lnTo>
                    <a:pt x="5704" y="11491"/>
                  </a:lnTo>
                  <a:lnTo>
                    <a:pt x="7251" y="11062"/>
                  </a:lnTo>
                  <a:lnTo>
                    <a:pt x="8752" y="10550"/>
                  </a:lnTo>
                  <a:lnTo>
                    <a:pt x="10204" y="9943"/>
                  </a:lnTo>
                  <a:lnTo>
                    <a:pt x="11609" y="9241"/>
                  </a:lnTo>
                  <a:lnTo>
                    <a:pt x="12288" y="8848"/>
                  </a:lnTo>
                  <a:lnTo>
                    <a:pt x="7192" y="1"/>
                  </a:lnTo>
                  <a:close/>
                </a:path>
              </a:pathLst>
            </a:custGeom>
            <a:solidFill>
              <a:schemeClr val="accent6"/>
            </a:solidFill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17"/>
            <p:cNvSpPr/>
            <p:nvPr/>
          </p:nvSpPr>
          <p:spPr>
            <a:xfrm>
              <a:off x="4733822" y="2802761"/>
              <a:ext cx="319859" cy="319065"/>
            </a:xfrm>
            <a:custGeom>
              <a:rect b="b" l="l" r="r" t="t"/>
              <a:pathLst>
                <a:path extrusionOk="0" h="14063" w="14098">
                  <a:moveTo>
                    <a:pt x="5108" y="0"/>
                  </a:moveTo>
                  <a:lnTo>
                    <a:pt x="0" y="8859"/>
                  </a:lnTo>
                  <a:lnTo>
                    <a:pt x="405" y="9085"/>
                  </a:lnTo>
                  <a:lnTo>
                    <a:pt x="1179" y="9609"/>
                  </a:lnTo>
                  <a:lnTo>
                    <a:pt x="1917" y="10169"/>
                  </a:lnTo>
                  <a:lnTo>
                    <a:pt x="2620" y="10776"/>
                  </a:lnTo>
                  <a:lnTo>
                    <a:pt x="3286" y="11443"/>
                  </a:lnTo>
                  <a:lnTo>
                    <a:pt x="3906" y="12133"/>
                  </a:lnTo>
                  <a:lnTo>
                    <a:pt x="4477" y="12883"/>
                  </a:lnTo>
                  <a:lnTo>
                    <a:pt x="5001" y="13657"/>
                  </a:lnTo>
                  <a:lnTo>
                    <a:pt x="5239" y="14062"/>
                  </a:lnTo>
                  <a:lnTo>
                    <a:pt x="14098" y="8954"/>
                  </a:lnTo>
                  <a:lnTo>
                    <a:pt x="13681" y="8264"/>
                  </a:lnTo>
                  <a:lnTo>
                    <a:pt x="12788" y="6930"/>
                  </a:lnTo>
                  <a:lnTo>
                    <a:pt x="11812" y="5656"/>
                  </a:lnTo>
                  <a:lnTo>
                    <a:pt x="10752" y="4454"/>
                  </a:lnTo>
                  <a:lnTo>
                    <a:pt x="9609" y="3322"/>
                  </a:lnTo>
                  <a:lnTo>
                    <a:pt x="8406" y="2275"/>
                  </a:lnTo>
                  <a:lnTo>
                    <a:pt x="7132" y="1298"/>
                  </a:lnTo>
                  <a:lnTo>
                    <a:pt x="5799" y="405"/>
                  </a:lnTo>
                  <a:lnTo>
                    <a:pt x="5108" y="0"/>
                  </a:lnTo>
                  <a:close/>
                </a:path>
              </a:pathLst>
            </a:custGeom>
            <a:solidFill>
              <a:schemeClr val="accent4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17"/>
            <p:cNvSpPr/>
            <p:nvPr/>
          </p:nvSpPr>
          <p:spPr>
            <a:xfrm>
              <a:off x="4016054" y="3006451"/>
              <a:ext cx="275572" cy="277727"/>
            </a:xfrm>
            <a:custGeom>
              <a:rect b="b" l="l" r="r" t="t"/>
              <a:pathLst>
                <a:path extrusionOk="0" h="12241" w="12146">
                  <a:moveTo>
                    <a:pt x="3287" y="0"/>
                  </a:moveTo>
                  <a:lnTo>
                    <a:pt x="2906" y="679"/>
                  </a:lnTo>
                  <a:lnTo>
                    <a:pt x="2204" y="2072"/>
                  </a:lnTo>
                  <a:lnTo>
                    <a:pt x="1596" y="3524"/>
                  </a:lnTo>
                  <a:lnTo>
                    <a:pt x="1073" y="5025"/>
                  </a:lnTo>
                  <a:lnTo>
                    <a:pt x="656" y="6573"/>
                  </a:lnTo>
                  <a:lnTo>
                    <a:pt x="334" y="8144"/>
                  </a:lnTo>
                  <a:lnTo>
                    <a:pt x="120" y="9764"/>
                  </a:lnTo>
                  <a:lnTo>
                    <a:pt x="1" y="11407"/>
                  </a:lnTo>
                  <a:lnTo>
                    <a:pt x="1" y="12240"/>
                  </a:lnTo>
                  <a:lnTo>
                    <a:pt x="10217" y="12240"/>
                  </a:lnTo>
                  <a:lnTo>
                    <a:pt x="10229" y="11752"/>
                  </a:lnTo>
                  <a:lnTo>
                    <a:pt x="10288" y="10799"/>
                  </a:lnTo>
                  <a:lnTo>
                    <a:pt x="10419" y="9859"/>
                  </a:lnTo>
                  <a:lnTo>
                    <a:pt x="10610" y="8930"/>
                  </a:lnTo>
                  <a:lnTo>
                    <a:pt x="10848" y="8037"/>
                  </a:lnTo>
                  <a:lnTo>
                    <a:pt x="11146" y="7156"/>
                  </a:lnTo>
                  <a:lnTo>
                    <a:pt x="11503" y="6311"/>
                  </a:lnTo>
                  <a:lnTo>
                    <a:pt x="11920" y="5501"/>
                  </a:lnTo>
                  <a:lnTo>
                    <a:pt x="12146" y="5096"/>
                  </a:lnTo>
                  <a:lnTo>
                    <a:pt x="3287" y="0"/>
                  </a:ln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16" name="Google Shape;216;p17"/>
            <p:cNvGrpSpPr/>
            <p:nvPr/>
          </p:nvGrpSpPr>
          <p:grpSpPr>
            <a:xfrm>
              <a:off x="4015532" y="2728482"/>
              <a:ext cx="1112971" cy="1112972"/>
              <a:chOff x="4015532" y="2728482"/>
              <a:chExt cx="1112971" cy="1112972"/>
            </a:xfrm>
          </p:grpSpPr>
          <p:sp>
            <p:nvSpPr>
              <p:cNvPr id="217" name="Google Shape;217;p17"/>
              <p:cNvSpPr/>
              <p:nvPr/>
            </p:nvSpPr>
            <p:spPr>
              <a:xfrm>
                <a:off x="4853749" y="3284148"/>
                <a:ext cx="274755" cy="278272"/>
              </a:xfrm>
              <a:custGeom>
                <a:rect b="b" l="l" r="r" t="t"/>
                <a:pathLst>
                  <a:path extrusionOk="0" h="12265" w="12110">
                    <a:moveTo>
                      <a:pt x="1894" y="0"/>
                    </a:moveTo>
                    <a:lnTo>
                      <a:pt x="1894" y="36"/>
                    </a:lnTo>
                    <a:lnTo>
                      <a:pt x="1882" y="512"/>
                    </a:lnTo>
                    <a:lnTo>
                      <a:pt x="1823" y="1477"/>
                    </a:lnTo>
                    <a:lnTo>
                      <a:pt x="1692" y="2417"/>
                    </a:lnTo>
                    <a:lnTo>
                      <a:pt x="1513" y="3334"/>
                    </a:lnTo>
                    <a:lnTo>
                      <a:pt x="1275" y="4227"/>
                    </a:lnTo>
                    <a:lnTo>
                      <a:pt x="977" y="5096"/>
                    </a:lnTo>
                    <a:lnTo>
                      <a:pt x="620" y="5954"/>
                    </a:lnTo>
                    <a:lnTo>
                      <a:pt x="215" y="6763"/>
                    </a:lnTo>
                    <a:lnTo>
                      <a:pt x="1" y="7168"/>
                    </a:lnTo>
                    <a:lnTo>
                      <a:pt x="8859" y="12264"/>
                    </a:lnTo>
                    <a:lnTo>
                      <a:pt x="9240" y="11585"/>
                    </a:lnTo>
                    <a:lnTo>
                      <a:pt x="9931" y="10180"/>
                    </a:lnTo>
                    <a:lnTo>
                      <a:pt x="10538" y="8728"/>
                    </a:lnTo>
                    <a:lnTo>
                      <a:pt x="11050" y="7239"/>
                    </a:lnTo>
                    <a:lnTo>
                      <a:pt x="11467" y="5692"/>
                    </a:lnTo>
                    <a:lnTo>
                      <a:pt x="11777" y="4120"/>
                    </a:lnTo>
                    <a:lnTo>
                      <a:pt x="11991" y="2513"/>
                    </a:lnTo>
                    <a:lnTo>
                      <a:pt x="12098" y="869"/>
                    </a:lnTo>
                    <a:lnTo>
                      <a:pt x="12110" y="36"/>
                    </a:lnTo>
                    <a:lnTo>
                      <a:pt x="12110" y="0"/>
                    </a:lnTo>
                    <a:close/>
                  </a:path>
                </a:pathLst>
              </a:custGeom>
              <a:solidFill>
                <a:schemeClr val="lt2"/>
              </a:soli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17"/>
              <p:cNvSpPr/>
              <p:nvPr/>
            </p:nvSpPr>
            <p:spPr>
              <a:xfrm>
                <a:off x="4734616" y="3447022"/>
                <a:ext cx="319610" cy="320154"/>
              </a:xfrm>
              <a:custGeom>
                <a:rect b="b" l="l" r="r" t="t"/>
                <a:pathLst>
                  <a:path extrusionOk="0" h="14111" w="14087">
                    <a:moveTo>
                      <a:pt x="5240" y="1"/>
                    </a:moveTo>
                    <a:lnTo>
                      <a:pt x="4990" y="406"/>
                    </a:lnTo>
                    <a:lnTo>
                      <a:pt x="4478" y="1180"/>
                    </a:lnTo>
                    <a:lnTo>
                      <a:pt x="3906" y="1930"/>
                    </a:lnTo>
                    <a:lnTo>
                      <a:pt x="3287" y="2632"/>
                    </a:lnTo>
                    <a:lnTo>
                      <a:pt x="2620" y="3299"/>
                    </a:lnTo>
                    <a:lnTo>
                      <a:pt x="1918" y="3906"/>
                    </a:lnTo>
                    <a:lnTo>
                      <a:pt x="1180" y="4490"/>
                    </a:lnTo>
                    <a:lnTo>
                      <a:pt x="394" y="5014"/>
                    </a:lnTo>
                    <a:lnTo>
                      <a:pt x="1" y="5252"/>
                    </a:lnTo>
                    <a:lnTo>
                      <a:pt x="5097" y="14110"/>
                    </a:lnTo>
                    <a:lnTo>
                      <a:pt x="5800" y="13694"/>
                    </a:lnTo>
                    <a:lnTo>
                      <a:pt x="7133" y="12801"/>
                    </a:lnTo>
                    <a:lnTo>
                      <a:pt x="8407" y="11824"/>
                    </a:lnTo>
                    <a:lnTo>
                      <a:pt x="9622" y="10753"/>
                    </a:lnTo>
                    <a:lnTo>
                      <a:pt x="10753" y="9622"/>
                    </a:lnTo>
                    <a:lnTo>
                      <a:pt x="11812" y="8419"/>
                    </a:lnTo>
                    <a:lnTo>
                      <a:pt x="12789" y="7133"/>
                    </a:lnTo>
                    <a:lnTo>
                      <a:pt x="13682" y="5800"/>
                    </a:lnTo>
                    <a:lnTo>
                      <a:pt x="14087" y="5109"/>
                    </a:lnTo>
                    <a:lnTo>
                      <a:pt x="5240" y="1"/>
                    </a:lnTo>
                    <a:close/>
                  </a:path>
                </a:pathLst>
              </a:custGeom>
              <a:solidFill>
                <a:schemeClr val="lt2"/>
              </a:soli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9" name="Google Shape;219;p17"/>
              <p:cNvSpPr/>
              <p:nvPr/>
            </p:nvSpPr>
            <p:spPr>
              <a:xfrm>
                <a:off x="4015532" y="3284148"/>
                <a:ext cx="275027" cy="277999"/>
              </a:xfrm>
              <a:custGeom>
                <a:rect b="b" l="l" r="r" t="t"/>
                <a:pathLst>
                  <a:path extrusionOk="0" h="12253" w="12122">
                    <a:moveTo>
                      <a:pt x="0" y="0"/>
                    </a:moveTo>
                    <a:lnTo>
                      <a:pt x="0" y="36"/>
                    </a:lnTo>
                    <a:lnTo>
                      <a:pt x="12" y="869"/>
                    </a:lnTo>
                    <a:lnTo>
                      <a:pt x="119" y="2501"/>
                    </a:lnTo>
                    <a:lnTo>
                      <a:pt x="334" y="4120"/>
                    </a:lnTo>
                    <a:lnTo>
                      <a:pt x="655" y="5692"/>
                    </a:lnTo>
                    <a:lnTo>
                      <a:pt x="1072" y="7228"/>
                    </a:lnTo>
                    <a:lnTo>
                      <a:pt x="1584" y="8716"/>
                    </a:lnTo>
                    <a:lnTo>
                      <a:pt x="2191" y="10169"/>
                    </a:lnTo>
                    <a:lnTo>
                      <a:pt x="2882" y="11574"/>
                    </a:lnTo>
                    <a:lnTo>
                      <a:pt x="3263" y="12252"/>
                    </a:lnTo>
                    <a:lnTo>
                      <a:pt x="12121" y="7144"/>
                    </a:lnTo>
                    <a:lnTo>
                      <a:pt x="11895" y="6751"/>
                    </a:lnTo>
                    <a:lnTo>
                      <a:pt x="11490" y="5930"/>
                    </a:lnTo>
                    <a:lnTo>
                      <a:pt x="11145" y="5084"/>
                    </a:lnTo>
                    <a:lnTo>
                      <a:pt x="10847" y="4215"/>
                    </a:lnTo>
                    <a:lnTo>
                      <a:pt x="10609" y="3322"/>
                    </a:lnTo>
                    <a:lnTo>
                      <a:pt x="10419" y="2405"/>
                    </a:lnTo>
                    <a:lnTo>
                      <a:pt x="10300" y="1477"/>
                    </a:lnTo>
                    <a:lnTo>
                      <a:pt x="10228" y="512"/>
                    </a:lnTo>
                    <a:lnTo>
                      <a:pt x="10228" y="36"/>
                    </a:lnTo>
                    <a:lnTo>
                      <a:pt x="10228" y="0"/>
                    </a:lnTo>
                    <a:close/>
                  </a:path>
                </a:pathLst>
              </a:custGeom>
              <a:solidFill>
                <a:schemeClr val="lt2"/>
              </a:soli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" name="Google Shape;220;p17"/>
              <p:cNvSpPr/>
              <p:nvPr/>
            </p:nvSpPr>
            <p:spPr>
              <a:xfrm>
                <a:off x="4293229" y="3565633"/>
                <a:ext cx="278272" cy="275821"/>
              </a:xfrm>
              <a:custGeom>
                <a:rect b="b" l="l" r="r" t="t"/>
                <a:pathLst>
                  <a:path extrusionOk="0" h="12157" w="12265">
                    <a:moveTo>
                      <a:pt x="5108" y="0"/>
                    </a:moveTo>
                    <a:lnTo>
                      <a:pt x="0" y="8847"/>
                    </a:lnTo>
                    <a:lnTo>
                      <a:pt x="679" y="9240"/>
                    </a:lnTo>
                    <a:lnTo>
                      <a:pt x="2084" y="9942"/>
                    </a:lnTo>
                    <a:lnTo>
                      <a:pt x="3537" y="10549"/>
                    </a:lnTo>
                    <a:lnTo>
                      <a:pt x="5037" y="11061"/>
                    </a:lnTo>
                    <a:lnTo>
                      <a:pt x="6585" y="11490"/>
                    </a:lnTo>
                    <a:lnTo>
                      <a:pt x="8156" y="11811"/>
                    </a:lnTo>
                    <a:lnTo>
                      <a:pt x="9776" y="12026"/>
                    </a:lnTo>
                    <a:lnTo>
                      <a:pt x="11431" y="12145"/>
                    </a:lnTo>
                    <a:lnTo>
                      <a:pt x="12264" y="12157"/>
                    </a:lnTo>
                    <a:lnTo>
                      <a:pt x="12264" y="1929"/>
                    </a:lnTo>
                    <a:lnTo>
                      <a:pt x="11776" y="1929"/>
                    </a:lnTo>
                    <a:lnTo>
                      <a:pt x="10812" y="1857"/>
                    </a:lnTo>
                    <a:lnTo>
                      <a:pt x="9871" y="1726"/>
                    </a:lnTo>
                    <a:lnTo>
                      <a:pt x="8954" y="1548"/>
                    </a:lnTo>
                    <a:lnTo>
                      <a:pt x="8049" y="1298"/>
                    </a:lnTo>
                    <a:lnTo>
                      <a:pt x="7168" y="988"/>
                    </a:lnTo>
                    <a:lnTo>
                      <a:pt x="6323" y="631"/>
                    </a:lnTo>
                    <a:lnTo>
                      <a:pt x="5501" y="226"/>
                    </a:lnTo>
                    <a:lnTo>
                      <a:pt x="5108" y="0"/>
                    </a:lnTo>
                    <a:close/>
                  </a:path>
                </a:pathLst>
              </a:custGeom>
              <a:solidFill>
                <a:schemeClr val="lt2"/>
              </a:soli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17"/>
              <p:cNvSpPr/>
              <p:nvPr/>
            </p:nvSpPr>
            <p:spPr>
              <a:xfrm>
                <a:off x="4089539" y="3446228"/>
                <a:ext cx="319610" cy="320132"/>
              </a:xfrm>
              <a:custGeom>
                <a:rect b="b" l="l" r="r" t="t"/>
                <a:pathLst>
                  <a:path extrusionOk="0" h="14110" w="14087">
                    <a:moveTo>
                      <a:pt x="8859" y="0"/>
                    </a:moveTo>
                    <a:lnTo>
                      <a:pt x="1" y="5108"/>
                    </a:lnTo>
                    <a:lnTo>
                      <a:pt x="405" y="5799"/>
                    </a:lnTo>
                    <a:lnTo>
                      <a:pt x="1298" y="7144"/>
                    </a:lnTo>
                    <a:lnTo>
                      <a:pt x="2275" y="8418"/>
                    </a:lnTo>
                    <a:lnTo>
                      <a:pt x="3335" y="9633"/>
                    </a:lnTo>
                    <a:lnTo>
                      <a:pt x="4466" y="10764"/>
                    </a:lnTo>
                    <a:lnTo>
                      <a:pt x="5668" y="11824"/>
                    </a:lnTo>
                    <a:lnTo>
                      <a:pt x="6942" y="12800"/>
                    </a:lnTo>
                    <a:lnTo>
                      <a:pt x="8288" y="13705"/>
                    </a:lnTo>
                    <a:lnTo>
                      <a:pt x="8978" y="14110"/>
                    </a:lnTo>
                    <a:lnTo>
                      <a:pt x="14086" y="5263"/>
                    </a:lnTo>
                    <a:lnTo>
                      <a:pt x="13681" y="5013"/>
                    </a:lnTo>
                    <a:lnTo>
                      <a:pt x="12896" y="4489"/>
                    </a:lnTo>
                    <a:lnTo>
                      <a:pt x="12157" y="3918"/>
                    </a:lnTo>
                    <a:lnTo>
                      <a:pt x="11455" y="3298"/>
                    </a:lnTo>
                    <a:lnTo>
                      <a:pt x="10800" y="2632"/>
                    </a:lnTo>
                    <a:lnTo>
                      <a:pt x="10181" y="1929"/>
                    </a:lnTo>
                    <a:lnTo>
                      <a:pt x="9609" y="1191"/>
                    </a:lnTo>
                    <a:lnTo>
                      <a:pt x="9097" y="405"/>
                    </a:lnTo>
                    <a:lnTo>
                      <a:pt x="8859" y="0"/>
                    </a:lnTo>
                    <a:close/>
                  </a:path>
                </a:pathLst>
              </a:custGeom>
              <a:solidFill>
                <a:schemeClr val="lt2"/>
              </a:soli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17"/>
              <p:cNvSpPr/>
              <p:nvPr/>
            </p:nvSpPr>
            <p:spPr>
              <a:xfrm>
                <a:off x="4852683" y="3005906"/>
                <a:ext cx="275821" cy="278272"/>
              </a:xfrm>
              <a:custGeom>
                <a:rect b="b" l="l" r="r" t="t"/>
                <a:pathLst>
                  <a:path extrusionOk="0" h="12265" w="12157">
                    <a:moveTo>
                      <a:pt x="8859" y="0"/>
                    </a:moveTo>
                    <a:lnTo>
                      <a:pt x="0" y="5108"/>
                    </a:lnTo>
                    <a:lnTo>
                      <a:pt x="226" y="5501"/>
                    </a:lnTo>
                    <a:lnTo>
                      <a:pt x="631" y="6323"/>
                    </a:lnTo>
                    <a:lnTo>
                      <a:pt x="988" y="7168"/>
                    </a:lnTo>
                    <a:lnTo>
                      <a:pt x="1298" y="8049"/>
                    </a:lnTo>
                    <a:lnTo>
                      <a:pt x="1548" y="8954"/>
                    </a:lnTo>
                    <a:lnTo>
                      <a:pt x="1739" y="9871"/>
                    </a:lnTo>
                    <a:lnTo>
                      <a:pt x="1870" y="10823"/>
                    </a:lnTo>
                    <a:lnTo>
                      <a:pt x="1929" y="11776"/>
                    </a:lnTo>
                    <a:lnTo>
                      <a:pt x="1941" y="12264"/>
                    </a:lnTo>
                    <a:lnTo>
                      <a:pt x="12157" y="12264"/>
                    </a:lnTo>
                    <a:lnTo>
                      <a:pt x="12145" y="11431"/>
                    </a:lnTo>
                    <a:lnTo>
                      <a:pt x="12038" y="9788"/>
                    </a:lnTo>
                    <a:lnTo>
                      <a:pt x="11824" y="8168"/>
                    </a:lnTo>
                    <a:lnTo>
                      <a:pt x="11502" y="6585"/>
                    </a:lnTo>
                    <a:lnTo>
                      <a:pt x="11073" y="5049"/>
                    </a:lnTo>
                    <a:lnTo>
                      <a:pt x="10561" y="3537"/>
                    </a:lnTo>
                    <a:lnTo>
                      <a:pt x="9942" y="2084"/>
                    </a:lnTo>
                    <a:lnTo>
                      <a:pt x="9240" y="679"/>
                    </a:lnTo>
                    <a:lnTo>
                      <a:pt x="8859" y="0"/>
                    </a:lnTo>
                    <a:close/>
                  </a:path>
                </a:pathLst>
              </a:custGeom>
              <a:solidFill>
                <a:schemeClr val="lt2"/>
              </a:soli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" name="Google Shape;223;p17"/>
              <p:cNvSpPr/>
              <p:nvPr/>
            </p:nvSpPr>
            <p:spPr>
              <a:xfrm>
                <a:off x="4571470" y="2728482"/>
                <a:ext cx="277999" cy="274755"/>
              </a:xfrm>
              <a:custGeom>
                <a:rect b="b" l="l" r="r" t="t"/>
                <a:pathLst>
                  <a:path extrusionOk="0" h="12110" w="12253">
                    <a:moveTo>
                      <a:pt x="0" y="0"/>
                    </a:moveTo>
                    <a:lnTo>
                      <a:pt x="0" y="10228"/>
                    </a:lnTo>
                    <a:lnTo>
                      <a:pt x="512" y="10228"/>
                    </a:lnTo>
                    <a:lnTo>
                      <a:pt x="1465" y="10287"/>
                    </a:lnTo>
                    <a:lnTo>
                      <a:pt x="2405" y="10418"/>
                    </a:lnTo>
                    <a:lnTo>
                      <a:pt x="3322" y="10597"/>
                    </a:lnTo>
                    <a:lnTo>
                      <a:pt x="4215" y="10835"/>
                    </a:lnTo>
                    <a:lnTo>
                      <a:pt x="5084" y="11133"/>
                    </a:lnTo>
                    <a:lnTo>
                      <a:pt x="5930" y="11490"/>
                    </a:lnTo>
                    <a:lnTo>
                      <a:pt x="6739" y="11895"/>
                    </a:lnTo>
                    <a:lnTo>
                      <a:pt x="7144" y="12109"/>
                    </a:lnTo>
                    <a:lnTo>
                      <a:pt x="12252" y="3262"/>
                    </a:lnTo>
                    <a:lnTo>
                      <a:pt x="11562" y="2870"/>
                    </a:lnTo>
                    <a:lnTo>
                      <a:pt x="10169" y="2179"/>
                    </a:lnTo>
                    <a:lnTo>
                      <a:pt x="8716" y="1584"/>
                    </a:lnTo>
                    <a:lnTo>
                      <a:pt x="7216" y="1072"/>
                    </a:lnTo>
                    <a:lnTo>
                      <a:pt x="5680" y="655"/>
                    </a:lnTo>
                    <a:lnTo>
                      <a:pt x="4108" y="333"/>
                    </a:lnTo>
                    <a:lnTo>
                      <a:pt x="2501" y="119"/>
                    </a:lnTo>
                    <a:lnTo>
                      <a:pt x="858" y="1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lt2"/>
              </a:soli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" name="Google Shape;224;p17"/>
              <p:cNvSpPr/>
              <p:nvPr/>
            </p:nvSpPr>
            <p:spPr>
              <a:xfrm>
                <a:off x="4294295" y="2728482"/>
                <a:ext cx="277205" cy="275277"/>
              </a:xfrm>
              <a:custGeom>
                <a:rect b="b" l="l" r="r" t="t"/>
                <a:pathLst>
                  <a:path extrusionOk="0" h="12133" w="12218">
                    <a:moveTo>
                      <a:pt x="12217" y="0"/>
                    </a:moveTo>
                    <a:lnTo>
                      <a:pt x="11384" y="12"/>
                    </a:lnTo>
                    <a:lnTo>
                      <a:pt x="9741" y="119"/>
                    </a:lnTo>
                    <a:lnTo>
                      <a:pt x="8133" y="333"/>
                    </a:lnTo>
                    <a:lnTo>
                      <a:pt x="6550" y="655"/>
                    </a:lnTo>
                    <a:lnTo>
                      <a:pt x="5014" y="1072"/>
                    </a:lnTo>
                    <a:lnTo>
                      <a:pt x="3525" y="1596"/>
                    </a:lnTo>
                    <a:lnTo>
                      <a:pt x="2073" y="2203"/>
                    </a:lnTo>
                    <a:lnTo>
                      <a:pt x="668" y="2893"/>
                    </a:lnTo>
                    <a:lnTo>
                      <a:pt x="1" y="3274"/>
                    </a:lnTo>
                    <a:lnTo>
                      <a:pt x="5097" y="12133"/>
                    </a:lnTo>
                    <a:lnTo>
                      <a:pt x="5502" y="11907"/>
                    </a:lnTo>
                    <a:lnTo>
                      <a:pt x="6312" y="11502"/>
                    </a:lnTo>
                    <a:lnTo>
                      <a:pt x="7157" y="11157"/>
                    </a:lnTo>
                    <a:lnTo>
                      <a:pt x="8026" y="10859"/>
                    </a:lnTo>
                    <a:lnTo>
                      <a:pt x="8919" y="10609"/>
                    </a:lnTo>
                    <a:lnTo>
                      <a:pt x="9836" y="10430"/>
                    </a:lnTo>
                    <a:lnTo>
                      <a:pt x="10777" y="10299"/>
                    </a:lnTo>
                    <a:lnTo>
                      <a:pt x="11729" y="10228"/>
                    </a:lnTo>
                    <a:lnTo>
                      <a:pt x="12217" y="10228"/>
                    </a:lnTo>
                    <a:lnTo>
                      <a:pt x="12217" y="0"/>
                    </a:lnTo>
                    <a:close/>
                  </a:path>
                </a:pathLst>
              </a:custGeom>
              <a:solidFill>
                <a:schemeClr val="lt2"/>
              </a:soli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17"/>
              <p:cNvSpPr/>
              <p:nvPr/>
            </p:nvSpPr>
            <p:spPr>
              <a:xfrm>
                <a:off x="4090628" y="2802761"/>
                <a:ext cx="319337" cy="319065"/>
              </a:xfrm>
              <a:custGeom>
                <a:rect b="b" l="l" r="r" t="t"/>
                <a:pathLst>
                  <a:path extrusionOk="0" h="14063" w="14075">
                    <a:moveTo>
                      <a:pt x="8978" y="0"/>
                    </a:moveTo>
                    <a:lnTo>
                      <a:pt x="8275" y="405"/>
                    </a:lnTo>
                    <a:lnTo>
                      <a:pt x="6942" y="1298"/>
                    </a:lnTo>
                    <a:lnTo>
                      <a:pt x="5668" y="2275"/>
                    </a:lnTo>
                    <a:lnTo>
                      <a:pt x="4465" y="3334"/>
                    </a:lnTo>
                    <a:lnTo>
                      <a:pt x="3334" y="4465"/>
                    </a:lnTo>
                    <a:lnTo>
                      <a:pt x="2286" y="5668"/>
                    </a:lnTo>
                    <a:lnTo>
                      <a:pt x="1310" y="6930"/>
                    </a:lnTo>
                    <a:lnTo>
                      <a:pt x="405" y="8264"/>
                    </a:lnTo>
                    <a:lnTo>
                      <a:pt x="0" y="8954"/>
                    </a:lnTo>
                    <a:lnTo>
                      <a:pt x="8859" y="14062"/>
                    </a:lnTo>
                    <a:lnTo>
                      <a:pt x="9097" y="13657"/>
                    </a:lnTo>
                    <a:lnTo>
                      <a:pt x="9609" y="12895"/>
                    </a:lnTo>
                    <a:lnTo>
                      <a:pt x="10181" y="12157"/>
                    </a:lnTo>
                    <a:lnTo>
                      <a:pt x="10800" y="11455"/>
                    </a:lnTo>
                    <a:lnTo>
                      <a:pt x="11455" y="10800"/>
                    </a:lnTo>
                    <a:lnTo>
                      <a:pt x="12157" y="10193"/>
                    </a:lnTo>
                    <a:lnTo>
                      <a:pt x="12895" y="9621"/>
                    </a:lnTo>
                    <a:lnTo>
                      <a:pt x="13669" y="9097"/>
                    </a:lnTo>
                    <a:lnTo>
                      <a:pt x="14074" y="8859"/>
                    </a:lnTo>
                    <a:lnTo>
                      <a:pt x="8978" y="0"/>
                    </a:lnTo>
                    <a:close/>
                  </a:path>
                </a:pathLst>
              </a:custGeom>
              <a:solidFill>
                <a:schemeClr val="lt2"/>
              </a:soli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26" name="Google Shape;226;p17"/>
          <p:cNvGrpSpPr/>
          <p:nvPr/>
        </p:nvGrpSpPr>
        <p:grpSpPr>
          <a:xfrm>
            <a:off x="6981170" y="2728482"/>
            <a:ext cx="1112971" cy="1112972"/>
            <a:chOff x="6981182" y="2728482"/>
            <a:chExt cx="1112971" cy="1112972"/>
          </a:xfrm>
        </p:grpSpPr>
        <p:sp>
          <p:nvSpPr>
            <p:cNvPr id="227" name="Google Shape;227;p17"/>
            <p:cNvSpPr/>
            <p:nvPr/>
          </p:nvSpPr>
          <p:spPr>
            <a:xfrm>
              <a:off x="7700266" y="3447022"/>
              <a:ext cx="319610" cy="320154"/>
            </a:xfrm>
            <a:custGeom>
              <a:rect b="b" l="l" r="r" t="t"/>
              <a:pathLst>
                <a:path extrusionOk="0" h="14111" w="14087">
                  <a:moveTo>
                    <a:pt x="5240" y="1"/>
                  </a:moveTo>
                  <a:lnTo>
                    <a:pt x="4990" y="406"/>
                  </a:lnTo>
                  <a:lnTo>
                    <a:pt x="4478" y="1180"/>
                  </a:lnTo>
                  <a:lnTo>
                    <a:pt x="3906" y="1930"/>
                  </a:lnTo>
                  <a:lnTo>
                    <a:pt x="3287" y="2632"/>
                  </a:lnTo>
                  <a:lnTo>
                    <a:pt x="2620" y="3299"/>
                  </a:lnTo>
                  <a:lnTo>
                    <a:pt x="1918" y="3906"/>
                  </a:lnTo>
                  <a:lnTo>
                    <a:pt x="1180" y="4490"/>
                  </a:lnTo>
                  <a:lnTo>
                    <a:pt x="394" y="5014"/>
                  </a:lnTo>
                  <a:lnTo>
                    <a:pt x="1" y="5252"/>
                  </a:lnTo>
                  <a:lnTo>
                    <a:pt x="5097" y="14110"/>
                  </a:lnTo>
                  <a:lnTo>
                    <a:pt x="5800" y="13694"/>
                  </a:lnTo>
                  <a:lnTo>
                    <a:pt x="7133" y="12801"/>
                  </a:lnTo>
                  <a:lnTo>
                    <a:pt x="8407" y="11824"/>
                  </a:lnTo>
                  <a:lnTo>
                    <a:pt x="9622" y="10753"/>
                  </a:lnTo>
                  <a:lnTo>
                    <a:pt x="10753" y="9622"/>
                  </a:lnTo>
                  <a:lnTo>
                    <a:pt x="11812" y="8419"/>
                  </a:lnTo>
                  <a:lnTo>
                    <a:pt x="12789" y="7133"/>
                  </a:lnTo>
                  <a:lnTo>
                    <a:pt x="13682" y="5800"/>
                  </a:lnTo>
                  <a:lnTo>
                    <a:pt x="14087" y="5109"/>
                  </a:lnTo>
                  <a:lnTo>
                    <a:pt x="5240" y="1"/>
                  </a:lnTo>
                  <a:close/>
                </a:path>
              </a:pathLst>
            </a:custGeom>
            <a:solidFill>
              <a:srgbClr val="2E3191"/>
            </a:solidFill>
            <a:ln cap="flat" cmpd="sng" w="9525">
              <a:solidFill>
                <a:srgbClr val="2E319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7"/>
            <p:cNvSpPr/>
            <p:nvPr/>
          </p:nvSpPr>
          <p:spPr>
            <a:xfrm>
              <a:off x="6981182" y="3284148"/>
              <a:ext cx="275027" cy="277999"/>
            </a:xfrm>
            <a:custGeom>
              <a:rect b="b" l="l" r="r" t="t"/>
              <a:pathLst>
                <a:path extrusionOk="0" h="12253" w="12122">
                  <a:moveTo>
                    <a:pt x="0" y="0"/>
                  </a:moveTo>
                  <a:lnTo>
                    <a:pt x="0" y="36"/>
                  </a:lnTo>
                  <a:lnTo>
                    <a:pt x="12" y="869"/>
                  </a:lnTo>
                  <a:lnTo>
                    <a:pt x="119" y="2501"/>
                  </a:lnTo>
                  <a:lnTo>
                    <a:pt x="334" y="4120"/>
                  </a:lnTo>
                  <a:lnTo>
                    <a:pt x="655" y="5692"/>
                  </a:lnTo>
                  <a:lnTo>
                    <a:pt x="1072" y="7228"/>
                  </a:lnTo>
                  <a:lnTo>
                    <a:pt x="1584" y="8716"/>
                  </a:lnTo>
                  <a:lnTo>
                    <a:pt x="2191" y="10169"/>
                  </a:lnTo>
                  <a:lnTo>
                    <a:pt x="2882" y="11574"/>
                  </a:lnTo>
                  <a:lnTo>
                    <a:pt x="3263" y="12252"/>
                  </a:lnTo>
                  <a:lnTo>
                    <a:pt x="12121" y="7144"/>
                  </a:lnTo>
                  <a:lnTo>
                    <a:pt x="11895" y="6751"/>
                  </a:lnTo>
                  <a:lnTo>
                    <a:pt x="11490" y="5930"/>
                  </a:lnTo>
                  <a:lnTo>
                    <a:pt x="11145" y="5084"/>
                  </a:lnTo>
                  <a:lnTo>
                    <a:pt x="10847" y="4215"/>
                  </a:lnTo>
                  <a:lnTo>
                    <a:pt x="10609" y="3322"/>
                  </a:lnTo>
                  <a:lnTo>
                    <a:pt x="10419" y="2405"/>
                  </a:lnTo>
                  <a:lnTo>
                    <a:pt x="10300" y="1477"/>
                  </a:lnTo>
                  <a:lnTo>
                    <a:pt x="10228" y="512"/>
                  </a:lnTo>
                  <a:lnTo>
                    <a:pt x="10228" y="36"/>
                  </a:lnTo>
                  <a:lnTo>
                    <a:pt x="10228" y="0"/>
                  </a:lnTo>
                  <a:close/>
                </a:path>
              </a:pathLst>
            </a:custGeom>
            <a:solidFill>
              <a:srgbClr val="F05A24"/>
            </a:solidFill>
            <a:ln cap="flat" cmpd="sng" w="9525">
              <a:solidFill>
                <a:srgbClr val="F05A2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17"/>
            <p:cNvSpPr/>
            <p:nvPr/>
          </p:nvSpPr>
          <p:spPr>
            <a:xfrm>
              <a:off x="7258879" y="3565633"/>
              <a:ext cx="278272" cy="275821"/>
            </a:xfrm>
            <a:custGeom>
              <a:rect b="b" l="l" r="r" t="t"/>
              <a:pathLst>
                <a:path extrusionOk="0" h="12157" w="12265">
                  <a:moveTo>
                    <a:pt x="5108" y="0"/>
                  </a:moveTo>
                  <a:lnTo>
                    <a:pt x="0" y="8847"/>
                  </a:lnTo>
                  <a:lnTo>
                    <a:pt x="679" y="9240"/>
                  </a:lnTo>
                  <a:lnTo>
                    <a:pt x="2084" y="9942"/>
                  </a:lnTo>
                  <a:lnTo>
                    <a:pt x="3537" y="10549"/>
                  </a:lnTo>
                  <a:lnTo>
                    <a:pt x="5037" y="11061"/>
                  </a:lnTo>
                  <a:lnTo>
                    <a:pt x="6585" y="11490"/>
                  </a:lnTo>
                  <a:lnTo>
                    <a:pt x="8156" y="11811"/>
                  </a:lnTo>
                  <a:lnTo>
                    <a:pt x="9776" y="12026"/>
                  </a:lnTo>
                  <a:lnTo>
                    <a:pt x="11431" y="12145"/>
                  </a:lnTo>
                  <a:lnTo>
                    <a:pt x="12264" y="12157"/>
                  </a:lnTo>
                  <a:lnTo>
                    <a:pt x="12264" y="1929"/>
                  </a:lnTo>
                  <a:lnTo>
                    <a:pt x="11776" y="1929"/>
                  </a:lnTo>
                  <a:lnTo>
                    <a:pt x="10812" y="1857"/>
                  </a:lnTo>
                  <a:lnTo>
                    <a:pt x="9871" y="1726"/>
                  </a:lnTo>
                  <a:lnTo>
                    <a:pt x="8954" y="1548"/>
                  </a:lnTo>
                  <a:lnTo>
                    <a:pt x="8049" y="1298"/>
                  </a:lnTo>
                  <a:lnTo>
                    <a:pt x="7168" y="988"/>
                  </a:lnTo>
                  <a:lnTo>
                    <a:pt x="6323" y="631"/>
                  </a:lnTo>
                  <a:lnTo>
                    <a:pt x="5501" y="226"/>
                  </a:lnTo>
                  <a:lnTo>
                    <a:pt x="5108" y="0"/>
                  </a:lnTo>
                  <a:close/>
                </a:path>
              </a:pathLst>
            </a:custGeom>
            <a:solidFill>
              <a:srgbClr val="D3145A"/>
            </a:solidFill>
            <a:ln cap="flat" cmpd="sng" w="9525">
              <a:solidFill>
                <a:srgbClr val="D3145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17"/>
            <p:cNvSpPr/>
            <p:nvPr/>
          </p:nvSpPr>
          <p:spPr>
            <a:xfrm>
              <a:off x="7818333" y="3005906"/>
              <a:ext cx="275821" cy="278272"/>
            </a:xfrm>
            <a:custGeom>
              <a:rect b="b" l="l" r="r" t="t"/>
              <a:pathLst>
                <a:path extrusionOk="0" h="12265" w="12157">
                  <a:moveTo>
                    <a:pt x="8859" y="0"/>
                  </a:moveTo>
                  <a:lnTo>
                    <a:pt x="0" y="5108"/>
                  </a:lnTo>
                  <a:lnTo>
                    <a:pt x="226" y="5501"/>
                  </a:lnTo>
                  <a:lnTo>
                    <a:pt x="631" y="6323"/>
                  </a:lnTo>
                  <a:lnTo>
                    <a:pt x="988" y="7168"/>
                  </a:lnTo>
                  <a:lnTo>
                    <a:pt x="1298" y="8049"/>
                  </a:lnTo>
                  <a:lnTo>
                    <a:pt x="1548" y="8954"/>
                  </a:lnTo>
                  <a:lnTo>
                    <a:pt x="1739" y="9871"/>
                  </a:lnTo>
                  <a:lnTo>
                    <a:pt x="1870" y="10823"/>
                  </a:lnTo>
                  <a:lnTo>
                    <a:pt x="1929" y="11776"/>
                  </a:lnTo>
                  <a:lnTo>
                    <a:pt x="1941" y="12264"/>
                  </a:lnTo>
                  <a:lnTo>
                    <a:pt x="12157" y="12264"/>
                  </a:lnTo>
                  <a:lnTo>
                    <a:pt x="12145" y="11431"/>
                  </a:lnTo>
                  <a:lnTo>
                    <a:pt x="12038" y="9788"/>
                  </a:lnTo>
                  <a:lnTo>
                    <a:pt x="11824" y="8168"/>
                  </a:lnTo>
                  <a:lnTo>
                    <a:pt x="11502" y="6585"/>
                  </a:lnTo>
                  <a:lnTo>
                    <a:pt x="11073" y="5049"/>
                  </a:lnTo>
                  <a:lnTo>
                    <a:pt x="10561" y="3537"/>
                  </a:lnTo>
                  <a:lnTo>
                    <a:pt x="9942" y="2084"/>
                  </a:lnTo>
                  <a:lnTo>
                    <a:pt x="9240" y="679"/>
                  </a:lnTo>
                  <a:lnTo>
                    <a:pt x="8859" y="0"/>
                  </a:lnTo>
                  <a:close/>
                </a:path>
              </a:pathLst>
            </a:custGeom>
            <a:solidFill>
              <a:srgbClr val="00A89C"/>
            </a:solidFill>
            <a:ln cap="flat" cmpd="sng" w="9525">
              <a:solidFill>
                <a:srgbClr val="00A89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7"/>
            <p:cNvSpPr/>
            <p:nvPr/>
          </p:nvSpPr>
          <p:spPr>
            <a:xfrm>
              <a:off x="7537120" y="2728482"/>
              <a:ext cx="277999" cy="274755"/>
            </a:xfrm>
            <a:custGeom>
              <a:rect b="b" l="l" r="r" t="t"/>
              <a:pathLst>
                <a:path extrusionOk="0" h="12110" w="12253">
                  <a:moveTo>
                    <a:pt x="0" y="0"/>
                  </a:moveTo>
                  <a:lnTo>
                    <a:pt x="0" y="10228"/>
                  </a:lnTo>
                  <a:lnTo>
                    <a:pt x="512" y="10228"/>
                  </a:lnTo>
                  <a:lnTo>
                    <a:pt x="1465" y="10287"/>
                  </a:lnTo>
                  <a:lnTo>
                    <a:pt x="2405" y="10418"/>
                  </a:lnTo>
                  <a:lnTo>
                    <a:pt x="3322" y="10597"/>
                  </a:lnTo>
                  <a:lnTo>
                    <a:pt x="4215" y="10835"/>
                  </a:lnTo>
                  <a:lnTo>
                    <a:pt x="5084" y="11133"/>
                  </a:lnTo>
                  <a:lnTo>
                    <a:pt x="5930" y="11490"/>
                  </a:lnTo>
                  <a:lnTo>
                    <a:pt x="6739" y="11895"/>
                  </a:lnTo>
                  <a:lnTo>
                    <a:pt x="7144" y="12109"/>
                  </a:lnTo>
                  <a:lnTo>
                    <a:pt x="12252" y="3262"/>
                  </a:lnTo>
                  <a:lnTo>
                    <a:pt x="11562" y="2870"/>
                  </a:lnTo>
                  <a:lnTo>
                    <a:pt x="10169" y="2179"/>
                  </a:lnTo>
                  <a:lnTo>
                    <a:pt x="8716" y="1584"/>
                  </a:lnTo>
                  <a:lnTo>
                    <a:pt x="7216" y="1072"/>
                  </a:lnTo>
                  <a:lnTo>
                    <a:pt x="5680" y="655"/>
                  </a:lnTo>
                  <a:lnTo>
                    <a:pt x="4108" y="333"/>
                  </a:lnTo>
                  <a:lnTo>
                    <a:pt x="2501" y="119"/>
                  </a:lnTo>
                  <a:lnTo>
                    <a:pt x="858" y="1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D8DF21"/>
            </a:solidFill>
            <a:ln cap="flat" cmpd="sng" w="9525">
              <a:solidFill>
                <a:srgbClr val="D8DF2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32" name="Google Shape;232;p17"/>
            <p:cNvGrpSpPr/>
            <p:nvPr/>
          </p:nvGrpSpPr>
          <p:grpSpPr>
            <a:xfrm>
              <a:off x="6981704" y="2728482"/>
              <a:ext cx="1112450" cy="1112972"/>
              <a:chOff x="6981704" y="2728482"/>
              <a:chExt cx="1112450" cy="1112972"/>
            </a:xfrm>
          </p:grpSpPr>
          <p:sp>
            <p:nvSpPr>
              <p:cNvPr id="233" name="Google Shape;233;p17"/>
              <p:cNvSpPr/>
              <p:nvPr/>
            </p:nvSpPr>
            <p:spPr>
              <a:xfrm>
                <a:off x="7537120" y="3565883"/>
                <a:ext cx="278816" cy="275572"/>
              </a:xfrm>
              <a:custGeom>
                <a:rect b="b" l="l" r="r" t="t"/>
                <a:pathLst>
                  <a:path extrusionOk="0" h="12146" w="12289">
                    <a:moveTo>
                      <a:pt x="7192" y="1"/>
                    </a:moveTo>
                    <a:lnTo>
                      <a:pt x="6787" y="227"/>
                    </a:lnTo>
                    <a:lnTo>
                      <a:pt x="5966" y="632"/>
                    </a:lnTo>
                    <a:lnTo>
                      <a:pt x="5120" y="989"/>
                    </a:lnTo>
                    <a:lnTo>
                      <a:pt x="4239" y="1287"/>
                    </a:lnTo>
                    <a:lnTo>
                      <a:pt x="3334" y="1537"/>
                    </a:lnTo>
                    <a:lnTo>
                      <a:pt x="2417" y="1715"/>
                    </a:lnTo>
                    <a:lnTo>
                      <a:pt x="1477" y="1846"/>
                    </a:lnTo>
                    <a:lnTo>
                      <a:pt x="512" y="1918"/>
                    </a:lnTo>
                    <a:lnTo>
                      <a:pt x="0" y="1918"/>
                    </a:lnTo>
                    <a:lnTo>
                      <a:pt x="0" y="12146"/>
                    </a:lnTo>
                    <a:lnTo>
                      <a:pt x="24" y="12146"/>
                    </a:lnTo>
                    <a:lnTo>
                      <a:pt x="858" y="12134"/>
                    </a:lnTo>
                    <a:lnTo>
                      <a:pt x="2513" y="12027"/>
                    </a:lnTo>
                    <a:lnTo>
                      <a:pt x="4132" y="11812"/>
                    </a:lnTo>
                    <a:lnTo>
                      <a:pt x="5704" y="11491"/>
                    </a:lnTo>
                    <a:lnTo>
                      <a:pt x="7251" y="11062"/>
                    </a:lnTo>
                    <a:lnTo>
                      <a:pt x="8752" y="10550"/>
                    </a:lnTo>
                    <a:lnTo>
                      <a:pt x="10204" y="9943"/>
                    </a:lnTo>
                    <a:lnTo>
                      <a:pt x="11609" y="9241"/>
                    </a:lnTo>
                    <a:lnTo>
                      <a:pt x="12288" y="8848"/>
                    </a:lnTo>
                    <a:lnTo>
                      <a:pt x="7192" y="1"/>
                    </a:lnTo>
                    <a:close/>
                  </a:path>
                </a:pathLst>
              </a:custGeom>
              <a:solidFill>
                <a:schemeClr val="lt2"/>
              </a:soli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" name="Google Shape;234;p17"/>
              <p:cNvSpPr/>
              <p:nvPr/>
            </p:nvSpPr>
            <p:spPr>
              <a:xfrm>
                <a:off x="7819399" y="3284148"/>
                <a:ext cx="274755" cy="278272"/>
              </a:xfrm>
              <a:custGeom>
                <a:rect b="b" l="l" r="r" t="t"/>
                <a:pathLst>
                  <a:path extrusionOk="0" h="12265" w="12110">
                    <a:moveTo>
                      <a:pt x="1894" y="0"/>
                    </a:moveTo>
                    <a:lnTo>
                      <a:pt x="1894" y="36"/>
                    </a:lnTo>
                    <a:lnTo>
                      <a:pt x="1882" y="512"/>
                    </a:lnTo>
                    <a:lnTo>
                      <a:pt x="1823" y="1477"/>
                    </a:lnTo>
                    <a:lnTo>
                      <a:pt x="1692" y="2417"/>
                    </a:lnTo>
                    <a:lnTo>
                      <a:pt x="1513" y="3334"/>
                    </a:lnTo>
                    <a:lnTo>
                      <a:pt x="1275" y="4227"/>
                    </a:lnTo>
                    <a:lnTo>
                      <a:pt x="977" y="5096"/>
                    </a:lnTo>
                    <a:lnTo>
                      <a:pt x="620" y="5954"/>
                    </a:lnTo>
                    <a:lnTo>
                      <a:pt x="215" y="6763"/>
                    </a:lnTo>
                    <a:lnTo>
                      <a:pt x="1" y="7168"/>
                    </a:lnTo>
                    <a:lnTo>
                      <a:pt x="8859" y="12264"/>
                    </a:lnTo>
                    <a:lnTo>
                      <a:pt x="9240" y="11585"/>
                    </a:lnTo>
                    <a:lnTo>
                      <a:pt x="9931" y="10180"/>
                    </a:lnTo>
                    <a:lnTo>
                      <a:pt x="10538" y="8728"/>
                    </a:lnTo>
                    <a:lnTo>
                      <a:pt x="11050" y="7239"/>
                    </a:lnTo>
                    <a:lnTo>
                      <a:pt x="11467" y="5692"/>
                    </a:lnTo>
                    <a:lnTo>
                      <a:pt x="11777" y="4120"/>
                    </a:lnTo>
                    <a:lnTo>
                      <a:pt x="11991" y="2513"/>
                    </a:lnTo>
                    <a:lnTo>
                      <a:pt x="12098" y="869"/>
                    </a:lnTo>
                    <a:lnTo>
                      <a:pt x="12110" y="36"/>
                    </a:lnTo>
                    <a:lnTo>
                      <a:pt x="12110" y="0"/>
                    </a:lnTo>
                    <a:close/>
                  </a:path>
                </a:pathLst>
              </a:custGeom>
              <a:solidFill>
                <a:schemeClr val="lt2"/>
              </a:soli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" name="Google Shape;235;p17"/>
              <p:cNvSpPr/>
              <p:nvPr/>
            </p:nvSpPr>
            <p:spPr>
              <a:xfrm>
                <a:off x="7055189" y="3446228"/>
                <a:ext cx="319610" cy="320132"/>
              </a:xfrm>
              <a:custGeom>
                <a:rect b="b" l="l" r="r" t="t"/>
                <a:pathLst>
                  <a:path extrusionOk="0" h="14110" w="14087">
                    <a:moveTo>
                      <a:pt x="8859" y="0"/>
                    </a:moveTo>
                    <a:lnTo>
                      <a:pt x="1" y="5108"/>
                    </a:lnTo>
                    <a:lnTo>
                      <a:pt x="405" y="5799"/>
                    </a:lnTo>
                    <a:lnTo>
                      <a:pt x="1298" y="7144"/>
                    </a:lnTo>
                    <a:lnTo>
                      <a:pt x="2275" y="8418"/>
                    </a:lnTo>
                    <a:lnTo>
                      <a:pt x="3335" y="9633"/>
                    </a:lnTo>
                    <a:lnTo>
                      <a:pt x="4466" y="10764"/>
                    </a:lnTo>
                    <a:lnTo>
                      <a:pt x="5668" y="11824"/>
                    </a:lnTo>
                    <a:lnTo>
                      <a:pt x="6942" y="12800"/>
                    </a:lnTo>
                    <a:lnTo>
                      <a:pt x="8288" y="13705"/>
                    </a:lnTo>
                    <a:lnTo>
                      <a:pt x="8978" y="14110"/>
                    </a:lnTo>
                    <a:lnTo>
                      <a:pt x="14086" y="5263"/>
                    </a:lnTo>
                    <a:lnTo>
                      <a:pt x="13681" y="5013"/>
                    </a:lnTo>
                    <a:lnTo>
                      <a:pt x="12896" y="4489"/>
                    </a:lnTo>
                    <a:lnTo>
                      <a:pt x="12157" y="3918"/>
                    </a:lnTo>
                    <a:lnTo>
                      <a:pt x="11455" y="3298"/>
                    </a:lnTo>
                    <a:lnTo>
                      <a:pt x="10800" y="2632"/>
                    </a:lnTo>
                    <a:lnTo>
                      <a:pt x="10181" y="1929"/>
                    </a:lnTo>
                    <a:lnTo>
                      <a:pt x="9609" y="1191"/>
                    </a:lnTo>
                    <a:lnTo>
                      <a:pt x="9097" y="405"/>
                    </a:lnTo>
                    <a:lnTo>
                      <a:pt x="8859" y="0"/>
                    </a:lnTo>
                    <a:close/>
                  </a:path>
                </a:pathLst>
              </a:custGeom>
              <a:solidFill>
                <a:schemeClr val="lt2"/>
              </a:soli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17"/>
              <p:cNvSpPr/>
              <p:nvPr/>
            </p:nvSpPr>
            <p:spPr>
              <a:xfrm>
                <a:off x="7699472" y="2802761"/>
                <a:ext cx="319859" cy="319065"/>
              </a:xfrm>
              <a:custGeom>
                <a:rect b="b" l="l" r="r" t="t"/>
                <a:pathLst>
                  <a:path extrusionOk="0" h="14063" w="14098">
                    <a:moveTo>
                      <a:pt x="5108" y="0"/>
                    </a:moveTo>
                    <a:lnTo>
                      <a:pt x="0" y="8859"/>
                    </a:lnTo>
                    <a:lnTo>
                      <a:pt x="405" y="9085"/>
                    </a:lnTo>
                    <a:lnTo>
                      <a:pt x="1179" y="9609"/>
                    </a:lnTo>
                    <a:lnTo>
                      <a:pt x="1917" y="10169"/>
                    </a:lnTo>
                    <a:lnTo>
                      <a:pt x="2620" y="10776"/>
                    </a:lnTo>
                    <a:lnTo>
                      <a:pt x="3286" y="11443"/>
                    </a:lnTo>
                    <a:lnTo>
                      <a:pt x="3906" y="12133"/>
                    </a:lnTo>
                    <a:lnTo>
                      <a:pt x="4477" y="12883"/>
                    </a:lnTo>
                    <a:lnTo>
                      <a:pt x="5001" y="13657"/>
                    </a:lnTo>
                    <a:lnTo>
                      <a:pt x="5239" y="14062"/>
                    </a:lnTo>
                    <a:lnTo>
                      <a:pt x="14098" y="8954"/>
                    </a:lnTo>
                    <a:lnTo>
                      <a:pt x="13681" y="8264"/>
                    </a:lnTo>
                    <a:lnTo>
                      <a:pt x="12788" y="6930"/>
                    </a:lnTo>
                    <a:lnTo>
                      <a:pt x="11812" y="5656"/>
                    </a:lnTo>
                    <a:lnTo>
                      <a:pt x="10752" y="4454"/>
                    </a:lnTo>
                    <a:lnTo>
                      <a:pt x="9609" y="3322"/>
                    </a:lnTo>
                    <a:lnTo>
                      <a:pt x="8406" y="2275"/>
                    </a:lnTo>
                    <a:lnTo>
                      <a:pt x="7132" y="1298"/>
                    </a:lnTo>
                    <a:lnTo>
                      <a:pt x="5799" y="405"/>
                    </a:lnTo>
                    <a:lnTo>
                      <a:pt x="5108" y="0"/>
                    </a:lnTo>
                    <a:close/>
                  </a:path>
                </a:pathLst>
              </a:custGeom>
              <a:solidFill>
                <a:schemeClr val="lt2"/>
              </a:soli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" name="Google Shape;237;p17"/>
              <p:cNvSpPr/>
              <p:nvPr/>
            </p:nvSpPr>
            <p:spPr>
              <a:xfrm>
                <a:off x="6981704" y="3006451"/>
                <a:ext cx="275572" cy="277727"/>
              </a:xfrm>
              <a:custGeom>
                <a:rect b="b" l="l" r="r" t="t"/>
                <a:pathLst>
                  <a:path extrusionOk="0" h="12241" w="12146">
                    <a:moveTo>
                      <a:pt x="3287" y="0"/>
                    </a:moveTo>
                    <a:lnTo>
                      <a:pt x="2906" y="679"/>
                    </a:lnTo>
                    <a:lnTo>
                      <a:pt x="2204" y="2072"/>
                    </a:lnTo>
                    <a:lnTo>
                      <a:pt x="1596" y="3524"/>
                    </a:lnTo>
                    <a:lnTo>
                      <a:pt x="1073" y="5025"/>
                    </a:lnTo>
                    <a:lnTo>
                      <a:pt x="656" y="6573"/>
                    </a:lnTo>
                    <a:lnTo>
                      <a:pt x="334" y="8144"/>
                    </a:lnTo>
                    <a:lnTo>
                      <a:pt x="120" y="9764"/>
                    </a:lnTo>
                    <a:lnTo>
                      <a:pt x="1" y="11407"/>
                    </a:lnTo>
                    <a:lnTo>
                      <a:pt x="1" y="12240"/>
                    </a:lnTo>
                    <a:lnTo>
                      <a:pt x="10217" y="12240"/>
                    </a:lnTo>
                    <a:lnTo>
                      <a:pt x="10229" y="11752"/>
                    </a:lnTo>
                    <a:lnTo>
                      <a:pt x="10288" y="10799"/>
                    </a:lnTo>
                    <a:lnTo>
                      <a:pt x="10419" y="9859"/>
                    </a:lnTo>
                    <a:lnTo>
                      <a:pt x="10610" y="8930"/>
                    </a:lnTo>
                    <a:lnTo>
                      <a:pt x="10848" y="8037"/>
                    </a:lnTo>
                    <a:lnTo>
                      <a:pt x="11146" y="7156"/>
                    </a:lnTo>
                    <a:lnTo>
                      <a:pt x="11503" y="6311"/>
                    </a:lnTo>
                    <a:lnTo>
                      <a:pt x="11920" y="5501"/>
                    </a:lnTo>
                    <a:lnTo>
                      <a:pt x="12146" y="5096"/>
                    </a:lnTo>
                    <a:lnTo>
                      <a:pt x="3287" y="0"/>
                    </a:lnTo>
                    <a:close/>
                  </a:path>
                </a:pathLst>
              </a:custGeom>
              <a:solidFill>
                <a:schemeClr val="lt2"/>
              </a:soli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" name="Google Shape;238;p17"/>
              <p:cNvSpPr/>
              <p:nvPr/>
            </p:nvSpPr>
            <p:spPr>
              <a:xfrm>
                <a:off x="7259945" y="2728482"/>
                <a:ext cx="277205" cy="275277"/>
              </a:xfrm>
              <a:custGeom>
                <a:rect b="b" l="l" r="r" t="t"/>
                <a:pathLst>
                  <a:path extrusionOk="0" h="12133" w="12218">
                    <a:moveTo>
                      <a:pt x="12217" y="0"/>
                    </a:moveTo>
                    <a:lnTo>
                      <a:pt x="11384" y="12"/>
                    </a:lnTo>
                    <a:lnTo>
                      <a:pt x="9741" y="119"/>
                    </a:lnTo>
                    <a:lnTo>
                      <a:pt x="8133" y="333"/>
                    </a:lnTo>
                    <a:lnTo>
                      <a:pt x="6550" y="655"/>
                    </a:lnTo>
                    <a:lnTo>
                      <a:pt x="5014" y="1072"/>
                    </a:lnTo>
                    <a:lnTo>
                      <a:pt x="3525" y="1596"/>
                    </a:lnTo>
                    <a:lnTo>
                      <a:pt x="2073" y="2203"/>
                    </a:lnTo>
                    <a:lnTo>
                      <a:pt x="668" y="2893"/>
                    </a:lnTo>
                    <a:lnTo>
                      <a:pt x="1" y="3274"/>
                    </a:lnTo>
                    <a:lnTo>
                      <a:pt x="5097" y="12133"/>
                    </a:lnTo>
                    <a:lnTo>
                      <a:pt x="5502" y="11907"/>
                    </a:lnTo>
                    <a:lnTo>
                      <a:pt x="6312" y="11502"/>
                    </a:lnTo>
                    <a:lnTo>
                      <a:pt x="7157" y="11157"/>
                    </a:lnTo>
                    <a:lnTo>
                      <a:pt x="8026" y="10859"/>
                    </a:lnTo>
                    <a:lnTo>
                      <a:pt x="8919" y="10609"/>
                    </a:lnTo>
                    <a:lnTo>
                      <a:pt x="9836" y="10430"/>
                    </a:lnTo>
                    <a:lnTo>
                      <a:pt x="10777" y="10299"/>
                    </a:lnTo>
                    <a:lnTo>
                      <a:pt x="11729" y="10228"/>
                    </a:lnTo>
                    <a:lnTo>
                      <a:pt x="12217" y="10228"/>
                    </a:lnTo>
                    <a:lnTo>
                      <a:pt x="12217" y="0"/>
                    </a:lnTo>
                    <a:close/>
                  </a:path>
                </a:pathLst>
              </a:custGeom>
              <a:solidFill>
                <a:schemeClr val="lt2"/>
              </a:solidFill>
              <a:ln cap="flat" cmpd="sng" w="9525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39" name="Google Shape;239;p17"/>
            <p:cNvSpPr/>
            <p:nvPr/>
          </p:nvSpPr>
          <p:spPr>
            <a:xfrm>
              <a:off x="7056278" y="2802761"/>
              <a:ext cx="319337" cy="319065"/>
            </a:xfrm>
            <a:custGeom>
              <a:rect b="b" l="l" r="r" t="t"/>
              <a:pathLst>
                <a:path extrusionOk="0" h="14063" w="14075">
                  <a:moveTo>
                    <a:pt x="8978" y="0"/>
                  </a:moveTo>
                  <a:lnTo>
                    <a:pt x="8275" y="405"/>
                  </a:lnTo>
                  <a:lnTo>
                    <a:pt x="6942" y="1298"/>
                  </a:lnTo>
                  <a:lnTo>
                    <a:pt x="5668" y="2275"/>
                  </a:lnTo>
                  <a:lnTo>
                    <a:pt x="4465" y="3334"/>
                  </a:lnTo>
                  <a:lnTo>
                    <a:pt x="3334" y="4465"/>
                  </a:lnTo>
                  <a:lnTo>
                    <a:pt x="2286" y="5668"/>
                  </a:lnTo>
                  <a:lnTo>
                    <a:pt x="1310" y="6930"/>
                  </a:lnTo>
                  <a:lnTo>
                    <a:pt x="405" y="8264"/>
                  </a:lnTo>
                  <a:lnTo>
                    <a:pt x="0" y="8954"/>
                  </a:lnTo>
                  <a:lnTo>
                    <a:pt x="8859" y="14062"/>
                  </a:lnTo>
                  <a:lnTo>
                    <a:pt x="9097" y="13657"/>
                  </a:lnTo>
                  <a:lnTo>
                    <a:pt x="9609" y="12895"/>
                  </a:lnTo>
                  <a:lnTo>
                    <a:pt x="10181" y="12157"/>
                  </a:lnTo>
                  <a:lnTo>
                    <a:pt x="10800" y="11455"/>
                  </a:lnTo>
                  <a:lnTo>
                    <a:pt x="11455" y="10800"/>
                  </a:lnTo>
                  <a:lnTo>
                    <a:pt x="12157" y="10193"/>
                  </a:lnTo>
                  <a:lnTo>
                    <a:pt x="12895" y="9621"/>
                  </a:lnTo>
                  <a:lnTo>
                    <a:pt x="13669" y="9097"/>
                  </a:lnTo>
                  <a:lnTo>
                    <a:pt x="14074" y="8859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rgbClr val="F9BE3D"/>
            </a:solidFill>
            <a:ln cap="flat" cmpd="sng" w="9525">
              <a:solidFill>
                <a:srgbClr val="F9BE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0" name="Google Shape;240;p17"/>
          <p:cNvGrpSpPr/>
          <p:nvPr/>
        </p:nvGrpSpPr>
        <p:grpSpPr>
          <a:xfrm>
            <a:off x="3601644" y="3917658"/>
            <a:ext cx="1940723" cy="885148"/>
            <a:chOff x="3601638" y="3917658"/>
            <a:chExt cx="1940723" cy="885148"/>
          </a:xfrm>
        </p:grpSpPr>
        <p:sp>
          <p:nvSpPr>
            <p:cNvPr id="241" name="Google Shape;241;p17"/>
            <p:cNvSpPr txBox="1"/>
            <p:nvPr/>
          </p:nvSpPr>
          <p:spPr>
            <a:xfrm>
              <a:off x="3601660" y="3917658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Secondary</a:t>
              </a: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 </a:t>
              </a: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Colours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42" name="Google Shape;242;p17"/>
            <p:cNvSpPr txBox="1"/>
            <p:nvPr/>
          </p:nvSpPr>
          <p:spPr>
            <a:xfrm>
              <a:off x="3601638" y="4196507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The Earth is the planet where we all live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43" name="Google Shape;243;p17"/>
          <p:cNvGrpSpPr/>
          <p:nvPr/>
        </p:nvGrpSpPr>
        <p:grpSpPr>
          <a:xfrm>
            <a:off x="6546838" y="3917658"/>
            <a:ext cx="1940723" cy="885148"/>
            <a:chOff x="6546838" y="3917658"/>
            <a:chExt cx="1940723" cy="885148"/>
          </a:xfrm>
        </p:grpSpPr>
        <p:sp>
          <p:nvSpPr>
            <p:cNvPr id="244" name="Google Shape;244;p17"/>
            <p:cNvSpPr txBox="1"/>
            <p:nvPr/>
          </p:nvSpPr>
          <p:spPr>
            <a:xfrm>
              <a:off x="6546860" y="3917658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Tertiary </a:t>
              </a: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Colours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45" name="Google Shape;245;p17"/>
            <p:cNvSpPr txBox="1"/>
            <p:nvPr/>
          </p:nvSpPr>
          <p:spPr>
            <a:xfrm>
              <a:off x="6546838" y="4196507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Saturn is mostly made of hydrogen and helium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8"/>
          <p:cNvSpPr txBox="1"/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Match Colors Infographics</a:t>
            </a:r>
            <a:endParaRPr sz="2400"/>
          </a:p>
        </p:txBody>
      </p:sp>
      <p:grpSp>
        <p:nvGrpSpPr>
          <p:cNvPr id="251" name="Google Shape;251;p18"/>
          <p:cNvGrpSpPr/>
          <p:nvPr/>
        </p:nvGrpSpPr>
        <p:grpSpPr>
          <a:xfrm>
            <a:off x="2025587" y="3841840"/>
            <a:ext cx="1245315" cy="883923"/>
            <a:chOff x="2025575" y="3772439"/>
            <a:chExt cx="1245315" cy="883923"/>
          </a:xfrm>
        </p:grpSpPr>
        <p:sp>
          <p:nvSpPr>
            <p:cNvPr id="252" name="Google Shape;252;p18"/>
            <p:cNvSpPr txBox="1"/>
            <p:nvPr/>
          </p:nvSpPr>
          <p:spPr>
            <a:xfrm>
              <a:off x="2025590" y="3772439"/>
              <a:ext cx="12453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53" name="Google Shape;253;p18"/>
            <p:cNvSpPr txBox="1"/>
            <p:nvPr/>
          </p:nvSpPr>
          <p:spPr>
            <a:xfrm>
              <a:off x="2025575" y="4050062"/>
              <a:ext cx="12453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Jupiter is the biggest planet of them all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54" name="Google Shape;254;p18"/>
          <p:cNvGrpSpPr/>
          <p:nvPr/>
        </p:nvGrpSpPr>
        <p:grpSpPr>
          <a:xfrm>
            <a:off x="3308050" y="3841226"/>
            <a:ext cx="1245315" cy="885149"/>
            <a:chOff x="3308050" y="3833779"/>
            <a:chExt cx="1245315" cy="885149"/>
          </a:xfrm>
        </p:grpSpPr>
        <p:sp>
          <p:nvSpPr>
            <p:cNvPr id="255" name="Google Shape;255;p18"/>
            <p:cNvSpPr txBox="1"/>
            <p:nvPr/>
          </p:nvSpPr>
          <p:spPr>
            <a:xfrm>
              <a:off x="3308065" y="3833779"/>
              <a:ext cx="12453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Saturn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56" name="Google Shape;256;p18"/>
            <p:cNvSpPr txBox="1"/>
            <p:nvPr/>
          </p:nvSpPr>
          <p:spPr>
            <a:xfrm>
              <a:off x="3308050" y="4112628"/>
              <a:ext cx="12453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Saturn i</a:t>
              </a: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s composed of  helium gas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57" name="Google Shape;257;p18"/>
          <p:cNvGrpSpPr/>
          <p:nvPr/>
        </p:nvGrpSpPr>
        <p:grpSpPr>
          <a:xfrm>
            <a:off x="7155438" y="3841226"/>
            <a:ext cx="1245315" cy="885149"/>
            <a:chOff x="7155438" y="3833775"/>
            <a:chExt cx="1245315" cy="885149"/>
          </a:xfrm>
        </p:grpSpPr>
        <p:sp>
          <p:nvSpPr>
            <p:cNvPr id="258" name="Google Shape;258;p18"/>
            <p:cNvSpPr txBox="1"/>
            <p:nvPr/>
          </p:nvSpPr>
          <p:spPr>
            <a:xfrm>
              <a:off x="7155452" y="3833775"/>
              <a:ext cx="12453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59" name="Google Shape;259;p18"/>
            <p:cNvSpPr txBox="1"/>
            <p:nvPr/>
          </p:nvSpPr>
          <p:spPr>
            <a:xfrm>
              <a:off x="7155438" y="4112624"/>
              <a:ext cx="12453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Mercury is t</a:t>
              </a: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he closest planet to the Sun 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60" name="Google Shape;260;p18"/>
          <p:cNvGrpSpPr/>
          <p:nvPr/>
        </p:nvGrpSpPr>
        <p:grpSpPr>
          <a:xfrm>
            <a:off x="4590512" y="3841840"/>
            <a:ext cx="1245315" cy="883923"/>
            <a:chOff x="4627699" y="3834388"/>
            <a:chExt cx="1245315" cy="883923"/>
          </a:xfrm>
        </p:grpSpPr>
        <p:sp>
          <p:nvSpPr>
            <p:cNvPr id="261" name="Google Shape;261;p18"/>
            <p:cNvSpPr txBox="1"/>
            <p:nvPr/>
          </p:nvSpPr>
          <p:spPr>
            <a:xfrm>
              <a:off x="4627714" y="3834388"/>
              <a:ext cx="12453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Earth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62" name="Google Shape;262;p18"/>
            <p:cNvSpPr txBox="1"/>
            <p:nvPr/>
          </p:nvSpPr>
          <p:spPr>
            <a:xfrm>
              <a:off x="4627699" y="4112011"/>
              <a:ext cx="12453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The</a:t>
              </a: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Earth is the planet where we all live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63" name="Google Shape;263;p18"/>
          <p:cNvGrpSpPr/>
          <p:nvPr/>
        </p:nvGrpSpPr>
        <p:grpSpPr>
          <a:xfrm>
            <a:off x="5872975" y="3841227"/>
            <a:ext cx="1245315" cy="885149"/>
            <a:chOff x="5872999" y="3910628"/>
            <a:chExt cx="1245315" cy="885149"/>
          </a:xfrm>
        </p:grpSpPr>
        <p:sp>
          <p:nvSpPr>
            <p:cNvPr id="264" name="Google Shape;264;p18"/>
            <p:cNvSpPr txBox="1"/>
            <p:nvPr/>
          </p:nvSpPr>
          <p:spPr>
            <a:xfrm>
              <a:off x="5873014" y="3910628"/>
              <a:ext cx="12453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Mars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65" name="Google Shape;265;p18"/>
            <p:cNvSpPr txBox="1"/>
            <p:nvPr/>
          </p:nvSpPr>
          <p:spPr>
            <a:xfrm>
              <a:off x="5872999" y="4189477"/>
              <a:ext cx="12453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 cold place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66" name="Google Shape;266;p18"/>
          <p:cNvGrpSpPr/>
          <p:nvPr/>
        </p:nvGrpSpPr>
        <p:grpSpPr>
          <a:xfrm>
            <a:off x="743124" y="3841227"/>
            <a:ext cx="1245315" cy="885149"/>
            <a:chOff x="743124" y="3771825"/>
            <a:chExt cx="1245315" cy="885149"/>
          </a:xfrm>
        </p:grpSpPr>
        <p:sp>
          <p:nvSpPr>
            <p:cNvPr id="267" name="Google Shape;267;p18"/>
            <p:cNvSpPr txBox="1"/>
            <p:nvPr/>
          </p:nvSpPr>
          <p:spPr>
            <a:xfrm>
              <a:off x="743139" y="3771825"/>
              <a:ext cx="12453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68" name="Google Shape;268;p18"/>
            <p:cNvSpPr txBox="1"/>
            <p:nvPr/>
          </p:nvSpPr>
          <p:spPr>
            <a:xfrm>
              <a:off x="743124" y="4050674"/>
              <a:ext cx="12453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is the second planet from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69" name="Google Shape;269;p18"/>
          <p:cNvGrpSpPr/>
          <p:nvPr/>
        </p:nvGrpSpPr>
        <p:grpSpPr>
          <a:xfrm>
            <a:off x="7332262" y="1352625"/>
            <a:ext cx="891670" cy="2488700"/>
            <a:chOff x="7332262" y="1352625"/>
            <a:chExt cx="891670" cy="2488700"/>
          </a:xfrm>
        </p:grpSpPr>
        <p:grpSp>
          <p:nvGrpSpPr>
            <p:cNvPr id="270" name="Google Shape;270;p18"/>
            <p:cNvGrpSpPr/>
            <p:nvPr/>
          </p:nvGrpSpPr>
          <p:grpSpPr>
            <a:xfrm>
              <a:off x="7332262" y="1352625"/>
              <a:ext cx="891670" cy="880200"/>
              <a:chOff x="7332262" y="1365700"/>
              <a:chExt cx="891670" cy="880200"/>
            </a:xfrm>
          </p:grpSpPr>
          <p:sp>
            <p:nvSpPr>
              <p:cNvPr id="271" name="Google Shape;271;p18"/>
              <p:cNvSpPr/>
              <p:nvPr/>
            </p:nvSpPr>
            <p:spPr>
              <a:xfrm>
                <a:off x="7332262" y="1365700"/>
                <a:ext cx="378900" cy="8802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" name="Google Shape;272;p18"/>
              <p:cNvSpPr/>
              <p:nvPr/>
            </p:nvSpPr>
            <p:spPr>
              <a:xfrm>
                <a:off x="7845032" y="1365700"/>
                <a:ext cx="378900" cy="8802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73" name="Google Shape;273;p18"/>
            <p:cNvSpPr/>
            <p:nvPr/>
          </p:nvSpPr>
          <p:spPr>
            <a:xfrm>
              <a:off x="7588645" y="2592125"/>
              <a:ext cx="378900" cy="880200"/>
            </a:xfrm>
            <a:prstGeom prst="rect">
              <a:avLst/>
            </a:prstGeom>
            <a:solidFill>
              <a:srgbClr val="00A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74" name="Google Shape;274;p18"/>
            <p:cNvCxnSpPr>
              <a:stCxn id="271" idx="2"/>
              <a:endCxn id="273" idx="0"/>
            </p:cNvCxnSpPr>
            <p:nvPr/>
          </p:nvCxnSpPr>
          <p:spPr>
            <a:xfrm>
              <a:off x="7521712" y="2232825"/>
              <a:ext cx="256500" cy="3594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275" name="Google Shape;275;p18"/>
            <p:cNvCxnSpPr>
              <a:stCxn id="272" idx="2"/>
              <a:endCxn id="273" idx="0"/>
            </p:cNvCxnSpPr>
            <p:nvPr/>
          </p:nvCxnSpPr>
          <p:spPr>
            <a:xfrm flipH="1">
              <a:off x="7777982" y="2232825"/>
              <a:ext cx="256500" cy="3594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276" name="Google Shape;276;p18"/>
            <p:cNvCxnSpPr>
              <a:stCxn id="273" idx="2"/>
              <a:endCxn id="258" idx="0"/>
            </p:cNvCxnSpPr>
            <p:nvPr/>
          </p:nvCxnSpPr>
          <p:spPr>
            <a:xfrm>
              <a:off x="7778095" y="3472325"/>
              <a:ext cx="0" cy="3690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277" name="Google Shape;277;p18"/>
          <p:cNvGrpSpPr/>
          <p:nvPr/>
        </p:nvGrpSpPr>
        <p:grpSpPr>
          <a:xfrm>
            <a:off x="6049800" y="1352625"/>
            <a:ext cx="891670" cy="2488700"/>
            <a:chOff x="6049800" y="1352625"/>
            <a:chExt cx="891670" cy="2488700"/>
          </a:xfrm>
        </p:grpSpPr>
        <p:sp>
          <p:nvSpPr>
            <p:cNvPr id="278" name="Google Shape;278;p18"/>
            <p:cNvSpPr/>
            <p:nvPr/>
          </p:nvSpPr>
          <p:spPr>
            <a:xfrm>
              <a:off x="6049800" y="1352625"/>
              <a:ext cx="378900" cy="880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18"/>
            <p:cNvSpPr/>
            <p:nvPr/>
          </p:nvSpPr>
          <p:spPr>
            <a:xfrm>
              <a:off x="6562569" y="1352625"/>
              <a:ext cx="378900" cy="880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18"/>
            <p:cNvSpPr/>
            <p:nvPr/>
          </p:nvSpPr>
          <p:spPr>
            <a:xfrm>
              <a:off x="6303895" y="2592125"/>
              <a:ext cx="378900" cy="880200"/>
            </a:xfrm>
            <a:prstGeom prst="rect">
              <a:avLst/>
            </a:prstGeom>
            <a:solidFill>
              <a:srgbClr val="D8DF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81" name="Google Shape;281;p18"/>
            <p:cNvCxnSpPr>
              <a:stCxn id="278" idx="2"/>
              <a:endCxn id="280" idx="0"/>
            </p:cNvCxnSpPr>
            <p:nvPr/>
          </p:nvCxnSpPr>
          <p:spPr>
            <a:xfrm>
              <a:off x="6239250" y="2232825"/>
              <a:ext cx="254100" cy="3594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282" name="Google Shape;282;p18"/>
            <p:cNvCxnSpPr>
              <a:stCxn id="279" idx="2"/>
              <a:endCxn id="280" idx="0"/>
            </p:cNvCxnSpPr>
            <p:nvPr/>
          </p:nvCxnSpPr>
          <p:spPr>
            <a:xfrm flipH="1">
              <a:off x="6493419" y="2232825"/>
              <a:ext cx="258600" cy="3594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283" name="Google Shape;283;p18"/>
            <p:cNvCxnSpPr>
              <a:stCxn id="280" idx="2"/>
              <a:endCxn id="264" idx="0"/>
            </p:cNvCxnSpPr>
            <p:nvPr/>
          </p:nvCxnSpPr>
          <p:spPr>
            <a:xfrm>
              <a:off x="6493345" y="3472325"/>
              <a:ext cx="2400" cy="3690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284" name="Google Shape;284;p18"/>
          <p:cNvGrpSpPr/>
          <p:nvPr/>
        </p:nvGrpSpPr>
        <p:grpSpPr>
          <a:xfrm>
            <a:off x="4767337" y="1352625"/>
            <a:ext cx="891670" cy="2489300"/>
            <a:chOff x="4767337" y="1352625"/>
            <a:chExt cx="891670" cy="2489300"/>
          </a:xfrm>
        </p:grpSpPr>
        <p:grpSp>
          <p:nvGrpSpPr>
            <p:cNvPr id="285" name="Google Shape;285;p18"/>
            <p:cNvGrpSpPr/>
            <p:nvPr/>
          </p:nvGrpSpPr>
          <p:grpSpPr>
            <a:xfrm>
              <a:off x="4767337" y="1352625"/>
              <a:ext cx="891670" cy="880200"/>
              <a:chOff x="4767337" y="1365700"/>
              <a:chExt cx="891670" cy="880200"/>
            </a:xfrm>
          </p:grpSpPr>
          <p:sp>
            <p:nvSpPr>
              <p:cNvPr id="286" name="Google Shape;286;p18"/>
              <p:cNvSpPr/>
              <p:nvPr/>
            </p:nvSpPr>
            <p:spPr>
              <a:xfrm>
                <a:off x="4767337" y="1365700"/>
                <a:ext cx="378900" cy="8802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7" name="Google Shape;287;p18"/>
              <p:cNvSpPr/>
              <p:nvPr/>
            </p:nvSpPr>
            <p:spPr>
              <a:xfrm>
                <a:off x="5280107" y="1365700"/>
                <a:ext cx="378900" cy="8802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88" name="Google Shape;288;p18"/>
            <p:cNvSpPr/>
            <p:nvPr/>
          </p:nvSpPr>
          <p:spPr>
            <a:xfrm>
              <a:off x="5023720" y="2592125"/>
              <a:ext cx="378900" cy="880200"/>
            </a:xfrm>
            <a:prstGeom prst="rect">
              <a:avLst/>
            </a:prstGeom>
            <a:solidFill>
              <a:srgbClr val="F9BE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89" name="Google Shape;289;p18"/>
            <p:cNvCxnSpPr>
              <a:stCxn id="286" idx="2"/>
              <a:endCxn id="288" idx="0"/>
            </p:cNvCxnSpPr>
            <p:nvPr/>
          </p:nvCxnSpPr>
          <p:spPr>
            <a:xfrm>
              <a:off x="4956787" y="2232825"/>
              <a:ext cx="256500" cy="3594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290" name="Google Shape;290;p18"/>
            <p:cNvCxnSpPr>
              <a:stCxn id="287" idx="2"/>
              <a:endCxn id="288" idx="0"/>
            </p:cNvCxnSpPr>
            <p:nvPr/>
          </p:nvCxnSpPr>
          <p:spPr>
            <a:xfrm flipH="1">
              <a:off x="5213057" y="2232825"/>
              <a:ext cx="256500" cy="3594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291" name="Google Shape;291;p18"/>
            <p:cNvCxnSpPr>
              <a:stCxn id="288" idx="2"/>
              <a:endCxn id="261" idx="0"/>
            </p:cNvCxnSpPr>
            <p:nvPr/>
          </p:nvCxnSpPr>
          <p:spPr>
            <a:xfrm>
              <a:off x="5213170" y="3472325"/>
              <a:ext cx="0" cy="3696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292" name="Google Shape;292;p18"/>
          <p:cNvGrpSpPr/>
          <p:nvPr/>
        </p:nvGrpSpPr>
        <p:grpSpPr>
          <a:xfrm>
            <a:off x="3484875" y="1352625"/>
            <a:ext cx="891670" cy="2488700"/>
            <a:chOff x="3484875" y="1352625"/>
            <a:chExt cx="891670" cy="2488700"/>
          </a:xfrm>
        </p:grpSpPr>
        <p:grpSp>
          <p:nvGrpSpPr>
            <p:cNvPr id="293" name="Google Shape;293;p18"/>
            <p:cNvGrpSpPr/>
            <p:nvPr/>
          </p:nvGrpSpPr>
          <p:grpSpPr>
            <a:xfrm>
              <a:off x="3484875" y="1352625"/>
              <a:ext cx="891670" cy="880200"/>
              <a:chOff x="3484875" y="1365700"/>
              <a:chExt cx="891670" cy="880200"/>
            </a:xfrm>
          </p:grpSpPr>
          <p:sp>
            <p:nvSpPr>
              <p:cNvPr id="294" name="Google Shape;294;p18"/>
              <p:cNvSpPr/>
              <p:nvPr/>
            </p:nvSpPr>
            <p:spPr>
              <a:xfrm>
                <a:off x="3484875" y="1365700"/>
                <a:ext cx="378900" cy="8802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" name="Google Shape;295;p18"/>
              <p:cNvSpPr/>
              <p:nvPr/>
            </p:nvSpPr>
            <p:spPr>
              <a:xfrm>
                <a:off x="3997644" y="1365700"/>
                <a:ext cx="378900" cy="8802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96" name="Google Shape;296;p18"/>
            <p:cNvSpPr/>
            <p:nvPr/>
          </p:nvSpPr>
          <p:spPr>
            <a:xfrm>
              <a:off x="3741260" y="2592125"/>
              <a:ext cx="378900" cy="880200"/>
            </a:xfrm>
            <a:prstGeom prst="rect">
              <a:avLst/>
            </a:prstGeom>
            <a:solidFill>
              <a:srgbClr val="F05A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97" name="Google Shape;297;p18"/>
            <p:cNvCxnSpPr>
              <a:stCxn id="294" idx="2"/>
              <a:endCxn id="296" idx="0"/>
            </p:cNvCxnSpPr>
            <p:nvPr/>
          </p:nvCxnSpPr>
          <p:spPr>
            <a:xfrm>
              <a:off x="3674325" y="2232825"/>
              <a:ext cx="256500" cy="3594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298" name="Google Shape;298;p18"/>
            <p:cNvCxnSpPr>
              <a:stCxn id="295" idx="2"/>
              <a:endCxn id="296" idx="0"/>
            </p:cNvCxnSpPr>
            <p:nvPr/>
          </p:nvCxnSpPr>
          <p:spPr>
            <a:xfrm flipH="1">
              <a:off x="3930594" y="2232825"/>
              <a:ext cx="256500" cy="3594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299" name="Google Shape;299;p18"/>
            <p:cNvCxnSpPr>
              <a:stCxn id="296" idx="2"/>
              <a:endCxn id="255" idx="0"/>
            </p:cNvCxnSpPr>
            <p:nvPr/>
          </p:nvCxnSpPr>
          <p:spPr>
            <a:xfrm>
              <a:off x="3930710" y="3472325"/>
              <a:ext cx="0" cy="3690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300" name="Google Shape;300;p18"/>
          <p:cNvGrpSpPr/>
          <p:nvPr/>
        </p:nvGrpSpPr>
        <p:grpSpPr>
          <a:xfrm>
            <a:off x="2202412" y="1352625"/>
            <a:ext cx="891670" cy="2489300"/>
            <a:chOff x="2202412" y="1352625"/>
            <a:chExt cx="891670" cy="2489300"/>
          </a:xfrm>
        </p:grpSpPr>
        <p:grpSp>
          <p:nvGrpSpPr>
            <p:cNvPr id="301" name="Google Shape;301;p18"/>
            <p:cNvGrpSpPr/>
            <p:nvPr/>
          </p:nvGrpSpPr>
          <p:grpSpPr>
            <a:xfrm>
              <a:off x="2202412" y="1352625"/>
              <a:ext cx="891670" cy="880200"/>
              <a:chOff x="2202412" y="1365700"/>
              <a:chExt cx="891670" cy="880200"/>
            </a:xfrm>
          </p:grpSpPr>
          <p:sp>
            <p:nvSpPr>
              <p:cNvPr id="302" name="Google Shape;302;p18"/>
              <p:cNvSpPr/>
              <p:nvPr/>
            </p:nvSpPr>
            <p:spPr>
              <a:xfrm>
                <a:off x="2202412" y="1365700"/>
                <a:ext cx="378900" cy="8802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" name="Google Shape;303;p18"/>
              <p:cNvSpPr/>
              <p:nvPr/>
            </p:nvSpPr>
            <p:spPr>
              <a:xfrm>
                <a:off x="2715182" y="1365700"/>
                <a:ext cx="378900" cy="8802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04" name="Google Shape;304;p18"/>
            <p:cNvSpPr/>
            <p:nvPr/>
          </p:nvSpPr>
          <p:spPr>
            <a:xfrm>
              <a:off x="2458782" y="2592125"/>
              <a:ext cx="378900" cy="880200"/>
            </a:xfrm>
            <a:prstGeom prst="rect">
              <a:avLst/>
            </a:prstGeom>
            <a:solidFill>
              <a:srgbClr val="D314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305" name="Google Shape;305;p18"/>
            <p:cNvCxnSpPr>
              <a:stCxn id="302" idx="2"/>
              <a:endCxn id="304" idx="0"/>
            </p:cNvCxnSpPr>
            <p:nvPr/>
          </p:nvCxnSpPr>
          <p:spPr>
            <a:xfrm>
              <a:off x="2391862" y="2232825"/>
              <a:ext cx="256500" cy="3594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306" name="Google Shape;306;p18"/>
            <p:cNvCxnSpPr>
              <a:stCxn id="303" idx="2"/>
              <a:endCxn id="304" idx="0"/>
            </p:cNvCxnSpPr>
            <p:nvPr/>
          </p:nvCxnSpPr>
          <p:spPr>
            <a:xfrm flipH="1">
              <a:off x="2648132" y="2232825"/>
              <a:ext cx="256500" cy="3594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307" name="Google Shape;307;p18"/>
            <p:cNvCxnSpPr>
              <a:stCxn id="304" idx="2"/>
              <a:endCxn id="252" idx="0"/>
            </p:cNvCxnSpPr>
            <p:nvPr/>
          </p:nvCxnSpPr>
          <p:spPr>
            <a:xfrm>
              <a:off x="2648232" y="3472325"/>
              <a:ext cx="0" cy="3696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308" name="Google Shape;308;p18"/>
          <p:cNvGrpSpPr/>
          <p:nvPr/>
        </p:nvGrpSpPr>
        <p:grpSpPr>
          <a:xfrm>
            <a:off x="919950" y="1352625"/>
            <a:ext cx="891670" cy="2488700"/>
            <a:chOff x="919950" y="1352625"/>
            <a:chExt cx="891670" cy="2488700"/>
          </a:xfrm>
        </p:grpSpPr>
        <p:grpSp>
          <p:nvGrpSpPr>
            <p:cNvPr id="309" name="Google Shape;309;p18"/>
            <p:cNvGrpSpPr/>
            <p:nvPr/>
          </p:nvGrpSpPr>
          <p:grpSpPr>
            <a:xfrm>
              <a:off x="919950" y="1352625"/>
              <a:ext cx="891670" cy="880200"/>
              <a:chOff x="919950" y="1365700"/>
              <a:chExt cx="891670" cy="880200"/>
            </a:xfrm>
          </p:grpSpPr>
          <p:sp>
            <p:nvSpPr>
              <p:cNvPr id="310" name="Google Shape;310;p18"/>
              <p:cNvSpPr/>
              <p:nvPr/>
            </p:nvSpPr>
            <p:spPr>
              <a:xfrm>
                <a:off x="919950" y="1365700"/>
                <a:ext cx="378900" cy="8802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1" name="Google Shape;311;p18"/>
              <p:cNvSpPr/>
              <p:nvPr/>
            </p:nvSpPr>
            <p:spPr>
              <a:xfrm>
                <a:off x="1432720" y="1365700"/>
                <a:ext cx="378900" cy="8802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12" name="Google Shape;312;p18"/>
            <p:cNvSpPr/>
            <p:nvPr/>
          </p:nvSpPr>
          <p:spPr>
            <a:xfrm>
              <a:off x="1173995" y="2592125"/>
              <a:ext cx="378900" cy="880200"/>
            </a:xfrm>
            <a:prstGeom prst="rect">
              <a:avLst/>
            </a:prstGeom>
            <a:solidFill>
              <a:srgbClr val="2E31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313" name="Google Shape;313;p18"/>
            <p:cNvCxnSpPr>
              <a:stCxn id="310" idx="2"/>
              <a:endCxn id="312" idx="0"/>
            </p:cNvCxnSpPr>
            <p:nvPr/>
          </p:nvCxnSpPr>
          <p:spPr>
            <a:xfrm>
              <a:off x="1109400" y="2232825"/>
              <a:ext cx="254100" cy="3594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314" name="Google Shape;314;p18"/>
            <p:cNvCxnSpPr>
              <a:stCxn id="311" idx="2"/>
              <a:endCxn id="312" idx="0"/>
            </p:cNvCxnSpPr>
            <p:nvPr/>
          </p:nvCxnSpPr>
          <p:spPr>
            <a:xfrm flipH="1">
              <a:off x="1363570" y="2232825"/>
              <a:ext cx="258600" cy="3594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315" name="Google Shape;315;p18"/>
            <p:cNvCxnSpPr>
              <a:stCxn id="312" idx="2"/>
              <a:endCxn id="267" idx="0"/>
            </p:cNvCxnSpPr>
            <p:nvPr/>
          </p:nvCxnSpPr>
          <p:spPr>
            <a:xfrm>
              <a:off x="1363445" y="3472325"/>
              <a:ext cx="2400" cy="3690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9"/>
          <p:cNvSpPr txBox="1"/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Match Colors Infographics</a:t>
            </a:r>
            <a:endParaRPr sz="2400"/>
          </a:p>
        </p:txBody>
      </p:sp>
      <p:grpSp>
        <p:nvGrpSpPr>
          <p:cNvPr id="321" name="Google Shape;321;p19"/>
          <p:cNvGrpSpPr/>
          <p:nvPr/>
        </p:nvGrpSpPr>
        <p:grpSpPr>
          <a:xfrm>
            <a:off x="782925" y="2101958"/>
            <a:ext cx="1940723" cy="885148"/>
            <a:chOff x="782925" y="2101958"/>
            <a:chExt cx="1940723" cy="885148"/>
          </a:xfrm>
        </p:grpSpPr>
        <p:sp>
          <p:nvSpPr>
            <p:cNvPr id="322" name="Google Shape;322;p19"/>
            <p:cNvSpPr txBox="1"/>
            <p:nvPr/>
          </p:nvSpPr>
          <p:spPr>
            <a:xfrm>
              <a:off x="782948" y="2101958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Earth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23" name="Google Shape;323;p19"/>
            <p:cNvSpPr txBox="1"/>
            <p:nvPr/>
          </p:nvSpPr>
          <p:spPr>
            <a:xfrm>
              <a:off x="782925" y="2380807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The Earth is the planet where we all live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24" name="Google Shape;324;p19"/>
          <p:cNvGrpSpPr/>
          <p:nvPr/>
        </p:nvGrpSpPr>
        <p:grpSpPr>
          <a:xfrm>
            <a:off x="1089584" y="1291517"/>
            <a:ext cx="1394315" cy="810428"/>
            <a:chOff x="978750" y="1397250"/>
            <a:chExt cx="1616035" cy="939300"/>
          </a:xfrm>
        </p:grpSpPr>
        <p:sp>
          <p:nvSpPr>
            <p:cNvPr id="325" name="Google Shape;325;p19"/>
            <p:cNvSpPr/>
            <p:nvPr/>
          </p:nvSpPr>
          <p:spPr>
            <a:xfrm>
              <a:off x="978750" y="1397250"/>
              <a:ext cx="939300" cy="939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19"/>
            <p:cNvSpPr/>
            <p:nvPr/>
          </p:nvSpPr>
          <p:spPr>
            <a:xfrm>
              <a:off x="1655485" y="1397250"/>
              <a:ext cx="939300" cy="939300"/>
            </a:xfrm>
            <a:prstGeom prst="ellipse">
              <a:avLst/>
            </a:prstGeom>
            <a:solidFill>
              <a:srgbClr val="F9BE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7" name="Google Shape;327;p19"/>
          <p:cNvGrpSpPr/>
          <p:nvPr/>
        </p:nvGrpSpPr>
        <p:grpSpPr>
          <a:xfrm>
            <a:off x="782925" y="3979883"/>
            <a:ext cx="1940723" cy="885148"/>
            <a:chOff x="782925" y="3979883"/>
            <a:chExt cx="1940723" cy="885148"/>
          </a:xfrm>
        </p:grpSpPr>
        <p:sp>
          <p:nvSpPr>
            <p:cNvPr id="328" name="Google Shape;328;p19"/>
            <p:cNvSpPr txBox="1"/>
            <p:nvPr/>
          </p:nvSpPr>
          <p:spPr>
            <a:xfrm>
              <a:off x="782948" y="3979883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29" name="Google Shape;329;p19"/>
            <p:cNvSpPr txBox="1"/>
            <p:nvPr/>
          </p:nvSpPr>
          <p:spPr>
            <a:xfrm>
              <a:off x="782925" y="4258732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Jupiter is the biggest planet of them all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30" name="Google Shape;330;p19"/>
          <p:cNvGrpSpPr/>
          <p:nvPr/>
        </p:nvGrpSpPr>
        <p:grpSpPr>
          <a:xfrm>
            <a:off x="1089621" y="3169442"/>
            <a:ext cx="1394315" cy="810428"/>
            <a:chOff x="978750" y="1397250"/>
            <a:chExt cx="1616035" cy="939300"/>
          </a:xfrm>
        </p:grpSpPr>
        <p:sp>
          <p:nvSpPr>
            <p:cNvPr id="331" name="Google Shape;331;p19"/>
            <p:cNvSpPr/>
            <p:nvPr/>
          </p:nvSpPr>
          <p:spPr>
            <a:xfrm>
              <a:off x="978750" y="1397250"/>
              <a:ext cx="939300" cy="939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19"/>
            <p:cNvSpPr/>
            <p:nvPr/>
          </p:nvSpPr>
          <p:spPr>
            <a:xfrm>
              <a:off x="1655485" y="1397250"/>
              <a:ext cx="939300" cy="939300"/>
            </a:xfrm>
            <a:prstGeom prst="ellipse">
              <a:avLst/>
            </a:prstGeom>
            <a:solidFill>
              <a:srgbClr val="00A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3" name="Google Shape;333;p19"/>
          <p:cNvGrpSpPr/>
          <p:nvPr/>
        </p:nvGrpSpPr>
        <p:grpSpPr>
          <a:xfrm>
            <a:off x="3601650" y="2101958"/>
            <a:ext cx="1940723" cy="885148"/>
            <a:chOff x="3601650" y="2101958"/>
            <a:chExt cx="1940723" cy="885148"/>
          </a:xfrm>
        </p:grpSpPr>
        <p:sp>
          <p:nvSpPr>
            <p:cNvPr id="334" name="Google Shape;334;p19"/>
            <p:cNvSpPr txBox="1"/>
            <p:nvPr/>
          </p:nvSpPr>
          <p:spPr>
            <a:xfrm>
              <a:off x="3601673" y="2101958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Mars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35" name="Google Shape;335;p19"/>
            <p:cNvSpPr txBox="1"/>
            <p:nvPr/>
          </p:nvSpPr>
          <p:spPr>
            <a:xfrm>
              <a:off x="3601650" y="2380807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actually a cold place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36" name="Google Shape;336;p19"/>
          <p:cNvGrpSpPr/>
          <p:nvPr/>
        </p:nvGrpSpPr>
        <p:grpSpPr>
          <a:xfrm>
            <a:off x="3908309" y="1291517"/>
            <a:ext cx="1394315" cy="810428"/>
            <a:chOff x="978750" y="1397250"/>
            <a:chExt cx="1616035" cy="939300"/>
          </a:xfrm>
        </p:grpSpPr>
        <p:sp>
          <p:nvSpPr>
            <p:cNvPr id="337" name="Google Shape;337;p19"/>
            <p:cNvSpPr/>
            <p:nvPr/>
          </p:nvSpPr>
          <p:spPr>
            <a:xfrm>
              <a:off x="978750" y="1397250"/>
              <a:ext cx="939300" cy="939300"/>
            </a:xfrm>
            <a:prstGeom prst="ellipse">
              <a:avLst/>
            </a:prstGeom>
            <a:solidFill>
              <a:srgbClr val="EC1C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19"/>
            <p:cNvSpPr/>
            <p:nvPr/>
          </p:nvSpPr>
          <p:spPr>
            <a:xfrm>
              <a:off x="1655485" y="1397250"/>
              <a:ext cx="939300" cy="939300"/>
            </a:xfrm>
            <a:prstGeom prst="ellipse">
              <a:avLst/>
            </a:prstGeom>
            <a:solidFill>
              <a:srgbClr val="D8DF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9" name="Google Shape;339;p19"/>
          <p:cNvGrpSpPr/>
          <p:nvPr/>
        </p:nvGrpSpPr>
        <p:grpSpPr>
          <a:xfrm>
            <a:off x="3601650" y="3979883"/>
            <a:ext cx="1940723" cy="885148"/>
            <a:chOff x="3601650" y="3979883"/>
            <a:chExt cx="1940723" cy="885148"/>
          </a:xfrm>
        </p:grpSpPr>
        <p:sp>
          <p:nvSpPr>
            <p:cNvPr id="340" name="Google Shape;340;p19"/>
            <p:cNvSpPr txBox="1"/>
            <p:nvPr/>
          </p:nvSpPr>
          <p:spPr>
            <a:xfrm>
              <a:off x="3601673" y="3979883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41" name="Google Shape;341;p19"/>
            <p:cNvSpPr txBox="1"/>
            <p:nvPr/>
          </p:nvSpPr>
          <p:spPr>
            <a:xfrm>
              <a:off x="3601650" y="4258732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Mercury is the smallest planet of them all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42" name="Google Shape;342;p19"/>
          <p:cNvGrpSpPr/>
          <p:nvPr/>
        </p:nvGrpSpPr>
        <p:grpSpPr>
          <a:xfrm>
            <a:off x="3908346" y="3169442"/>
            <a:ext cx="1394315" cy="810428"/>
            <a:chOff x="978750" y="1397250"/>
            <a:chExt cx="1616035" cy="939300"/>
          </a:xfrm>
        </p:grpSpPr>
        <p:sp>
          <p:nvSpPr>
            <p:cNvPr id="343" name="Google Shape;343;p19"/>
            <p:cNvSpPr/>
            <p:nvPr/>
          </p:nvSpPr>
          <p:spPr>
            <a:xfrm>
              <a:off x="978750" y="1397250"/>
              <a:ext cx="939300" cy="939300"/>
            </a:xfrm>
            <a:prstGeom prst="ellipse">
              <a:avLst/>
            </a:prstGeom>
            <a:solidFill>
              <a:srgbClr val="D314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19"/>
            <p:cNvSpPr/>
            <p:nvPr/>
          </p:nvSpPr>
          <p:spPr>
            <a:xfrm>
              <a:off x="1655485" y="1397250"/>
              <a:ext cx="939300" cy="939300"/>
            </a:xfrm>
            <a:prstGeom prst="ellipse">
              <a:avLst/>
            </a:prstGeom>
            <a:solidFill>
              <a:srgbClr val="F9BE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5" name="Google Shape;345;p19"/>
          <p:cNvGrpSpPr/>
          <p:nvPr/>
        </p:nvGrpSpPr>
        <p:grpSpPr>
          <a:xfrm>
            <a:off x="6420375" y="2101958"/>
            <a:ext cx="1940723" cy="885148"/>
            <a:chOff x="6420375" y="2101958"/>
            <a:chExt cx="1940723" cy="885148"/>
          </a:xfrm>
        </p:grpSpPr>
        <p:sp>
          <p:nvSpPr>
            <p:cNvPr id="346" name="Google Shape;346;p19"/>
            <p:cNvSpPr txBox="1"/>
            <p:nvPr/>
          </p:nvSpPr>
          <p:spPr>
            <a:xfrm>
              <a:off x="6420398" y="2101958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Saturn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47" name="Google Shape;347;p19"/>
            <p:cNvSpPr txBox="1"/>
            <p:nvPr/>
          </p:nvSpPr>
          <p:spPr>
            <a:xfrm>
              <a:off x="6420375" y="2380807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It’s composed mostly of hydrogen and helium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48" name="Google Shape;348;p19"/>
          <p:cNvGrpSpPr/>
          <p:nvPr/>
        </p:nvGrpSpPr>
        <p:grpSpPr>
          <a:xfrm>
            <a:off x="6727034" y="1291517"/>
            <a:ext cx="1394315" cy="810428"/>
            <a:chOff x="978750" y="1397250"/>
            <a:chExt cx="1616035" cy="939300"/>
          </a:xfrm>
        </p:grpSpPr>
        <p:sp>
          <p:nvSpPr>
            <p:cNvPr id="349" name="Google Shape;349;p19"/>
            <p:cNvSpPr/>
            <p:nvPr/>
          </p:nvSpPr>
          <p:spPr>
            <a:xfrm>
              <a:off x="978750" y="1397250"/>
              <a:ext cx="939300" cy="939300"/>
            </a:xfrm>
            <a:prstGeom prst="ellipse">
              <a:avLst/>
            </a:prstGeom>
            <a:solidFill>
              <a:srgbClr val="662D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19"/>
            <p:cNvSpPr/>
            <p:nvPr/>
          </p:nvSpPr>
          <p:spPr>
            <a:xfrm>
              <a:off x="1655485" y="1397250"/>
              <a:ext cx="939300" cy="939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1" name="Google Shape;351;p19"/>
          <p:cNvGrpSpPr/>
          <p:nvPr/>
        </p:nvGrpSpPr>
        <p:grpSpPr>
          <a:xfrm>
            <a:off x="6420375" y="3979883"/>
            <a:ext cx="1940723" cy="885148"/>
            <a:chOff x="6420375" y="3979883"/>
            <a:chExt cx="1940723" cy="885148"/>
          </a:xfrm>
        </p:grpSpPr>
        <p:sp>
          <p:nvSpPr>
            <p:cNvPr id="352" name="Google Shape;352;p19"/>
            <p:cNvSpPr txBox="1"/>
            <p:nvPr/>
          </p:nvSpPr>
          <p:spPr>
            <a:xfrm>
              <a:off x="6420398" y="3979883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53" name="Google Shape;353;p19"/>
            <p:cNvSpPr txBox="1"/>
            <p:nvPr/>
          </p:nvSpPr>
          <p:spPr>
            <a:xfrm>
              <a:off x="6420375" y="4258732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is the second planet from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54" name="Google Shape;354;p19"/>
          <p:cNvGrpSpPr/>
          <p:nvPr/>
        </p:nvGrpSpPr>
        <p:grpSpPr>
          <a:xfrm>
            <a:off x="6727071" y="3169442"/>
            <a:ext cx="1394315" cy="810428"/>
            <a:chOff x="978750" y="1397250"/>
            <a:chExt cx="1616035" cy="939300"/>
          </a:xfrm>
        </p:grpSpPr>
        <p:sp>
          <p:nvSpPr>
            <p:cNvPr id="355" name="Google Shape;355;p19"/>
            <p:cNvSpPr/>
            <p:nvPr/>
          </p:nvSpPr>
          <p:spPr>
            <a:xfrm>
              <a:off x="978750" y="1397250"/>
              <a:ext cx="939300" cy="939300"/>
            </a:xfrm>
            <a:prstGeom prst="ellipse">
              <a:avLst/>
            </a:prstGeom>
            <a:solidFill>
              <a:srgbClr val="2E31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19"/>
            <p:cNvSpPr/>
            <p:nvPr/>
          </p:nvSpPr>
          <p:spPr>
            <a:xfrm>
              <a:off x="1655485" y="1397250"/>
              <a:ext cx="939300" cy="939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1" name="Google Shape;361;p20"/>
          <p:cNvCxnSpPr/>
          <p:nvPr/>
        </p:nvCxnSpPr>
        <p:spPr>
          <a:xfrm rot="10800000">
            <a:off x="796500" y="1802250"/>
            <a:ext cx="27135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2" name="Google Shape;362;p20"/>
          <p:cNvCxnSpPr/>
          <p:nvPr/>
        </p:nvCxnSpPr>
        <p:spPr>
          <a:xfrm rot="10800000">
            <a:off x="796500" y="4212000"/>
            <a:ext cx="34020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3" name="Google Shape;363;p20"/>
          <p:cNvCxnSpPr/>
          <p:nvPr/>
        </p:nvCxnSpPr>
        <p:spPr>
          <a:xfrm rot="10800000">
            <a:off x="5973300" y="2460375"/>
            <a:ext cx="27135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4" name="Google Shape;364;p20"/>
          <p:cNvSpPr txBox="1"/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Match Colors Infographics</a:t>
            </a:r>
            <a:endParaRPr sz="2400"/>
          </a:p>
        </p:txBody>
      </p:sp>
      <p:grpSp>
        <p:nvGrpSpPr>
          <p:cNvPr id="365" name="Google Shape;365;p20"/>
          <p:cNvGrpSpPr/>
          <p:nvPr/>
        </p:nvGrpSpPr>
        <p:grpSpPr>
          <a:xfrm>
            <a:off x="796500" y="2002621"/>
            <a:ext cx="1940723" cy="885148"/>
            <a:chOff x="796500" y="2002621"/>
            <a:chExt cx="1940723" cy="885148"/>
          </a:xfrm>
        </p:grpSpPr>
        <p:sp>
          <p:nvSpPr>
            <p:cNvPr id="366" name="Google Shape;366;p20"/>
            <p:cNvSpPr txBox="1"/>
            <p:nvPr/>
          </p:nvSpPr>
          <p:spPr>
            <a:xfrm>
              <a:off x="796523" y="2002621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Red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67" name="Google Shape;367;p20"/>
            <p:cNvSpPr txBox="1"/>
            <p:nvPr/>
          </p:nvSpPr>
          <p:spPr>
            <a:xfrm>
              <a:off x="796500" y="2281469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Jupiter is </a:t>
              </a: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mostly made of hydrogen and helium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68" name="Google Shape;368;p20"/>
          <p:cNvGrpSpPr/>
          <p:nvPr/>
        </p:nvGrpSpPr>
        <p:grpSpPr>
          <a:xfrm>
            <a:off x="6803150" y="2665258"/>
            <a:ext cx="1940723" cy="885148"/>
            <a:chOff x="6803150" y="2665258"/>
            <a:chExt cx="1940723" cy="885148"/>
          </a:xfrm>
        </p:grpSpPr>
        <p:sp>
          <p:nvSpPr>
            <p:cNvPr id="369" name="Google Shape;369;p20"/>
            <p:cNvSpPr txBox="1"/>
            <p:nvPr/>
          </p:nvSpPr>
          <p:spPr>
            <a:xfrm>
              <a:off x="6803173" y="2665258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Blue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70" name="Google Shape;370;p20"/>
            <p:cNvSpPr txBox="1"/>
            <p:nvPr/>
          </p:nvSpPr>
          <p:spPr>
            <a:xfrm>
              <a:off x="6803150" y="2944107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is the second planet from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371" name="Google Shape;371;p20"/>
          <p:cNvSpPr/>
          <p:nvPr/>
        </p:nvSpPr>
        <p:spPr>
          <a:xfrm>
            <a:off x="3875738" y="3381975"/>
            <a:ext cx="659625" cy="911650"/>
          </a:xfrm>
          <a:custGeom>
            <a:rect b="b" l="l" r="r" t="t"/>
            <a:pathLst>
              <a:path extrusionOk="0" h="36466" w="26385">
                <a:moveTo>
                  <a:pt x="19850" y="0"/>
                </a:moveTo>
                <a:cubicBezTo>
                  <a:pt x="17653" y="0"/>
                  <a:pt x="15569" y="1134"/>
                  <a:pt x="14431" y="3107"/>
                </a:cubicBezTo>
                <a:lnTo>
                  <a:pt x="917" y="26515"/>
                </a:lnTo>
                <a:cubicBezTo>
                  <a:pt x="1" y="28099"/>
                  <a:pt x="632" y="30135"/>
                  <a:pt x="2287" y="30920"/>
                </a:cubicBezTo>
                <a:cubicBezTo>
                  <a:pt x="6561" y="32944"/>
                  <a:pt x="11073" y="34457"/>
                  <a:pt x="15717" y="35409"/>
                </a:cubicBezTo>
                <a:cubicBezTo>
                  <a:pt x="17205" y="35719"/>
                  <a:pt x="18717" y="35969"/>
                  <a:pt x="20241" y="36171"/>
                </a:cubicBezTo>
                <a:cubicBezTo>
                  <a:pt x="20777" y="36243"/>
                  <a:pt x="21301" y="36302"/>
                  <a:pt x="21837" y="36350"/>
                </a:cubicBezTo>
                <a:cubicBezTo>
                  <a:pt x="22230" y="36397"/>
                  <a:pt x="22611" y="36433"/>
                  <a:pt x="23004" y="36457"/>
                </a:cubicBezTo>
                <a:lnTo>
                  <a:pt x="23027" y="36457"/>
                </a:lnTo>
                <a:cubicBezTo>
                  <a:pt x="23106" y="36463"/>
                  <a:pt x="23184" y="36466"/>
                  <a:pt x="23262" y="36466"/>
                </a:cubicBezTo>
                <a:cubicBezTo>
                  <a:pt x="23948" y="36466"/>
                  <a:pt x="24587" y="36235"/>
                  <a:pt x="25111" y="35850"/>
                </a:cubicBezTo>
                <a:cubicBezTo>
                  <a:pt x="25313" y="35707"/>
                  <a:pt x="25504" y="35528"/>
                  <a:pt x="25659" y="35326"/>
                </a:cubicBezTo>
                <a:cubicBezTo>
                  <a:pt x="26111" y="34790"/>
                  <a:pt x="26385" y="34087"/>
                  <a:pt x="26385" y="33325"/>
                </a:cubicBezTo>
                <a:lnTo>
                  <a:pt x="26385" y="6310"/>
                </a:lnTo>
                <a:cubicBezTo>
                  <a:pt x="26385" y="3465"/>
                  <a:pt x="24456" y="988"/>
                  <a:pt x="21694" y="262"/>
                </a:cubicBezTo>
                <a:cubicBezTo>
                  <a:pt x="21646" y="250"/>
                  <a:pt x="21599" y="238"/>
                  <a:pt x="21539" y="226"/>
                </a:cubicBezTo>
                <a:cubicBezTo>
                  <a:pt x="20978" y="74"/>
                  <a:pt x="20410" y="0"/>
                  <a:pt x="1985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20"/>
          <p:cNvSpPr/>
          <p:nvPr/>
        </p:nvSpPr>
        <p:spPr>
          <a:xfrm>
            <a:off x="4935088" y="1563525"/>
            <a:ext cx="890925" cy="863650"/>
          </a:xfrm>
          <a:custGeom>
            <a:rect b="b" l="l" r="r" t="t"/>
            <a:pathLst>
              <a:path extrusionOk="0" h="34546" w="35637">
                <a:moveTo>
                  <a:pt x="17668" y="1"/>
                </a:moveTo>
                <a:cubicBezTo>
                  <a:pt x="16585" y="1"/>
                  <a:pt x="15523" y="561"/>
                  <a:pt x="14943" y="1574"/>
                </a:cubicBezTo>
                <a:lnTo>
                  <a:pt x="1442" y="24958"/>
                </a:lnTo>
                <a:cubicBezTo>
                  <a:pt x="1" y="27435"/>
                  <a:pt x="465" y="30554"/>
                  <a:pt x="2501" y="32590"/>
                </a:cubicBezTo>
                <a:lnTo>
                  <a:pt x="2561" y="32650"/>
                </a:lnTo>
                <a:cubicBezTo>
                  <a:pt x="3792" y="33889"/>
                  <a:pt x="5434" y="34545"/>
                  <a:pt x="7088" y="34545"/>
                </a:cubicBezTo>
                <a:cubicBezTo>
                  <a:pt x="8153" y="34545"/>
                  <a:pt x="9223" y="34273"/>
                  <a:pt x="10193" y="33709"/>
                </a:cubicBezTo>
                <a:lnTo>
                  <a:pt x="20027" y="28030"/>
                </a:lnTo>
                <a:lnTo>
                  <a:pt x="20563" y="27721"/>
                </a:lnTo>
                <a:lnTo>
                  <a:pt x="33077" y="20493"/>
                </a:lnTo>
                <a:lnTo>
                  <a:pt x="33577" y="20208"/>
                </a:lnTo>
                <a:cubicBezTo>
                  <a:pt x="33589" y="20208"/>
                  <a:pt x="33600" y="20196"/>
                  <a:pt x="33612" y="20184"/>
                </a:cubicBezTo>
                <a:cubicBezTo>
                  <a:pt x="35172" y="19267"/>
                  <a:pt x="35636" y="17207"/>
                  <a:pt x="34601" y="15719"/>
                </a:cubicBezTo>
                <a:cubicBezTo>
                  <a:pt x="30493" y="9802"/>
                  <a:pt x="25361" y="4658"/>
                  <a:pt x="19432" y="551"/>
                </a:cubicBezTo>
                <a:cubicBezTo>
                  <a:pt x="18892" y="178"/>
                  <a:pt x="18277" y="1"/>
                  <a:pt x="1766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20"/>
          <p:cNvSpPr/>
          <p:nvPr/>
        </p:nvSpPr>
        <p:spPr>
          <a:xfrm>
            <a:off x="4608563" y="1317175"/>
            <a:ext cx="659350" cy="911700"/>
          </a:xfrm>
          <a:custGeom>
            <a:rect b="b" l="l" r="r" t="t"/>
            <a:pathLst>
              <a:path extrusionOk="0" h="36468" w="26374">
                <a:moveTo>
                  <a:pt x="3133" y="1"/>
                </a:moveTo>
                <a:cubicBezTo>
                  <a:pt x="1421" y="1"/>
                  <a:pt x="1" y="1392"/>
                  <a:pt x="1" y="3142"/>
                </a:cubicBezTo>
                <a:lnTo>
                  <a:pt x="1" y="30157"/>
                </a:lnTo>
                <a:cubicBezTo>
                  <a:pt x="1" y="33003"/>
                  <a:pt x="1930" y="35479"/>
                  <a:pt x="4692" y="36205"/>
                </a:cubicBezTo>
                <a:cubicBezTo>
                  <a:pt x="4740" y="36217"/>
                  <a:pt x="4787" y="36229"/>
                  <a:pt x="4835" y="36241"/>
                </a:cubicBezTo>
                <a:cubicBezTo>
                  <a:pt x="5396" y="36393"/>
                  <a:pt x="5964" y="36467"/>
                  <a:pt x="6525" y="36467"/>
                </a:cubicBezTo>
                <a:cubicBezTo>
                  <a:pt x="8725" y="36467"/>
                  <a:pt x="10816" y="35333"/>
                  <a:pt x="11955" y="33360"/>
                </a:cubicBezTo>
                <a:lnTo>
                  <a:pt x="16027" y="26311"/>
                </a:lnTo>
                <a:lnTo>
                  <a:pt x="16324" y="25775"/>
                </a:lnTo>
                <a:lnTo>
                  <a:pt x="16658" y="25216"/>
                </a:lnTo>
                <a:lnTo>
                  <a:pt x="22242" y="15536"/>
                </a:lnTo>
                <a:lnTo>
                  <a:pt x="22623" y="14869"/>
                </a:lnTo>
                <a:lnTo>
                  <a:pt x="25468" y="9952"/>
                </a:lnTo>
                <a:cubicBezTo>
                  <a:pt x="26373" y="8369"/>
                  <a:pt x="25754" y="6333"/>
                  <a:pt x="24099" y="5547"/>
                </a:cubicBezTo>
                <a:cubicBezTo>
                  <a:pt x="17610" y="2475"/>
                  <a:pt x="10574" y="594"/>
                  <a:pt x="3382" y="10"/>
                </a:cubicBezTo>
                <a:cubicBezTo>
                  <a:pt x="3299" y="4"/>
                  <a:pt x="3215" y="1"/>
                  <a:pt x="313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20"/>
          <p:cNvSpPr/>
          <p:nvPr/>
        </p:nvSpPr>
        <p:spPr>
          <a:xfrm>
            <a:off x="5135413" y="2121550"/>
            <a:ext cx="928425" cy="647275"/>
          </a:xfrm>
          <a:custGeom>
            <a:rect b="b" l="l" r="r" t="t"/>
            <a:pathLst>
              <a:path extrusionOk="0" h="25891" w="37137">
                <a:moveTo>
                  <a:pt x="28606" y="1"/>
                </a:moveTo>
                <a:cubicBezTo>
                  <a:pt x="28075" y="1"/>
                  <a:pt x="27535" y="136"/>
                  <a:pt x="27040" y="423"/>
                </a:cubicBezTo>
                <a:lnTo>
                  <a:pt x="3632" y="13936"/>
                </a:lnTo>
                <a:cubicBezTo>
                  <a:pt x="1156" y="15365"/>
                  <a:pt x="1" y="18294"/>
                  <a:pt x="751" y="21056"/>
                </a:cubicBezTo>
                <a:cubicBezTo>
                  <a:pt x="763" y="21104"/>
                  <a:pt x="775" y="21151"/>
                  <a:pt x="787" y="21211"/>
                </a:cubicBezTo>
                <a:cubicBezTo>
                  <a:pt x="1513" y="23961"/>
                  <a:pt x="3989" y="25890"/>
                  <a:pt x="6835" y="25890"/>
                </a:cubicBezTo>
                <a:lnTo>
                  <a:pt x="33850" y="25890"/>
                </a:lnTo>
                <a:cubicBezTo>
                  <a:pt x="35672" y="25890"/>
                  <a:pt x="37136" y="24330"/>
                  <a:pt x="36982" y="22509"/>
                </a:cubicBezTo>
                <a:cubicBezTo>
                  <a:pt x="36886" y="21330"/>
                  <a:pt x="36755" y="20151"/>
                  <a:pt x="36589" y="18985"/>
                </a:cubicBezTo>
                <a:cubicBezTo>
                  <a:pt x="36565" y="18782"/>
                  <a:pt x="36529" y="18592"/>
                  <a:pt x="36505" y="18389"/>
                </a:cubicBezTo>
                <a:cubicBezTo>
                  <a:pt x="35636" y="12639"/>
                  <a:pt x="33922" y="7043"/>
                  <a:pt x="31445" y="1792"/>
                </a:cubicBezTo>
                <a:cubicBezTo>
                  <a:pt x="30905" y="654"/>
                  <a:pt x="29775" y="1"/>
                  <a:pt x="2860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20"/>
          <p:cNvSpPr/>
          <p:nvPr/>
        </p:nvSpPr>
        <p:spPr>
          <a:xfrm>
            <a:off x="5135413" y="2842025"/>
            <a:ext cx="926050" cy="647250"/>
          </a:xfrm>
          <a:custGeom>
            <a:rect b="b" l="l" r="r" t="t"/>
            <a:pathLst>
              <a:path extrusionOk="0" h="25890" w="37042">
                <a:moveTo>
                  <a:pt x="6835" y="0"/>
                </a:moveTo>
                <a:cubicBezTo>
                  <a:pt x="3989" y="0"/>
                  <a:pt x="1513" y="1929"/>
                  <a:pt x="787" y="4691"/>
                </a:cubicBezTo>
                <a:cubicBezTo>
                  <a:pt x="775" y="4739"/>
                  <a:pt x="763" y="4786"/>
                  <a:pt x="751" y="4846"/>
                </a:cubicBezTo>
                <a:cubicBezTo>
                  <a:pt x="1" y="7608"/>
                  <a:pt x="1156" y="10525"/>
                  <a:pt x="3632" y="11954"/>
                </a:cubicBezTo>
                <a:lnTo>
                  <a:pt x="23992" y="23705"/>
                </a:lnTo>
                <a:lnTo>
                  <a:pt x="25968" y="24848"/>
                </a:lnTo>
                <a:lnTo>
                  <a:pt x="27040" y="25467"/>
                </a:lnTo>
                <a:cubicBezTo>
                  <a:pt x="27535" y="25754"/>
                  <a:pt x="28075" y="25889"/>
                  <a:pt x="28606" y="25889"/>
                </a:cubicBezTo>
                <a:cubicBezTo>
                  <a:pt x="29775" y="25889"/>
                  <a:pt x="30905" y="25236"/>
                  <a:pt x="31445" y="24098"/>
                </a:cubicBezTo>
                <a:cubicBezTo>
                  <a:pt x="32874" y="21062"/>
                  <a:pt x="34053" y="17907"/>
                  <a:pt x="34958" y="14680"/>
                </a:cubicBezTo>
                <a:cubicBezTo>
                  <a:pt x="35017" y="14454"/>
                  <a:pt x="35077" y="14240"/>
                  <a:pt x="35136" y="14026"/>
                </a:cubicBezTo>
                <a:cubicBezTo>
                  <a:pt x="36077" y="10549"/>
                  <a:pt x="36684" y="6989"/>
                  <a:pt x="36982" y="3381"/>
                </a:cubicBezTo>
                <a:cubicBezTo>
                  <a:pt x="37041" y="2727"/>
                  <a:pt x="36886" y="2107"/>
                  <a:pt x="36577" y="1584"/>
                </a:cubicBezTo>
                <a:cubicBezTo>
                  <a:pt x="36041" y="643"/>
                  <a:pt x="35017" y="0"/>
                  <a:pt x="3385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20"/>
          <p:cNvSpPr/>
          <p:nvPr/>
        </p:nvSpPr>
        <p:spPr>
          <a:xfrm>
            <a:off x="3080113" y="2121550"/>
            <a:ext cx="928400" cy="647275"/>
          </a:xfrm>
          <a:custGeom>
            <a:rect b="b" l="l" r="r" t="t"/>
            <a:pathLst>
              <a:path extrusionOk="0" h="25891" w="37136">
                <a:moveTo>
                  <a:pt x="8531" y="1"/>
                </a:moveTo>
                <a:cubicBezTo>
                  <a:pt x="7362" y="1"/>
                  <a:pt x="6231" y="654"/>
                  <a:pt x="5691" y="1792"/>
                </a:cubicBezTo>
                <a:cubicBezTo>
                  <a:pt x="2620" y="8281"/>
                  <a:pt x="738" y="15317"/>
                  <a:pt x="155" y="22509"/>
                </a:cubicBezTo>
                <a:cubicBezTo>
                  <a:pt x="0" y="24330"/>
                  <a:pt x="1453" y="25890"/>
                  <a:pt x="3286" y="25890"/>
                </a:cubicBezTo>
                <a:lnTo>
                  <a:pt x="30302" y="25890"/>
                </a:lnTo>
                <a:cubicBezTo>
                  <a:pt x="32028" y="25890"/>
                  <a:pt x="33623" y="25176"/>
                  <a:pt x="34766" y="23997"/>
                </a:cubicBezTo>
                <a:cubicBezTo>
                  <a:pt x="34838" y="23926"/>
                  <a:pt x="34909" y="23854"/>
                  <a:pt x="34969" y="23783"/>
                </a:cubicBezTo>
                <a:cubicBezTo>
                  <a:pt x="35612" y="23056"/>
                  <a:pt x="36088" y="22187"/>
                  <a:pt x="36350" y="21211"/>
                </a:cubicBezTo>
                <a:cubicBezTo>
                  <a:pt x="36362" y="21151"/>
                  <a:pt x="36374" y="21104"/>
                  <a:pt x="36386" y="21056"/>
                </a:cubicBezTo>
                <a:cubicBezTo>
                  <a:pt x="37136" y="18294"/>
                  <a:pt x="35981" y="15365"/>
                  <a:pt x="33504" y="13936"/>
                </a:cubicBezTo>
                <a:lnTo>
                  <a:pt x="10097" y="423"/>
                </a:lnTo>
                <a:cubicBezTo>
                  <a:pt x="9602" y="136"/>
                  <a:pt x="9062" y="1"/>
                  <a:pt x="853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20"/>
          <p:cNvSpPr/>
          <p:nvPr/>
        </p:nvSpPr>
        <p:spPr>
          <a:xfrm>
            <a:off x="3317938" y="3183650"/>
            <a:ext cx="890600" cy="863650"/>
          </a:xfrm>
          <a:custGeom>
            <a:rect b="b" l="l" r="r" t="t"/>
            <a:pathLst>
              <a:path extrusionOk="0" h="34546" w="35624">
                <a:moveTo>
                  <a:pt x="28542" y="1"/>
                </a:moveTo>
                <a:cubicBezTo>
                  <a:pt x="27477" y="1"/>
                  <a:pt x="26406" y="273"/>
                  <a:pt x="25432" y="837"/>
                </a:cubicBezTo>
                <a:lnTo>
                  <a:pt x="22253" y="2670"/>
                </a:lnTo>
                <a:lnTo>
                  <a:pt x="8609" y="10552"/>
                </a:lnTo>
                <a:lnTo>
                  <a:pt x="2060" y="14339"/>
                </a:lnTo>
                <a:cubicBezTo>
                  <a:pt x="477" y="15255"/>
                  <a:pt x="0" y="17327"/>
                  <a:pt x="1036" y="18839"/>
                </a:cubicBezTo>
                <a:cubicBezTo>
                  <a:pt x="5132" y="24756"/>
                  <a:pt x="10275" y="29900"/>
                  <a:pt x="16193" y="33996"/>
                </a:cubicBezTo>
                <a:cubicBezTo>
                  <a:pt x="16737" y="34368"/>
                  <a:pt x="17354" y="34545"/>
                  <a:pt x="17963" y="34545"/>
                </a:cubicBezTo>
                <a:cubicBezTo>
                  <a:pt x="19046" y="34545"/>
                  <a:pt x="20107" y="33985"/>
                  <a:pt x="20693" y="32972"/>
                </a:cubicBezTo>
                <a:lnTo>
                  <a:pt x="20741" y="32888"/>
                </a:lnTo>
                <a:lnTo>
                  <a:pt x="21586" y="31424"/>
                </a:lnTo>
                <a:lnTo>
                  <a:pt x="26575" y="22780"/>
                </a:lnTo>
                <a:lnTo>
                  <a:pt x="27420" y="21327"/>
                </a:lnTo>
                <a:lnTo>
                  <a:pt x="34195" y="9600"/>
                </a:lnTo>
                <a:cubicBezTo>
                  <a:pt x="35624" y="7111"/>
                  <a:pt x="35171" y="3992"/>
                  <a:pt x="33135" y="1956"/>
                </a:cubicBezTo>
                <a:cubicBezTo>
                  <a:pt x="33112" y="1932"/>
                  <a:pt x="33100" y="1920"/>
                  <a:pt x="33076" y="1897"/>
                </a:cubicBezTo>
                <a:cubicBezTo>
                  <a:pt x="31837" y="658"/>
                  <a:pt x="30197" y="1"/>
                  <a:pt x="285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20"/>
          <p:cNvSpPr/>
          <p:nvPr/>
        </p:nvSpPr>
        <p:spPr>
          <a:xfrm>
            <a:off x="4935088" y="3183775"/>
            <a:ext cx="890925" cy="863525"/>
          </a:xfrm>
          <a:custGeom>
            <a:rect b="b" l="l" r="r" t="t"/>
            <a:pathLst>
              <a:path extrusionOk="0" h="34541" w="35637">
                <a:moveTo>
                  <a:pt x="7085" y="1"/>
                </a:moveTo>
                <a:cubicBezTo>
                  <a:pt x="5432" y="1"/>
                  <a:pt x="3792" y="653"/>
                  <a:pt x="2561" y="1892"/>
                </a:cubicBezTo>
                <a:lnTo>
                  <a:pt x="2501" y="1951"/>
                </a:lnTo>
                <a:cubicBezTo>
                  <a:pt x="465" y="3987"/>
                  <a:pt x="1" y="7106"/>
                  <a:pt x="1442" y="9595"/>
                </a:cubicBezTo>
                <a:lnTo>
                  <a:pt x="14943" y="32967"/>
                </a:lnTo>
                <a:cubicBezTo>
                  <a:pt x="15523" y="33980"/>
                  <a:pt x="16585" y="34540"/>
                  <a:pt x="17668" y="34540"/>
                </a:cubicBezTo>
                <a:cubicBezTo>
                  <a:pt x="18277" y="34540"/>
                  <a:pt x="18892" y="34363"/>
                  <a:pt x="19432" y="33991"/>
                </a:cubicBezTo>
                <a:cubicBezTo>
                  <a:pt x="20480" y="33264"/>
                  <a:pt x="21504" y="32514"/>
                  <a:pt x="22492" y="31729"/>
                </a:cubicBezTo>
                <a:cubicBezTo>
                  <a:pt x="22706" y="31562"/>
                  <a:pt x="22921" y="31383"/>
                  <a:pt x="23135" y="31217"/>
                </a:cubicBezTo>
                <a:cubicBezTo>
                  <a:pt x="26826" y="28204"/>
                  <a:pt x="30160" y="24775"/>
                  <a:pt x="33041" y="20977"/>
                </a:cubicBezTo>
                <a:cubicBezTo>
                  <a:pt x="33041" y="20965"/>
                  <a:pt x="33053" y="20965"/>
                  <a:pt x="33053" y="20965"/>
                </a:cubicBezTo>
                <a:cubicBezTo>
                  <a:pt x="33589" y="20263"/>
                  <a:pt x="34100" y="19548"/>
                  <a:pt x="34601" y="18834"/>
                </a:cubicBezTo>
                <a:cubicBezTo>
                  <a:pt x="35636" y="17322"/>
                  <a:pt x="35160" y="15250"/>
                  <a:pt x="33577" y="14334"/>
                </a:cubicBezTo>
                <a:lnTo>
                  <a:pt x="10193" y="832"/>
                </a:lnTo>
                <a:cubicBezTo>
                  <a:pt x="9222" y="272"/>
                  <a:pt x="8151" y="1"/>
                  <a:pt x="708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20"/>
          <p:cNvSpPr/>
          <p:nvPr/>
        </p:nvSpPr>
        <p:spPr>
          <a:xfrm>
            <a:off x="4608563" y="3381975"/>
            <a:ext cx="659350" cy="911725"/>
          </a:xfrm>
          <a:custGeom>
            <a:rect b="b" l="l" r="r" t="t"/>
            <a:pathLst>
              <a:path extrusionOk="0" h="36469" w="26374">
                <a:moveTo>
                  <a:pt x="6525" y="0"/>
                </a:moveTo>
                <a:cubicBezTo>
                  <a:pt x="5964" y="0"/>
                  <a:pt x="5396" y="74"/>
                  <a:pt x="4835" y="226"/>
                </a:cubicBezTo>
                <a:cubicBezTo>
                  <a:pt x="4787" y="238"/>
                  <a:pt x="4740" y="250"/>
                  <a:pt x="4692" y="262"/>
                </a:cubicBezTo>
                <a:cubicBezTo>
                  <a:pt x="1930" y="988"/>
                  <a:pt x="1" y="3465"/>
                  <a:pt x="1" y="6310"/>
                </a:cubicBezTo>
                <a:lnTo>
                  <a:pt x="1" y="33325"/>
                </a:lnTo>
                <a:cubicBezTo>
                  <a:pt x="1" y="35069"/>
                  <a:pt x="1411" y="36468"/>
                  <a:pt x="3116" y="36468"/>
                </a:cubicBezTo>
                <a:cubicBezTo>
                  <a:pt x="3204" y="36468"/>
                  <a:pt x="3293" y="36464"/>
                  <a:pt x="3382" y="36457"/>
                </a:cubicBezTo>
                <a:cubicBezTo>
                  <a:pt x="5656" y="36278"/>
                  <a:pt x="7918" y="35957"/>
                  <a:pt x="10145" y="35516"/>
                </a:cubicBezTo>
                <a:cubicBezTo>
                  <a:pt x="10371" y="35469"/>
                  <a:pt x="10609" y="35421"/>
                  <a:pt x="10847" y="35373"/>
                </a:cubicBezTo>
                <a:cubicBezTo>
                  <a:pt x="15419" y="34421"/>
                  <a:pt x="19872" y="32921"/>
                  <a:pt x="24099" y="30920"/>
                </a:cubicBezTo>
                <a:cubicBezTo>
                  <a:pt x="25754" y="30135"/>
                  <a:pt x="26373" y="28099"/>
                  <a:pt x="25468" y="26515"/>
                </a:cubicBezTo>
                <a:lnTo>
                  <a:pt x="24706" y="25205"/>
                </a:lnTo>
                <a:lnTo>
                  <a:pt x="23563" y="23217"/>
                </a:lnTo>
                <a:lnTo>
                  <a:pt x="11955" y="3107"/>
                </a:lnTo>
                <a:cubicBezTo>
                  <a:pt x="10816" y="1134"/>
                  <a:pt x="8725" y="0"/>
                  <a:pt x="652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20"/>
          <p:cNvSpPr/>
          <p:nvPr/>
        </p:nvSpPr>
        <p:spPr>
          <a:xfrm>
            <a:off x="3080113" y="2842025"/>
            <a:ext cx="928400" cy="647250"/>
          </a:xfrm>
          <a:custGeom>
            <a:rect b="b" l="l" r="r" t="t"/>
            <a:pathLst>
              <a:path extrusionOk="0" h="25890" w="37136">
                <a:moveTo>
                  <a:pt x="3286" y="0"/>
                </a:moveTo>
                <a:cubicBezTo>
                  <a:pt x="1453" y="0"/>
                  <a:pt x="0" y="1560"/>
                  <a:pt x="155" y="3381"/>
                </a:cubicBezTo>
                <a:cubicBezTo>
                  <a:pt x="738" y="10573"/>
                  <a:pt x="2620" y="17609"/>
                  <a:pt x="5691" y="24098"/>
                </a:cubicBezTo>
                <a:cubicBezTo>
                  <a:pt x="6231" y="25236"/>
                  <a:pt x="7362" y="25889"/>
                  <a:pt x="8531" y="25889"/>
                </a:cubicBezTo>
                <a:cubicBezTo>
                  <a:pt x="9062" y="25889"/>
                  <a:pt x="9602" y="25754"/>
                  <a:pt x="10097" y="25467"/>
                </a:cubicBezTo>
                <a:lnTo>
                  <a:pt x="15312" y="22455"/>
                </a:lnTo>
                <a:lnTo>
                  <a:pt x="15978" y="22074"/>
                </a:lnTo>
                <a:lnTo>
                  <a:pt x="28956" y="14573"/>
                </a:lnTo>
                <a:lnTo>
                  <a:pt x="29623" y="14192"/>
                </a:lnTo>
                <a:lnTo>
                  <a:pt x="33504" y="11954"/>
                </a:lnTo>
                <a:cubicBezTo>
                  <a:pt x="35981" y="10525"/>
                  <a:pt x="37136" y="7608"/>
                  <a:pt x="36386" y="4846"/>
                </a:cubicBezTo>
                <a:cubicBezTo>
                  <a:pt x="36374" y="4786"/>
                  <a:pt x="36362" y="4739"/>
                  <a:pt x="36350" y="4691"/>
                </a:cubicBezTo>
                <a:cubicBezTo>
                  <a:pt x="35624" y="1929"/>
                  <a:pt x="33147" y="0"/>
                  <a:pt x="3030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20"/>
          <p:cNvSpPr/>
          <p:nvPr/>
        </p:nvSpPr>
        <p:spPr>
          <a:xfrm>
            <a:off x="3875738" y="1317175"/>
            <a:ext cx="659625" cy="911700"/>
          </a:xfrm>
          <a:custGeom>
            <a:rect b="b" l="l" r="r" t="t"/>
            <a:pathLst>
              <a:path extrusionOk="0" h="36468" w="26385">
                <a:moveTo>
                  <a:pt x="23253" y="1"/>
                </a:moveTo>
                <a:cubicBezTo>
                  <a:pt x="23170" y="1"/>
                  <a:pt x="23087" y="4"/>
                  <a:pt x="23004" y="10"/>
                </a:cubicBezTo>
                <a:cubicBezTo>
                  <a:pt x="15812" y="594"/>
                  <a:pt x="8776" y="2475"/>
                  <a:pt x="2287" y="5547"/>
                </a:cubicBezTo>
                <a:cubicBezTo>
                  <a:pt x="632" y="6333"/>
                  <a:pt x="1" y="8369"/>
                  <a:pt x="917" y="9952"/>
                </a:cubicBezTo>
                <a:lnTo>
                  <a:pt x="14431" y="33360"/>
                </a:lnTo>
                <a:cubicBezTo>
                  <a:pt x="15569" y="35333"/>
                  <a:pt x="17653" y="36467"/>
                  <a:pt x="19850" y="36467"/>
                </a:cubicBezTo>
                <a:cubicBezTo>
                  <a:pt x="20410" y="36467"/>
                  <a:pt x="20978" y="36393"/>
                  <a:pt x="21539" y="36241"/>
                </a:cubicBezTo>
                <a:cubicBezTo>
                  <a:pt x="21599" y="36229"/>
                  <a:pt x="21646" y="36217"/>
                  <a:pt x="21694" y="36205"/>
                </a:cubicBezTo>
                <a:cubicBezTo>
                  <a:pt x="22908" y="35884"/>
                  <a:pt x="23956" y="35229"/>
                  <a:pt x="24754" y="34360"/>
                </a:cubicBezTo>
                <a:cubicBezTo>
                  <a:pt x="24861" y="34229"/>
                  <a:pt x="24968" y="34110"/>
                  <a:pt x="25063" y="33979"/>
                </a:cubicBezTo>
                <a:cubicBezTo>
                  <a:pt x="25897" y="32919"/>
                  <a:pt x="26385" y="31586"/>
                  <a:pt x="26385" y="30157"/>
                </a:cubicBezTo>
                <a:lnTo>
                  <a:pt x="26385" y="3142"/>
                </a:lnTo>
                <a:cubicBezTo>
                  <a:pt x="26385" y="1392"/>
                  <a:pt x="24965" y="1"/>
                  <a:pt x="2325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20"/>
          <p:cNvSpPr/>
          <p:nvPr/>
        </p:nvSpPr>
        <p:spPr>
          <a:xfrm>
            <a:off x="3317938" y="1563525"/>
            <a:ext cx="881075" cy="863675"/>
          </a:xfrm>
          <a:custGeom>
            <a:rect b="b" l="l" r="r" t="t"/>
            <a:pathLst>
              <a:path extrusionOk="0" h="34547" w="35243">
                <a:moveTo>
                  <a:pt x="17963" y="1"/>
                </a:moveTo>
                <a:cubicBezTo>
                  <a:pt x="17354" y="1"/>
                  <a:pt x="16737" y="178"/>
                  <a:pt x="16193" y="551"/>
                </a:cubicBezTo>
                <a:cubicBezTo>
                  <a:pt x="10275" y="4658"/>
                  <a:pt x="5132" y="9802"/>
                  <a:pt x="1036" y="15719"/>
                </a:cubicBezTo>
                <a:cubicBezTo>
                  <a:pt x="0" y="17219"/>
                  <a:pt x="477" y="19291"/>
                  <a:pt x="2060" y="20208"/>
                </a:cubicBezTo>
                <a:lnTo>
                  <a:pt x="24468" y="33150"/>
                </a:lnTo>
                <a:lnTo>
                  <a:pt x="25432" y="33709"/>
                </a:lnTo>
                <a:cubicBezTo>
                  <a:pt x="25587" y="33793"/>
                  <a:pt x="25742" y="33876"/>
                  <a:pt x="25896" y="33947"/>
                </a:cubicBezTo>
                <a:cubicBezTo>
                  <a:pt x="26746" y="34351"/>
                  <a:pt x="27653" y="34547"/>
                  <a:pt x="28555" y="34547"/>
                </a:cubicBezTo>
                <a:cubicBezTo>
                  <a:pt x="30208" y="34547"/>
                  <a:pt x="31844" y="33890"/>
                  <a:pt x="33076" y="32650"/>
                </a:cubicBezTo>
                <a:cubicBezTo>
                  <a:pt x="33100" y="32638"/>
                  <a:pt x="33112" y="32614"/>
                  <a:pt x="33135" y="32590"/>
                </a:cubicBezTo>
                <a:cubicBezTo>
                  <a:pt x="34600" y="31138"/>
                  <a:pt x="35243" y="29125"/>
                  <a:pt x="34969" y="27185"/>
                </a:cubicBezTo>
                <a:cubicBezTo>
                  <a:pt x="34921" y="26911"/>
                  <a:pt x="34874" y="26649"/>
                  <a:pt x="34790" y="26387"/>
                </a:cubicBezTo>
                <a:cubicBezTo>
                  <a:pt x="34659" y="25899"/>
                  <a:pt x="34457" y="25411"/>
                  <a:pt x="34195" y="24958"/>
                </a:cubicBezTo>
                <a:lnTo>
                  <a:pt x="20693" y="1574"/>
                </a:lnTo>
                <a:cubicBezTo>
                  <a:pt x="20107" y="561"/>
                  <a:pt x="19046" y="1"/>
                  <a:pt x="1796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83" name="Google Shape;383;p20"/>
          <p:cNvGrpSpPr/>
          <p:nvPr/>
        </p:nvGrpSpPr>
        <p:grpSpPr>
          <a:xfrm>
            <a:off x="796488" y="3178871"/>
            <a:ext cx="1940723" cy="885148"/>
            <a:chOff x="796488" y="3178871"/>
            <a:chExt cx="1940723" cy="885148"/>
          </a:xfrm>
        </p:grpSpPr>
        <p:sp>
          <p:nvSpPr>
            <p:cNvPr id="384" name="Google Shape;384;p20"/>
            <p:cNvSpPr txBox="1"/>
            <p:nvPr/>
          </p:nvSpPr>
          <p:spPr>
            <a:xfrm>
              <a:off x="796510" y="3178871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Yellow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85" name="Google Shape;385;p20"/>
            <p:cNvSpPr txBox="1"/>
            <p:nvPr/>
          </p:nvSpPr>
          <p:spPr>
            <a:xfrm>
              <a:off x="796488" y="3457719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The Earth is the planet where we all live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1"/>
          <p:cNvSpPr txBox="1"/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Match Colors Infographics</a:t>
            </a:r>
            <a:endParaRPr sz="2400"/>
          </a:p>
        </p:txBody>
      </p:sp>
      <p:graphicFrame>
        <p:nvGraphicFramePr>
          <p:cNvPr id="391" name="Google Shape;391;p21"/>
          <p:cNvGraphicFramePr/>
          <p:nvPr/>
        </p:nvGraphicFramePr>
        <p:xfrm>
          <a:off x="457269" y="1238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{C89C9E16-F99B-450E-AFB6-F2AAE7EF1D3B}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491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Colour</a:t>
                      </a:r>
                      <a:endParaRPr b="1" sz="1800">
                        <a:solidFill>
                          <a:schemeClr val="dk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Emotion</a:t>
                      </a:r>
                      <a:endParaRPr b="1" sz="1800">
                        <a:solidFill>
                          <a:schemeClr val="dk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Industry</a:t>
                      </a:r>
                      <a:endParaRPr b="1" sz="1800">
                        <a:solidFill>
                          <a:schemeClr val="dk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Used To</a:t>
                      </a:r>
                      <a:endParaRPr b="1" sz="1800">
                        <a:solidFill>
                          <a:schemeClr val="dk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00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dk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Yellow</a:t>
                      </a:r>
                      <a:endParaRPr b="1" sz="1600">
                        <a:solidFill>
                          <a:schemeClr val="dk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Enthusiasm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Food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Stimulate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600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Red</a:t>
                      </a:r>
                      <a:endParaRPr b="1" sz="1600">
                        <a:solidFill>
                          <a:srgbClr val="FFFFFF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3A3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Excitement</a:t>
                      </a:r>
                      <a:endParaRPr sz="12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3A3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Entertainment</a:t>
                      </a:r>
                      <a:endParaRPr sz="12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3A3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Create Urgency</a:t>
                      </a:r>
                      <a:endParaRPr sz="12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3A3E"/>
                    </a:solidFill>
                  </a:tcPr>
                </a:tc>
              </a:tr>
              <a:tr h="600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rgbClr val="FFFFFF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Blue</a:t>
                      </a:r>
                      <a:endParaRPr b="1" sz="1600">
                        <a:solidFill>
                          <a:srgbClr val="FFFFFF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Trust</a:t>
                      </a:r>
                      <a:endParaRPr sz="12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Finances</a:t>
                      </a:r>
                      <a:endParaRPr sz="12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Create Calmness</a:t>
                      </a:r>
                      <a:endParaRPr sz="12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</a:tr>
              <a:tr h="600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rgbClr val="FFFFFF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Green</a:t>
                      </a:r>
                      <a:endParaRPr b="1" sz="1600">
                        <a:solidFill>
                          <a:srgbClr val="FFFFFF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Stability</a:t>
                      </a:r>
                      <a:endParaRPr sz="12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Environment</a:t>
                      </a:r>
                      <a:endParaRPr sz="12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Balance</a:t>
                      </a:r>
                      <a:endParaRPr sz="12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600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rgbClr val="FFFFFF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Orange</a:t>
                      </a:r>
                      <a:endParaRPr b="1" sz="1600">
                        <a:solidFill>
                          <a:srgbClr val="FFFFFF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Creativity</a:t>
                      </a:r>
                      <a:endParaRPr sz="12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Art</a:t>
                      </a:r>
                      <a:endParaRPr sz="12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Communicate Fun</a:t>
                      </a:r>
                      <a:endParaRPr sz="12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2"/>
          <p:cNvSpPr txBox="1"/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Match Colors Infographics</a:t>
            </a:r>
            <a:endParaRPr sz="2400"/>
          </a:p>
        </p:txBody>
      </p:sp>
      <p:grpSp>
        <p:nvGrpSpPr>
          <p:cNvPr id="397" name="Google Shape;397;p22"/>
          <p:cNvGrpSpPr/>
          <p:nvPr/>
        </p:nvGrpSpPr>
        <p:grpSpPr>
          <a:xfrm>
            <a:off x="457200" y="1600685"/>
            <a:ext cx="2950571" cy="2725351"/>
            <a:chOff x="457200" y="1600685"/>
            <a:chExt cx="2950571" cy="2725351"/>
          </a:xfrm>
        </p:grpSpPr>
        <p:sp>
          <p:nvSpPr>
            <p:cNvPr id="398" name="Google Shape;398;p22"/>
            <p:cNvSpPr/>
            <p:nvPr/>
          </p:nvSpPr>
          <p:spPr>
            <a:xfrm>
              <a:off x="457200" y="2345477"/>
              <a:ext cx="1221722" cy="1221722"/>
            </a:xfrm>
            <a:custGeom>
              <a:rect b="b" l="l" r="r" t="t"/>
              <a:pathLst>
                <a:path extrusionOk="0" h="13515" w="13515">
                  <a:moveTo>
                    <a:pt x="6406" y="0"/>
                  </a:moveTo>
                  <a:lnTo>
                    <a:pt x="5728" y="71"/>
                  </a:lnTo>
                  <a:lnTo>
                    <a:pt x="5073" y="214"/>
                  </a:lnTo>
                  <a:lnTo>
                    <a:pt x="4442" y="405"/>
                  </a:lnTo>
                  <a:lnTo>
                    <a:pt x="3834" y="667"/>
                  </a:lnTo>
                  <a:lnTo>
                    <a:pt x="3251" y="976"/>
                  </a:lnTo>
                  <a:lnTo>
                    <a:pt x="2715" y="1345"/>
                  </a:lnTo>
                  <a:lnTo>
                    <a:pt x="2215" y="1750"/>
                  </a:lnTo>
                  <a:lnTo>
                    <a:pt x="1763" y="2215"/>
                  </a:lnTo>
                  <a:lnTo>
                    <a:pt x="1346" y="2715"/>
                  </a:lnTo>
                  <a:lnTo>
                    <a:pt x="977" y="3251"/>
                  </a:lnTo>
                  <a:lnTo>
                    <a:pt x="667" y="3822"/>
                  </a:lnTo>
                  <a:lnTo>
                    <a:pt x="405" y="4429"/>
                  </a:lnTo>
                  <a:lnTo>
                    <a:pt x="215" y="5072"/>
                  </a:lnTo>
                  <a:lnTo>
                    <a:pt x="84" y="5727"/>
                  </a:lnTo>
                  <a:lnTo>
                    <a:pt x="12" y="6406"/>
                  </a:lnTo>
                  <a:lnTo>
                    <a:pt x="0" y="6751"/>
                  </a:lnTo>
                  <a:lnTo>
                    <a:pt x="12" y="7108"/>
                  </a:lnTo>
                  <a:lnTo>
                    <a:pt x="84" y="7787"/>
                  </a:lnTo>
                  <a:lnTo>
                    <a:pt x="215" y="8442"/>
                  </a:lnTo>
                  <a:lnTo>
                    <a:pt x="405" y="9085"/>
                  </a:lnTo>
                  <a:lnTo>
                    <a:pt x="667" y="9692"/>
                  </a:lnTo>
                  <a:lnTo>
                    <a:pt x="977" y="10264"/>
                  </a:lnTo>
                  <a:lnTo>
                    <a:pt x="1346" y="10799"/>
                  </a:lnTo>
                  <a:lnTo>
                    <a:pt x="1763" y="11299"/>
                  </a:lnTo>
                  <a:lnTo>
                    <a:pt x="2215" y="11764"/>
                  </a:lnTo>
                  <a:lnTo>
                    <a:pt x="2715" y="12169"/>
                  </a:lnTo>
                  <a:lnTo>
                    <a:pt x="3251" y="12538"/>
                  </a:lnTo>
                  <a:lnTo>
                    <a:pt x="3834" y="12847"/>
                  </a:lnTo>
                  <a:lnTo>
                    <a:pt x="4442" y="13109"/>
                  </a:lnTo>
                  <a:lnTo>
                    <a:pt x="5073" y="13300"/>
                  </a:lnTo>
                  <a:lnTo>
                    <a:pt x="5728" y="13443"/>
                  </a:lnTo>
                  <a:lnTo>
                    <a:pt x="6406" y="13514"/>
                  </a:lnTo>
                  <a:lnTo>
                    <a:pt x="7109" y="13514"/>
                  </a:lnTo>
                  <a:lnTo>
                    <a:pt x="7787" y="13443"/>
                  </a:lnTo>
                  <a:lnTo>
                    <a:pt x="8454" y="13300"/>
                  </a:lnTo>
                  <a:lnTo>
                    <a:pt x="9085" y="13109"/>
                  </a:lnTo>
                  <a:lnTo>
                    <a:pt x="9692" y="12847"/>
                  </a:lnTo>
                  <a:lnTo>
                    <a:pt x="10264" y="12538"/>
                  </a:lnTo>
                  <a:lnTo>
                    <a:pt x="10800" y="12169"/>
                  </a:lnTo>
                  <a:lnTo>
                    <a:pt x="11300" y="11764"/>
                  </a:lnTo>
                  <a:lnTo>
                    <a:pt x="11764" y="11299"/>
                  </a:lnTo>
                  <a:lnTo>
                    <a:pt x="12181" y="10799"/>
                  </a:lnTo>
                  <a:lnTo>
                    <a:pt x="12538" y="10264"/>
                  </a:lnTo>
                  <a:lnTo>
                    <a:pt x="12848" y="9692"/>
                  </a:lnTo>
                  <a:lnTo>
                    <a:pt x="13110" y="9085"/>
                  </a:lnTo>
                  <a:lnTo>
                    <a:pt x="13312" y="8442"/>
                  </a:lnTo>
                  <a:lnTo>
                    <a:pt x="13443" y="7787"/>
                  </a:lnTo>
                  <a:lnTo>
                    <a:pt x="13515" y="7108"/>
                  </a:lnTo>
                  <a:lnTo>
                    <a:pt x="13515" y="6751"/>
                  </a:lnTo>
                  <a:lnTo>
                    <a:pt x="13515" y="6406"/>
                  </a:lnTo>
                  <a:lnTo>
                    <a:pt x="13443" y="5727"/>
                  </a:lnTo>
                  <a:lnTo>
                    <a:pt x="13312" y="5072"/>
                  </a:lnTo>
                  <a:lnTo>
                    <a:pt x="13110" y="4429"/>
                  </a:lnTo>
                  <a:lnTo>
                    <a:pt x="12848" y="3822"/>
                  </a:lnTo>
                  <a:lnTo>
                    <a:pt x="12538" y="3251"/>
                  </a:lnTo>
                  <a:lnTo>
                    <a:pt x="12181" y="2715"/>
                  </a:lnTo>
                  <a:lnTo>
                    <a:pt x="11764" y="2215"/>
                  </a:lnTo>
                  <a:lnTo>
                    <a:pt x="11300" y="1750"/>
                  </a:lnTo>
                  <a:lnTo>
                    <a:pt x="10800" y="1345"/>
                  </a:lnTo>
                  <a:lnTo>
                    <a:pt x="10264" y="976"/>
                  </a:lnTo>
                  <a:lnTo>
                    <a:pt x="9692" y="667"/>
                  </a:lnTo>
                  <a:lnTo>
                    <a:pt x="9085" y="405"/>
                  </a:lnTo>
                  <a:lnTo>
                    <a:pt x="8454" y="214"/>
                  </a:lnTo>
                  <a:lnTo>
                    <a:pt x="7787" y="71"/>
                  </a:lnTo>
                  <a:lnTo>
                    <a:pt x="710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22"/>
            <p:cNvSpPr/>
            <p:nvPr/>
          </p:nvSpPr>
          <p:spPr>
            <a:xfrm>
              <a:off x="1760996" y="1608311"/>
              <a:ext cx="1221722" cy="1222807"/>
            </a:xfrm>
            <a:custGeom>
              <a:rect b="b" l="l" r="r" t="t"/>
              <a:pathLst>
                <a:path extrusionOk="0" h="13527" w="13515">
                  <a:moveTo>
                    <a:pt x="6764" y="1"/>
                  </a:moveTo>
                  <a:lnTo>
                    <a:pt x="6406" y="13"/>
                  </a:lnTo>
                  <a:lnTo>
                    <a:pt x="5728" y="84"/>
                  </a:lnTo>
                  <a:lnTo>
                    <a:pt x="5073" y="215"/>
                  </a:lnTo>
                  <a:lnTo>
                    <a:pt x="4442" y="417"/>
                  </a:lnTo>
                  <a:lnTo>
                    <a:pt x="3834" y="667"/>
                  </a:lnTo>
                  <a:lnTo>
                    <a:pt x="3251" y="977"/>
                  </a:lnTo>
                  <a:lnTo>
                    <a:pt x="2715" y="1346"/>
                  </a:lnTo>
                  <a:lnTo>
                    <a:pt x="2215" y="1763"/>
                  </a:lnTo>
                  <a:lnTo>
                    <a:pt x="1763" y="2215"/>
                  </a:lnTo>
                  <a:lnTo>
                    <a:pt x="1346" y="2715"/>
                  </a:lnTo>
                  <a:lnTo>
                    <a:pt x="977" y="3263"/>
                  </a:lnTo>
                  <a:lnTo>
                    <a:pt x="667" y="3835"/>
                  </a:lnTo>
                  <a:lnTo>
                    <a:pt x="405" y="4442"/>
                  </a:lnTo>
                  <a:lnTo>
                    <a:pt x="215" y="5073"/>
                  </a:lnTo>
                  <a:lnTo>
                    <a:pt x="84" y="5728"/>
                  </a:lnTo>
                  <a:lnTo>
                    <a:pt x="12" y="6418"/>
                  </a:lnTo>
                  <a:lnTo>
                    <a:pt x="1" y="6764"/>
                  </a:lnTo>
                  <a:lnTo>
                    <a:pt x="12" y="7109"/>
                  </a:lnTo>
                  <a:lnTo>
                    <a:pt x="84" y="7800"/>
                  </a:lnTo>
                  <a:lnTo>
                    <a:pt x="215" y="8454"/>
                  </a:lnTo>
                  <a:lnTo>
                    <a:pt x="405" y="9086"/>
                  </a:lnTo>
                  <a:lnTo>
                    <a:pt x="667" y="9693"/>
                  </a:lnTo>
                  <a:lnTo>
                    <a:pt x="977" y="10264"/>
                  </a:lnTo>
                  <a:lnTo>
                    <a:pt x="1346" y="10812"/>
                  </a:lnTo>
                  <a:lnTo>
                    <a:pt x="1763" y="11312"/>
                  </a:lnTo>
                  <a:lnTo>
                    <a:pt x="2215" y="11765"/>
                  </a:lnTo>
                  <a:lnTo>
                    <a:pt x="2715" y="12181"/>
                  </a:lnTo>
                  <a:lnTo>
                    <a:pt x="3251" y="12550"/>
                  </a:lnTo>
                  <a:lnTo>
                    <a:pt x="3834" y="12860"/>
                  </a:lnTo>
                  <a:lnTo>
                    <a:pt x="4442" y="13110"/>
                  </a:lnTo>
                  <a:lnTo>
                    <a:pt x="5073" y="13312"/>
                  </a:lnTo>
                  <a:lnTo>
                    <a:pt x="5728" y="13443"/>
                  </a:lnTo>
                  <a:lnTo>
                    <a:pt x="6406" y="13515"/>
                  </a:lnTo>
                  <a:lnTo>
                    <a:pt x="6764" y="13527"/>
                  </a:lnTo>
                  <a:lnTo>
                    <a:pt x="7109" y="13515"/>
                  </a:lnTo>
                  <a:lnTo>
                    <a:pt x="7788" y="13443"/>
                  </a:lnTo>
                  <a:lnTo>
                    <a:pt x="8454" y="13312"/>
                  </a:lnTo>
                  <a:lnTo>
                    <a:pt x="9085" y="13110"/>
                  </a:lnTo>
                  <a:lnTo>
                    <a:pt x="9693" y="12860"/>
                  </a:lnTo>
                  <a:lnTo>
                    <a:pt x="10264" y="12550"/>
                  </a:lnTo>
                  <a:lnTo>
                    <a:pt x="10800" y="12181"/>
                  </a:lnTo>
                  <a:lnTo>
                    <a:pt x="11300" y="11765"/>
                  </a:lnTo>
                  <a:lnTo>
                    <a:pt x="11764" y="11312"/>
                  </a:lnTo>
                  <a:lnTo>
                    <a:pt x="12181" y="10812"/>
                  </a:lnTo>
                  <a:lnTo>
                    <a:pt x="12538" y="10264"/>
                  </a:lnTo>
                  <a:lnTo>
                    <a:pt x="12848" y="9693"/>
                  </a:lnTo>
                  <a:lnTo>
                    <a:pt x="13110" y="9086"/>
                  </a:lnTo>
                  <a:lnTo>
                    <a:pt x="13312" y="8454"/>
                  </a:lnTo>
                  <a:lnTo>
                    <a:pt x="13443" y="7800"/>
                  </a:lnTo>
                  <a:lnTo>
                    <a:pt x="13515" y="7109"/>
                  </a:lnTo>
                  <a:lnTo>
                    <a:pt x="13515" y="6764"/>
                  </a:lnTo>
                  <a:lnTo>
                    <a:pt x="13515" y="6418"/>
                  </a:lnTo>
                  <a:lnTo>
                    <a:pt x="13443" y="5728"/>
                  </a:lnTo>
                  <a:lnTo>
                    <a:pt x="13312" y="5073"/>
                  </a:lnTo>
                  <a:lnTo>
                    <a:pt x="13110" y="4442"/>
                  </a:lnTo>
                  <a:lnTo>
                    <a:pt x="12848" y="3835"/>
                  </a:lnTo>
                  <a:lnTo>
                    <a:pt x="12538" y="3263"/>
                  </a:lnTo>
                  <a:lnTo>
                    <a:pt x="12181" y="2715"/>
                  </a:lnTo>
                  <a:lnTo>
                    <a:pt x="11764" y="2215"/>
                  </a:lnTo>
                  <a:lnTo>
                    <a:pt x="11300" y="1763"/>
                  </a:lnTo>
                  <a:lnTo>
                    <a:pt x="10800" y="1346"/>
                  </a:lnTo>
                  <a:lnTo>
                    <a:pt x="10264" y="977"/>
                  </a:lnTo>
                  <a:lnTo>
                    <a:pt x="9693" y="667"/>
                  </a:lnTo>
                  <a:lnTo>
                    <a:pt x="9085" y="417"/>
                  </a:lnTo>
                  <a:lnTo>
                    <a:pt x="8454" y="215"/>
                  </a:lnTo>
                  <a:lnTo>
                    <a:pt x="7788" y="84"/>
                  </a:lnTo>
                  <a:lnTo>
                    <a:pt x="7109" y="13"/>
                  </a:lnTo>
                  <a:lnTo>
                    <a:pt x="676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22"/>
            <p:cNvSpPr/>
            <p:nvPr/>
          </p:nvSpPr>
          <p:spPr>
            <a:xfrm>
              <a:off x="1760996" y="3104314"/>
              <a:ext cx="1221722" cy="1221722"/>
            </a:xfrm>
            <a:custGeom>
              <a:rect b="b" l="l" r="r" t="t"/>
              <a:pathLst>
                <a:path extrusionOk="0" h="13515" w="13515">
                  <a:moveTo>
                    <a:pt x="6406" y="0"/>
                  </a:moveTo>
                  <a:lnTo>
                    <a:pt x="5727" y="72"/>
                  </a:lnTo>
                  <a:lnTo>
                    <a:pt x="5060" y="215"/>
                  </a:lnTo>
                  <a:lnTo>
                    <a:pt x="4429" y="405"/>
                  </a:lnTo>
                  <a:lnTo>
                    <a:pt x="3822" y="667"/>
                  </a:lnTo>
                  <a:lnTo>
                    <a:pt x="3251" y="977"/>
                  </a:lnTo>
                  <a:lnTo>
                    <a:pt x="2715" y="1346"/>
                  </a:lnTo>
                  <a:lnTo>
                    <a:pt x="2215" y="1751"/>
                  </a:lnTo>
                  <a:lnTo>
                    <a:pt x="1750" y="2215"/>
                  </a:lnTo>
                  <a:lnTo>
                    <a:pt x="1334" y="2715"/>
                  </a:lnTo>
                  <a:lnTo>
                    <a:pt x="976" y="3251"/>
                  </a:lnTo>
                  <a:lnTo>
                    <a:pt x="667" y="3822"/>
                  </a:lnTo>
                  <a:lnTo>
                    <a:pt x="405" y="4430"/>
                  </a:lnTo>
                  <a:lnTo>
                    <a:pt x="203" y="5073"/>
                  </a:lnTo>
                  <a:lnTo>
                    <a:pt x="72" y="5728"/>
                  </a:lnTo>
                  <a:lnTo>
                    <a:pt x="0" y="6406"/>
                  </a:lnTo>
                  <a:lnTo>
                    <a:pt x="0" y="6763"/>
                  </a:lnTo>
                  <a:lnTo>
                    <a:pt x="0" y="7109"/>
                  </a:lnTo>
                  <a:lnTo>
                    <a:pt x="72" y="7787"/>
                  </a:lnTo>
                  <a:lnTo>
                    <a:pt x="203" y="8442"/>
                  </a:lnTo>
                  <a:lnTo>
                    <a:pt x="405" y="9085"/>
                  </a:lnTo>
                  <a:lnTo>
                    <a:pt x="667" y="9693"/>
                  </a:lnTo>
                  <a:lnTo>
                    <a:pt x="976" y="10264"/>
                  </a:lnTo>
                  <a:lnTo>
                    <a:pt x="1334" y="10800"/>
                  </a:lnTo>
                  <a:lnTo>
                    <a:pt x="1750" y="11300"/>
                  </a:lnTo>
                  <a:lnTo>
                    <a:pt x="2215" y="11764"/>
                  </a:lnTo>
                  <a:lnTo>
                    <a:pt x="2715" y="12169"/>
                  </a:lnTo>
                  <a:lnTo>
                    <a:pt x="3251" y="12538"/>
                  </a:lnTo>
                  <a:lnTo>
                    <a:pt x="3822" y="12848"/>
                  </a:lnTo>
                  <a:lnTo>
                    <a:pt x="4429" y="13110"/>
                  </a:lnTo>
                  <a:lnTo>
                    <a:pt x="5060" y="13300"/>
                  </a:lnTo>
                  <a:lnTo>
                    <a:pt x="5727" y="13443"/>
                  </a:lnTo>
                  <a:lnTo>
                    <a:pt x="6406" y="13515"/>
                  </a:lnTo>
                  <a:lnTo>
                    <a:pt x="7108" y="13515"/>
                  </a:lnTo>
                  <a:lnTo>
                    <a:pt x="7787" y="13443"/>
                  </a:lnTo>
                  <a:lnTo>
                    <a:pt x="8442" y="13300"/>
                  </a:lnTo>
                  <a:lnTo>
                    <a:pt x="9073" y="13110"/>
                  </a:lnTo>
                  <a:lnTo>
                    <a:pt x="9680" y="12848"/>
                  </a:lnTo>
                  <a:lnTo>
                    <a:pt x="10264" y="12538"/>
                  </a:lnTo>
                  <a:lnTo>
                    <a:pt x="10800" y="12169"/>
                  </a:lnTo>
                  <a:lnTo>
                    <a:pt x="11300" y="11764"/>
                  </a:lnTo>
                  <a:lnTo>
                    <a:pt x="11752" y="11300"/>
                  </a:lnTo>
                  <a:lnTo>
                    <a:pt x="12169" y="10800"/>
                  </a:lnTo>
                  <a:lnTo>
                    <a:pt x="12538" y="10264"/>
                  </a:lnTo>
                  <a:lnTo>
                    <a:pt x="12848" y="9693"/>
                  </a:lnTo>
                  <a:lnTo>
                    <a:pt x="13109" y="9085"/>
                  </a:lnTo>
                  <a:lnTo>
                    <a:pt x="13300" y="8442"/>
                  </a:lnTo>
                  <a:lnTo>
                    <a:pt x="13431" y="7787"/>
                  </a:lnTo>
                  <a:lnTo>
                    <a:pt x="13502" y="7109"/>
                  </a:lnTo>
                  <a:lnTo>
                    <a:pt x="13514" y="6763"/>
                  </a:lnTo>
                  <a:lnTo>
                    <a:pt x="13502" y="6406"/>
                  </a:lnTo>
                  <a:lnTo>
                    <a:pt x="13431" y="5728"/>
                  </a:lnTo>
                  <a:lnTo>
                    <a:pt x="13300" y="5073"/>
                  </a:lnTo>
                  <a:lnTo>
                    <a:pt x="13109" y="4430"/>
                  </a:lnTo>
                  <a:lnTo>
                    <a:pt x="12848" y="3822"/>
                  </a:lnTo>
                  <a:lnTo>
                    <a:pt x="12538" y="3251"/>
                  </a:lnTo>
                  <a:lnTo>
                    <a:pt x="12169" y="2715"/>
                  </a:lnTo>
                  <a:lnTo>
                    <a:pt x="11752" y="2215"/>
                  </a:lnTo>
                  <a:lnTo>
                    <a:pt x="11300" y="1751"/>
                  </a:lnTo>
                  <a:lnTo>
                    <a:pt x="10800" y="1346"/>
                  </a:lnTo>
                  <a:lnTo>
                    <a:pt x="10264" y="977"/>
                  </a:lnTo>
                  <a:lnTo>
                    <a:pt x="9680" y="667"/>
                  </a:lnTo>
                  <a:lnTo>
                    <a:pt x="9073" y="405"/>
                  </a:lnTo>
                  <a:lnTo>
                    <a:pt x="8442" y="215"/>
                  </a:lnTo>
                  <a:lnTo>
                    <a:pt x="7787" y="72"/>
                  </a:lnTo>
                  <a:lnTo>
                    <a:pt x="710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22"/>
            <p:cNvSpPr/>
            <p:nvPr/>
          </p:nvSpPr>
          <p:spPr>
            <a:xfrm>
              <a:off x="897718" y="1600685"/>
              <a:ext cx="1221722" cy="1221722"/>
            </a:xfrm>
            <a:custGeom>
              <a:rect b="b" l="l" r="r" t="t"/>
              <a:pathLst>
                <a:path extrusionOk="0" h="13515" w="13515">
                  <a:moveTo>
                    <a:pt x="6407" y="0"/>
                  </a:moveTo>
                  <a:lnTo>
                    <a:pt x="5728" y="72"/>
                  </a:lnTo>
                  <a:lnTo>
                    <a:pt x="5073" y="203"/>
                  </a:lnTo>
                  <a:lnTo>
                    <a:pt x="4442" y="405"/>
                  </a:lnTo>
                  <a:lnTo>
                    <a:pt x="3835" y="667"/>
                  </a:lnTo>
                  <a:lnTo>
                    <a:pt x="3251" y="977"/>
                  </a:lnTo>
                  <a:lnTo>
                    <a:pt x="2716" y="1334"/>
                  </a:lnTo>
                  <a:lnTo>
                    <a:pt x="2215" y="1751"/>
                  </a:lnTo>
                  <a:lnTo>
                    <a:pt x="1763" y="2215"/>
                  </a:lnTo>
                  <a:lnTo>
                    <a:pt x="1346" y="2715"/>
                  </a:lnTo>
                  <a:lnTo>
                    <a:pt x="977" y="3251"/>
                  </a:lnTo>
                  <a:lnTo>
                    <a:pt x="668" y="3822"/>
                  </a:lnTo>
                  <a:lnTo>
                    <a:pt x="406" y="4430"/>
                  </a:lnTo>
                  <a:lnTo>
                    <a:pt x="215" y="5061"/>
                  </a:lnTo>
                  <a:lnTo>
                    <a:pt x="84" y="5728"/>
                  </a:lnTo>
                  <a:lnTo>
                    <a:pt x="13" y="6406"/>
                  </a:lnTo>
                  <a:lnTo>
                    <a:pt x="1" y="6752"/>
                  </a:lnTo>
                  <a:lnTo>
                    <a:pt x="13" y="7109"/>
                  </a:lnTo>
                  <a:lnTo>
                    <a:pt x="84" y="7787"/>
                  </a:lnTo>
                  <a:lnTo>
                    <a:pt x="215" y="8442"/>
                  </a:lnTo>
                  <a:lnTo>
                    <a:pt x="406" y="9073"/>
                  </a:lnTo>
                  <a:lnTo>
                    <a:pt x="668" y="9681"/>
                  </a:lnTo>
                  <a:lnTo>
                    <a:pt x="977" y="10264"/>
                  </a:lnTo>
                  <a:lnTo>
                    <a:pt x="1346" y="10800"/>
                  </a:lnTo>
                  <a:lnTo>
                    <a:pt x="1763" y="11300"/>
                  </a:lnTo>
                  <a:lnTo>
                    <a:pt x="2215" y="11752"/>
                  </a:lnTo>
                  <a:lnTo>
                    <a:pt x="2716" y="12169"/>
                  </a:lnTo>
                  <a:lnTo>
                    <a:pt x="3251" y="12538"/>
                  </a:lnTo>
                  <a:lnTo>
                    <a:pt x="3835" y="12848"/>
                  </a:lnTo>
                  <a:lnTo>
                    <a:pt x="4442" y="13110"/>
                  </a:lnTo>
                  <a:lnTo>
                    <a:pt x="5073" y="13300"/>
                  </a:lnTo>
                  <a:lnTo>
                    <a:pt x="5728" y="13431"/>
                  </a:lnTo>
                  <a:lnTo>
                    <a:pt x="6407" y="13503"/>
                  </a:lnTo>
                  <a:lnTo>
                    <a:pt x="6764" y="13515"/>
                  </a:lnTo>
                  <a:lnTo>
                    <a:pt x="7109" y="13503"/>
                  </a:lnTo>
                  <a:lnTo>
                    <a:pt x="7788" y="13431"/>
                  </a:lnTo>
                  <a:lnTo>
                    <a:pt x="8455" y="13300"/>
                  </a:lnTo>
                  <a:lnTo>
                    <a:pt x="9086" y="13110"/>
                  </a:lnTo>
                  <a:lnTo>
                    <a:pt x="9693" y="12848"/>
                  </a:lnTo>
                  <a:lnTo>
                    <a:pt x="10264" y="12538"/>
                  </a:lnTo>
                  <a:lnTo>
                    <a:pt x="10800" y="12169"/>
                  </a:lnTo>
                  <a:lnTo>
                    <a:pt x="11300" y="11752"/>
                  </a:lnTo>
                  <a:lnTo>
                    <a:pt x="11765" y="11300"/>
                  </a:lnTo>
                  <a:lnTo>
                    <a:pt x="12181" y="10800"/>
                  </a:lnTo>
                  <a:lnTo>
                    <a:pt x="12539" y="10264"/>
                  </a:lnTo>
                  <a:lnTo>
                    <a:pt x="12848" y="9681"/>
                  </a:lnTo>
                  <a:lnTo>
                    <a:pt x="13110" y="9073"/>
                  </a:lnTo>
                  <a:lnTo>
                    <a:pt x="13313" y="8442"/>
                  </a:lnTo>
                  <a:lnTo>
                    <a:pt x="13444" y="7787"/>
                  </a:lnTo>
                  <a:lnTo>
                    <a:pt x="13515" y="7109"/>
                  </a:lnTo>
                  <a:lnTo>
                    <a:pt x="13515" y="6752"/>
                  </a:lnTo>
                  <a:lnTo>
                    <a:pt x="13515" y="6406"/>
                  </a:lnTo>
                  <a:lnTo>
                    <a:pt x="13444" y="5728"/>
                  </a:lnTo>
                  <a:lnTo>
                    <a:pt x="13313" y="5061"/>
                  </a:lnTo>
                  <a:lnTo>
                    <a:pt x="13110" y="4430"/>
                  </a:lnTo>
                  <a:lnTo>
                    <a:pt x="12848" y="3822"/>
                  </a:lnTo>
                  <a:lnTo>
                    <a:pt x="12539" y="3251"/>
                  </a:lnTo>
                  <a:lnTo>
                    <a:pt x="12181" y="2715"/>
                  </a:lnTo>
                  <a:lnTo>
                    <a:pt x="11765" y="2215"/>
                  </a:lnTo>
                  <a:lnTo>
                    <a:pt x="11300" y="1751"/>
                  </a:lnTo>
                  <a:lnTo>
                    <a:pt x="10800" y="1334"/>
                  </a:lnTo>
                  <a:lnTo>
                    <a:pt x="10264" y="977"/>
                  </a:lnTo>
                  <a:lnTo>
                    <a:pt x="9693" y="667"/>
                  </a:lnTo>
                  <a:lnTo>
                    <a:pt x="9086" y="405"/>
                  </a:lnTo>
                  <a:lnTo>
                    <a:pt x="8455" y="203"/>
                  </a:lnTo>
                  <a:lnTo>
                    <a:pt x="7788" y="72"/>
                  </a:lnTo>
                  <a:lnTo>
                    <a:pt x="710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22"/>
            <p:cNvSpPr/>
            <p:nvPr/>
          </p:nvSpPr>
          <p:spPr>
            <a:xfrm>
              <a:off x="2186049" y="2361323"/>
              <a:ext cx="1221722" cy="1221722"/>
            </a:xfrm>
            <a:custGeom>
              <a:rect b="b" l="l" r="r" t="t"/>
              <a:pathLst>
                <a:path extrusionOk="0" h="13515" w="13515">
                  <a:moveTo>
                    <a:pt x="6752" y="1"/>
                  </a:moveTo>
                  <a:lnTo>
                    <a:pt x="6406" y="13"/>
                  </a:lnTo>
                  <a:lnTo>
                    <a:pt x="5728" y="84"/>
                  </a:lnTo>
                  <a:lnTo>
                    <a:pt x="5061" y="215"/>
                  </a:lnTo>
                  <a:lnTo>
                    <a:pt x="4430" y="405"/>
                  </a:lnTo>
                  <a:lnTo>
                    <a:pt x="3823" y="667"/>
                  </a:lnTo>
                  <a:lnTo>
                    <a:pt x="3251" y="977"/>
                  </a:lnTo>
                  <a:lnTo>
                    <a:pt x="2703" y="1346"/>
                  </a:lnTo>
                  <a:lnTo>
                    <a:pt x="2203" y="1763"/>
                  </a:lnTo>
                  <a:lnTo>
                    <a:pt x="1751" y="2215"/>
                  </a:lnTo>
                  <a:lnTo>
                    <a:pt x="1334" y="2715"/>
                  </a:lnTo>
                  <a:lnTo>
                    <a:pt x="965" y="3251"/>
                  </a:lnTo>
                  <a:lnTo>
                    <a:pt x="656" y="3835"/>
                  </a:lnTo>
                  <a:lnTo>
                    <a:pt x="405" y="4442"/>
                  </a:lnTo>
                  <a:lnTo>
                    <a:pt x="203" y="5073"/>
                  </a:lnTo>
                  <a:lnTo>
                    <a:pt x="72" y="5728"/>
                  </a:lnTo>
                  <a:lnTo>
                    <a:pt x="1" y="6406"/>
                  </a:lnTo>
                  <a:lnTo>
                    <a:pt x="1" y="6764"/>
                  </a:lnTo>
                  <a:lnTo>
                    <a:pt x="1" y="7109"/>
                  </a:lnTo>
                  <a:lnTo>
                    <a:pt x="72" y="7788"/>
                  </a:lnTo>
                  <a:lnTo>
                    <a:pt x="203" y="8454"/>
                  </a:lnTo>
                  <a:lnTo>
                    <a:pt x="405" y="9085"/>
                  </a:lnTo>
                  <a:lnTo>
                    <a:pt x="656" y="9693"/>
                  </a:lnTo>
                  <a:lnTo>
                    <a:pt x="965" y="10264"/>
                  </a:lnTo>
                  <a:lnTo>
                    <a:pt x="1334" y="10800"/>
                  </a:lnTo>
                  <a:lnTo>
                    <a:pt x="1751" y="11300"/>
                  </a:lnTo>
                  <a:lnTo>
                    <a:pt x="2203" y="11764"/>
                  </a:lnTo>
                  <a:lnTo>
                    <a:pt x="2703" y="12181"/>
                  </a:lnTo>
                  <a:lnTo>
                    <a:pt x="3251" y="12538"/>
                  </a:lnTo>
                  <a:lnTo>
                    <a:pt x="3823" y="12848"/>
                  </a:lnTo>
                  <a:lnTo>
                    <a:pt x="4430" y="13110"/>
                  </a:lnTo>
                  <a:lnTo>
                    <a:pt x="5061" y="13312"/>
                  </a:lnTo>
                  <a:lnTo>
                    <a:pt x="5728" y="13443"/>
                  </a:lnTo>
                  <a:lnTo>
                    <a:pt x="6406" y="13515"/>
                  </a:lnTo>
                  <a:lnTo>
                    <a:pt x="7097" y="13515"/>
                  </a:lnTo>
                  <a:lnTo>
                    <a:pt x="7788" y="13443"/>
                  </a:lnTo>
                  <a:lnTo>
                    <a:pt x="8443" y="13312"/>
                  </a:lnTo>
                  <a:lnTo>
                    <a:pt x="9074" y="13110"/>
                  </a:lnTo>
                  <a:lnTo>
                    <a:pt x="9681" y="12848"/>
                  </a:lnTo>
                  <a:lnTo>
                    <a:pt x="10252" y="12538"/>
                  </a:lnTo>
                  <a:lnTo>
                    <a:pt x="10800" y="12181"/>
                  </a:lnTo>
                  <a:lnTo>
                    <a:pt x="11300" y="11764"/>
                  </a:lnTo>
                  <a:lnTo>
                    <a:pt x="11753" y="11300"/>
                  </a:lnTo>
                  <a:lnTo>
                    <a:pt x="12169" y="10800"/>
                  </a:lnTo>
                  <a:lnTo>
                    <a:pt x="12538" y="10264"/>
                  </a:lnTo>
                  <a:lnTo>
                    <a:pt x="12848" y="9693"/>
                  </a:lnTo>
                  <a:lnTo>
                    <a:pt x="13098" y="9085"/>
                  </a:lnTo>
                  <a:lnTo>
                    <a:pt x="13300" y="8454"/>
                  </a:lnTo>
                  <a:lnTo>
                    <a:pt x="13431" y="7788"/>
                  </a:lnTo>
                  <a:lnTo>
                    <a:pt x="13503" y="7109"/>
                  </a:lnTo>
                  <a:lnTo>
                    <a:pt x="13515" y="6764"/>
                  </a:lnTo>
                  <a:lnTo>
                    <a:pt x="13503" y="6406"/>
                  </a:lnTo>
                  <a:lnTo>
                    <a:pt x="13431" y="5728"/>
                  </a:lnTo>
                  <a:lnTo>
                    <a:pt x="13300" y="5073"/>
                  </a:lnTo>
                  <a:lnTo>
                    <a:pt x="13098" y="4442"/>
                  </a:lnTo>
                  <a:lnTo>
                    <a:pt x="12848" y="3835"/>
                  </a:lnTo>
                  <a:lnTo>
                    <a:pt x="12538" y="3251"/>
                  </a:lnTo>
                  <a:lnTo>
                    <a:pt x="12169" y="2715"/>
                  </a:lnTo>
                  <a:lnTo>
                    <a:pt x="11753" y="2215"/>
                  </a:lnTo>
                  <a:lnTo>
                    <a:pt x="11300" y="1763"/>
                  </a:lnTo>
                  <a:lnTo>
                    <a:pt x="10800" y="1346"/>
                  </a:lnTo>
                  <a:lnTo>
                    <a:pt x="10252" y="977"/>
                  </a:lnTo>
                  <a:lnTo>
                    <a:pt x="9681" y="667"/>
                  </a:lnTo>
                  <a:lnTo>
                    <a:pt x="9074" y="405"/>
                  </a:lnTo>
                  <a:lnTo>
                    <a:pt x="8443" y="215"/>
                  </a:lnTo>
                  <a:lnTo>
                    <a:pt x="7788" y="84"/>
                  </a:lnTo>
                  <a:lnTo>
                    <a:pt x="7097" y="13"/>
                  </a:lnTo>
                  <a:lnTo>
                    <a:pt x="675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22"/>
            <p:cNvSpPr/>
            <p:nvPr/>
          </p:nvSpPr>
          <p:spPr>
            <a:xfrm>
              <a:off x="897712" y="3096648"/>
              <a:ext cx="1221722" cy="1222807"/>
            </a:xfrm>
            <a:custGeom>
              <a:rect b="b" l="l" r="r" t="t"/>
              <a:pathLst>
                <a:path extrusionOk="0" h="13527" w="13515">
                  <a:moveTo>
                    <a:pt x="6752" y="0"/>
                  </a:moveTo>
                  <a:lnTo>
                    <a:pt x="6406" y="12"/>
                  </a:lnTo>
                  <a:lnTo>
                    <a:pt x="5728" y="83"/>
                  </a:lnTo>
                  <a:lnTo>
                    <a:pt x="5061" y="214"/>
                  </a:lnTo>
                  <a:lnTo>
                    <a:pt x="4430" y="417"/>
                  </a:lnTo>
                  <a:lnTo>
                    <a:pt x="3822" y="667"/>
                  </a:lnTo>
                  <a:lnTo>
                    <a:pt x="3251" y="976"/>
                  </a:lnTo>
                  <a:lnTo>
                    <a:pt x="2715" y="1346"/>
                  </a:lnTo>
                  <a:lnTo>
                    <a:pt x="2215" y="1762"/>
                  </a:lnTo>
                  <a:lnTo>
                    <a:pt x="1751" y="2215"/>
                  </a:lnTo>
                  <a:lnTo>
                    <a:pt x="1334" y="2715"/>
                  </a:lnTo>
                  <a:lnTo>
                    <a:pt x="977" y="3263"/>
                  </a:lnTo>
                  <a:lnTo>
                    <a:pt x="667" y="3834"/>
                  </a:lnTo>
                  <a:lnTo>
                    <a:pt x="405" y="4441"/>
                  </a:lnTo>
                  <a:lnTo>
                    <a:pt x="203" y="5072"/>
                  </a:lnTo>
                  <a:lnTo>
                    <a:pt x="72" y="5727"/>
                  </a:lnTo>
                  <a:lnTo>
                    <a:pt x="0" y="6418"/>
                  </a:lnTo>
                  <a:lnTo>
                    <a:pt x="0" y="6763"/>
                  </a:lnTo>
                  <a:lnTo>
                    <a:pt x="0" y="7108"/>
                  </a:lnTo>
                  <a:lnTo>
                    <a:pt x="72" y="7799"/>
                  </a:lnTo>
                  <a:lnTo>
                    <a:pt x="203" y="8454"/>
                  </a:lnTo>
                  <a:lnTo>
                    <a:pt x="405" y="9085"/>
                  </a:lnTo>
                  <a:lnTo>
                    <a:pt x="667" y="9692"/>
                  </a:lnTo>
                  <a:lnTo>
                    <a:pt x="977" y="10264"/>
                  </a:lnTo>
                  <a:lnTo>
                    <a:pt x="1334" y="10811"/>
                  </a:lnTo>
                  <a:lnTo>
                    <a:pt x="1751" y="11312"/>
                  </a:lnTo>
                  <a:lnTo>
                    <a:pt x="2215" y="11764"/>
                  </a:lnTo>
                  <a:lnTo>
                    <a:pt x="2715" y="12181"/>
                  </a:lnTo>
                  <a:lnTo>
                    <a:pt x="3251" y="12550"/>
                  </a:lnTo>
                  <a:lnTo>
                    <a:pt x="3822" y="12859"/>
                  </a:lnTo>
                  <a:lnTo>
                    <a:pt x="4430" y="13109"/>
                  </a:lnTo>
                  <a:lnTo>
                    <a:pt x="5061" y="13312"/>
                  </a:lnTo>
                  <a:lnTo>
                    <a:pt x="5728" y="13443"/>
                  </a:lnTo>
                  <a:lnTo>
                    <a:pt x="6406" y="13514"/>
                  </a:lnTo>
                  <a:lnTo>
                    <a:pt x="6752" y="13526"/>
                  </a:lnTo>
                  <a:lnTo>
                    <a:pt x="7109" y="13514"/>
                  </a:lnTo>
                  <a:lnTo>
                    <a:pt x="7787" y="13443"/>
                  </a:lnTo>
                  <a:lnTo>
                    <a:pt x="8442" y="13312"/>
                  </a:lnTo>
                  <a:lnTo>
                    <a:pt x="9073" y="13109"/>
                  </a:lnTo>
                  <a:lnTo>
                    <a:pt x="9681" y="12859"/>
                  </a:lnTo>
                  <a:lnTo>
                    <a:pt x="10264" y="12550"/>
                  </a:lnTo>
                  <a:lnTo>
                    <a:pt x="10800" y="12181"/>
                  </a:lnTo>
                  <a:lnTo>
                    <a:pt x="11300" y="11764"/>
                  </a:lnTo>
                  <a:lnTo>
                    <a:pt x="11752" y="11312"/>
                  </a:lnTo>
                  <a:lnTo>
                    <a:pt x="12169" y="10811"/>
                  </a:lnTo>
                  <a:lnTo>
                    <a:pt x="12538" y="10264"/>
                  </a:lnTo>
                  <a:lnTo>
                    <a:pt x="12848" y="9692"/>
                  </a:lnTo>
                  <a:lnTo>
                    <a:pt x="13110" y="9085"/>
                  </a:lnTo>
                  <a:lnTo>
                    <a:pt x="13300" y="8454"/>
                  </a:lnTo>
                  <a:lnTo>
                    <a:pt x="13431" y="7799"/>
                  </a:lnTo>
                  <a:lnTo>
                    <a:pt x="13503" y="7108"/>
                  </a:lnTo>
                  <a:lnTo>
                    <a:pt x="13515" y="6763"/>
                  </a:lnTo>
                  <a:lnTo>
                    <a:pt x="13503" y="6418"/>
                  </a:lnTo>
                  <a:lnTo>
                    <a:pt x="13431" y="5727"/>
                  </a:lnTo>
                  <a:lnTo>
                    <a:pt x="13300" y="5072"/>
                  </a:lnTo>
                  <a:lnTo>
                    <a:pt x="13110" y="4441"/>
                  </a:lnTo>
                  <a:lnTo>
                    <a:pt x="12848" y="3834"/>
                  </a:lnTo>
                  <a:lnTo>
                    <a:pt x="12538" y="3263"/>
                  </a:lnTo>
                  <a:lnTo>
                    <a:pt x="12169" y="2715"/>
                  </a:lnTo>
                  <a:lnTo>
                    <a:pt x="11752" y="2215"/>
                  </a:lnTo>
                  <a:lnTo>
                    <a:pt x="11300" y="1762"/>
                  </a:lnTo>
                  <a:lnTo>
                    <a:pt x="10800" y="1346"/>
                  </a:lnTo>
                  <a:lnTo>
                    <a:pt x="10264" y="976"/>
                  </a:lnTo>
                  <a:lnTo>
                    <a:pt x="9681" y="667"/>
                  </a:lnTo>
                  <a:lnTo>
                    <a:pt x="9073" y="417"/>
                  </a:lnTo>
                  <a:lnTo>
                    <a:pt x="8442" y="214"/>
                  </a:lnTo>
                  <a:lnTo>
                    <a:pt x="7787" y="83"/>
                  </a:lnTo>
                  <a:lnTo>
                    <a:pt x="7109" y="12"/>
                  </a:lnTo>
                  <a:lnTo>
                    <a:pt x="675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22"/>
            <p:cNvSpPr/>
            <p:nvPr/>
          </p:nvSpPr>
          <p:spPr>
            <a:xfrm>
              <a:off x="1508478" y="2209710"/>
              <a:ext cx="1286518" cy="1499073"/>
            </a:xfrm>
            <a:custGeom>
              <a:rect b="b" l="l" r="r" t="t"/>
              <a:pathLst>
                <a:path extrusionOk="0" h="51054" w="43815">
                  <a:moveTo>
                    <a:pt x="190" y="51054"/>
                  </a:moveTo>
                  <a:lnTo>
                    <a:pt x="43815" y="25908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1143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405" name="Google Shape;405;p22"/>
          <p:cNvGrpSpPr/>
          <p:nvPr/>
        </p:nvGrpSpPr>
        <p:grpSpPr>
          <a:xfrm>
            <a:off x="3655124" y="1361846"/>
            <a:ext cx="5031687" cy="885148"/>
            <a:chOff x="3655124" y="1149758"/>
            <a:chExt cx="5031687" cy="885148"/>
          </a:xfrm>
        </p:grpSpPr>
        <p:grpSp>
          <p:nvGrpSpPr>
            <p:cNvPr id="406" name="Google Shape;406;p22"/>
            <p:cNvGrpSpPr/>
            <p:nvPr/>
          </p:nvGrpSpPr>
          <p:grpSpPr>
            <a:xfrm>
              <a:off x="6746088" y="1149758"/>
              <a:ext cx="1940723" cy="885148"/>
              <a:chOff x="6746088" y="1149758"/>
              <a:chExt cx="1940723" cy="885148"/>
            </a:xfrm>
          </p:grpSpPr>
          <p:sp>
            <p:nvSpPr>
              <p:cNvPr id="407" name="Google Shape;407;p22"/>
              <p:cNvSpPr txBox="1"/>
              <p:nvPr/>
            </p:nvSpPr>
            <p:spPr>
              <a:xfrm>
                <a:off x="6746110" y="1149758"/>
                <a:ext cx="1940700" cy="34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800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Orange</a:t>
                </a:r>
                <a:endParaRPr b="1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408" name="Google Shape;408;p22"/>
              <p:cNvSpPr txBox="1"/>
              <p:nvPr/>
            </p:nvSpPr>
            <p:spPr>
              <a:xfrm>
                <a:off x="6746088" y="1428607"/>
                <a:ext cx="1940700" cy="60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Venus is the second planet from the Sun</a:t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409" name="Google Shape;409;p22"/>
            <p:cNvSpPr/>
            <p:nvPr/>
          </p:nvSpPr>
          <p:spPr>
            <a:xfrm>
              <a:off x="3655124" y="1269088"/>
              <a:ext cx="645949" cy="646489"/>
            </a:xfrm>
            <a:custGeom>
              <a:rect b="b" l="l" r="r" t="t"/>
              <a:pathLst>
                <a:path extrusionOk="0" h="13527" w="13515">
                  <a:moveTo>
                    <a:pt x="6764" y="1"/>
                  </a:moveTo>
                  <a:lnTo>
                    <a:pt x="6406" y="13"/>
                  </a:lnTo>
                  <a:lnTo>
                    <a:pt x="5728" y="84"/>
                  </a:lnTo>
                  <a:lnTo>
                    <a:pt x="5073" y="215"/>
                  </a:lnTo>
                  <a:lnTo>
                    <a:pt x="4442" y="417"/>
                  </a:lnTo>
                  <a:lnTo>
                    <a:pt x="3834" y="667"/>
                  </a:lnTo>
                  <a:lnTo>
                    <a:pt x="3251" y="977"/>
                  </a:lnTo>
                  <a:lnTo>
                    <a:pt x="2715" y="1346"/>
                  </a:lnTo>
                  <a:lnTo>
                    <a:pt x="2215" y="1763"/>
                  </a:lnTo>
                  <a:lnTo>
                    <a:pt x="1763" y="2215"/>
                  </a:lnTo>
                  <a:lnTo>
                    <a:pt x="1346" y="2715"/>
                  </a:lnTo>
                  <a:lnTo>
                    <a:pt x="977" y="3263"/>
                  </a:lnTo>
                  <a:lnTo>
                    <a:pt x="667" y="3835"/>
                  </a:lnTo>
                  <a:lnTo>
                    <a:pt x="405" y="4442"/>
                  </a:lnTo>
                  <a:lnTo>
                    <a:pt x="215" y="5073"/>
                  </a:lnTo>
                  <a:lnTo>
                    <a:pt x="84" y="5728"/>
                  </a:lnTo>
                  <a:lnTo>
                    <a:pt x="12" y="6418"/>
                  </a:lnTo>
                  <a:lnTo>
                    <a:pt x="1" y="6764"/>
                  </a:lnTo>
                  <a:lnTo>
                    <a:pt x="12" y="7109"/>
                  </a:lnTo>
                  <a:lnTo>
                    <a:pt x="84" y="7800"/>
                  </a:lnTo>
                  <a:lnTo>
                    <a:pt x="215" y="8454"/>
                  </a:lnTo>
                  <a:lnTo>
                    <a:pt x="405" y="9086"/>
                  </a:lnTo>
                  <a:lnTo>
                    <a:pt x="667" y="9693"/>
                  </a:lnTo>
                  <a:lnTo>
                    <a:pt x="977" y="10264"/>
                  </a:lnTo>
                  <a:lnTo>
                    <a:pt x="1346" y="10812"/>
                  </a:lnTo>
                  <a:lnTo>
                    <a:pt x="1763" y="11312"/>
                  </a:lnTo>
                  <a:lnTo>
                    <a:pt x="2215" y="11765"/>
                  </a:lnTo>
                  <a:lnTo>
                    <a:pt x="2715" y="12181"/>
                  </a:lnTo>
                  <a:lnTo>
                    <a:pt x="3251" y="12550"/>
                  </a:lnTo>
                  <a:lnTo>
                    <a:pt x="3834" y="12860"/>
                  </a:lnTo>
                  <a:lnTo>
                    <a:pt x="4442" y="13110"/>
                  </a:lnTo>
                  <a:lnTo>
                    <a:pt x="5073" y="13312"/>
                  </a:lnTo>
                  <a:lnTo>
                    <a:pt x="5728" y="13443"/>
                  </a:lnTo>
                  <a:lnTo>
                    <a:pt x="6406" y="13515"/>
                  </a:lnTo>
                  <a:lnTo>
                    <a:pt x="6764" y="13527"/>
                  </a:lnTo>
                  <a:lnTo>
                    <a:pt x="7109" y="13515"/>
                  </a:lnTo>
                  <a:lnTo>
                    <a:pt x="7788" y="13443"/>
                  </a:lnTo>
                  <a:lnTo>
                    <a:pt x="8454" y="13312"/>
                  </a:lnTo>
                  <a:lnTo>
                    <a:pt x="9085" y="13110"/>
                  </a:lnTo>
                  <a:lnTo>
                    <a:pt x="9693" y="12860"/>
                  </a:lnTo>
                  <a:lnTo>
                    <a:pt x="10264" y="12550"/>
                  </a:lnTo>
                  <a:lnTo>
                    <a:pt x="10800" y="12181"/>
                  </a:lnTo>
                  <a:lnTo>
                    <a:pt x="11300" y="11765"/>
                  </a:lnTo>
                  <a:lnTo>
                    <a:pt x="11764" y="11312"/>
                  </a:lnTo>
                  <a:lnTo>
                    <a:pt x="12181" y="10812"/>
                  </a:lnTo>
                  <a:lnTo>
                    <a:pt x="12538" y="10264"/>
                  </a:lnTo>
                  <a:lnTo>
                    <a:pt x="12848" y="9693"/>
                  </a:lnTo>
                  <a:lnTo>
                    <a:pt x="13110" y="9086"/>
                  </a:lnTo>
                  <a:lnTo>
                    <a:pt x="13312" y="8454"/>
                  </a:lnTo>
                  <a:lnTo>
                    <a:pt x="13443" y="7800"/>
                  </a:lnTo>
                  <a:lnTo>
                    <a:pt x="13515" y="7109"/>
                  </a:lnTo>
                  <a:lnTo>
                    <a:pt x="13515" y="6764"/>
                  </a:lnTo>
                  <a:lnTo>
                    <a:pt x="13515" y="6418"/>
                  </a:lnTo>
                  <a:lnTo>
                    <a:pt x="13443" y="5728"/>
                  </a:lnTo>
                  <a:lnTo>
                    <a:pt x="13312" y="5073"/>
                  </a:lnTo>
                  <a:lnTo>
                    <a:pt x="13110" y="4442"/>
                  </a:lnTo>
                  <a:lnTo>
                    <a:pt x="12848" y="3835"/>
                  </a:lnTo>
                  <a:lnTo>
                    <a:pt x="12538" y="3263"/>
                  </a:lnTo>
                  <a:lnTo>
                    <a:pt x="12181" y="2715"/>
                  </a:lnTo>
                  <a:lnTo>
                    <a:pt x="11764" y="2215"/>
                  </a:lnTo>
                  <a:lnTo>
                    <a:pt x="11300" y="1763"/>
                  </a:lnTo>
                  <a:lnTo>
                    <a:pt x="10800" y="1346"/>
                  </a:lnTo>
                  <a:lnTo>
                    <a:pt x="10264" y="977"/>
                  </a:lnTo>
                  <a:lnTo>
                    <a:pt x="9693" y="667"/>
                  </a:lnTo>
                  <a:lnTo>
                    <a:pt x="9085" y="417"/>
                  </a:lnTo>
                  <a:lnTo>
                    <a:pt x="8454" y="215"/>
                  </a:lnTo>
                  <a:lnTo>
                    <a:pt x="7788" y="84"/>
                  </a:lnTo>
                  <a:lnTo>
                    <a:pt x="7109" y="13"/>
                  </a:lnTo>
                  <a:lnTo>
                    <a:pt x="676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22"/>
            <p:cNvSpPr/>
            <p:nvPr/>
          </p:nvSpPr>
          <p:spPr>
            <a:xfrm>
              <a:off x="4805836" y="1269088"/>
              <a:ext cx="645949" cy="646489"/>
            </a:xfrm>
            <a:custGeom>
              <a:rect b="b" l="l" r="r" t="t"/>
              <a:pathLst>
                <a:path extrusionOk="0" h="13527" w="13515">
                  <a:moveTo>
                    <a:pt x="6764" y="1"/>
                  </a:moveTo>
                  <a:lnTo>
                    <a:pt x="6406" y="13"/>
                  </a:lnTo>
                  <a:lnTo>
                    <a:pt x="5728" y="84"/>
                  </a:lnTo>
                  <a:lnTo>
                    <a:pt x="5073" y="215"/>
                  </a:lnTo>
                  <a:lnTo>
                    <a:pt x="4442" y="417"/>
                  </a:lnTo>
                  <a:lnTo>
                    <a:pt x="3834" y="667"/>
                  </a:lnTo>
                  <a:lnTo>
                    <a:pt x="3251" y="977"/>
                  </a:lnTo>
                  <a:lnTo>
                    <a:pt x="2715" y="1346"/>
                  </a:lnTo>
                  <a:lnTo>
                    <a:pt x="2215" y="1763"/>
                  </a:lnTo>
                  <a:lnTo>
                    <a:pt x="1763" y="2215"/>
                  </a:lnTo>
                  <a:lnTo>
                    <a:pt x="1346" y="2715"/>
                  </a:lnTo>
                  <a:lnTo>
                    <a:pt x="977" y="3263"/>
                  </a:lnTo>
                  <a:lnTo>
                    <a:pt x="667" y="3835"/>
                  </a:lnTo>
                  <a:lnTo>
                    <a:pt x="405" y="4442"/>
                  </a:lnTo>
                  <a:lnTo>
                    <a:pt x="215" y="5073"/>
                  </a:lnTo>
                  <a:lnTo>
                    <a:pt x="84" y="5728"/>
                  </a:lnTo>
                  <a:lnTo>
                    <a:pt x="12" y="6418"/>
                  </a:lnTo>
                  <a:lnTo>
                    <a:pt x="1" y="6764"/>
                  </a:lnTo>
                  <a:lnTo>
                    <a:pt x="12" y="7109"/>
                  </a:lnTo>
                  <a:lnTo>
                    <a:pt x="84" y="7800"/>
                  </a:lnTo>
                  <a:lnTo>
                    <a:pt x="215" y="8454"/>
                  </a:lnTo>
                  <a:lnTo>
                    <a:pt x="405" y="9086"/>
                  </a:lnTo>
                  <a:lnTo>
                    <a:pt x="667" y="9693"/>
                  </a:lnTo>
                  <a:lnTo>
                    <a:pt x="977" y="10264"/>
                  </a:lnTo>
                  <a:lnTo>
                    <a:pt x="1346" y="10812"/>
                  </a:lnTo>
                  <a:lnTo>
                    <a:pt x="1763" y="11312"/>
                  </a:lnTo>
                  <a:lnTo>
                    <a:pt x="2215" y="11765"/>
                  </a:lnTo>
                  <a:lnTo>
                    <a:pt x="2715" y="12181"/>
                  </a:lnTo>
                  <a:lnTo>
                    <a:pt x="3251" y="12550"/>
                  </a:lnTo>
                  <a:lnTo>
                    <a:pt x="3834" y="12860"/>
                  </a:lnTo>
                  <a:lnTo>
                    <a:pt x="4442" y="13110"/>
                  </a:lnTo>
                  <a:lnTo>
                    <a:pt x="5073" y="13312"/>
                  </a:lnTo>
                  <a:lnTo>
                    <a:pt x="5728" y="13443"/>
                  </a:lnTo>
                  <a:lnTo>
                    <a:pt x="6406" y="13515"/>
                  </a:lnTo>
                  <a:lnTo>
                    <a:pt x="6764" y="13527"/>
                  </a:lnTo>
                  <a:lnTo>
                    <a:pt x="7109" y="13515"/>
                  </a:lnTo>
                  <a:lnTo>
                    <a:pt x="7788" y="13443"/>
                  </a:lnTo>
                  <a:lnTo>
                    <a:pt x="8454" y="13312"/>
                  </a:lnTo>
                  <a:lnTo>
                    <a:pt x="9085" y="13110"/>
                  </a:lnTo>
                  <a:lnTo>
                    <a:pt x="9693" y="12860"/>
                  </a:lnTo>
                  <a:lnTo>
                    <a:pt x="10264" y="12550"/>
                  </a:lnTo>
                  <a:lnTo>
                    <a:pt x="10800" y="12181"/>
                  </a:lnTo>
                  <a:lnTo>
                    <a:pt x="11300" y="11765"/>
                  </a:lnTo>
                  <a:lnTo>
                    <a:pt x="11764" y="11312"/>
                  </a:lnTo>
                  <a:lnTo>
                    <a:pt x="12181" y="10812"/>
                  </a:lnTo>
                  <a:lnTo>
                    <a:pt x="12538" y="10264"/>
                  </a:lnTo>
                  <a:lnTo>
                    <a:pt x="12848" y="9693"/>
                  </a:lnTo>
                  <a:lnTo>
                    <a:pt x="13110" y="9086"/>
                  </a:lnTo>
                  <a:lnTo>
                    <a:pt x="13312" y="8454"/>
                  </a:lnTo>
                  <a:lnTo>
                    <a:pt x="13443" y="7800"/>
                  </a:lnTo>
                  <a:lnTo>
                    <a:pt x="13515" y="7109"/>
                  </a:lnTo>
                  <a:lnTo>
                    <a:pt x="13515" y="6764"/>
                  </a:lnTo>
                  <a:lnTo>
                    <a:pt x="13515" y="6418"/>
                  </a:lnTo>
                  <a:lnTo>
                    <a:pt x="13443" y="5728"/>
                  </a:lnTo>
                  <a:lnTo>
                    <a:pt x="13312" y="5073"/>
                  </a:lnTo>
                  <a:lnTo>
                    <a:pt x="13110" y="4442"/>
                  </a:lnTo>
                  <a:lnTo>
                    <a:pt x="12848" y="3835"/>
                  </a:lnTo>
                  <a:lnTo>
                    <a:pt x="12538" y="3263"/>
                  </a:lnTo>
                  <a:lnTo>
                    <a:pt x="12181" y="2715"/>
                  </a:lnTo>
                  <a:lnTo>
                    <a:pt x="11764" y="2215"/>
                  </a:lnTo>
                  <a:lnTo>
                    <a:pt x="11300" y="1763"/>
                  </a:lnTo>
                  <a:lnTo>
                    <a:pt x="10800" y="1346"/>
                  </a:lnTo>
                  <a:lnTo>
                    <a:pt x="10264" y="977"/>
                  </a:lnTo>
                  <a:lnTo>
                    <a:pt x="9693" y="667"/>
                  </a:lnTo>
                  <a:lnTo>
                    <a:pt x="9085" y="417"/>
                  </a:lnTo>
                  <a:lnTo>
                    <a:pt x="8454" y="215"/>
                  </a:lnTo>
                  <a:lnTo>
                    <a:pt x="7788" y="84"/>
                  </a:lnTo>
                  <a:lnTo>
                    <a:pt x="7109" y="13"/>
                  </a:lnTo>
                  <a:lnTo>
                    <a:pt x="676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22"/>
            <p:cNvSpPr/>
            <p:nvPr/>
          </p:nvSpPr>
          <p:spPr>
            <a:xfrm>
              <a:off x="5956536" y="1269088"/>
              <a:ext cx="645949" cy="646489"/>
            </a:xfrm>
            <a:custGeom>
              <a:rect b="b" l="l" r="r" t="t"/>
              <a:pathLst>
                <a:path extrusionOk="0" h="13527" w="13515">
                  <a:moveTo>
                    <a:pt x="6764" y="1"/>
                  </a:moveTo>
                  <a:lnTo>
                    <a:pt x="6406" y="13"/>
                  </a:lnTo>
                  <a:lnTo>
                    <a:pt x="5728" y="84"/>
                  </a:lnTo>
                  <a:lnTo>
                    <a:pt x="5073" y="215"/>
                  </a:lnTo>
                  <a:lnTo>
                    <a:pt x="4442" y="417"/>
                  </a:lnTo>
                  <a:lnTo>
                    <a:pt x="3834" y="667"/>
                  </a:lnTo>
                  <a:lnTo>
                    <a:pt x="3251" y="977"/>
                  </a:lnTo>
                  <a:lnTo>
                    <a:pt x="2715" y="1346"/>
                  </a:lnTo>
                  <a:lnTo>
                    <a:pt x="2215" y="1763"/>
                  </a:lnTo>
                  <a:lnTo>
                    <a:pt x="1763" y="2215"/>
                  </a:lnTo>
                  <a:lnTo>
                    <a:pt x="1346" y="2715"/>
                  </a:lnTo>
                  <a:lnTo>
                    <a:pt x="977" y="3263"/>
                  </a:lnTo>
                  <a:lnTo>
                    <a:pt x="667" y="3835"/>
                  </a:lnTo>
                  <a:lnTo>
                    <a:pt x="405" y="4442"/>
                  </a:lnTo>
                  <a:lnTo>
                    <a:pt x="215" y="5073"/>
                  </a:lnTo>
                  <a:lnTo>
                    <a:pt x="84" y="5728"/>
                  </a:lnTo>
                  <a:lnTo>
                    <a:pt x="12" y="6418"/>
                  </a:lnTo>
                  <a:lnTo>
                    <a:pt x="1" y="6764"/>
                  </a:lnTo>
                  <a:lnTo>
                    <a:pt x="12" y="7109"/>
                  </a:lnTo>
                  <a:lnTo>
                    <a:pt x="84" y="7800"/>
                  </a:lnTo>
                  <a:lnTo>
                    <a:pt x="215" y="8454"/>
                  </a:lnTo>
                  <a:lnTo>
                    <a:pt x="405" y="9086"/>
                  </a:lnTo>
                  <a:lnTo>
                    <a:pt x="667" y="9693"/>
                  </a:lnTo>
                  <a:lnTo>
                    <a:pt x="977" y="10264"/>
                  </a:lnTo>
                  <a:lnTo>
                    <a:pt x="1346" y="10812"/>
                  </a:lnTo>
                  <a:lnTo>
                    <a:pt x="1763" y="11312"/>
                  </a:lnTo>
                  <a:lnTo>
                    <a:pt x="2215" y="11765"/>
                  </a:lnTo>
                  <a:lnTo>
                    <a:pt x="2715" y="12181"/>
                  </a:lnTo>
                  <a:lnTo>
                    <a:pt x="3251" y="12550"/>
                  </a:lnTo>
                  <a:lnTo>
                    <a:pt x="3834" y="12860"/>
                  </a:lnTo>
                  <a:lnTo>
                    <a:pt x="4442" y="13110"/>
                  </a:lnTo>
                  <a:lnTo>
                    <a:pt x="5073" y="13312"/>
                  </a:lnTo>
                  <a:lnTo>
                    <a:pt x="5728" y="13443"/>
                  </a:lnTo>
                  <a:lnTo>
                    <a:pt x="6406" y="13515"/>
                  </a:lnTo>
                  <a:lnTo>
                    <a:pt x="6764" y="13527"/>
                  </a:lnTo>
                  <a:lnTo>
                    <a:pt x="7109" y="13515"/>
                  </a:lnTo>
                  <a:lnTo>
                    <a:pt x="7788" y="13443"/>
                  </a:lnTo>
                  <a:lnTo>
                    <a:pt x="8454" y="13312"/>
                  </a:lnTo>
                  <a:lnTo>
                    <a:pt x="9085" y="13110"/>
                  </a:lnTo>
                  <a:lnTo>
                    <a:pt x="9693" y="12860"/>
                  </a:lnTo>
                  <a:lnTo>
                    <a:pt x="10264" y="12550"/>
                  </a:lnTo>
                  <a:lnTo>
                    <a:pt x="10800" y="12181"/>
                  </a:lnTo>
                  <a:lnTo>
                    <a:pt x="11300" y="11765"/>
                  </a:lnTo>
                  <a:lnTo>
                    <a:pt x="11764" y="11312"/>
                  </a:lnTo>
                  <a:lnTo>
                    <a:pt x="12181" y="10812"/>
                  </a:lnTo>
                  <a:lnTo>
                    <a:pt x="12538" y="10264"/>
                  </a:lnTo>
                  <a:lnTo>
                    <a:pt x="12848" y="9693"/>
                  </a:lnTo>
                  <a:lnTo>
                    <a:pt x="13110" y="9086"/>
                  </a:lnTo>
                  <a:lnTo>
                    <a:pt x="13312" y="8454"/>
                  </a:lnTo>
                  <a:lnTo>
                    <a:pt x="13443" y="7800"/>
                  </a:lnTo>
                  <a:lnTo>
                    <a:pt x="13515" y="7109"/>
                  </a:lnTo>
                  <a:lnTo>
                    <a:pt x="13515" y="6764"/>
                  </a:lnTo>
                  <a:lnTo>
                    <a:pt x="13515" y="6418"/>
                  </a:lnTo>
                  <a:lnTo>
                    <a:pt x="13443" y="5728"/>
                  </a:lnTo>
                  <a:lnTo>
                    <a:pt x="13312" y="5073"/>
                  </a:lnTo>
                  <a:lnTo>
                    <a:pt x="13110" y="4442"/>
                  </a:lnTo>
                  <a:lnTo>
                    <a:pt x="12848" y="3835"/>
                  </a:lnTo>
                  <a:lnTo>
                    <a:pt x="12538" y="3263"/>
                  </a:lnTo>
                  <a:lnTo>
                    <a:pt x="12181" y="2715"/>
                  </a:lnTo>
                  <a:lnTo>
                    <a:pt x="11764" y="2215"/>
                  </a:lnTo>
                  <a:lnTo>
                    <a:pt x="11300" y="1763"/>
                  </a:lnTo>
                  <a:lnTo>
                    <a:pt x="10800" y="1346"/>
                  </a:lnTo>
                  <a:lnTo>
                    <a:pt x="10264" y="977"/>
                  </a:lnTo>
                  <a:lnTo>
                    <a:pt x="9693" y="667"/>
                  </a:lnTo>
                  <a:lnTo>
                    <a:pt x="9085" y="417"/>
                  </a:lnTo>
                  <a:lnTo>
                    <a:pt x="8454" y="215"/>
                  </a:lnTo>
                  <a:lnTo>
                    <a:pt x="7788" y="84"/>
                  </a:lnTo>
                  <a:lnTo>
                    <a:pt x="7109" y="13"/>
                  </a:lnTo>
                  <a:lnTo>
                    <a:pt x="676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22"/>
            <p:cNvSpPr/>
            <p:nvPr/>
          </p:nvSpPr>
          <p:spPr>
            <a:xfrm>
              <a:off x="4379138" y="1418033"/>
              <a:ext cx="348600" cy="348600"/>
            </a:xfrm>
            <a:prstGeom prst="mathPlus">
              <a:avLst>
                <a:gd fmla="val 15347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22"/>
            <p:cNvSpPr/>
            <p:nvPr/>
          </p:nvSpPr>
          <p:spPr>
            <a:xfrm>
              <a:off x="5529850" y="1418033"/>
              <a:ext cx="348600" cy="348600"/>
            </a:xfrm>
            <a:prstGeom prst="mathEqual">
              <a:avLst>
                <a:gd fmla="val 15140" name="adj1"/>
                <a:gd fmla="val 17011" name="adj2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4" name="Google Shape;414;p22"/>
          <p:cNvGrpSpPr/>
          <p:nvPr/>
        </p:nvGrpSpPr>
        <p:grpSpPr>
          <a:xfrm>
            <a:off x="3655124" y="2530224"/>
            <a:ext cx="5031687" cy="885148"/>
            <a:chOff x="3655124" y="2495781"/>
            <a:chExt cx="5031687" cy="885148"/>
          </a:xfrm>
        </p:grpSpPr>
        <p:grpSp>
          <p:nvGrpSpPr>
            <p:cNvPr id="415" name="Google Shape;415;p22"/>
            <p:cNvGrpSpPr/>
            <p:nvPr/>
          </p:nvGrpSpPr>
          <p:grpSpPr>
            <a:xfrm>
              <a:off x="6746088" y="2495781"/>
              <a:ext cx="1940723" cy="885148"/>
              <a:chOff x="6746088" y="2525833"/>
              <a:chExt cx="1940723" cy="885148"/>
            </a:xfrm>
          </p:grpSpPr>
          <p:sp>
            <p:nvSpPr>
              <p:cNvPr id="416" name="Google Shape;416;p22"/>
              <p:cNvSpPr txBox="1"/>
              <p:nvPr/>
            </p:nvSpPr>
            <p:spPr>
              <a:xfrm>
                <a:off x="6746110" y="2525833"/>
                <a:ext cx="1940700" cy="34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b="1" lang="en" sz="1800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Purple</a:t>
                </a:r>
                <a:endParaRPr b="1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417" name="Google Shape;417;p22"/>
              <p:cNvSpPr txBox="1"/>
              <p:nvPr/>
            </p:nvSpPr>
            <p:spPr>
              <a:xfrm>
                <a:off x="6746088" y="2804682"/>
                <a:ext cx="1940700" cy="60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Despite being red, Mars is actually a cold place</a:t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418" name="Google Shape;418;p22"/>
            <p:cNvSpPr/>
            <p:nvPr/>
          </p:nvSpPr>
          <p:spPr>
            <a:xfrm>
              <a:off x="3655124" y="2615110"/>
              <a:ext cx="645949" cy="646489"/>
            </a:xfrm>
            <a:custGeom>
              <a:rect b="b" l="l" r="r" t="t"/>
              <a:pathLst>
                <a:path extrusionOk="0" h="13527" w="13515">
                  <a:moveTo>
                    <a:pt x="6764" y="1"/>
                  </a:moveTo>
                  <a:lnTo>
                    <a:pt x="6406" y="13"/>
                  </a:lnTo>
                  <a:lnTo>
                    <a:pt x="5728" y="84"/>
                  </a:lnTo>
                  <a:lnTo>
                    <a:pt x="5073" y="215"/>
                  </a:lnTo>
                  <a:lnTo>
                    <a:pt x="4442" y="417"/>
                  </a:lnTo>
                  <a:lnTo>
                    <a:pt x="3834" y="667"/>
                  </a:lnTo>
                  <a:lnTo>
                    <a:pt x="3251" y="977"/>
                  </a:lnTo>
                  <a:lnTo>
                    <a:pt x="2715" y="1346"/>
                  </a:lnTo>
                  <a:lnTo>
                    <a:pt x="2215" y="1763"/>
                  </a:lnTo>
                  <a:lnTo>
                    <a:pt x="1763" y="2215"/>
                  </a:lnTo>
                  <a:lnTo>
                    <a:pt x="1346" y="2715"/>
                  </a:lnTo>
                  <a:lnTo>
                    <a:pt x="977" y="3263"/>
                  </a:lnTo>
                  <a:lnTo>
                    <a:pt x="667" y="3835"/>
                  </a:lnTo>
                  <a:lnTo>
                    <a:pt x="405" y="4442"/>
                  </a:lnTo>
                  <a:lnTo>
                    <a:pt x="215" y="5073"/>
                  </a:lnTo>
                  <a:lnTo>
                    <a:pt x="84" y="5728"/>
                  </a:lnTo>
                  <a:lnTo>
                    <a:pt x="12" y="6418"/>
                  </a:lnTo>
                  <a:lnTo>
                    <a:pt x="1" y="6764"/>
                  </a:lnTo>
                  <a:lnTo>
                    <a:pt x="12" y="7109"/>
                  </a:lnTo>
                  <a:lnTo>
                    <a:pt x="84" y="7800"/>
                  </a:lnTo>
                  <a:lnTo>
                    <a:pt x="215" y="8454"/>
                  </a:lnTo>
                  <a:lnTo>
                    <a:pt x="405" y="9086"/>
                  </a:lnTo>
                  <a:lnTo>
                    <a:pt x="667" y="9693"/>
                  </a:lnTo>
                  <a:lnTo>
                    <a:pt x="977" y="10264"/>
                  </a:lnTo>
                  <a:lnTo>
                    <a:pt x="1346" y="10812"/>
                  </a:lnTo>
                  <a:lnTo>
                    <a:pt x="1763" y="11312"/>
                  </a:lnTo>
                  <a:lnTo>
                    <a:pt x="2215" y="11765"/>
                  </a:lnTo>
                  <a:lnTo>
                    <a:pt x="2715" y="12181"/>
                  </a:lnTo>
                  <a:lnTo>
                    <a:pt x="3251" y="12550"/>
                  </a:lnTo>
                  <a:lnTo>
                    <a:pt x="3834" y="12860"/>
                  </a:lnTo>
                  <a:lnTo>
                    <a:pt x="4442" y="13110"/>
                  </a:lnTo>
                  <a:lnTo>
                    <a:pt x="5073" y="13312"/>
                  </a:lnTo>
                  <a:lnTo>
                    <a:pt x="5728" y="13443"/>
                  </a:lnTo>
                  <a:lnTo>
                    <a:pt x="6406" y="13515"/>
                  </a:lnTo>
                  <a:lnTo>
                    <a:pt x="6764" y="13527"/>
                  </a:lnTo>
                  <a:lnTo>
                    <a:pt x="7109" y="13515"/>
                  </a:lnTo>
                  <a:lnTo>
                    <a:pt x="7788" y="13443"/>
                  </a:lnTo>
                  <a:lnTo>
                    <a:pt x="8454" y="13312"/>
                  </a:lnTo>
                  <a:lnTo>
                    <a:pt x="9085" y="13110"/>
                  </a:lnTo>
                  <a:lnTo>
                    <a:pt x="9693" y="12860"/>
                  </a:lnTo>
                  <a:lnTo>
                    <a:pt x="10264" y="12550"/>
                  </a:lnTo>
                  <a:lnTo>
                    <a:pt x="10800" y="12181"/>
                  </a:lnTo>
                  <a:lnTo>
                    <a:pt x="11300" y="11765"/>
                  </a:lnTo>
                  <a:lnTo>
                    <a:pt x="11764" y="11312"/>
                  </a:lnTo>
                  <a:lnTo>
                    <a:pt x="12181" y="10812"/>
                  </a:lnTo>
                  <a:lnTo>
                    <a:pt x="12538" y="10264"/>
                  </a:lnTo>
                  <a:lnTo>
                    <a:pt x="12848" y="9693"/>
                  </a:lnTo>
                  <a:lnTo>
                    <a:pt x="13110" y="9086"/>
                  </a:lnTo>
                  <a:lnTo>
                    <a:pt x="13312" y="8454"/>
                  </a:lnTo>
                  <a:lnTo>
                    <a:pt x="13443" y="7800"/>
                  </a:lnTo>
                  <a:lnTo>
                    <a:pt x="13515" y="7109"/>
                  </a:lnTo>
                  <a:lnTo>
                    <a:pt x="13515" y="6764"/>
                  </a:lnTo>
                  <a:lnTo>
                    <a:pt x="13515" y="6418"/>
                  </a:lnTo>
                  <a:lnTo>
                    <a:pt x="13443" y="5728"/>
                  </a:lnTo>
                  <a:lnTo>
                    <a:pt x="13312" y="5073"/>
                  </a:lnTo>
                  <a:lnTo>
                    <a:pt x="13110" y="4442"/>
                  </a:lnTo>
                  <a:lnTo>
                    <a:pt x="12848" y="3835"/>
                  </a:lnTo>
                  <a:lnTo>
                    <a:pt x="12538" y="3263"/>
                  </a:lnTo>
                  <a:lnTo>
                    <a:pt x="12181" y="2715"/>
                  </a:lnTo>
                  <a:lnTo>
                    <a:pt x="11764" y="2215"/>
                  </a:lnTo>
                  <a:lnTo>
                    <a:pt x="11300" y="1763"/>
                  </a:lnTo>
                  <a:lnTo>
                    <a:pt x="10800" y="1346"/>
                  </a:lnTo>
                  <a:lnTo>
                    <a:pt x="10264" y="977"/>
                  </a:lnTo>
                  <a:lnTo>
                    <a:pt x="9693" y="667"/>
                  </a:lnTo>
                  <a:lnTo>
                    <a:pt x="9085" y="417"/>
                  </a:lnTo>
                  <a:lnTo>
                    <a:pt x="8454" y="215"/>
                  </a:lnTo>
                  <a:lnTo>
                    <a:pt x="7788" y="84"/>
                  </a:lnTo>
                  <a:lnTo>
                    <a:pt x="7109" y="13"/>
                  </a:lnTo>
                  <a:lnTo>
                    <a:pt x="676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22"/>
            <p:cNvSpPr/>
            <p:nvPr/>
          </p:nvSpPr>
          <p:spPr>
            <a:xfrm>
              <a:off x="4805836" y="2615110"/>
              <a:ext cx="645949" cy="646489"/>
            </a:xfrm>
            <a:custGeom>
              <a:rect b="b" l="l" r="r" t="t"/>
              <a:pathLst>
                <a:path extrusionOk="0" h="13527" w="13515">
                  <a:moveTo>
                    <a:pt x="6764" y="1"/>
                  </a:moveTo>
                  <a:lnTo>
                    <a:pt x="6406" y="13"/>
                  </a:lnTo>
                  <a:lnTo>
                    <a:pt x="5728" y="84"/>
                  </a:lnTo>
                  <a:lnTo>
                    <a:pt x="5073" y="215"/>
                  </a:lnTo>
                  <a:lnTo>
                    <a:pt x="4442" y="417"/>
                  </a:lnTo>
                  <a:lnTo>
                    <a:pt x="3834" y="667"/>
                  </a:lnTo>
                  <a:lnTo>
                    <a:pt x="3251" y="977"/>
                  </a:lnTo>
                  <a:lnTo>
                    <a:pt x="2715" y="1346"/>
                  </a:lnTo>
                  <a:lnTo>
                    <a:pt x="2215" y="1763"/>
                  </a:lnTo>
                  <a:lnTo>
                    <a:pt x="1763" y="2215"/>
                  </a:lnTo>
                  <a:lnTo>
                    <a:pt x="1346" y="2715"/>
                  </a:lnTo>
                  <a:lnTo>
                    <a:pt x="977" y="3263"/>
                  </a:lnTo>
                  <a:lnTo>
                    <a:pt x="667" y="3835"/>
                  </a:lnTo>
                  <a:lnTo>
                    <a:pt x="405" y="4442"/>
                  </a:lnTo>
                  <a:lnTo>
                    <a:pt x="215" y="5073"/>
                  </a:lnTo>
                  <a:lnTo>
                    <a:pt x="84" y="5728"/>
                  </a:lnTo>
                  <a:lnTo>
                    <a:pt x="12" y="6418"/>
                  </a:lnTo>
                  <a:lnTo>
                    <a:pt x="1" y="6764"/>
                  </a:lnTo>
                  <a:lnTo>
                    <a:pt x="12" y="7109"/>
                  </a:lnTo>
                  <a:lnTo>
                    <a:pt x="84" y="7800"/>
                  </a:lnTo>
                  <a:lnTo>
                    <a:pt x="215" y="8454"/>
                  </a:lnTo>
                  <a:lnTo>
                    <a:pt x="405" y="9086"/>
                  </a:lnTo>
                  <a:lnTo>
                    <a:pt x="667" y="9693"/>
                  </a:lnTo>
                  <a:lnTo>
                    <a:pt x="977" y="10264"/>
                  </a:lnTo>
                  <a:lnTo>
                    <a:pt x="1346" y="10812"/>
                  </a:lnTo>
                  <a:lnTo>
                    <a:pt x="1763" y="11312"/>
                  </a:lnTo>
                  <a:lnTo>
                    <a:pt x="2215" y="11765"/>
                  </a:lnTo>
                  <a:lnTo>
                    <a:pt x="2715" y="12181"/>
                  </a:lnTo>
                  <a:lnTo>
                    <a:pt x="3251" y="12550"/>
                  </a:lnTo>
                  <a:lnTo>
                    <a:pt x="3834" y="12860"/>
                  </a:lnTo>
                  <a:lnTo>
                    <a:pt x="4442" y="13110"/>
                  </a:lnTo>
                  <a:lnTo>
                    <a:pt x="5073" y="13312"/>
                  </a:lnTo>
                  <a:lnTo>
                    <a:pt x="5728" y="13443"/>
                  </a:lnTo>
                  <a:lnTo>
                    <a:pt x="6406" y="13515"/>
                  </a:lnTo>
                  <a:lnTo>
                    <a:pt x="6764" y="13527"/>
                  </a:lnTo>
                  <a:lnTo>
                    <a:pt x="7109" y="13515"/>
                  </a:lnTo>
                  <a:lnTo>
                    <a:pt x="7788" y="13443"/>
                  </a:lnTo>
                  <a:lnTo>
                    <a:pt x="8454" y="13312"/>
                  </a:lnTo>
                  <a:lnTo>
                    <a:pt x="9085" y="13110"/>
                  </a:lnTo>
                  <a:lnTo>
                    <a:pt x="9693" y="12860"/>
                  </a:lnTo>
                  <a:lnTo>
                    <a:pt x="10264" y="12550"/>
                  </a:lnTo>
                  <a:lnTo>
                    <a:pt x="10800" y="12181"/>
                  </a:lnTo>
                  <a:lnTo>
                    <a:pt x="11300" y="11765"/>
                  </a:lnTo>
                  <a:lnTo>
                    <a:pt x="11764" y="11312"/>
                  </a:lnTo>
                  <a:lnTo>
                    <a:pt x="12181" y="10812"/>
                  </a:lnTo>
                  <a:lnTo>
                    <a:pt x="12538" y="10264"/>
                  </a:lnTo>
                  <a:lnTo>
                    <a:pt x="12848" y="9693"/>
                  </a:lnTo>
                  <a:lnTo>
                    <a:pt x="13110" y="9086"/>
                  </a:lnTo>
                  <a:lnTo>
                    <a:pt x="13312" y="8454"/>
                  </a:lnTo>
                  <a:lnTo>
                    <a:pt x="13443" y="7800"/>
                  </a:lnTo>
                  <a:lnTo>
                    <a:pt x="13515" y="7109"/>
                  </a:lnTo>
                  <a:lnTo>
                    <a:pt x="13515" y="6764"/>
                  </a:lnTo>
                  <a:lnTo>
                    <a:pt x="13515" y="6418"/>
                  </a:lnTo>
                  <a:lnTo>
                    <a:pt x="13443" y="5728"/>
                  </a:lnTo>
                  <a:lnTo>
                    <a:pt x="13312" y="5073"/>
                  </a:lnTo>
                  <a:lnTo>
                    <a:pt x="13110" y="4442"/>
                  </a:lnTo>
                  <a:lnTo>
                    <a:pt x="12848" y="3835"/>
                  </a:lnTo>
                  <a:lnTo>
                    <a:pt x="12538" y="3263"/>
                  </a:lnTo>
                  <a:lnTo>
                    <a:pt x="12181" y="2715"/>
                  </a:lnTo>
                  <a:lnTo>
                    <a:pt x="11764" y="2215"/>
                  </a:lnTo>
                  <a:lnTo>
                    <a:pt x="11300" y="1763"/>
                  </a:lnTo>
                  <a:lnTo>
                    <a:pt x="10800" y="1346"/>
                  </a:lnTo>
                  <a:lnTo>
                    <a:pt x="10264" y="977"/>
                  </a:lnTo>
                  <a:lnTo>
                    <a:pt x="9693" y="667"/>
                  </a:lnTo>
                  <a:lnTo>
                    <a:pt x="9085" y="417"/>
                  </a:lnTo>
                  <a:lnTo>
                    <a:pt x="8454" y="215"/>
                  </a:lnTo>
                  <a:lnTo>
                    <a:pt x="7788" y="84"/>
                  </a:lnTo>
                  <a:lnTo>
                    <a:pt x="7109" y="13"/>
                  </a:lnTo>
                  <a:lnTo>
                    <a:pt x="676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22"/>
            <p:cNvSpPr/>
            <p:nvPr/>
          </p:nvSpPr>
          <p:spPr>
            <a:xfrm>
              <a:off x="5956536" y="2615110"/>
              <a:ext cx="645949" cy="646489"/>
            </a:xfrm>
            <a:custGeom>
              <a:rect b="b" l="l" r="r" t="t"/>
              <a:pathLst>
                <a:path extrusionOk="0" h="13527" w="13515">
                  <a:moveTo>
                    <a:pt x="6764" y="1"/>
                  </a:moveTo>
                  <a:lnTo>
                    <a:pt x="6406" y="13"/>
                  </a:lnTo>
                  <a:lnTo>
                    <a:pt x="5728" y="84"/>
                  </a:lnTo>
                  <a:lnTo>
                    <a:pt x="5073" y="215"/>
                  </a:lnTo>
                  <a:lnTo>
                    <a:pt x="4442" y="417"/>
                  </a:lnTo>
                  <a:lnTo>
                    <a:pt x="3834" y="667"/>
                  </a:lnTo>
                  <a:lnTo>
                    <a:pt x="3251" y="977"/>
                  </a:lnTo>
                  <a:lnTo>
                    <a:pt x="2715" y="1346"/>
                  </a:lnTo>
                  <a:lnTo>
                    <a:pt x="2215" y="1763"/>
                  </a:lnTo>
                  <a:lnTo>
                    <a:pt x="1763" y="2215"/>
                  </a:lnTo>
                  <a:lnTo>
                    <a:pt x="1346" y="2715"/>
                  </a:lnTo>
                  <a:lnTo>
                    <a:pt x="977" y="3263"/>
                  </a:lnTo>
                  <a:lnTo>
                    <a:pt x="667" y="3835"/>
                  </a:lnTo>
                  <a:lnTo>
                    <a:pt x="405" y="4442"/>
                  </a:lnTo>
                  <a:lnTo>
                    <a:pt x="215" y="5073"/>
                  </a:lnTo>
                  <a:lnTo>
                    <a:pt x="84" y="5728"/>
                  </a:lnTo>
                  <a:lnTo>
                    <a:pt x="12" y="6418"/>
                  </a:lnTo>
                  <a:lnTo>
                    <a:pt x="1" y="6764"/>
                  </a:lnTo>
                  <a:lnTo>
                    <a:pt x="12" y="7109"/>
                  </a:lnTo>
                  <a:lnTo>
                    <a:pt x="84" y="7800"/>
                  </a:lnTo>
                  <a:lnTo>
                    <a:pt x="215" y="8454"/>
                  </a:lnTo>
                  <a:lnTo>
                    <a:pt x="405" y="9086"/>
                  </a:lnTo>
                  <a:lnTo>
                    <a:pt x="667" y="9693"/>
                  </a:lnTo>
                  <a:lnTo>
                    <a:pt x="977" y="10264"/>
                  </a:lnTo>
                  <a:lnTo>
                    <a:pt x="1346" y="10812"/>
                  </a:lnTo>
                  <a:lnTo>
                    <a:pt x="1763" y="11312"/>
                  </a:lnTo>
                  <a:lnTo>
                    <a:pt x="2215" y="11765"/>
                  </a:lnTo>
                  <a:lnTo>
                    <a:pt x="2715" y="12181"/>
                  </a:lnTo>
                  <a:lnTo>
                    <a:pt x="3251" y="12550"/>
                  </a:lnTo>
                  <a:lnTo>
                    <a:pt x="3834" y="12860"/>
                  </a:lnTo>
                  <a:lnTo>
                    <a:pt x="4442" y="13110"/>
                  </a:lnTo>
                  <a:lnTo>
                    <a:pt x="5073" y="13312"/>
                  </a:lnTo>
                  <a:lnTo>
                    <a:pt x="5728" y="13443"/>
                  </a:lnTo>
                  <a:lnTo>
                    <a:pt x="6406" y="13515"/>
                  </a:lnTo>
                  <a:lnTo>
                    <a:pt x="6764" y="13527"/>
                  </a:lnTo>
                  <a:lnTo>
                    <a:pt x="7109" y="13515"/>
                  </a:lnTo>
                  <a:lnTo>
                    <a:pt x="7788" y="13443"/>
                  </a:lnTo>
                  <a:lnTo>
                    <a:pt x="8454" y="13312"/>
                  </a:lnTo>
                  <a:lnTo>
                    <a:pt x="9085" y="13110"/>
                  </a:lnTo>
                  <a:lnTo>
                    <a:pt x="9693" y="12860"/>
                  </a:lnTo>
                  <a:lnTo>
                    <a:pt x="10264" y="12550"/>
                  </a:lnTo>
                  <a:lnTo>
                    <a:pt x="10800" y="12181"/>
                  </a:lnTo>
                  <a:lnTo>
                    <a:pt x="11300" y="11765"/>
                  </a:lnTo>
                  <a:lnTo>
                    <a:pt x="11764" y="11312"/>
                  </a:lnTo>
                  <a:lnTo>
                    <a:pt x="12181" y="10812"/>
                  </a:lnTo>
                  <a:lnTo>
                    <a:pt x="12538" y="10264"/>
                  </a:lnTo>
                  <a:lnTo>
                    <a:pt x="12848" y="9693"/>
                  </a:lnTo>
                  <a:lnTo>
                    <a:pt x="13110" y="9086"/>
                  </a:lnTo>
                  <a:lnTo>
                    <a:pt x="13312" y="8454"/>
                  </a:lnTo>
                  <a:lnTo>
                    <a:pt x="13443" y="7800"/>
                  </a:lnTo>
                  <a:lnTo>
                    <a:pt x="13515" y="7109"/>
                  </a:lnTo>
                  <a:lnTo>
                    <a:pt x="13515" y="6764"/>
                  </a:lnTo>
                  <a:lnTo>
                    <a:pt x="13515" y="6418"/>
                  </a:lnTo>
                  <a:lnTo>
                    <a:pt x="13443" y="5728"/>
                  </a:lnTo>
                  <a:lnTo>
                    <a:pt x="13312" y="5073"/>
                  </a:lnTo>
                  <a:lnTo>
                    <a:pt x="13110" y="4442"/>
                  </a:lnTo>
                  <a:lnTo>
                    <a:pt x="12848" y="3835"/>
                  </a:lnTo>
                  <a:lnTo>
                    <a:pt x="12538" y="3263"/>
                  </a:lnTo>
                  <a:lnTo>
                    <a:pt x="12181" y="2715"/>
                  </a:lnTo>
                  <a:lnTo>
                    <a:pt x="11764" y="2215"/>
                  </a:lnTo>
                  <a:lnTo>
                    <a:pt x="11300" y="1763"/>
                  </a:lnTo>
                  <a:lnTo>
                    <a:pt x="10800" y="1346"/>
                  </a:lnTo>
                  <a:lnTo>
                    <a:pt x="10264" y="977"/>
                  </a:lnTo>
                  <a:lnTo>
                    <a:pt x="9693" y="667"/>
                  </a:lnTo>
                  <a:lnTo>
                    <a:pt x="9085" y="417"/>
                  </a:lnTo>
                  <a:lnTo>
                    <a:pt x="8454" y="215"/>
                  </a:lnTo>
                  <a:lnTo>
                    <a:pt x="7788" y="84"/>
                  </a:lnTo>
                  <a:lnTo>
                    <a:pt x="7109" y="13"/>
                  </a:lnTo>
                  <a:lnTo>
                    <a:pt x="676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22"/>
            <p:cNvSpPr/>
            <p:nvPr/>
          </p:nvSpPr>
          <p:spPr>
            <a:xfrm>
              <a:off x="4379138" y="2764055"/>
              <a:ext cx="348600" cy="348600"/>
            </a:xfrm>
            <a:prstGeom prst="mathPlus">
              <a:avLst>
                <a:gd fmla="val 15347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22"/>
            <p:cNvSpPr/>
            <p:nvPr/>
          </p:nvSpPr>
          <p:spPr>
            <a:xfrm>
              <a:off x="5529850" y="2764055"/>
              <a:ext cx="348600" cy="348600"/>
            </a:xfrm>
            <a:prstGeom prst="mathEqual">
              <a:avLst>
                <a:gd fmla="val 15140" name="adj1"/>
                <a:gd fmla="val 17011" name="adj2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3" name="Google Shape;423;p22"/>
          <p:cNvGrpSpPr/>
          <p:nvPr/>
        </p:nvGrpSpPr>
        <p:grpSpPr>
          <a:xfrm>
            <a:off x="3655124" y="3698603"/>
            <a:ext cx="5031687" cy="883922"/>
            <a:chOff x="3655124" y="3633628"/>
            <a:chExt cx="5031687" cy="883922"/>
          </a:xfrm>
        </p:grpSpPr>
        <p:grpSp>
          <p:nvGrpSpPr>
            <p:cNvPr id="424" name="Google Shape;424;p22"/>
            <p:cNvGrpSpPr/>
            <p:nvPr/>
          </p:nvGrpSpPr>
          <p:grpSpPr>
            <a:xfrm>
              <a:off x="6746088" y="3633628"/>
              <a:ext cx="1940723" cy="883922"/>
              <a:chOff x="6746088" y="3633628"/>
              <a:chExt cx="1940723" cy="883922"/>
            </a:xfrm>
          </p:grpSpPr>
          <p:sp>
            <p:nvSpPr>
              <p:cNvPr id="425" name="Google Shape;425;p22"/>
              <p:cNvSpPr txBox="1"/>
              <p:nvPr/>
            </p:nvSpPr>
            <p:spPr>
              <a:xfrm>
                <a:off x="6746111" y="3633628"/>
                <a:ext cx="1940700" cy="34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b="1" lang="en" sz="1800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Green</a:t>
                </a:r>
                <a:endParaRPr b="1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426" name="Google Shape;426;p22"/>
              <p:cNvSpPr txBox="1"/>
              <p:nvPr/>
            </p:nvSpPr>
            <p:spPr>
              <a:xfrm>
                <a:off x="6746088" y="3911250"/>
                <a:ext cx="1940700" cy="60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The Earth is the planet where we all live</a:t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427" name="Google Shape;427;p22"/>
            <p:cNvSpPr/>
            <p:nvPr/>
          </p:nvSpPr>
          <p:spPr>
            <a:xfrm>
              <a:off x="3655124" y="3752344"/>
              <a:ext cx="645949" cy="646489"/>
            </a:xfrm>
            <a:custGeom>
              <a:rect b="b" l="l" r="r" t="t"/>
              <a:pathLst>
                <a:path extrusionOk="0" h="13527" w="13515">
                  <a:moveTo>
                    <a:pt x="6764" y="1"/>
                  </a:moveTo>
                  <a:lnTo>
                    <a:pt x="6406" y="13"/>
                  </a:lnTo>
                  <a:lnTo>
                    <a:pt x="5728" y="84"/>
                  </a:lnTo>
                  <a:lnTo>
                    <a:pt x="5073" y="215"/>
                  </a:lnTo>
                  <a:lnTo>
                    <a:pt x="4442" y="417"/>
                  </a:lnTo>
                  <a:lnTo>
                    <a:pt x="3834" y="667"/>
                  </a:lnTo>
                  <a:lnTo>
                    <a:pt x="3251" y="977"/>
                  </a:lnTo>
                  <a:lnTo>
                    <a:pt x="2715" y="1346"/>
                  </a:lnTo>
                  <a:lnTo>
                    <a:pt x="2215" y="1763"/>
                  </a:lnTo>
                  <a:lnTo>
                    <a:pt x="1763" y="2215"/>
                  </a:lnTo>
                  <a:lnTo>
                    <a:pt x="1346" y="2715"/>
                  </a:lnTo>
                  <a:lnTo>
                    <a:pt x="977" y="3263"/>
                  </a:lnTo>
                  <a:lnTo>
                    <a:pt x="667" y="3835"/>
                  </a:lnTo>
                  <a:lnTo>
                    <a:pt x="405" y="4442"/>
                  </a:lnTo>
                  <a:lnTo>
                    <a:pt x="215" y="5073"/>
                  </a:lnTo>
                  <a:lnTo>
                    <a:pt x="84" y="5728"/>
                  </a:lnTo>
                  <a:lnTo>
                    <a:pt x="12" y="6418"/>
                  </a:lnTo>
                  <a:lnTo>
                    <a:pt x="1" y="6764"/>
                  </a:lnTo>
                  <a:lnTo>
                    <a:pt x="12" y="7109"/>
                  </a:lnTo>
                  <a:lnTo>
                    <a:pt x="84" y="7800"/>
                  </a:lnTo>
                  <a:lnTo>
                    <a:pt x="215" y="8454"/>
                  </a:lnTo>
                  <a:lnTo>
                    <a:pt x="405" y="9086"/>
                  </a:lnTo>
                  <a:lnTo>
                    <a:pt x="667" y="9693"/>
                  </a:lnTo>
                  <a:lnTo>
                    <a:pt x="977" y="10264"/>
                  </a:lnTo>
                  <a:lnTo>
                    <a:pt x="1346" y="10812"/>
                  </a:lnTo>
                  <a:lnTo>
                    <a:pt x="1763" y="11312"/>
                  </a:lnTo>
                  <a:lnTo>
                    <a:pt x="2215" y="11765"/>
                  </a:lnTo>
                  <a:lnTo>
                    <a:pt x="2715" y="12181"/>
                  </a:lnTo>
                  <a:lnTo>
                    <a:pt x="3251" y="12550"/>
                  </a:lnTo>
                  <a:lnTo>
                    <a:pt x="3834" y="12860"/>
                  </a:lnTo>
                  <a:lnTo>
                    <a:pt x="4442" y="13110"/>
                  </a:lnTo>
                  <a:lnTo>
                    <a:pt x="5073" y="13312"/>
                  </a:lnTo>
                  <a:lnTo>
                    <a:pt x="5728" y="13443"/>
                  </a:lnTo>
                  <a:lnTo>
                    <a:pt x="6406" y="13515"/>
                  </a:lnTo>
                  <a:lnTo>
                    <a:pt x="6764" y="13527"/>
                  </a:lnTo>
                  <a:lnTo>
                    <a:pt x="7109" y="13515"/>
                  </a:lnTo>
                  <a:lnTo>
                    <a:pt x="7788" y="13443"/>
                  </a:lnTo>
                  <a:lnTo>
                    <a:pt x="8454" y="13312"/>
                  </a:lnTo>
                  <a:lnTo>
                    <a:pt x="9085" y="13110"/>
                  </a:lnTo>
                  <a:lnTo>
                    <a:pt x="9693" y="12860"/>
                  </a:lnTo>
                  <a:lnTo>
                    <a:pt x="10264" y="12550"/>
                  </a:lnTo>
                  <a:lnTo>
                    <a:pt x="10800" y="12181"/>
                  </a:lnTo>
                  <a:lnTo>
                    <a:pt x="11300" y="11765"/>
                  </a:lnTo>
                  <a:lnTo>
                    <a:pt x="11764" y="11312"/>
                  </a:lnTo>
                  <a:lnTo>
                    <a:pt x="12181" y="10812"/>
                  </a:lnTo>
                  <a:lnTo>
                    <a:pt x="12538" y="10264"/>
                  </a:lnTo>
                  <a:lnTo>
                    <a:pt x="12848" y="9693"/>
                  </a:lnTo>
                  <a:lnTo>
                    <a:pt x="13110" y="9086"/>
                  </a:lnTo>
                  <a:lnTo>
                    <a:pt x="13312" y="8454"/>
                  </a:lnTo>
                  <a:lnTo>
                    <a:pt x="13443" y="7800"/>
                  </a:lnTo>
                  <a:lnTo>
                    <a:pt x="13515" y="7109"/>
                  </a:lnTo>
                  <a:lnTo>
                    <a:pt x="13515" y="6764"/>
                  </a:lnTo>
                  <a:lnTo>
                    <a:pt x="13515" y="6418"/>
                  </a:lnTo>
                  <a:lnTo>
                    <a:pt x="13443" y="5728"/>
                  </a:lnTo>
                  <a:lnTo>
                    <a:pt x="13312" y="5073"/>
                  </a:lnTo>
                  <a:lnTo>
                    <a:pt x="13110" y="4442"/>
                  </a:lnTo>
                  <a:lnTo>
                    <a:pt x="12848" y="3835"/>
                  </a:lnTo>
                  <a:lnTo>
                    <a:pt x="12538" y="3263"/>
                  </a:lnTo>
                  <a:lnTo>
                    <a:pt x="12181" y="2715"/>
                  </a:lnTo>
                  <a:lnTo>
                    <a:pt x="11764" y="2215"/>
                  </a:lnTo>
                  <a:lnTo>
                    <a:pt x="11300" y="1763"/>
                  </a:lnTo>
                  <a:lnTo>
                    <a:pt x="10800" y="1346"/>
                  </a:lnTo>
                  <a:lnTo>
                    <a:pt x="10264" y="977"/>
                  </a:lnTo>
                  <a:lnTo>
                    <a:pt x="9693" y="667"/>
                  </a:lnTo>
                  <a:lnTo>
                    <a:pt x="9085" y="417"/>
                  </a:lnTo>
                  <a:lnTo>
                    <a:pt x="8454" y="215"/>
                  </a:lnTo>
                  <a:lnTo>
                    <a:pt x="7788" y="84"/>
                  </a:lnTo>
                  <a:lnTo>
                    <a:pt x="7109" y="13"/>
                  </a:lnTo>
                  <a:lnTo>
                    <a:pt x="676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22"/>
            <p:cNvSpPr/>
            <p:nvPr/>
          </p:nvSpPr>
          <p:spPr>
            <a:xfrm>
              <a:off x="4805836" y="3752344"/>
              <a:ext cx="645949" cy="646489"/>
            </a:xfrm>
            <a:custGeom>
              <a:rect b="b" l="l" r="r" t="t"/>
              <a:pathLst>
                <a:path extrusionOk="0" h="13527" w="13515">
                  <a:moveTo>
                    <a:pt x="6764" y="1"/>
                  </a:moveTo>
                  <a:lnTo>
                    <a:pt x="6406" y="13"/>
                  </a:lnTo>
                  <a:lnTo>
                    <a:pt x="5728" y="84"/>
                  </a:lnTo>
                  <a:lnTo>
                    <a:pt x="5073" y="215"/>
                  </a:lnTo>
                  <a:lnTo>
                    <a:pt x="4442" y="417"/>
                  </a:lnTo>
                  <a:lnTo>
                    <a:pt x="3834" y="667"/>
                  </a:lnTo>
                  <a:lnTo>
                    <a:pt x="3251" y="977"/>
                  </a:lnTo>
                  <a:lnTo>
                    <a:pt x="2715" y="1346"/>
                  </a:lnTo>
                  <a:lnTo>
                    <a:pt x="2215" y="1763"/>
                  </a:lnTo>
                  <a:lnTo>
                    <a:pt x="1763" y="2215"/>
                  </a:lnTo>
                  <a:lnTo>
                    <a:pt x="1346" y="2715"/>
                  </a:lnTo>
                  <a:lnTo>
                    <a:pt x="977" y="3263"/>
                  </a:lnTo>
                  <a:lnTo>
                    <a:pt x="667" y="3835"/>
                  </a:lnTo>
                  <a:lnTo>
                    <a:pt x="405" y="4442"/>
                  </a:lnTo>
                  <a:lnTo>
                    <a:pt x="215" y="5073"/>
                  </a:lnTo>
                  <a:lnTo>
                    <a:pt x="84" y="5728"/>
                  </a:lnTo>
                  <a:lnTo>
                    <a:pt x="12" y="6418"/>
                  </a:lnTo>
                  <a:lnTo>
                    <a:pt x="1" y="6764"/>
                  </a:lnTo>
                  <a:lnTo>
                    <a:pt x="12" y="7109"/>
                  </a:lnTo>
                  <a:lnTo>
                    <a:pt x="84" y="7800"/>
                  </a:lnTo>
                  <a:lnTo>
                    <a:pt x="215" y="8454"/>
                  </a:lnTo>
                  <a:lnTo>
                    <a:pt x="405" y="9086"/>
                  </a:lnTo>
                  <a:lnTo>
                    <a:pt x="667" y="9693"/>
                  </a:lnTo>
                  <a:lnTo>
                    <a:pt x="977" y="10264"/>
                  </a:lnTo>
                  <a:lnTo>
                    <a:pt x="1346" y="10812"/>
                  </a:lnTo>
                  <a:lnTo>
                    <a:pt x="1763" y="11312"/>
                  </a:lnTo>
                  <a:lnTo>
                    <a:pt x="2215" y="11765"/>
                  </a:lnTo>
                  <a:lnTo>
                    <a:pt x="2715" y="12181"/>
                  </a:lnTo>
                  <a:lnTo>
                    <a:pt x="3251" y="12550"/>
                  </a:lnTo>
                  <a:lnTo>
                    <a:pt x="3834" y="12860"/>
                  </a:lnTo>
                  <a:lnTo>
                    <a:pt x="4442" y="13110"/>
                  </a:lnTo>
                  <a:lnTo>
                    <a:pt x="5073" y="13312"/>
                  </a:lnTo>
                  <a:lnTo>
                    <a:pt x="5728" y="13443"/>
                  </a:lnTo>
                  <a:lnTo>
                    <a:pt x="6406" y="13515"/>
                  </a:lnTo>
                  <a:lnTo>
                    <a:pt x="6764" y="13527"/>
                  </a:lnTo>
                  <a:lnTo>
                    <a:pt x="7109" y="13515"/>
                  </a:lnTo>
                  <a:lnTo>
                    <a:pt x="7788" y="13443"/>
                  </a:lnTo>
                  <a:lnTo>
                    <a:pt x="8454" y="13312"/>
                  </a:lnTo>
                  <a:lnTo>
                    <a:pt x="9085" y="13110"/>
                  </a:lnTo>
                  <a:lnTo>
                    <a:pt x="9693" y="12860"/>
                  </a:lnTo>
                  <a:lnTo>
                    <a:pt x="10264" y="12550"/>
                  </a:lnTo>
                  <a:lnTo>
                    <a:pt x="10800" y="12181"/>
                  </a:lnTo>
                  <a:lnTo>
                    <a:pt x="11300" y="11765"/>
                  </a:lnTo>
                  <a:lnTo>
                    <a:pt x="11764" y="11312"/>
                  </a:lnTo>
                  <a:lnTo>
                    <a:pt x="12181" y="10812"/>
                  </a:lnTo>
                  <a:lnTo>
                    <a:pt x="12538" y="10264"/>
                  </a:lnTo>
                  <a:lnTo>
                    <a:pt x="12848" y="9693"/>
                  </a:lnTo>
                  <a:lnTo>
                    <a:pt x="13110" y="9086"/>
                  </a:lnTo>
                  <a:lnTo>
                    <a:pt x="13312" y="8454"/>
                  </a:lnTo>
                  <a:lnTo>
                    <a:pt x="13443" y="7800"/>
                  </a:lnTo>
                  <a:lnTo>
                    <a:pt x="13515" y="7109"/>
                  </a:lnTo>
                  <a:lnTo>
                    <a:pt x="13515" y="6764"/>
                  </a:lnTo>
                  <a:lnTo>
                    <a:pt x="13515" y="6418"/>
                  </a:lnTo>
                  <a:lnTo>
                    <a:pt x="13443" y="5728"/>
                  </a:lnTo>
                  <a:lnTo>
                    <a:pt x="13312" y="5073"/>
                  </a:lnTo>
                  <a:lnTo>
                    <a:pt x="13110" y="4442"/>
                  </a:lnTo>
                  <a:lnTo>
                    <a:pt x="12848" y="3835"/>
                  </a:lnTo>
                  <a:lnTo>
                    <a:pt x="12538" y="3263"/>
                  </a:lnTo>
                  <a:lnTo>
                    <a:pt x="12181" y="2715"/>
                  </a:lnTo>
                  <a:lnTo>
                    <a:pt x="11764" y="2215"/>
                  </a:lnTo>
                  <a:lnTo>
                    <a:pt x="11300" y="1763"/>
                  </a:lnTo>
                  <a:lnTo>
                    <a:pt x="10800" y="1346"/>
                  </a:lnTo>
                  <a:lnTo>
                    <a:pt x="10264" y="977"/>
                  </a:lnTo>
                  <a:lnTo>
                    <a:pt x="9693" y="667"/>
                  </a:lnTo>
                  <a:lnTo>
                    <a:pt x="9085" y="417"/>
                  </a:lnTo>
                  <a:lnTo>
                    <a:pt x="8454" y="215"/>
                  </a:lnTo>
                  <a:lnTo>
                    <a:pt x="7788" y="84"/>
                  </a:lnTo>
                  <a:lnTo>
                    <a:pt x="7109" y="13"/>
                  </a:lnTo>
                  <a:lnTo>
                    <a:pt x="676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22"/>
            <p:cNvSpPr/>
            <p:nvPr/>
          </p:nvSpPr>
          <p:spPr>
            <a:xfrm>
              <a:off x="5956536" y="3752344"/>
              <a:ext cx="645949" cy="646489"/>
            </a:xfrm>
            <a:custGeom>
              <a:rect b="b" l="l" r="r" t="t"/>
              <a:pathLst>
                <a:path extrusionOk="0" h="13527" w="13515">
                  <a:moveTo>
                    <a:pt x="6764" y="1"/>
                  </a:moveTo>
                  <a:lnTo>
                    <a:pt x="6406" y="13"/>
                  </a:lnTo>
                  <a:lnTo>
                    <a:pt x="5728" y="84"/>
                  </a:lnTo>
                  <a:lnTo>
                    <a:pt x="5073" y="215"/>
                  </a:lnTo>
                  <a:lnTo>
                    <a:pt x="4442" y="417"/>
                  </a:lnTo>
                  <a:lnTo>
                    <a:pt x="3834" y="667"/>
                  </a:lnTo>
                  <a:lnTo>
                    <a:pt x="3251" y="977"/>
                  </a:lnTo>
                  <a:lnTo>
                    <a:pt x="2715" y="1346"/>
                  </a:lnTo>
                  <a:lnTo>
                    <a:pt x="2215" y="1763"/>
                  </a:lnTo>
                  <a:lnTo>
                    <a:pt x="1763" y="2215"/>
                  </a:lnTo>
                  <a:lnTo>
                    <a:pt x="1346" y="2715"/>
                  </a:lnTo>
                  <a:lnTo>
                    <a:pt x="977" y="3263"/>
                  </a:lnTo>
                  <a:lnTo>
                    <a:pt x="667" y="3835"/>
                  </a:lnTo>
                  <a:lnTo>
                    <a:pt x="405" y="4442"/>
                  </a:lnTo>
                  <a:lnTo>
                    <a:pt x="215" y="5073"/>
                  </a:lnTo>
                  <a:lnTo>
                    <a:pt x="84" y="5728"/>
                  </a:lnTo>
                  <a:lnTo>
                    <a:pt x="12" y="6418"/>
                  </a:lnTo>
                  <a:lnTo>
                    <a:pt x="1" y="6764"/>
                  </a:lnTo>
                  <a:lnTo>
                    <a:pt x="12" y="7109"/>
                  </a:lnTo>
                  <a:lnTo>
                    <a:pt x="84" y="7800"/>
                  </a:lnTo>
                  <a:lnTo>
                    <a:pt x="215" y="8454"/>
                  </a:lnTo>
                  <a:lnTo>
                    <a:pt x="405" y="9086"/>
                  </a:lnTo>
                  <a:lnTo>
                    <a:pt x="667" y="9693"/>
                  </a:lnTo>
                  <a:lnTo>
                    <a:pt x="977" y="10264"/>
                  </a:lnTo>
                  <a:lnTo>
                    <a:pt x="1346" y="10812"/>
                  </a:lnTo>
                  <a:lnTo>
                    <a:pt x="1763" y="11312"/>
                  </a:lnTo>
                  <a:lnTo>
                    <a:pt x="2215" y="11765"/>
                  </a:lnTo>
                  <a:lnTo>
                    <a:pt x="2715" y="12181"/>
                  </a:lnTo>
                  <a:lnTo>
                    <a:pt x="3251" y="12550"/>
                  </a:lnTo>
                  <a:lnTo>
                    <a:pt x="3834" y="12860"/>
                  </a:lnTo>
                  <a:lnTo>
                    <a:pt x="4442" y="13110"/>
                  </a:lnTo>
                  <a:lnTo>
                    <a:pt x="5073" y="13312"/>
                  </a:lnTo>
                  <a:lnTo>
                    <a:pt x="5728" y="13443"/>
                  </a:lnTo>
                  <a:lnTo>
                    <a:pt x="6406" y="13515"/>
                  </a:lnTo>
                  <a:lnTo>
                    <a:pt x="6764" y="13527"/>
                  </a:lnTo>
                  <a:lnTo>
                    <a:pt x="7109" y="13515"/>
                  </a:lnTo>
                  <a:lnTo>
                    <a:pt x="7788" y="13443"/>
                  </a:lnTo>
                  <a:lnTo>
                    <a:pt x="8454" y="13312"/>
                  </a:lnTo>
                  <a:lnTo>
                    <a:pt x="9085" y="13110"/>
                  </a:lnTo>
                  <a:lnTo>
                    <a:pt x="9693" y="12860"/>
                  </a:lnTo>
                  <a:lnTo>
                    <a:pt x="10264" y="12550"/>
                  </a:lnTo>
                  <a:lnTo>
                    <a:pt x="10800" y="12181"/>
                  </a:lnTo>
                  <a:lnTo>
                    <a:pt x="11300" y="11765"/>
                  </a:lnTo>
                  <a:lnTo>
                    <a:pt x="11764" y="11312"/>
                  </a:lnTo>
                  <a:lnTo>
                    <a:pt x="12181" y="10812"/>
                  </a:lnTo>
                  <a:lnTo>
                    <a:pt x="12538" y="10264"/>
                  </a:lnTo>
                  <a:lnTo>
                    <a:pt x="12848" y="9693"/>
                  </a:lnTo>
                  <a:lnTo>
                    <a:pt x="13110" y="9086"/>
                  </a:lnTo>
                  <a:lnTo>
                    <a:pt x="13312" y="8454"/>
                  </a:lnTo>
                  <a:lnTo>
                    <a:pt x="13443" y="7800"/>
                  </a:lnTo>
                  <a:lnTo>
                    <a:pt x="13515" y="7109"/>
                  </a:lnTo>
                  <a:lnTo>
                    <a:pt x="13515" y="6764"/>
                  </a:lnTo>
                  <a:lnTo>
                    <a:pt x="13515" y="6418"/>
                  </a:lnTo>
                  <a:lnTo>
                    <a:pt x="13443" y="5728"/>
                  </a:lnTo>
                  <a:lnTo>
                    <a:pt x="13312" y="5073"/>
                  </a:lnTo>
                  <a:lnTo>
                    <a:pt x="13110" y="4442"/>
                  </a:lnTo>
                  <a:lnTo>
                    <a:pt x="12848" y="3835"/>
                  </a:lnTo>
                  <a:lnTo>
                    <a:pt x="12538" y="3263"/>
                  </a:lnTo>
                  <a:lnTo>
                    <a:pt x="12181" y="2715"/>
                  </a:lnTo>
                  <a:lnTo>
                    <a:pt x="11764" y="2215"/>
                  </a:lnTo>
                  <a:lnTo>
                    <a:pt x="11300" y="1763"/>
                  </a:lnTo>
                  <a:lnTo>
                    <a:pt x="10800" y="1346"/>
                  </a:lnTo>
                  <a:lnTo>
                    <a:pt x="10264" y="977"/>
                  </a:lnTo>
                  <a:lnTo>
                    <a:pt x="9693" y="667"/>
                  </a:lnTo>
                  <a:lnTo>
                    <a:pt x="9085" y="417"/>
                  </a:lnTo>
                  <a:lnTo>
                    <a:pt x="8454" y="215"/>
                  </a:lnTo>
                  <a:lnTo>
                    <a:pt x="7788" y="84"/>
                  </a:lnTo>
                  <a:lnTo>
                    <a:pt x="7109" y="13"/>
                  </a:lnTo>
                  <a:lnTo>
                    <a:pt x="676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22"/>
            <p:cNvSpPr/>
            <p:nvPr/>
          </p:nvSpPr>
          <p:spPr>
            <a:xfrm>
              <a:off x="4379138" y="3901289"/>
              <a:ext cx="348600" cy="348600"/>
            </a:xfrm>
            <a:prstGeom prst="mathPlus">
              <a:avLst>
                <a:gd fmla="val 15347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22"/>
            <p:cNvSpPr/>
            <p:nvPr/>
          </p:nvSpPr>
          <p:spPr>
            <a:xfrm>
              <a:off x="5529850" y="3901289"/>
              <a:ext cx="348600" cy="348600"/>
            </a:xfrm>
            <a:prstGeom prst="mathEqual">
              <a:avLst>
                <a:gd fmla="val 15140" name="adj1"/>
                <a:gd fmla="val 17011" name="adj2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23"/>
          <p:cNvSpPr/>
          <p:nvPr/>
        </p:nvSpPr>
        <p:spPr>
          <a:xfrm>
            <a:off x="1933894" y="1349375"/>
            <a:ext cx="1245300" cy="31683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23"/>
          <p:cNvSpPr/>
          <p:nvPr/>
        </p:nvSpPr>
        <p:spPr>
          <a:xfrm>
            <a:off x="3277528" y="1349375"/>
            <a:ext cx="1245300" cy="31683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23"/>
          <p:cNvSpPr/>
          <p:nvPr/>
        </p:nvSpPr>
        <p:spPr>
          <a:xfrm>
            <a:off x="4621166" y="1349375"/>
            <a:ext cx="1245300" cy="31683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23"/>
          <p:cNvSpPr/>
          <p:nvPr/>
        </p:nvSpPr>
        <p:spPr>
          <a:xfrm>
            <a:off x="5964796" y="1349375"/>
            <a:ext cx="1245300" cy="31683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23"/>
          <p:cNvSpPr/>
          <p:nvPr/>
        </p:nvSpPr>
        <p:spPr>
          <a:xfrm>
            <a:off x="7308423" y="1349375"/>
            <a:ext cx="1245300" cy="31683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23"/>
          <p:cNvSpPr/>
          <p:nvPr/>
        </p:nvSpPr>
        <p:spPr>
          <a:xfrm>
            <a:off x="590250" y="1349375"/>
            <a:ext cx="1245300" cy="31683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23"/>
          <p:cNvSpPr txBox="1"/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Match Colors Infographics</a:t>
            </a:r>
            <a:endParaRPr sz="2400"/>
          </a:p>
        </p:txBody>
      </p:sp>
      <p:grpSp>
        <p:nvGrpSpPr>
          <p:cNvPr id="443" name="Google Shape;443;p23"/>
          <p:cNvGrpSpPr/>
          <p:nvPr/>
        </p:nvGrpSpPr>
        <p:grpSpPr>
          <a:xfrm>
            <a:off x="735441" y="1999332"/>
            <a:ext cx="954981" cy="954806"/>
            <a:chOff x="1165979" y="1488082"/>
            <a:chExt cx="954981" cy="954806"/>
          </a:xfrm>
        </p:grpSpPr>
        <p:sp>
          <p:nvSpPr>
            <p:cNvPr id="444" name="Google Shape;444;p23"/>
            <p:cNvSpPr/>
            <p:nvPr/>
          </p:nvSpPr>
          <p:spPr>
            <a:xfrm>
              <a:off x="1306363" y="1488082"/>
              <a:ext cx="814597" cy="814409"/>
            </a:xfrm>
            <a:custGeom>
              <a:rect b="b" l="l" r="r" t="t"/>
              <a:pathLst>
                <a:path extrusionOk="0" h="28389" w="28398">
                  <a:moveTo>
                    <a:pt x="10966" y="0"/>
                  </a:moveTo>
                  <a:lnTo>
                    <a:pt x="9377" y="152"/>
                  </a:lnTo>
                  <a:lnTo>
                    <a:pt x="7805" y="456"/>
                  </a:lnTo>
                  <a:lnTo>
                    <a:pt x="6260" y="911"/>
                  </a:lnTo>
                  <a:lnTo>
                    <a:pt x="4760" y="1518"/>
                  </a:lnTo>
                  <a:lnTo>
                    <a:pt x="3304" y="2277"/>
                  </a:lnTo>
                  <a:lnTo>
                    <a:pt x="2269" y="2956"/>
                  </a:lnTo>
                  <a:lnTo>
                    <a:pt x="1590" y="3447"/>
                  </a:lnTo>
                  <a:lnTo>
                    <a:pt x="938" y="3983"/>
                  </a:lnTo>
                  <a:lnTo>
                    <a:pt x="304" y="4555"/>
                  </a:lnTo>
                  <a:lnTo>
                    <a:pt x="0" y="4858"/>
                  </a:lnTo>
                  <a:lnTo>
                    <a:pt x="706" y="5617"/>
                  </a:lnTo>
                  <a:lnTo>
                    <a:pt x="7305" y="12261"/>
                  </a:lnTo>
                  <a:lnTo>
                    <a:pt x="16128" y="21093"/>
                  </a:lnTo>
                  <a:lnTo>
                    <a:pt x="22772" y="27683"/>
                  </a:lnTo>
                  <a:lnTo>
                    <a:pt x="23531" y="28389"/>
                  </a:lnTo>
                  <a:lnTo>
                    <a:pt x="23834" y="28085"/>
                  </a:lnTo>
                  <a:lnTo>
                    <a:pt x="24406" y="27451"/>
                  </a:lnTo>
                  <a:lnTo>
                    <a:pt x="24942" y="26799"/>
                  </a:lnTo>
                  <a:lnTo>
                    <a:pt x="25433" y="26129"/>
                  </a:lnTo>
                  <a:lnTo>
                    <a:pt x="26112" y="25085"/>
                  </a:lnTo>
                  <a:lnTo>
                    <a:pt x="26871" y="23638"/>
                  </a:lnTo>
                  <a:lnTo>
                    <a:pt x="27478" y="22129"/>
                  </a:lnTo>
                  <a:lnTo>
                    <a:pt x="27933" y="20584"/>
                  </a:lnTo>
                  <a:lnTo>
                    <a:pt x="28246" y="19012"/>
                  </a:lnTo>
                  <a:lnTo>
                    <a:pt x="28398" y="17423"/>
                  </a:lnTo>
                  <a:lnTo>
                    <a:pt x="28398" y="15824"/>
                  </a:lnTo>
                  <a:lnTo>
                    <a:pt x="28246" y="14235"/>
                  </a:lnTo>
                  <a:lnTo>
                    <a:pt x="27933" y="12663"/>
                  </a:lnTo>
                  <a:lnTo>
                    <a:pt x="27478" y="11118"/>
                  </a:lnTo>
                  <a:lnTo>
                    <a:pt x="26871" y="9618"/>
                  </a:lnTo>
                  <a:lnTo>
                    <a:pt x="26112" y="8162"/>
                  </a:lnTo>
                  <a:lnTo>
                    <a:pt x="25433" y="7126"/>
                  </a:lnTo>
                  <a:lnTo>
                    <a:pt x="24942" y="6448"/>
                  </a:lnTo>
                  <a:lnTo>
                    <a:pt x="24406" y="5796"/>
                  </a:lnTo>
                  <a:lnTo>
                    <a:pt x="23834" y="5162"/>
                  </a:lnTo>
                  <a:lnTo>
                    <a:pt x="23531" y="4858"/>
                  </a:lnTo>
                  <a:lnTo>
                    <a:pt x="23227" y="4555"/>
                  </a:lnTo>
                  <a:lnTo>
                    <a:pt x="22593" y="3983"/>
                  </a:lnTo>
                  <a:lnTo>
                    <a:pt x="21941" y="3447"/>
                  </a:lnTo>
                  <a:lnTo>
                    <a:pt x="21263" y="2956"/>
                  </a:lnTo>
                  <a:lnTo>
                    <a:pt x="20227" y="2277"/>
                  </a:lnTo>
                  <a:lnTo>
                    <a:pt x="18771" y="1518"/>
                  </a:lnTo>
                  <a:lnTo>
                    <a:pt x="17271" y="911"/>
                  </a:lnTo>
                  <a:lnTo>
                    <a:pt x="15726" y="456"/>
                  </a:lnTo>
                  <a:lnTo>
                    <a:pt x="14154" y="152"/>
                  </a:lnTo>
                  <a:lnTo>
                    <a:pt x="12565" y="0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23"/>
            <p:cNvSpPr/>
            <p:nvPr/>
          </p:nvSpPr>
          <p:spPr>
            <a:xfrm>
              <a:off x="1165979" y="1628220"/>
              <a:ext cx="814625" cy="814668"/>
            </a:xfrm>
            <a:custGeom>
              <a:rect b="b" l="l" r="r" t="t"/>
              <a:pathLst>
                <a:path extrusionOk="0" h="28398" w="28399">
                  <a:moveTo>
                    <a:pt x="4868" y="0"/>
                  </a:moveTo>
                  <a:lnTo>
                    <a:pt x="4564" y="304"/>
                  </a:lnTo>
                  <a:lnTo>
                    <a:pt x="3992" y="938"/>
                  </a:lnTo>
                  <a:lnTo>
                    <a:pt x="3457" y="1590"/>
                  </a:lnTo>
                  <a:lnTo>
                    <a:pt x="2965" y="2268"/>
                  </a:lnTo>
                  <a:lnTo>
                    <a:pt x="2287" y="3304"/>
                  </a:lnTo>
                  <a:lnTo>
                    <a:pt x="1528" y="4760"/>
                  </a:lnTo>
                  <a:lnTo>
                    <a:pt x="920" y="6260"/>
                  </a:lnTo>
                  <a:lnTo>
                    <a:pt x="456" y="7805"/>
                  </a:lnTo>
                  <a:lnTo>
                    <a:pt x="153" y="9376"/>
                  </a:lnTo>
                  <a:lnTo>
                    <a:pt x="1" y="10966"/>
                  </a:lnTo>
                  <a:lnTo>
                    <a:pt x="1" y="12564"/>
                  </a:lnTo>
                  <a:lnTo>
                    <a:pt x="153" y="14154"/>
                  </a:lnTo>
                  <a:lnTo>
                    <a:pt x="456" y="15726"/>
                  </a:lnTo>
                  <a:lnTo>
                    <a:pt x="920" y="17271"/>
                  </a:lnTo>
                  <a:lnTo>
                    <a:pt x="1528" y="18780"/>
                  </a:lnTo>
                  <a:lnTo>
                    <a:pt x="2287" y="20226"/>
                  </a:lnTo>
                  <a:lnTo>
                    <a:pt x="2965" y="21271"/>
                  </a:lnTo>
                  <a:lnTo>
                    <a:pt x="3457" y="21941"/>
                  </a:lnTo>
                  <a:lnTo>
                    <a:pt x="3992" y="22593"/>
                  </a:lnTo>
                  <a:lnTo>
                    <a:pt x="4564" y="23227"/>
                  </a:lnTo>
                  <a:lnTo>
                    <a:pt x="4868" y="23530"/>
                  </a:lnTo>
                  <a:lnTo>
                    <a:pt x="5171" y="23834"/>
                  </a:lnTo>
                  <a:lnTo>
                    <a:pt x="5805" y="24406"/>
                  </a:lnTo>
                  <a:lnTo>
                    <a:pt x="6457" y="24941"/>
                  </a:lnTo>
                  <a:lnTo>
                    <a:pt x="7127" y="25432"/>
                  </a:lnTo>
                  <a:lnTo>
                    <a:pt x="8172" y="26111"/>
                  </a:lnTo>
                  <a:lnTo>
                    <a:pt x="9618" y="26870"/>
                  </a:lnTo>
                  <a:lnTo>
                    <a:pt x="11127" y="27477"/>
                  </a:lnTo>
                  <a:lnTo>
                    <a:pt x="12672" y="27942"/>
                  </a:lnTo>
                  <a:lnTo>
                    <a:pt x="14244" y="28245"/>
                  </a:lnTo>
                  <a:lnTo>
                    <a:pt x="15834" y="28397"/>
                  </a:lnTo>
                  <a:lnTo>
                    <a:pt x="17432" y="28397"/>
                  </a:lnTo>
                  <a:lnTo>
                    <a:pt x="19022" y="28245"/>
                  </a:lnTo>
                  <a:lnTo>
                    <a:pt x="20593" y="27942"/>
                  </a:lnTo>
                  <a:lnTo>
                    <a:pt x="22138" y="27477"/>
                  </a:lnTo>
                  <a:lnTo>
                    <a:pt x="23638" y="26870"/>
                  </a:lnTo>
                  <a:lnTo>
                    <a:pt x="25094" y="26111"/>
                  </a:lnTo>
                  <a:lnTo>
                    <a:pt x="26130" y="25432"/>
                  </a:lnTo>
                  <a:lnTo>
                    <a:pt x="26808" y="24941"/>
                  </a:lnTo>
                  <a:lnTo>
                    <a:pt x="27460" y="24406"/>
                  </a:lnTo>
                  <a:lnTo>
                    <a:pt x="28094" y="23834"/>
                  </a:lnTo>
                  <a:lnTo>
                    <a:pt x="28398" y="23530"/>
                  </a:lnTo>
                  <a:lnTo>
                    <a:pt x="27684" y="22771"/>
                  </a:lnTo>
                  <a:lnTo>
                    <a:pt x="21093" y="16127"/>
                  </a:lnTo>
                  <a:lnTo>
                    <a:pt x="12270" y="7305"/>
                  </a:lnTo>
                  <a:lnTo>
                    <a:pt x="5627" y="714"/>
                  </a:lnTo>
                  <a:lnTo>
                    <a:pt x="4868" y="0"/>
                  </a:lnTo>
                  <a:close/>
                </a:path>
              </a:pathLst>
            </a:custGeom>
            <a:solidFill>
              <a:srgbClr val="7EB23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6" name="Google Shape;446;p23"/>
          <p:cNvGrpSpPr/>
          <p:nvPr/>
        </p:nvGrpSpPr>
        <p:grpSpPr>
          <a:xfrm>
            <a:off x="2079064" y="1999332"/>
            <a:ext cx="954981" cy="954806"/>
            <a:chOff x="2337388" y="1488082"/>
            <a:chExt cx="954981" cy="954806"/>
          </a:xfrm>
        </p:grpSpPr>
        <p:sp>
          <p:nvSpPr>
            <p:cNvPr id="447" name="Google Shape;447;p23"/>
            <p:cNvSpPr/>
            <p:nvPr/>
          </p:nvSpPr>
          <p:spPr>
            <a:xfrm>
              <a:off x="2477772" y="1488082"/>
              <a:ext cx="814597" cy="814409"/>
            </a:xfrm>
            <a:custGeom>
              <a:rect b="b" l="l" r="r" t="t"/>
              <a:pathLst>
                <a:path extrusionOk="0" h="28389" w="28398">
                  <a:moveTo>
                    <a:pt x="10966" y="0"/>
                  </a:moveTo>
                  <a:lnTo>
                    <a:pt x="9377" y="152"/>
                  </a:lnTo>
                  <a:lnTo>
                    <a:pt x="7805" y="456"/>
                  </a:lnTo>
                  <a:lnTo>
                    <a:pt x="6260" y="911"/>
                  </a:lnTo>
                  <a:lnTo>
                    <a:pt x="4760" y="1518"/>
                  </a:lnTo>
                  <a:lnTo>
                    <a:pt x="3304" y="2277"/>
                  </a:lnTo>
                  <a:lnTo>
                    <a:pt x="2268" y="2956"/>
                  </a:lnTo>
                  <a:lnTo>
                    <a:pt x="1590" y="3447"/>
                  </a:lnTo>
                  <a:lnTo>
                    <a:pt x="938" y="3983"/>
                  </a:lnTo>
                  <a:lnTo>
                    <a:pt x="304" y="4555"/>
                  </a:lnTo>
                  <a:lnTo>
                    <a:pt x="0" y="4858"/>
                  </a:lnTo>
                  <a:lnTo>
                    <a:pt x="706" y="5617"/>
                  </a:lnTo>
                  <a:lnTo>
                    <a:pt x="7305" y="12261"/>
                  </a:lnTo>
                  <a:lnTo>
                    <a:pt x="16128" y="21093"/>
                  </a:lnTo>
                  <a:lnTo>
                    <a:pt x="22771" y="27683"/>
                  </a:lnTo>
                  <a:lnTo>
                    <a:pt x="23531" y="28389"/>
                  </a:lnTo>
                  <a:lnTo>
                    <a:pt x="23834" y="28085"/>
                  </a:lnTo>
                  <a:lnTo>
                    <a:pt x="24406" y="27451"/>
                  </a:lnTo>
                  <a:lnTo>
                    <a:pt x="24941" y="26799"/>
                  </a:lnTo>
                  <a:lnTo>
                    <a:pt x="25433" y="26129"/>
                  </a:lnTo>
                  <a:lnTo>
                    <a:pt x="26111" y="25085"/>
                  </a:lnTo>
                  <a:lnTo>
                    <a:pt x="26870" y="23638"/>
                  </a:lnTo>
                  <a:lnTo>
                    <a:pt x="27478" y="22129"/>
                  </a:lnTo>
                  <a:lnTo>
                    <a:pt x="27933" y="20584"/>
                  </a:lnTo>
                  <a:lnTo>
                    <a:pt x="28246" y="19012"/>
                  </a:lnTo>
                  <a:lnTo>
                    <a:pt x="28397" y="17423"/>
                  </a:lnTo>
                  <a:lnTo>
                    <a:pt x="28397" y="15824"/>
                  </a:lnTo>
                  <a:lnTo>
                    <a:pt x="28246" y="14235"/>
                  </a:lnTo>
                  <a:lnTo>
                    <a:pt x="27933" y="12663"/>
                  </a:lnTo>
                  <a:lnTo>
                    <a:pt x="27478" y="11118"/>
                  </a:lnTo>
                  <a:lnTo>
                    <a:pt x="26870" y="9618"/>
                  </a:lnTo>
                  <a:lnTo>
                    <a:pt x="26111" y="8162"/>
                  </a:lnTo>
                  <a:lnTo>
                    <a:pt x="25433" y="7126"/>
                  </a:lnTo>
                  <a:lnTo>
                    <a:pt x="24941" y="6448"/>
                  </a:lnTo>
                  <a:lnTo>
                    <a:pt x="24406" y="5796"/>
                  </a:lnTo>
                  <a:lnTo>
                    <a:pt x="23834" y="5162"/>
                  </a:lnTo>
                  <a:lnTo>
                    <a:pt x="23531" y="4858"/>
                  </a:lnTo>
                  <a:lnTo>
                    <a:pt x="23227" y="4555"/>
                  </a:lnTo>
                  <a:lnTo>
                    <a:pt x="22593" y="3983"/>
                  </a:lnTo>
                  <a:lnTo>
                    <a:pt x="21941" y="3447"/>
                  </a:lnTo>
                  <a:lnTo>
                    <a:pt x="21262" y="2956"/>
                  </a:lnTo>
                  <a:lnTo>
                    <a:pt x="20226" y="2277"/>
                  </a:lnTo>
                  <a:lnTo>
                    <a:pt x="18771" y="1518"/>
                  </a:lnTo>
                  <a:lnTo>
                    <a:pt x="17271" y="911"/>
                  </a:lnTo>
                  <a:lnTo>
                    <a:pt x="15726" y="456"/>
                  </a:lnTo>
                  <a:lnTo>
                    <a:pt x="14154" y="152"/>
                  </a:lnTo>
                  <a:lnTo>
                    <a:pt x="12565" y="0"/>
                  </a:lnTo>
                  <a:close/>
                </a:path>
              </a:pathLst>
            </a:custGeom>
            <a:solidFill>
              <a:srgbClr val="D8DF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23"/>
            <p:cNvSpPr/>
            <p:nvPr/>
          </p:nvSpPr>
          <p:spPr>
            <a:xfrm>
              <a:off x="2337388" y="1628220"/>
              <a:ext cx="814597" cy="814668"/>
            </a:xfrm>
            <a:custGeom>
              <a:rect b="b" l="l" r="r" t="t"/>
              <a:pathLst>
                <a:path extrusionOk="0" h="28398" w="28398">
                  <a:moveTo>
                    <a:pt x="4867" y="0"/>
                  </a:moveTo>
                  <a:lnTo>
                    <a:pt x="4564" y="304"/>
                  </a:lnTo>
                  <a:lnTo>
                    <a:pt x="3992" y="938"/>
                  </a:lnTo>
                  <a:lnTo>
                    <a:pt x="3456" y="1590"/>
                  </a:lnTo>
                  <a:lnTo>
                    <a:pt x="2965" y="2268"/>
                  </a:lnTo>
                  <a:lnTo>
                    <a:pt x="2287" y="3304"/>
                  </a:lnTo>
                  <a:lnTo>
                    <a:pt x="1527" y="4760"/>
                  </a:lnTo>
                  <a:lnTo>
                    <a:pt x="920" y="6260"/>
                  </a:lnTo>
                  <a:lnTo>
                    <a:pt x="456" y="7805"/>
                  </a:lnTo>
                  <a:lnTo>
                    <a:pt x="152" y="9376"/>
                  </a:lnTo>
                  <a:lnTo>
                    <a:pt x="0" y="10966"/>
                  </a:lnTo>
                  <a:lnTo>
                    <a:pt x="0" y="12564"/>
                  </a:lnTo>
                  <a:lnTo>
                    <a:pt x="152" y="14154"/>
                  </a:lnTo>
                  <a:lnTo>
                    <a:pt x="456" y="15726"/>
                  </a:lnTo>
                  <a:lnTo>
                    <a:pt x="920" y="17271"/>
                  </a:lnTo>
                  <a:lnTo>
                    <a:pt x="1527" y="18780"/>
                  </a:lnTo>
                  <a:lnTo>
                    <a:pt x="2287" y="20226"/>
                  </a:lnTo>
                  <a:lnTo>
                    <a:pt x="2965" y="21271"/>
                  </a:lnTo>
                  <a:lnTo>
                    <a:pt x="3456" y="21941"/>
                  </a:lnTo>
                  <a:lnTo>
                    <a:pt x="3992" y="22593"/>
                  </a:lnTo>
                  <a:lnTo>
                    <a:pt x="4564" y="23227"/>
                  </a:lnTo>
                  <a:lnTo>
                    <a:pt x="4867" y="23530"/>
                  </a:lnTo>
                  <a:lnTo>
                    <a:pt x="5171" y="23834"/>
                  </a:lnTo>
                  <a:lnTo>
                    <a:pt x="5805" y="24406"/>
                  </a:lnTo>
                  <a:lnTo>
                    <a:pt x="6457" y="24941"/>
                  </a:lnTo>
                  <a:lnTo>
                    <a:pt x="7127" y="25432"/>
                  </a:lnTo>
                  <a:lnTo>
                    <a:pt x="8171" y="26111"/>
                  </a:lnTo>
                  <a:lnTo>
                    <a:pt x="9618" y="26870"/>
                  </a:lnTo>
                  <a:lnTo>
                    <a:pt x="11127" y="27477"/>
                  </a:lnTo>
                  <a:lnTo>
                    <a:pt x="12672" y="27942"/>
                  </a:lnTo>
                  <a:lnTo>
                    <a:pt x="14244" y="28245"/>
                  </a:lnTo>
                  <a:lnTo>
                    <a:pt x="15833" y="28397"/>
                  </a:lnTo>
                  <a:lnTo>
                    <a:pt x="17432" y="28397"/>
                  </a:lnTo>
                  <a:lnTo>
                    <a:pt x="19021" y="28245"/>
                  </a:lnTo>
                  <a:lnTo>
                    <a:pt x="20593" y="27942"/>
                  </a:lnTo>
                  <a:lnTo>
                    <a:pt x="22138" y="27477"/>
                  </a:lnTo>
                  <a:lnTo>
                    <a:pt x="23638" y="26870"/>
                  </a:lnTo>
                  <a:lnTo>
                    <a:pt x="25094" y="26111"/>
                  </a:lnTo>
                  <a:lnTo>
                    <a:pt x="26130" y="25432"/>
                  </a:lnTo>
                  <a:lnTo>
                    <a:pt x="26808" y="24941"/>
                  </a:lnTo>
                  <a:lnTo>
                    <a:pt x="27460" y="24406"/>
                  </a:lnTo>
                  <a:lnTo>
                    <a:pt x="28094" y="23834"/>
                  </a:lnTo>
                  <a:lnTo>
                    <a:pt x="28398" y="23530"/>
                  </a:lnTo>
                  <a:lnTo>
                    <a:pt x="27692" y="22771"/>
                  </a:lnTo>
                  <a:lnTo>
                    <a:pt x="21093" y="16127"/>
                  </a:lnTo>
                  <a:lnTo>
                    <a:pt x="12270" y="7305"/>
                  </a:lnTo>
                  <a:lnTo>
                    <a:pt x="5626" y="714"/>
                  </a:lnTo>
                  <a:lnTo>
                    <a:pt x="4867" y="0"/>
                  </a:lnTo>
                  <a:close/>
                </a:path>
              </a:pathLst>
            </a:custGeom>
            <a:solidFill>
              <a:srgbClr val="822A6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9" name="Google Shape;449;p23"/>
          <p:cNvGrpSpPr/>
          <p:nvPr/>
        </p:nvGrpSpPr>
        <p:grpSpPr>
          <a:xfrm>
            <a:off x="3422695" y="1999332"/>
            <a:ext cx="954981" cy="954806"/>
            <a:chOff x="3508797" y="1488082"/>
            <a:chExt cx="954981" cy="954806"/>
          </a:xfrm>
        </p:grpSpPr>
        <p:sp>
          <p:nvSpPr>
            <p:cNvPr id="450" name="Google Shape;450;p23"/>
            <p:cNvSpPr/>
            <p:nvPr/>
          </p:nvSpPr>
          <p:spPr>
            <a:xfrm>
              <a:off x="3649153" y="1488082"/>
              <a:ext cx="814625" cy="814409"/>
            </a:xfrm>
            <a:custGeom>
              <a:rect b="b" l="l" r="r" t="t"/>
              <a:pathLst>
                <a:path extrusionOk="0" h="28389" w="28399">
                  <a:moveTo>
                    <a:pt x="10967" y="0"/>
                  </a:moveTo>
                  <a:lnTo>
                    <a:pt x="9377" y="152"/>
                  </a:lnTo>
                  <a:lnTo>
                    <a:pt x="7806" y="456"/>
                  </a:lnTo>
                  <a:lnTo>
                    <a:pt x="6261" y="911"/>
                  </a:lnTo>
                  <a:lnTo>
                    <a:pt x="4760" y="1518"/>
                  </a:lnTo>
                  <a:lnTo>
                    <a:pt x="3305" y="2277"/>
                  </a:lnTo>
                  <a:lnTo>
                    <a:pt x="2269" y="2956"/>
                  </a:lnTo>
                  <a:lnTo>
                    <a:pt x="1590" y="3447"/>
                  </a:lnTo>
                  <a:lnTo>
                    <a:pt x="938" y="3983"/>
                  </a:lnTo>
                  <a:lnTo>
                    <a:pt x="304" y="4555"/>
                  </a:lnTo>
                  <a:lnTo>
                    <a:pt x="1" y="4858"/>
                  </a:lnTo>
                  <a:lnTo>
                    <a:pt x="706" y="5617"/>
                  </a:lnTo>
                  <a:lnTo>
                    <a:pt x="7306" y="12261"/>
                  </a:lnTo>
                  <a:lnTo>
                    <a:pt x="16128" y="21093"/>
                  </a:lnTo>
                  <a:lnTo>
                    <a:pt x="22772" y="27683"/>
                  </a:lnTo>
                  <a:lnTo>
                    <a:pt x="23531" y="28389"/>
                  </a:lnTo>
                  <a:lnTo>
                    <a:pt x="23835" y="28085"/>
                  </a:lnTo>
                  <a:lnTo>
                    <a:pt x="24406" y="27451"/>
                  </a:lnTo>
                  <a:lnTo>
                    <a:pt x="24942" y="26799"/>
                  </a:lnTo>
                  <a:lnTo>
                    <a:pt x="25433" y="26129"/>
                  </a:lnTo>
                  <a:lnTo>
                    <a:pt x="26112" y="25085"/>
                  </a:lnTo>
                  <a:lnTo>
                    <a:pt x="26871" y="23638"/>
                  </a:lnTo>
                  <a:lnTo>
                    <a:pt x="27478" y="22129"/>
                  </a:lnTo>
                  <a:lnTo>
                    <a:pt x="27934" y="20584"/>
                  </a:lnTo>
                  <a:lnTo>
                    <a:pt x="28246" y="19012"/>
                  </a:lnTo>
                  <a:lnTo>
                    <a:pt x="28398" y="17423"/>
                  </a:lnTo>
                  <a:lnTo>
                    <a:pt x="28398" y="15824"/>
                  </a:lnTo>
                  <a:lnTo>
                    <a:pt x="28246" y="14235"/>
                  </a:lnTo>
                  <a:lnTo>
                    <a:pt x="27934" y="12663"/>
                  </a:lnTo>
                  <a:lnTo>
                    <a:pt x="27478" y="11118"/>
                  </a:lnTo>
                  <a:lnTo>
                    <a:pt x="26871" y="9618"/>
                  </a:lnTo>
                  <a:lnTo>
                    <a:pt x="26112" y="8162"/>
                  </a:lnTo>
                  <a:lnTo>
                    <a:pt x="25433" y="7126"/>
                  </a:lnTo>
                  <a:lnTo>
                    <a:pt x="24942" y="6448"/>
                  </a:lnTo>
                  <a:lnTo>
                    <a:pt x="24406" y="5796"/>
                  </a:lnTo>
                  <a:lnTo>
                    <a:pt x="23835" y="5162"/>
                  </a:lnTo>
                  <a:lnTo>
                    <a:pt x="23531" y="4858"/>
                  </a:lnTo>
                  <a:lnTo>
                    <a:pt x="23228" y="4555"/>
                  </a:lnTo>
                  <a:lnTo>
                    <a:pt x="22594" y="3983"/>
                  </a:lnTo>
                  <a:lnTo>
                    <a:pt x="21942" y="3447"/>
                  </a:lnTo>
                  <a:lnTo>
                    <a:pt x="21263" y="2956"/>
                  </a:lnTo>
                  <a:lnTo>
                    <a:pt x="20227" y="2277"/>
                  </a:lnTo>
                  <a:lnTo>
                    <a:pt x="18772" y="1518"/>
                  </a:lnTo>
                  <a:lnTo>
                    <a:pt x="17271" y="911"/>
                  </a:lnTo>
                  <a:lnTo>
                    <a:pt x="15726" y="456"/>
                  </a:lnTo>
                  <a:lnTo>
                    <a:pt x="14155" y="152"/>
                  </a:lnTo>
                  <a:lnTo>
                    <a:pt x="12565" y="0"/>
                  </a:lnTo>
                  <a:close/>
                </a:path>
              </a:pathLst>
            </a:custGeom>
            <a:solidFill>
              <a:srgbClr val="006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23"/>
            <p:cNvSpPr/>
            <p:nvPr/>
          </p:nvSpPr>
          <p:spPr>
            <a:xfrm>
              <a:off x="3508797" y="1628220"/>
              <a:ext cx="814597" cy="814668"/>
            </a:xfrm>
            <a:custGeom>
              <a:rect b="b" l="l" r="r" t="t"/>
              <a:pathLst>
                <a:path extrusionOk="0" h="28398" w="28398">
                  <a:moveTo>
                    <a:pt x="4867" y="0"/>
                  </a:moveTo>
                  <a:lnTo>
                    <a:pt x="4563" y="304"/>
                  </a:lnTo>
                  <a:lnTo>
                    <a:pt x="3992" y="938"/>
                  </a:lnTo>
                  <a:lnTo>
                    <a:pt x="3456" y="1590"/>
                  </a:lnTo>
                  <a:lnTo>
                    <a:pt x="2965" y="2268"/>
                  </a:lnTo>
                  <a:lnTo>
                    <a:pt x="2286" y="3304"/>
                  </a:lnTo>
                  <a:lnTo>
                    <a:pt x="1527" y="4760"/>
                  </a:lnTo>
                  <a:lnTo>
                    <a:pt x="920" y="6260"/>
                  </a:lnTo>
                  <a:lnTo>
                    <a:pt x="456" y="7805"/>
                  </a:lnTo>
                  <a:lnTo>
                    <a:pt x="152" y="9376"/>
                  </a:lnTo>
                  <a:lnTo>
                    <a:pt x="0" y="10966"/>
                  </a:lnTo>
                  <a:lnTo>
                    <a:pt x="0" y="12564"/>
                  </a:lnTo>
                  <a:lnTo>
                    <a:pt x="152" y="14154"/>
                  </a:lnTo>
                  <a:lnTo>
                    <a:pt x="456" y="15726"/>
                  </a:lnTo>
                  <a:lnTo>
                    <a:pt x="920" y="17271"/>
                  </a:lnTo>
                  <a:lnTo>
                    <a:pt x="1527" y="18780"/>
                  </a:lnTo>
                  <a:lnTo>
                    <a:pt x="2286" y="20226"/>
                  </a:lnTo>
                  <a:lnTo>
                    <a:pt x="2965" y="21271"/>
                  </a:lnTo>
                  <a:lnTo>
                    <a:pt x="3456" y="21941"/>
                  </a:lnTo>
                  <a:lnTo>
                    <a:pt x="3992" y="22593"/>
                  </a:lnTo>
                  <a:lnTo>
                    <a:pt x="4563" y="23227"/>
                  </a:lnTo>
                  <a:lnTo>
                    <a:pt x="4867" y="23530"/>
                  </a:lnTo>
                  <a:lnTo>
                    <a:pt x="5171" y="23834"/>
                  </a:lnTo>
                  <a:lnTo>
                    <a:pt x="5805" y="24406"/>
                  </a:lnTo>
                  <a:lnTo>
                    <a:pt x="6457" y="24941"/>
                  </a:lnTo>
                  <a:lnTo>
                    <a:pt x="7126" y="25432"/>
                  </a:lnTo>
                  <a:lnTo>
                    <a:pt x="8171" y="26111"/>
                  </a:lnTo>
                  <a:lnTo>
                    <a:pt x="9618" y="26870"/>
                  </a:lnTo>
                  <a:lnTo>
                    <a:pt x="11127" y="27477"/>
                  </a:lnTo>
                  <a:lnTo>
                    <a:pt x="12672" y="27942"/>
                  </a:lnTo>
                  <a:lnTo>
                    <a:pt x="14243" y="28245"/>
                  </a:lnTo>
                  <a:lnTo>
                    <a:pt x="15833" y="28397"/>
                  </a:lnTo>
                  <a:lnTo>
                    <a:pt x="17431" y="28397"/>
                  </a:lnTo>
                  <a:lnTo>
                    <a:pt x="19021" y="28245"/>
                  </a:lnTo>
                  <a:lnTo>
                    <a:pt x="20593" y="27942"/>
                  </a:lnTo>
                  <a:lnTo>
                    <a:pt x="22138" y="27477"/>
                  </a:lnTo>
                  <a:lnTo>
                    <a:pt x="23638" y="26870"/>
                  </a:lnTo>
                  <a:lnTo>
                    <a:pt x="25093" y="26111"/>
                  </a:lnTo>
                  <a:lnTo>
                    <a:pt x="26129" y="25432"/>
                  </a:lnTo>
                  <a:lnTo>
                    <a:pt x="26808" y="24941"/>
                  </a:lnTo>
                  <a:lnTo>
                    <a:pt x="27460" y="24406"/>
                  </a:lnTo>
                  <a:lnTo>
                    <a:pt x="28094" y="23834"/>
                  </a:lnTo>
                  <a:lnTo>
                    <a:pt x="28397" y="23530"/>
                  </a:lnTo>
                  <a:lnTo>
                    <a:pt x="27692" y="22771"/>
                  </a:lnTo>
                  <a:lnTo>
                    <a:pt x="21093" y="16127"/>
                  </a:lnTo>
                  <a:lnTo>
                    <a:pt x="12270" y="7305"/>
                  </a:lnTo>
                  <a:lnTo>
                    <a:pt x="5626" y="714"/>
                  </a:lnTo>
                  <a:lnTo>
                    <a:pt x="4867" y="0"/>
                  </a:lnTo>
                  <a:close/>
                </a:path>
              </a:pathLst>
            </a:custGeom>
            <a:solidFill>
              <a:srgbClr val="FAAF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2" name="Google Shape;452;p23"/>
          <p:cNvGrpSpPr/>
          <p:nvPr/>
        </p:nvGrpSpPr>
        <p:grpSpPr>
          <a:xfrm>
            <a:off x="4766332" y="2068396"/>
            <a:ext cx="954981" cy="954806"/>
            <a:chOff x="4680229" y="1557146"/>
            <a:chExt cx="954981" cy="954806"/>
          </a:xfrm>
        </p:grpSpPr>
        <p:sp>
          <p:nvSpPr>
            <p:cNvPr id="453" name="Google Shape;453;p23"/>
            <p:cNvSpPr/>
            <p:nvPr/>
          </p:nvSpPr>
          <p:spPr>
            <a:xfrm>
              <a:off x="4820613" y="1557146"/>
              <a:ext cx="814597" cy="814438"/>
            </a:xfrm>
            <a:custGeom>
              <a:rect b="b" l="l" r="r" t="t"/>
              <a:pathLst>
                <a:path extrusionOk="0" h="28390" w="28398">
                  <a:moveTo>
                    <a:pt x="10966" y="1"/>
                  </a:moveTo>
                  <a:lnTo>
                    <a:pt x="9377" y="153"/>
                  </a:lnTo>
                  <a:lnTo>
                    <a:pt x="7805" y="456"/>
                  </a:lnTo>
                  <a:lnTo>
                    <a:pt x="6260" y="912"/>
                  </a:lnTo>
                  <a:lnTo>
                    <a:pt x="4760" y="1519"/>
                  </a:lnTo>
                  <a:lnTo>
                    <a:pt x="3304" y="2278"/>
                  </a:lnTo>
                  <a:lnTo>
                    <a:pt x="2269" y="2957"/>
                  </a:lnTo>
                  <a:lnTo>
                    <a:pt x="1590" y="3457"/>
                  </a:lnTo>
                  <a:lnTo>
                    <a:pt x="938" y="3984"/>
                  </a:lnTo>
                  <a:lnTo>
                    <a:pt x="304" y="4555"/>
                  </a:lnTo>
                  <a:lnTo>
                    <a:pt x="0" y="4859"/>
                  </a:lnTo>
                  <a:lnTo>
                    <a:pt x="706" y="5618"/>
                  </a:lnTo>
                  <a:lnTo>
                    <a:pt x="7305" y="12262"/>
                  </a:lnTo>
                  <a:lnTo>
                    <a:pt x="16128" y="21093"/>
                  </a:lnTo>
                  <a:lnTo>
                    <a:pt x="22772" y="27684"/>
                  </a:lnTo>
                  <a:lnTo>
                    <a:pt x="23531" y="28389"/>
                  </a:lnTo>
                  <a:lnTo>
                    <a:pt x="23834" y="28085"/>
                  </a:lnTo>
                  <a:lnTo>
                    <a:pt x="24406" y="27451"/>
                  </a:lnTo>
                  <a:lnTo>
                    <a:pt x="24942" y="26800"/>
                  </a:lnTo>
                  <a:lnTo>
                    <a:pt x="25433" y="26130"/>
                  </a:lnTo>
                  <a:lnTo>
                    <a:pt x="26112" y="25085"/>
                  </a:lnTo>
                  <a:lnTo>
                    <a:pt x="26871" y="23638"/>
                  </a:lnTo>
                  <a:lnTo>
                    <a:pt x="27478" y="22129"/>
                  </a:lnTo>
                  <a:lnTo>
                    <a:pt x="27933" y="20584"/>
                  </a:lnTo>
                  <a:lnTo>
                    <a:pt x="28246" y="19013"/>
                  </a:lnTo>
                  <a:lnTo>
                    <a:pt x="28398" y="17423"/>
                  </a:lnTo>
                  <a:lnTo>
                    <a:pt x="28398" y="15825"/>
                  </a:lnTo>
                  <a:lnTo>
                    <a:pt x="28246" y="14235"/>
                  </a:lnTo>
                  <a:lnTo>
                    <a:pt x="27933" y="12663"/>
                  </a:lnTo>
                  <a:lnTo>
                    <a:pt x="27478" y="11119"/>
                  </a:lnTo>
                  <a:lnTo>
                    <a:pt x="26871" y="9618"/>
                  </a:lnTo>
                  <a:lnTo>
                    <a:pt x="26112" y="8163"/>
                  </a:lnTo>
                  <a:lnTo>
                    <a:pt x="25433" y="7127"/>
                  </a:lnTo>
                  <a:lnTo>
                    <a:pt x="24942" y="6448"/>
                  </a:lnTo>
                  <a:lnTo>
                    <a:pt x="24406" y="5796"/>
                  </a:lnTo>
                  <a:lnTo>
                    <a:pt x="23834" y="5162"/>
                  </a:lnTo>
                  <a:lnTo>
                    <a:pt x="23531" y="4859"/>
                  </a:lnTo>
                  <a:lnTo>
                    <a:pt x="23227" y="4555"/>
                  </a:lnTo>
                  <a:lnTo>
                    <a:pt x="22593" y="3984"/>
                  </a:lnTo>
                  <a:lnTo>
                    <a:pt x="21941" y="3457"/>
                  </a:lnTo>
                  <a:lnTo>
                    <a:pt x="21263" y="2957"/>
                  </a:lnTo>
                  <a:lnTo>
                    <a:pt x="20227" y="2278"/>
                  </a:lnTo>
                  <a:lnTo>
                    <a:pt x="18771" y="1519"/>
                  </a:lnTo>
                  <a:lnTo>
                    <a:pt x="17271" y="912"/>
                  </a:lnTo>
                  <a:lnTo>
                    <a:pt x="15726" y="456"/>
                  </a:lnTo>
                  <a:lnTo>
                    <a:pt x="14154" y="153"/>
                  </a:lnTo>
                  <a:lnTo>
                    <a:pt x="12565" y="1"/>
                  </a:lnTo>
                  <a:close/>
                </a:path>
              </a:pathLst>
            </a:custGeom>
            <a:solidFill>
              <a:srgbClr val="8BC5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23"/>
            <p:cNvSpPr/>
            <p:nvPr/>
          </p:nvSpPr>
          <p:spPr>
            <a:xfrm>
              <a:off x="4680229" y="1697285"/>
              <a:ext cx="814625" cy="814668"/>
            </a:xfrm>
            <a:custGeom>
              <a:rect b="b" l="l" r="r" t="t"/>
              <a:pathLst>
                <a:path extrusionOk="0" h="28398" w="28399">
                  <a:moveTo>
                    <a:pt x="4868" y="0"/>
                  </a:moveTo>
                  <a:lnTo>
                    <a:pt x="4564" y="304"/>
                  </a:lnTo>
                  <a:lnTo>
                    <a:pt x="3992" y="938"/>
                  </a:lnTo>
                  <a:lnTo>
                    <a:pt x="3457" y="1590"/>
                  </a:lnTo>
                  <a:lnTo>
                    <a:pt x="2965" y="2269"/>
                  </a:lnTo>
                  <a:lnTo>
                    <a:pt x="2287" y="3313"/>
                  </a:lnTo>
                  <a:lnTo>
                    <a:pt x="1528" y="4760"/>
                  </a:lnTo>
                  <a:lnTo>
                    <a:pt x="920" y="6260"/>
                  </a:lnTo>
                  <a:lnTo>
                    <a:pt x="456" y="7805"/>
                  </a:lnTo>
                  <a:lnTo>
                    <a:pt x="153" y="9377"/>
                  </a:lnTo>
                  <a:lnTo>
                    <a:pt x="1" y="10966"/>
                  </a:lnTo>
                  <a:lnTo>
                    <a:pt x="1" y="12565"/>
                  </a:lnTo>
                  <a:lnTo>
                    <a:pt x="153" y="14154"/>
                  </a:lnTo>
                  <a:lnTo>
                    <a:pt x="456" y="15735"/>
                  </a:lnTo>
                  <a:lnTo>
                    <a:pt x="920" y="17271"/>
                  </a:lnTo>
                  <a:lnTo>
                    <a:pt x="1528" y="18780"/>
                  </a:lnTo>
                  <a:lnTo>
                    <a:pt x="2287" y="20227"/>
                  </a:lnTo>
                  <a:lnTo>
                    <a:pt x="2965" y="21272"/>
                  </a:lnTo>
                  <a:lnTo>
                    <a:pt x="3457" y="21941"/>
                  </a:lnTo>
                  <a:lnTo>
                    <a:pt x="3992" y="22593"/>
                  </a:lnTo>
                  <a:lnTo>
                    <a:pt x="4564" y="23227"/>
                  </a:lnTo>
                  <a:lnTo>
                    <a:pt x="4868" y="23531"/>
                  </a:lnTo>
                  <a:lnTo>
                    <a:pt x="5171" y="23834"/>
                  </a:lnTo>
                  <a:lnTo>
                    <a:pt x="5805" y="24406"/>
                  </a:lnTo>
                  <a:lnTo>
                    <a:pt x="6457" y="24942"/>
                  </a:lnTo>
                  <a:lnTo>
                    <a:pt x="7127" y="25433"/>
                  </a:lnTo>
                  <a:lnTo>
                    <a:pt x="8172" y="26112"/>
                  </a:lnTo>
                  <a:lnTo>
                    <a:pt x="9618" y="26871"/>
                  </a:lnTo>
                  <a:lnTo>
                    <a:pt x="11127" y="27487"/>
                  </a:lnTo>
                  <a:lnTo>
                    <a:pt x="12672" y="27942"/>
                  </a:lnTo>
                  <a:lnTo>
                    <a:pt x="14244" y="28246"/>
                  </a:lnTo>
                  <a:lnTo>
                    <a:pt x="15834" y="28398"/>
                  </a:lnTo>
                  <a:lnTo>
                    <a:pt x="17432" y="28398"/>
                  </a:lnTo>
                  <a:lnTo>
                    <a:pt x="19022" y="28246"/>
                  </a:lnTo>
                  <a:lnTo>
                    <a:pt x="20593" y="27942"/>
                  </a:lnTo>
                  <a:lnTo>
                    <a:pt x="22138" y="27487"/>
                  </a:lnTo>
                  <a:lnTo>
                    <a:pt x="23638" y="26871"/>
                  </a:lnTo>
                  <a:lnTo>
                    <a:pt x="25094" y="26112"/>
                  </a:lnTo>
                  <a:lnTo>
                    <a:pt x="26130" y="25433"/>
                  </a:lnTo>
                  <a:lnTo>
                    <a:pt x="26808" y="24942"/>
                  </a:lnTo>
                  <a:lnTo>
                    <a:pt x="27460" y="24406"/>
                  </a:lnTo>
                  <a:lnTo>
                    <a:pt x="28094" y="23834"/>
                  </a:lnTo>
                  <a:lnTo>
                    <a:pt x="28398" y="23531"/>
                  </a:lnTo>
                  <a:lnTo>
                    <a:pt x="27684" y="22772"/>
                  </a:lnTo>
                  <a:lnTo>
                    <a:pt x="21093" y="16128"/>
                  </a:lnTo>
                  <a:lnTo>
                    <a:pt x="12270" y="7305"/>
                  </a:lnTo>
                  <a:lnTo>
                    <a:pt x="5627" y="715"/>
                  </a:lnTo>
                  <a:lnTo>
                    <a:pt x="4868" y="0"/>
                  </a:lnTo>
                  <a:close/>
                </a:path>
              </a:pathLst>
            </a:custGeom>
            <a:solidFill>
              <a:srgbClr val="133D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5" name="Google Shape;455;p23"/>
          <p:cNvGrpSpPr/>
          <p:nvPr/>
        </p:nvGrpSpPr>
        <p:grpSpPr>
          <a:xfrm>
            <a:off x="6109976" y="2068396"/>
            <a:ext cx="954981" cy="954806"/>
            <a:chOff x="5851638" y="1557146"/>
            <a:chExt cx="954981" cy="954806"/>
          </a:xfrm>
        </p:grpSpPr>
        <p:sp>
          <p:nvSpPr>
            <p:cNvPr id="456" name="Google Shape;456;p23"/>
            <p:cNvSpPr/>
            <p:nvPr/>
          </p:nvSpPr>
          <p:spPr>
            <a:xfrm>
              <a:off x="5992022" y="1557146"/>
              <a:ext cx="814597" cy="814438"/>
            </a:xfrm>
            <a:custGeom>
              <a:rect b="b" l="l" r="r" t="t"/>
              <a:pathLst>
                <a:path extrusionOk="0" h="28390" w="28398">
                  <a:moveTo>
                    <a:pt x="10966" y="1"/>
                  </a:moveTo>
                  <a:lnTo>
                    <a:pt x="9377" y="153"/>
                  </a:lnTo>
                  <a:lnTo>
                    <a:pt x="7805" y="456"/>
                  </a:lnTo>
                  <a:lnTo>
                    <a:pt x="6260" y="912"/>
                  </a:lnTo>
                  <a:lnTo>
                    <a:pt x="4760" y="1519"/>
                  </a:lnTo>
                  <a:lnTo>
                    <a:pt x="3304" y="2278"/>
                  </a:lnTo>
                  <a:lnTo>
                    <a:pt x="2268" y="2957"/>
                  </a:lnTo>
                  <a:lnTo>
                    <a:pt x="1590" y="3457"/>
                  </a:lnTo>
                  <a:lnTo>
                    <a:pt x="938" y="3984"/>
                  </a:lnTo>
                  <a:lnTo>
                    <a:pt x="304" y="4555"/>
                  </a:lnTo>
                  <a:lnTo>
                    <a:pt x="0" y="4859"/>
                  </a:lnTo>
                  <a:lnTo>
                    <a:pt x="706" y="5618"/>
                  </a:lnTo>
                  <a:lnTo>
                    <a:pt x="7305" y="12262"/>
                  </a:lnTo>
                  <a:lnTo>
                    <a:pt x="16128" y="21093"/>
                  </a:lnTo>
                  <a:lnTo>
                    <a:pt x="22771" y="27684"/>
                  </a:lnTo>
                  <a:lnTo>
                    <a:pt x="23531" y="28389"/>
                  </a:lnTo>
                  <a:lnTo>
                    <a:pt x="23834" y="28085"/>
                  </a:lnTo>
                  <a:lnTo>
                    <a:pt x="24406" y="27451"/>
                  </a:lnTo>
                  <a:lnTo>
                    <a:pt x="24941" y="26800"/>
                  </a:lnTo>
                  <a:lnTo>
                    <a:pt x="25433" y="26130"/>
                  </a:lnTo>
                  <a:lnTo>
                    <a:pt x="26111" y="25085"/>
                  </a:lnTo>
                  <a:lnTo>
                    <a:pt x="26870" y="23638"/>
                  </a:lnTo>
                  <a:lnTo>
                    <a:pt x="27478" y="22129"/>
                  </a:lnTo>
                  <a:lnTo>
                    <a:pt x="27933" y="20584"/>
                  </a:lnTo>
                  <a:lnTo>
                    <a:pt x="28246" y="19013"/>
                  </a:lnTo>
                  <a:lnTo>
                    <a:pt x="28397" y="17423"/>
                  </a:lnTo>
                  <a:lnTo>
                    <a:pt x="28397" y="15825"/>
                  </a:lnTo>
                  <a:lnTo>
                    <a:pt x="28246" y="14235"/>
                  </a:lnTo>
                  <a:lnTo>
                    <a:pt x="27933" y="12663"/>
                  </a:lnTo>
                  <a:lnTo>
                    <a:pt x="27478" y="11119"/>
                  </a:lnTo>
                  <a:lnTo>
                    <a:pt x="26870" y="9618"/>
                  </a:lnTo>
                  <a:lnTo>
                    <a:pt x="26111" y="8163"/>
                  </a:lnTo>
                  <a:lnTo>
                    <a:pt x="25433" y="7127"/>
                  </a:lnTo>
                  <a:lnTo>
                    <a:pt x="24941" y="6448"/>
                  </a:lnTo>
                  <a:lnTo>
                    <a:pt x="24406" y="5796"/>
                  </a:lnTo>
                  <a:lnTo>
                    <a:pt x="23834" y="5162"/>
                  </a:lnTo>
                  <a:lnTo>
                    <a:pt x="23531" y="4859"/>
                  </a:lnTo>
                  <a:lnTo>
                    <a:pt x="23227" y="4555"/>
                  </a:lnTo>
                  <a:lnTo>
                    <a:pt x="22593" y="3984"/>
                  </a:lnTo>
                  <a:lnTo>
                    <a:pt x="21941" y="3457"/>
                  </a:lnTo>
                  <a:lnTo>
                    <a:pt x="21262" y="2957"/>
                  </a:lnTo>
                  <a:lnTo>
                    <a:pt x="20226" y="2278"/>
                  </a:lnTo>
                  <a:lnTo>
                    <a:pt x="18771" y="1519"/>
                  </a:lnTo>
                  <a:lnTo>
                    <a:pt x="17271" y="912"/>
                  </a:lnTo>
                  <a:lnTo>
                    <a:pt x="15726" y="456"/>
                  </a:lnTo>
                  <a:lnTo>
                    <a:pt x="14154" y="153"/>
                  </a:lnTo>
                  <a:lnTo>
                    <a:pt x="12565" y="1"/>
                  </a:lnTo>
                  <a:close/>
                </a:path>
              </a:pathLst>
            </a:custGeom>
            <a:solidFill>
              <a:srgbClr val="FBE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23"/>
            <p:cNvSpPr/>
            <p:nvPr/>
          </p:nvSpPr>
          <p:spPr>
            <a:xfrm>
              <a:off x="5851638" y="1697285"/>
              <a:ext cx="814597" cy="814668"/>
            </a:xfrm>
            <a:custGeom>
              <a:rect b="b" l="l" r="r" t="t"/>
              <a:pathLst>
                <a:path extrusionOk="0" h="28398" w="28398">
                  <a:moveTo>
                    <a:pt x="4867" y="0"/>
                  </a:moveTo>
                  <a:lnTo>
                    <a:pt x="4564" y="304"/>
                  </a:lnTo>
                  <a:lnTo>
                    <a:pt x="3992" y="938"/>
                  </a:lnTo>
                  <a:lnTo>
                    <a:pt x="3456" y="1590"/>
                  </a:lnTo>
                  <a:lnTo>
                    <a:pt x="2965" y="2269"/>
                  </a:lnTo>
                  <a:lnTo>
                    <a:pt x="2287" y="3313"/>
                  </a:lnTo>
                  <a:lnTo>
                    <a:pt x="1527" y="4760"/>
                  </a:lnTo>
                  <a:lnTo>
                    <a:pt x="920" y="6260"/>
                  </a:lnTo>
                  <a:lnTo>
                    <a:pt x="456" y="7805"/>
                  </a:lnTo>
                  <a:lnTo>
                    <a:pt x="152" y="9377"/>
                  </a:lnTo>
                  <a:lnTo>
                    <a:pt x="0" y="10966"/>
                  </a:lnTo>
                  <a:lnTo>
                    <a:pt x="0" y="12565"/>
                  </a:lnTo>
                  <a:lnTo>
                    <a:pt x="152" y="14154"/>
                  </a:lnTo>
                  <a:lnTo>
                    <a:pt x="456" y="15735"/>
                  </a:lnTo>
                  <a:lnTo>
                    <a:pt x="920" y="17271"/>
                  </a:lnTo>
                  <a:lnTo>
                    <a:pt x="1527" y="18780"/>
                  </a:lnTo>
                  <a:lnTo>
                    <a:pt x="2287" y="20227"/>
                  </a:lnTo>
                  <a:lnTo>
                    <a:pt x="2965" y="21272"/>
                  </a:lnTo>
                  <a:lnTo>
                    <a:pt x="3456" y="21941"/>
                  </a:lnTo>
                  <a:lnTo>
                    <a:pt x="3992" y="22593"/>
                  </a:lnTo>
                  <a:lnTo>
                    <a:pt x="4564" y="23227"/>
                  </a:lnTo>
                  <a:lnTo>
                    <a:pt x="4867" y="23531"/>
                  </a:lnTo>
                  <a:lnTo>
                    <a:pt x="5171" y="23834"/>
                  </a:lnTo>
                  <a:lnTo>
                    <a:pt x="5805" y="24406"/>
                  </a:lnTo>
                  <a:lnTo>
                    <a:pt x="6457" y="24942"/>
                  </a:lnTo>
                  <a:lnTo>
                    <a:pt x="7127" y="25433"/>
                  </a:lnTo>
                  <a:lnTo>
                    <a:pt x="8171" y="26112"/>
                  </a:lnTo>
                  <a:lnTo>
                    <a:pt x="9618" y="26871"/>
                  </a:lnTo>
                  <a:lnTo>
                    <a:pt x="11127" y="27487"/>
                  </a:lnTo>
                  <a:lnTo>
                    <a:pt x="12672" y="27942"/>
                  </a:lnTo>
                  <a:lnTo>
                    <a:pt x="14244" y="28246"/>
                  </a:lnTo>
                  <a:lnTo>
                    <a:pt x="15833" y="28398"/>
                  </a:lnTo>
                  <a:lnTo>
                    <a:pt x="17432" y="28398"/>
                  </a:lnTo>
                  <a:lnTo>
                    <a:pt x="19021" y="28246"/>
                  </a:lnTo>
                  <a:lnTo>
                    <a:pt x="20593" y="27942"/>
                  </a:lnTo>
                  <a:lnTo>
                    <a:pt x="22138" y="27487"/>
                  </a:lnTo>
                  <a:lnTo>
                    <a:pt x="23638" y="26871"/>
                  </a:lnTo>
                  <a:lnTo>
                    <a:pt x="25094" y="26112"/>
                  </a:lnTo>
                  <a:lnTo>
                    <a:pt x="26130" y="25433"/>
                  </a:lnTo>
                  <a:lnTo>
                    <a:pt x="26808" y="24942"/>
                  </a:lnTo>
                  <a:lnTo>
                    <a:pt x="27460" y="24406"/>
                  </a:lnTo>
                  <a:lnTo>
                    <a:pt x="28094" y="23834"/>
                  </a:lnTo>
                  <a:lnTo>
                    <a:pt x="28398" y="23531"/>
                  </a:lnTo>
                  <a:lnTo>
                    <a:pt x="27692" y="22772"/>
                  </a:lnTo>
                  <a:lnTo>
                    <a:pt x="21093" y="16128"/>
                  </a:lnTo>
                  <a:lnTo>
                    <a:pt x="12270" y="7305"/>
                  </a:lnTo>
                  <a:lnTo>
                    <a:pt x="5626" y="715"/>
                  </a:lnTo>
                  <a:lnTo>
                    <a:pt x="4867" y="0"/>
                  </a:lnTo>
                  <a:close/>
                </a:path>
              </a:pathLst>
            </a:custGeom>
            <a:solidFill>
              <a:srgbClr val="FC428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8" name="Google Shape;458;p23"/>
          <p:cNvGrpSpPr/>
          <p:nvPr/>
        </p:nvGrpSpPr>
        <p:grpSpPr>
          <a:xfrm>
            <a:off x="7453610" y="2068396"/>
            <a:ext cx="954981" cy="954806"/>
            <a:chOff x="7023047" y="1557146"/>
            <a:chExt cx="954981" cy="954806"/>
          </a:xfrm>
        </p:grpSpPr>
        <p:sp>
          <p:nvSpPr>
            <p:cNvPr id="459" name="Google Shape;459;p23"/>
            <p:cNvSpPr/>
            <p:nvPr/>
          </p:nvSpPr>
          <p:spPr>
            <a:xfrm>
              <a:off x="7163403" y="1557146"/>
              <a:ext cx="814625" cy="814438"/>
            </a:xfrm>
            <a:custGeom>
              <a:rect b="b" l="l" r="r" t="t"/>
              <a:pathLst>
                <a:path extrusionOk="0" h="28390" w="28399">
                  <a:moveTo>
                    <a:pt x="10967" y="1"/>
                  </a:moveTo>
                  <a:lnTo>
                    <a:pt x="9377" y="153"/>
                  </a:lnTo>
                  <a:lnTo>
                    <a:pt x="7806" y="456"/>
                  </a:lnTo>
                  <a:lnTo>
                    <a:pt x="6261" y="912"/>
                  </a:lnTo>
                  <a:lnTo>
                    <a:pt x="4760" y="1519"/>
                  </a:lnTo>
                  <a:lnTo>
                    <a:pt x="3305" y="2278"/>
                  </a:lnTo>
                  <a:lnTo>
                    <a:pt x="2269" y="2957"/>
                  </a:lnTo>
                  <a:lnTo>
                    <a:pt x="1590" y="3457"/>
                  </a:lnTo>
                  <a:lnTo>
                    <a:pt x="938" y="3984"/>
                  </a:lnTo>
                  <a:lnTo>
                    <a:pt x="304" y="4555"/>
                  </a:lnTo>
                  <a:lnTo>
                    <a:pt x="1" y="4859"/>
                  </a:lnTo>
                  <a:lnTo>
                    <a:pt x="706" y="5618"/>
                  </a:lnTo>
                  <a:lnTo>
                    <a:pt x="7306" y="12262"/>
                  </a:lnTo>
                  <a:lnTo>
                    <a:pt x="16128" y="21093"/>
                  </a:lnTo>
                  <a:lnTo>
                    <a:pt x="22772" y="27684"/>
                  </a:lnTo>
                  <a:lnTo>
                    <a:pt x="23531" y="28389"/>
                  </a:lnTo>
                  <a:lnTo>
                    <a:pt x="23835" y="28085"/>
                  </a:lnTo>
                  <a:lnTo>
                    <a:pt x="24406" y="27451"/>
                  </a:lnTo>
                  <a:lnTo>
                    <a:pt x="24942" y="26800"/>
                  </a:lnTo>
                  <a:lnTo>
                    <a:pt x="25433" y="26130"/>
                  </a:lnTo>
                  <a:lnTo>
                    <a:pt x="26112" y="25085"/>
                  </a:lnTo>
                  <a:lnTo>
                    <a:pt x="26871" y="23638"/>
                  </a:lnTo>
                  <a:lnTo>
                    <a:pt x="27478" y="22129"/>
                  </a:lnTo>
                  <a:lnTo>
                    <a:pt x="27934" y="20584"/>
                  </a:lnTo>
                  <a:lnTo>
                    <a:pt x="28246" y="19013"/>
                  </a:lnTo>
                  <a:lnTo>
                    <a:pt x="28398" y="17423"/>
                  </a:lnTo>
                  <a:lnTo>
                    <a:pt x="28398" y="15825"/>
                  </a:lnTo>
                  <a:lnTo>
                    <a:pt x="28246" y="14235"/>
                  </a:lnTo>
                  <a:lnTo>
                    <a:pt x="27934" y="12663"/>
                  </a:lnTo>
                  <a:lnTo>
                    <a:pt x="27478" y="11119"/>
                  </a:lnTo>
                  <a:lnTo>
                    <a:pt x="26871" y="9618"/>
                  </a:lnTo>
                  <a:lnTo>
                    <a:pt x="26112" y="8163"/>
                  </a:lnTo>
                  <a:lnTo>
                    <a:pt x="25433" y="7127"/>
                  </a:lnTo>
                  <a:lnTo>
                    <a:pt x="24942" y="6448"/>
                  </a:lnTo>
                  <a:lnTo>
                    <a:pt x="24406" y="5796"/>
                  </a:lnTo>
                  <a:lnTo>
                    <a:pt x="23835" y="5162"/>
                  </a:lnTo>
                  <a:lnTo>
                    <a:pt x="23531" y="4859"/>
                  </a:lnTo>
                  <a:lnTo>
                    <a:pt x="23228" y="4555"/>
                  </a:lnTo>
                  <a:lnTo>
                    <a:pt x="22594" y="3984"/>
                  </a:lnTo>
                  <a:lnTo>
                    <a:pt x="21942" y="3457"/>
                  </a:lnTo>
                  <a:lnTo>
                    <a:pt x="21263" y="2957"/>
                  </a:lnTo>
                  <a:lnTo>
                    <a:pt x="20227" y="2278"/>
                  </a:lnTo>
                  <a:lnTo>
                    <a:pt x="18772" y="1519"/>
                  </a:lnTo>
                  <a:lnTo>
                    <a:pt x="17271" y="912"/>
                  </a:lnTo>
                  <a:lnTo>
                    <a:pt x="15726" y="456"/>
                  </a:lnTo>
                  <a:lnTo>
                    <a:pt x="14155" y="153"/>
                  </a:lnTo>
                  <a:lnTo>
                    <a:pt x="12565" y="1"/>
                  </a:lnTo>
                  <a:close/>
                </a:path>
              </a:pathLst>
            </a:custGeom>
            <a:solidFill>
              <a:srgbClr val="006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23"/>
            <p:cNvSpPr/>
            <p:nvPr/>
          </p:nvSpPr>
          <p:spPr>
            <a:xfrm>
              <a:off x="7023047" y="1697285"/>
              <a:ext cx="814597" cy="814668"/>
            </a:xfrm>
            <a:custGeom>
              <a:rect b="b" l="l" r="r" t="t"/>
              <a:pathLst>
                <a:path extrusionOk="0" h="28398" w="28398">
                  <a:moveTo>
                    <a:pt x="4867" y="0"/>
                  </a:moveTo>
                  <a:lnTo>
                    <a:pt x="4563" y="304"/>
                  </a:lnTo>
                  <a:lnTo>
                    <a:pt x="3992" y="938"/>
                  </a:lnTo>
                  <a:lnTo>
                    <a:pt x="3456" y="1590"/>
                  </a:lnTo>
                  <a:lnTo>
                    <a:pt x="2965" y="2269"/>
                  </a:lnTo>
                  <a:lnTo>
                    <a:pt x="2286" y="3313"/>
                  </a:lnTo>
                  <a:lnTo>
                    <a:pt x="1527" y="4760"/>
                  </a:lnTo>
                  <a:lnTo>
                    <a:pt x="920" y="6260"/>
                  </a:lnTo>
                  <a:lnTo>
                    <a:pt x="456" y="7805"/>
                  </a:lnTo>
                  <a:lnTo>
                    <a:pt x="152" y="9377"/>
                  </a:lnTo>
                  <a:lnTo>
                    <a:pt x="0" y="10966"/>
                  </a:lnTo>
                  <a:lnTo>
                    <a:pt x="0" y="12565"/>
                  </a:lnTo>
                  <a:lnTo>
                    <a:pt x="152" y="14154"/>
                  </a:lnTo>
                  <a:lnTo>
                    <a:pt x="456" y="15735"/>
                  </a:lnTo>
                  <a:lnTo>
                    <a:pt x="920" y="17271"/>
                  </a:lnTo>
                  <a:lnTo>
                    <a:pt x="1527" y="18780"/>
                  </a:lnTo>
                  <a:lnTo>
                    <a:pt x="2286" y="20227"/>
                  </a:lnTo>
                  <a:lnTo>
                    <a:pt x="2965" y="21272"/>
                  </a:lnTo>
                  <a:lnTo>
                    <a:pt x="3456" y="21941"/>
                  </a:lnTo>
                  <a:lnTo>
                    <a:pt x="3992" y="22593"/>
                  </a:lnTo>
                  <a:lnTo>
                    <a:pt x="4563" y="23227"/>
                  </a:lnTo>
                  <a:lnTo>
                    <a:pt x="4867" y="23531"/>
                  </a:lnTo>
                  <a:lnTo>
                    <a:pt x="5171" y="23834"/>
                  </a:lnTo>
                  <a:lnTo>
                    <a:pt x="5805" y="24406"/>
                  </a:lnTo>
                  <a:lnTo>
                    <a:pt x="6457" y="24942"/>
                  </a:lnTo>
                  <a:lnTo>
                    <a:pt x="7126" y="25433"/>
                  </a:lnTo>
                  <a:lnTo>
                    <a:pt x="8171" y="26112"/>
                  </a:lnTo>
                  <a:lnTo>
                    <a:pt x="9618" y="26871"/>
                  </a:lnTo>
                  <a:lnTo>
                    <a:pt x="11127" y="27487"/>
                  </a:lnTo>
                  <a:lnTo>
                    <a:pt x="12672" y="27942"/>
                  </a:lnTo>
                  <a:lnTo>
                    <a:pt x="14243" y="28246"/>
                  </a:lnTo>
                  <a:lnTo>
                    <a:pt x="15833" y="28398"/>
                  </a:lnTo>
                  <a:lnTo>
                    <a:pt x="17431" y="28398"/>
                  </a:lnTo>
                  <a:lnTo>
                    <a:pt x="19021" y="28246"/>
                  </a:lnTo>
                  <a:lnTo>
                    <a:pt x="20593" y="27942"/>
                  </a:lnTo>
                  <a:lnTo>
                    <a:pt x="22138" y="27487"/>
                  </a:lnTo>
                  <a:lnTo>
                    <a:pt x="23638" y="26871"/>
                  </a:lnTo>
                  <a:lnTo>
                    <a:pt x="25093" y="26112"/>
                  </a:lnTo>
                  <a:lnTo>
                    <a:pt x="26129" y="25433"/>
                  </a:lnTo>
                  <a:lnTo>
                    <a:pt x="26808" y="24942"/>
                  </a:lnTo>
                  <a:lnTo>
                    <a:pt x="27460" y="24406"/>
                  </a:lnTo>
                  <a:lnTo>
                    <a:pt x="28094" y="23834"/>
                  </a:lnTo>
                  <a:lnTo>
                    <a:pt x="28397" y="23531"/>
                  </a:lnTo>
                  <a:lnTo>
                    <a:pt x="27692" y="22772"/>
                  </a:lnTo>
                  <a:lnTo>
                    <a:pt x="21093" y="16128"/>
                  </a:lnTo>
                  <a:lnTo>
                    <a:pt x="12270" y="7305"/>
                  </a:lnTo>
                  <a:lnTo>
                    <a:pt x="5626" y="715"/>
                  </a:lnTo>
                  <a:lnTo>
                    <a:pt x="4867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1" name="Google Shape;461;p23"/>
          <p:cNvGrpSpPr/>
          <p:nvPr/>
        </p:nvGrpSpPr>
        <p:grpSpPr>
          <a:xfrm>
            <a:off x="1933897" y="3100800"/>
            <a:ext cx="1245326" cy="1177075"/>
            <a:chOff x="1933897" y="3100800"/>
            <a:chExt cx="1245326" cy="1177075"/>
          </a:xfrm>
        </p:grpSpPr>
        <p:sp>
          <p:nvSpPr>
            <p:cNvPr id="462" name="Google Shape;462;p23"/>
            <p:cNvSpPr txBox="1"/>
            <p:nvPr/>
          </p:nvSpPr>
          <p:spPr>
            <a:xfrm>
              <a:off x="1933923" y="3100800"/>
              <a:ext cx="1245300" cy="57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Lime &amp;</a:t>
              </a:r>
              <a:endParaRPr b="1" sz="1800"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Plum</a:t>
              </a:r>
              <a:endParaRPr b="1" sz="1800"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63" name="Google Shape;463;p23"/>
            <p:cNvSpPr txBox="1"/>
            <p:nvPr/>
          </p:nvSpPr>
          <p:spPr>
            <a:xfrm>
              <a:off x="1933897" y="3671575"/>
              <a:ext cx="12453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Jupiter is the biggest planet of them all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64" name="Google Shape;464;p23"/>
          <p:cNvGrpSpPr/>
          <p:nvPr/>
        </p:nvGrpSpPr>
        <p:grpSpPr>
          <a:xfrm>
            <a:off x="3277532" y="3099794"/>
            <a:ext cx="1245325" cy="1178694"/>
            <a:chOff x="3277529" y="3099794"/>
            <a:chExt cx="1245325" cy="1178694"/>
          </a:xfrm>
        </p:grpSpPr>
        <p:sp>
          <p:nvSpPr>
            <p:cNvPr id="465" name="Google Shape;465;p23"/>
            <p:cNvSpPr txBox="1"/>
            <p:nvPr/>
          </p:nvSpPr>
          <p:spPr>
            <a:xfrm>
              <a:off x="3277554" y="3099794"/>
              <a:ext cx="1245300" cy="57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Teal &amp;</a:t>
              </a:r>
              <a:br>
                <a:rPr b="1" lang="en" sz="180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</a:br>
              <a:r>
                <a:rPr b="1" lang="en" sz="180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Orange</a:t>
              </a:r>
              <a:endParaRPr b="1" sz="18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66" name="Google Shape;466;p23"/>
            <p:cNvSpPr txBox="1"/>
            <p:nvPr/>
          </p:nvSpPr>
          <p:spPr>
            <a:xfrm>
              <a:off x="3277529" y="3672188"/>
              <a:ext cx="12453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Saturn is also composed of  helium gas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67" name="Google Shape;467;p23"/>
          <p:cNvGrpSpPr/>
          <p:nvPr/>
        </p:nvGrpSpPr>
        <p:grpSpPr>
          <a:xfrm>
            <a:off x="7308438" y="3099794"/>
            <a:ext cx="1245325" cy="1178694"/>
            <a:chOff x="7308438" y="3099794"/>
            <a:chExt cx="1245325" cy="1178694"/>
          </a:xfrm>
        </p:grpSpPr>
        <p:sp>
          <p:nvSpPr>
            <p:cNvPr id="468" name="Google Shape;468;p23"/>
            <p:cNvSpPr txBox="1"/>
            <p:nvPr/>
          </p:nvSpPr>
          <p:spPr>
            <a:xfrm>
              <a:off x="7308463" y="3099794"/>
              <a:ext cx="1245300" cy="57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Teal &amp;</a:t>
              </a:r>
              <a:b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</a:b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Aqua</a:t>
              </a:r>
              <a:endParaRPr b="1" sz="18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69" name="Google Shape;469;p23"/>
            <p:cNvSpPr txBox="1"/>
            <p:nvPr/>
          </p:nvSpPr>
          <p:spPr>
            <a:xfrm>
              <a:off x="7308438" y="3672188"/>
              <a:ext cx="12453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Mercury is the closest planet to the Sun 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70" name="Google Shape;470;p23"/>
          <p:cNvGrpSpPr/>
          <p:nvPr/>
        </p:nvGrpSpPr>
        <p:grpSpPr>
          <a:xfrm>
            <a:off x="4621168" y="3100800"/>
            <a:ext cx="1245326" cy="1177075"/>
            <a:chOff x="4621165" y="3100800"/>
            <a:chExt cx="1245326" cy="1177075"/>
          </a:xfrm>
        </p:grpSpPr>
        <p:sp>
          <p:nvSpPr>
            <p:cNvPr id="471" name="Google Shape;471;p23"/>
            <p:cNvSpPr txBox="1"/>
            <p:nvPr/>
          </p:nvSpPr>
          <p:spPr>
            <a:xfrm>
              <a:off x="4621190" y="3100800"/>
              <a:ext cx="1245300" cy="57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lang="en" sz="180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Green &amp;</a:t>
              </a:r>
              <a:br>
                <a:rPr b="1" lang="en" sz="180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</a:br>
              <a:r>
                <a:rPr b="1" lang="en" sz="180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Navy</a:t>
              </a:r>
              <a:endParaRPr b="1" sz="18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72" name="Google Shape;472;p23"/>
            <p:cNvSpPr txBox="1"/>
            <p:nvPr/>
          </p:nvSpPr>
          <p:spPr>
            <a:xfrm>
              <a:off x="4621165" y="3671575"/>
              <a:ext cx="12453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The Earth is the planet where we all live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73" name="Google Shape;473;p23"/>
          <p:cNvGrpSpPr/>
          <p:nvPr/>
        </p:nvGrpSpPr>
        <p:grpSpPr>
          <a:xfrm>
            <a:off x="5964803" y="3099794"/>
            <a:ext cx="1245325" cy="1178694"/>
            <a:chOff x="5964802" y="3099794"/>
            <a:chExt cx="1245325" cy="1178694"/>
          </a:xfrm>
        </p:grpSpPr>
        <p:sp>
          <p:nvSpPr>
            <p:cNvPr id="474" name="Google Shape;474;p23"/>
            <p:cNvSpPr txBox="1"/>
            <p:nvPr/>
          </p:nvSpPr>
          <p:spPr>
            <a:xfrm>
              <a:off x="5964828" y="3099794"/>
              <a:ext cx="1245300" cy="57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lang="en" sz="180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Lemon &amp;</a:t>
              </a:r>
              <a:br>
                <a:rPr b="1" lang="en" sz="180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</a:br>
              <a:r>
                <a:rPr b="1" lang="en" sz="180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Pink</a:t>
              </a:r>
              <a:endParaRPr b="1" sz="18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75" name="Google Shape;475;p23"/>
            <p:cNvSpPr txBox="1"/>
            <p:nvPr/>
          </p:nvSpPr>
          <p:spPr>
            <a:xfrm>
              <a:off x="5964802" y="3672188"/>
              <a:ext cx="12453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 cold place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76" name="Google Shape;476;p23"/>
          <p:cNvGrpSpPr/>
          <p:nvPr/>
        </p:nvGrpSpPr>
        <p:grpSpPr>
          <a:xfrm>
            <a:off x="590262" y="3099794"/>
            <a:ext cx="1245326" cy="1178694"/>
            <a:chOff x="590262" y="3099794"/>
            <a:chExt cx="1245326" cy="1178694"/>
          </a:xfrm>
        </p:grpSpPr>
        <p:sp>
          <p:nvSpPr>
            <p:cNvPr id="477" name="Google Shape;477;p23"/>
            <p:cNvSpPr txBox="1"/>
            <p:nvPr/>
          </p:nvSpPr>
          <p:spPr>
            <a:xfrm>
              <a:off x="590288" y="3099794"/>
              <a:ext cx="1245300" cy="57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Coral &amp;</a:t>
              </a:r>
              <a:endParaRPr b="1" sz="1800"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Pea Green</a:t>
              </a:r>
              <a:endParaRPr b="1" sz="18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78" name="Google Shape;478;p23"/>
            <p:cNvSpPr txBox="1"/>
            <p:nvPr/>
          </p:nvSpPr>
          <p:spPr>
            <a:xfrm>
              <a:off x="590262" y="3672188"/>
              <a:ext cx="12453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Venus is the second planet from the Sun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479" name="Google Shape;479;p23"/>
          <p:cNvSpPr/>
          <p:nvPr/>
        </p:nvSpPr>
        <p:spPr>
          <a:xfrm>
            <a:off x="1072113" y="1588550"/>
            <a:ext cx="293400" cy="293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1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80" name="Google Shape;480;p23"/>
          <p:cNvSpPr/>
          <p:nvPr/>
        </p:nvSpPr>
        <p:spPr>
          <a:xfrm>
            <a:off x="2409850" y="1588550"/>
            <a:ext cx="293400" cy="293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2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81" name="Google Shape;481;p23"/>
          <p:cNvSpPr/>
          <p:nvPr/>
        </p:nvSpPr>
        <p:spPr>
          <a:xfrm>
            <a:off x="3753475" y="1588550"/>
            <a:ext cx="293400" cy="293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3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82" name="Google Shape;482;p23"/>
          <p:cNvSpPr/>
          <p:nvPr/>
        </p:nvSpPr>
        <p:spPr>
          <a:xfrm>
            <a:off x="5097113" y="1588550"/>
            <a:ext cx="293400" cy="293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4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83" name="Google Shape;483;p23"/>
          <p:cNvSpPr/>
          <p:nvPr/>
        </p:nvSpPr>
        <p:spPr>
          <a:xfrm>
            <a:off x="6440750" y="1588550"/>
            <a:ext cx="293400" cy="293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5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84" name="Google Shape;484;p23"/>
          <p:cNvSpPr/>
          <p:nvPr/>
        </p:nvSpPr>
        <p:spPr>
          <a:xfrm>
            <a:off x="7784400" y="1588550"/>
            <a:ext cx="293400" cy="2934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6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24"/>
          <p:cNvSpPr txBox="1"/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Match Colors Infographics</a:t>
            </a:r>
            <a:endParaRPr sz="2400"/>
          </a:p>
        </p:txBody>
      </p:sp>
      <p:grpSp>
        <p:nvGrpSpPr>
          <p:cNvPr id="490" name="Google Shape;490;p24"/>
          <p:cNvGrpSpPr/>
          <p:nvPr/>
        </p:nvGrpSpPr>
        <p:grpSpPr>
          <a:xfrm>
            <a:off x="457200" y="3633626"/>
            <a:ext cx="1940723" cy="883922"/>
            <a:chOff x="457200" y="3633628"/>
            <a:chExt cx="1940723" cy="883922"/>
          </a:xfrm>
        </p:grpSpPr>
        <p:sp>
          <p:nvSpPr>
            <p:cNvPr id="491" name="Google Shape;491;p24"/>
            <p:cNvSpPr txBox="1"/>
            <p:nvPr/>
          </p:nvSpPr>
          <p:spPr>
            <a:xfrm>
              <a:off x="457223" y="3633628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Blue &amp; Purple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92" name="Google Shape;492;p24"/>
            <p:cNvSpPr txBox="1"/>
            <p:nvPr/>
          </p:nvSpPr>
          <p:spPr>
            <a:xfrm>
              <a:off x="457200" y="3911250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Jupiter is</a:t>
              </a: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the biggest planet of them all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93" name="Google Shape;493;p24"/>
          <p:cNvGrpSpPr/>
          <p:nvPr/>
        </p:nvGrpSpPr>
        <p:grpSpPr>
          <a:xfrm>
            <a:off x="457200" y="2525830"/>
            <a:ext cx="1940723" cy="885148"/>
            <a:chOff x="457200" y="2525833"/>
            <a:chExt cx="1940723" cy="885148"/>
          </a:xfrm>
        </p:grpSpPr>
        <p:sp>
          <p:nvSpPr>
            <p:cNvPr id="494" name="Google Shape;494;p24"/>
            <p:cNvSpPr txBox="1"/>
            <p:nvPr/>
          </p:nvSpPr>
          <p:spPr>
            <a:xfrm>
              <a:off x="457223" y="2525833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Warm Palette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95" name="Google Shape;495;p24"/>
            <p:cNvSpPr txBox="1"/>
            <p:nvPr/>
          </p:nvSpPr>
          <p:spPr>
            <a:xfrm>
              <a:off x="457200" y="2804682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Saturn is</a:t>
              </a: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composed made of hydrogen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96" name="Google Shape;496;p24"/>
          <p:cNvGrpSpPr/>
          <p:nvPr/>
        </p:nvGrpSpPr>
        <p:grpSpPr>
          <a:xfrm>
            <a:off x="457200" y="1418033"/>
            <a:ext cx="1940723" cy="885148"/>
            <a:chOff x="457200" y="1418033"/>
            <a:chExt cx="1940723" cy="885148"/>
          </a:xfrm>
        </p:grpSpPr>
        <p:sp>
          <p:nvSpPr>
            <p:cNvPr id="497" name="Google Shape;497;p24"/>
            <p:cNvSpPr txBox="1"/>
            <p:nvPr/>
          </p:nvSpPr>
          <p:spPr>
            <a:xfrm>
              <a:off x="457223" y="1418033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Winter Palette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98" name="Google Shape;498;p24"/>
            <p:cNvSpPr txBox="1"/>
            <p:nvPr/>
          </p:nvSpPr>
          <p:spPr>
            <a:xfrm>
              <a:off x="457200" y="1696882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Mercury is the smallest planet of them all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99" name="Google Shape;499;p24"/>
          <p:cNvGrpSpPr/>
          <p:nvPr/>
        </p:nvGrpSpPr>
        <p:grpSpPr>
          <a:xfrm>
            <a:off x="3001875" y="1493859"/>
            <a:ext cx="5684925" cy="733498"/>
            <a:chOff x="2965200" y="1493852"/>
            <a:chExt cx="5684925" cy="733498"/>
          </a:xfrm>
        </p:grpSpPr>
        <p:sp>
          <p:nvSpPr>
            <p:cNvPr id="500" name="Google Shape;500;p24"/>
            <p:cNvSpPr/>
            <p:nvPr/>
          </p:nvSpPr>
          <p:spPr>
            <a:xfrm>
              <a:off x="2965200" y="1493852"/>
              <a:ext cx="1430400" cy="370800"/>
            </a:xfrm>
            <a:prstGeom prst="rect">
              <a:avLst/>
            </a:prstGeom>
            <a:solidFill>
              <a:srgbClr val="6AA8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24"/>
            <p:cNvSpPr/>
            <p:nvPr/>
          </p:nvSpPr>
          <p:spPr>
            <a:xfrm>
              <a:off x="4383375" y="1493852"/>
              <a:ext cx="1430400" cy="370800"/>
            </a:xfrm>
            <a:prstGeom prst="rect">
              <a:avLst/>
            </a:prstGeom>
            <a:solidFill>
              <a:srgbClr val="4581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24"/>
            <p:cNvSpPr/>
            <p:nvPr/>
          </p:nvSpPr>
          <p:spPr>
            <a:xfrm>
              <a:off x="5801550" y="1493852"/>
              <a:ext cx="1430400" cy="370800"/>
            </a:xfrm>
            <a:prstGeom prst="rect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24"/>
            <p:cNvSpPr/>
            <p:nvPr/>
          </p:nvSpPr>
          <p:spPr>
            <a:xfrm>
              <a:off x="7219725" y="1493852"/>
              <a:ext cx="1430400" cy="370800"/>
            </a:xfrm>
            <a:prstGeom prst="rect">
              <a:avLst/>
            </a:prstGeom>
            <a:solidFill>
              <a:srgbClr val="3D85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24"/>
            <p:cNvSpPr txBox="1"/>
            <p:nvPr/>
          </p:nvSpPr>
          <p:spPr>
            <a:xfrm>
              <a:off x="3217200" y="1858050"/>
              <a:ext cx="8658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#6aa84f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05" name="Google Shape;505;p24"/>
            <p:cNvSpPr txBox="1"/>
            <p:nvPr/>
          </p:nvSpPr>
          <p:spPr>
            <a:xfrm>
              <a:off x="4665675" y="1858050"/>
              <a:ext cx="8658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#45818e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06" name="Google Shape;506;p24"/>
            <p:cNvSpPr txBox="1"/>
            <p:nvPr/>
          </p:nvSpPr>
          <p:spPr>
            <a:xfrm>
              <a:off x="6083850" y="1858050"/>
              <a:ext cx="8658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#3c78d8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07" name="Google Shape;507;p24"/>
            <p:cNvSpPr txBox="1"/>
            <p:nvPr/>
          </p:nvSpPr>
          <p:spPr>
            <a:xfrm>
              <a:off x="7502025" y="1858050"/>
              <a:ext cx="8658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#3d85c6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08" name="Google Shape;508;p24"/>
          <p:cNvGrpSpPr/>
          <p:nvPr/>
        </p:nvGrpSpPr>
        <p:grpSpPr>
          <a:xfrm>
            <a:off x="3001875" y="2600080"/>
            <a:ext cx="5684925" cy="733490"/>
            <a:chOff x="2965200" y="2601663"/>
            <a:chExt cx="5684925" cy="733490"/>
          </a:xfrm>
        </p:grpSpPr>
        <p:sp>
          <p:nvSpPr>
            <p:cNvPr id="509" name="Google Shape;509;p24"/>
            <p:cNvSpPr/>
            <p:nvPr/>
          </p:nvSpPr>
          <p:spPr>
            <a:xfrm>
              <a:off x="2965200" y="2601663"/>
              <a:ext cx="1430400" cy="370800"/>
            </a:xfrm>
            <a:prstGeom prst="rect">
              <a:avLst/>
            </a:prstGeom>
            <a:solidFill>
              <a:srgbClr val="FFE05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24"/>
            <p:cNvSpPr/>
            <p:nvPr/>
          </p:nvSpPr>
          <p:spPr>
            <a:xfrm>
              <a:off x="4383375" y="2601663"/>
              <a:ext cx="1430400" cy="370800"/>
            </a:xfrm>
            <a:prstGeom prst="rect">
              <a:avLst/>
            </a:prstGeom>
            <a:solidFill>
              <a:srgbClr val="A61C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24"/>
            <p:cNvSpPr/>
            <p:nvPr/>
          </p:nvSpPr>
          <p:spPr>
            <a:xfrm>
              <a:off x="5801550" y="2601663"/>
              <a:ext cx="1430400" cy="370800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24"/>
            <p:cNvSpPr/>
            <p:nvPr/>
          </p:nvSpPr>
          <p:spPr>
            <a:xfrm>
              <a:off x="7219725" y="2601663"/>
              <a:ext cx="1430400" cy="370800"/>
            </a:xfrm>
            <a:prstGeom prst="rect">
              <a:avLst/>
            </a:prstGeom>
            <a:solidFill>
              <a:srgbClr val="E691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24"/>
            <p:cNvSpPr txBox="1"/>
            <p:nvPr/>
          </p:nvSpPr>
          <p:spPr>
            <a:xfrm>
              <a:off x="3217200" y="2965852"/>
              <a:ext cx="8658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#ffe05b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14" name="Google Shape;514;p24"/>
            <p:cNvSpPr txBox="1"/>
            <p:nvPr/>
          </p:nvSpPr>
          <p:spPr>
            <a:xfrm>
              <a:off x="4665675" y="2965852"/>
              <a:ext cx="8658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#a61c00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15" name="Google Shape;515;p24"/>
            <p:cNvSpPr txBox="1"/>
            <p:nvPr/>
          </p:nvSpPr>
          <p:spPr>
            <a:xfrm>
              <a:off x="6083850" y="2965852"/>
              <a:ext cx="8658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#cc0000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16" name="Google Shape;516;p24"/>
            <p:cNvSpPr txBox="1"/>
            <p:nvPr/>
          </p:nvSpPr>
          <p:spPr>
            <a:xfrm>
              <a:off x="7502025" y="2965852"/>
              <a:ext cx="8658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#e69138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17" name="Google Shape;517;p24"/>
          <p:cNvGrpSpPr/>
          <p:nvPr/>
        </p:nvGrpSpPr>
        <p:grpSpPr>
          <a:xfrm>
            <a:off x="3001875" y="3706294"/>
            <a:ext cx="5684925" cy="738588"/>
            <a:chOff x="2965200" y="3706300"/>
            <a:chExt cx="5684925" cy="738588"/>
          </a:xfrm>
        </p:grpSpPr>
        <p:sp>
          <p:nvSpPr>
            <p:cNvPr id="518" name="Google Shape;518;p24"/>
            <p:cNvSpPr/>
            <p:nvPr/>
          </p:nvSpPr>
          <p:spPr>
            <a:xfrm>
              <a:off x="2965200" y="3706300"/>
              <a:ext cx="1430400" cy="369300"/>
            </a:xfrm>
            <a:prstGeom prst="rect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24"/>
            <p:cNvSpPr/>
            <p:nvPr/>
          </p:nvSpPr>
          <p:spPr>
            <a:xfrm>
              <a:off x="4383375" y="3706300"/>
              <a:ext cx="1430400" cy="369300"/>
            </a:xfrm>
            <a:prstGeom prst="rect">
              <a:avLst/>
            </a:prstGeom>
            <a:solidFill>
              <a:srgbClr val="674E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24"/>
            <p:cNvSpPr/>
            <p:nvPr/>
          </p:nvSpPr>
          <p:spPr>
            <a:xfrm>
              <a:off x="5801550" y="3706300"/>
              <a:ext cx="1430400" cy="369300"/>
            </a:xfrm>
            <a:prstGeom prst="rect">
              <a:avLst/>
            </a:prstGeom>
            <a:solidFill>
              <a:srgbClr val="72A5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24"/>
            <p:cNvSpPr/>
            <p:nvPr/>
          </p:nvSpPr>
          <p:spPr>
            <a:xfrm>
              <a:off x="7219725" y="3706300"/>
              <a:ext cx="1430400" cy="369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24"/>
            <p:cNvSpPr txBox="1"/>
            <p:nvPr/>
          </p:nvSpPr>
          <p:spPr>
            <a:xfrm>
              <a:off x="3217200" y="4075588"/>
              <a:ext cx="8658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#3c78d8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23" name="Google Shape;523;p24"/>
            <p:cNvSpPr txBox="1"/>
            <p:nvPr/>
          </p:nvSpPr>
          <p:spPr>
            <a:xfrm>
              <a:off x="4665675" y="4075588"/>
              <a:ext cx="8658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#674ea7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24" name="Google Shape;524;p24"/>
            <p:cNvSpPr txBox="1"/>
            <p:nvPr/>
          </p:nvSpPr>
          <p:spPr>
            <a:xfrm>
              <a:off x="6083850" y="4075588"/>
              <a:ext cx="8658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#72a5ff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25" name="Google Shape;525;p24"/>
            <p:cNvSpPr txBox="1"/>
            <p:nvPr/>
          </p:nvSpPr>
          <p:spPr>
            <a:xfrm>
              <a:off x="7502025" y="4075588"/>
              <a:ext cx="8658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#662d90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25"/>
          <p:cNvSpPr txBox="1"/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Match Colors Infographics</a:t>
            </a:r>
            <a:endParaRPr sz="2400"/>
          </a:p>
        </p:txBody>
      </p:sp>
      <p:grpSp>
        <p:nvGrpSpPr>
          <p:cNvPr id="531" name="Google Shape;531;p25"/>
          <p:cNvGrpSpPr/>
          <p:nvPr/>
        </p:nvGrpSpPr>
        <p:grpSpPr>
          <a:xfrm>
            <a:off x="1917496" y="3958258"/>
            <a:ext cx="1940700" cy="772043"/>
            <a:chOff x="1917496" y="3958258"/>
            <a:chExt cx="1940700" cy="772043"/>
          </a:xfrm>
        </p:grpSpPr>
        <p:sp>
          <p:nvSpPr>
            <p:cNvPr id="532" name="Google Shape;532;p25"/>
            <p:cNvSpPr txBox="1"/>
            <p:nvPr/>
          </p:nvSpPr>
          <p:spPr>
            <a:xfrm>
              <a:off x="1917496" y="3958258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Additive Color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533" name="Google Shape;533;p25"/>
            <p:cNvSpPr txBox="1"/>
            <p:nvPr/>
          </p:nvSpPr>
          <p:spPr>
            <a:xfrm>
              <a:off x="1917496" y="4237101"/>
              <a:ext cx="1940700" cy="49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Mercury is the smallest planet of them all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34" name="Google Shape;534;p25"/>
          <p:cNvGrpSpPr/>
          <p:nvPr/>
        </p:nvGrpSpPr>
        <p:grpSpPr>
          <a:xfrm>
            <a:off x="4994116" y="1475479"/>
            <a:ext cx="2523263" cy="2414255"/>
            <a:chOff x="4994116" y="1282039"/>
            <a:chExt cx="2523263" cy="2414255"/>
          </a:xfrm>
        </p:grpSpPr>
        <p:sp>
          <p:nvSpPr>
            <p:cNvPr id="535" name="Google Shape;535;p25"/>
            <p:cNvSpPr/>
            <p:nvPr/>
          </p:nvSpPr>
          <p:spPr>
            <a:xfrm>
              <a:off x="5415547" y="1282039"/>
              <a:ext cx="1683505" cy="843719"/>
            </a:xfrm>
            <a:custGeom>
              <a:rect b="b" l="l" r="r" t="t"/>
              <a:pathLst>
                <a:path extrusionOk="0" h="13087" w="26113">
                  <a:moveTo>
                    <a:pt x="13050" y="1"/>
                  </a:moveTo>
                  <a:lnTo>
                    <a:pt x="12384" y="13"/>
                  </a:lnTo>
                  <a:lnTo>
                    <a:pt x="11062" y="144"/>
                  </a:lnTo>
                  <a:lnTo>
                    <a:pt x="9788" y="406"/>
                  </a:lnTo>
                  <a:lnTo>
                    <a:pt x="8562" y="787"/>
                  </a:lnTo>
                  <a:lnTo>
                    <a:pt x="7395" y="1287"/>
                  </a:lnTo>
                  <a:lnTo>
                    <a:pt x="6287" y="1882"/>
                  </a:lnTo>
                  <a:lnTo>
                    <a:pt x="5240" y="2597"/>
                  </a:lnTo>
                  <a:lnTo>
                    <a:pt x="4275" y="3394"/>
                  </a:lnTo>
                  <a:lnTo>
                    <a:pt x="3394" y="4275"/>
                  </a:lnTo>
                  <a:lnTo>
                    <a:pt x="2596" y="5240"/>
                  </a:lnTo>
                  <a:lnTo>
                    <a:pt x="1882" y="6288"/>
                  </a:lnTo>
                  <a:lnTo>
                    <a:pt x="1287" y="7395"/>
                  </a:lnTo>
                  <a:lnTo>
                    <a:pt x="787" y="8562"/>
                  </a:lnTo>
                  <a:lnTo>
                    <a:pt x="406" y="9788"/>
                  </a:lnTo>
                  <a:lnTo>
                    <a:pt x="144" y="11062"/>
                  </a:lnTo>
                  <a:lnTo>
                    <a:pt x="13" y="12384"/>
                  </a:lnTo>
                  <a:lnTo>
                    <a:pt x="1" y="13051"/>
                  </a:lnTo>
                  <a:lnTo>
                    <a:pt x="1" y="13074"/>
                  </a:lnTo>
                  <a:lnTo>
                    <a:pt x="727" y="12670"/>
                  </a:lnTo>
                  <a:lnTo>
                    <a:pt x="2275" y="12015"/>
                  </a:lnTo>
                  <a:lnTo>
                    <a:pt x="3513" y="11669"/>
                  </a:lnTo>
                  <a:lnTo>
                    <a:pt x="4347" y="11503"/>
                  </a:lnTo>
                  <a:lnTo>
                    <a:pt x="5216" y="11396"/>
                  </a:lnTo>
                  <a:lnTo>
                    <a:pt x="6085" y="11336"/>
                  </a:lnTo>
                  <a:lnTo>
                    <a:pt x="6538" y="11324"/>
                  </a:lnTo>
                  <a:lnTo>
                    <a:pt x="6978" y="11324"/>
                  </a:lnTo>
                  <a:lnTo>
                    <a:pt x="7847" y="11384"/>
                  </a:lnTo>
                  <a:lnTo>
                    <a:pt x="8693" y="11491"/>
                  </a:lnTo>
                  <a:lnTo>
                    <a:pt x="9526" y="11658"/>
                  </a:lnTo>
                  <a:lnTo>
                    <a:pt x="10752" y="12003"/>
                  </a:lnTo>
                  <a:lnTo>
                    <a:pt x="12300" y="12646"/>
                  </a:lnTo>
                  <a:lnTo>
                    <a:pt x="13027" y="13051"/>
                  </a:lnTo>
                  <a:lnTo>
                    <a:pt x="13753" y="12658"/>
                  </a:lnTo>
                  <a:lnTo>
                    <a:pt x="15301" y="12015"/>
                  </a:lnTo>
                  <a:lnTo>
                    <a:pt x="16527" y="11658"/>
                  </a:lnTo>
                  <a:lnTo>
                    <a:pt x="17361" y="11491"/>
                  </a:lnTo>
                  <a:lnTo>
                    <a:pt x="18218" y="11372"/>
                  </a:lnTo>
                  <a:lnTo>
                    <a:pt x="19099" y="11312"/>
                  </a:lnTo>
                  <a:lnTo>
                    <a:pt x="19992" y="11312"/>
                  </a:lnTo>
                  <a:lnTo>
                    <a:pt x="20873" y="11372"/>
                  </a:lnTo>
                  <a:lnTo>
                    <a:pt x="21742" y="11491"/>
                  </a:lnTo>
                  <a:lnTo>
                    <a:pt x="22588" y="11669"/>
                  </a:lnTo>
                  <a:lnTo>
                    <a:pt x="23409" y="11896"/>
                  </a:lnTo>
                  <a:lnTo>
                    <a:pt x="24207" y="12170"/>
                  </a:lnTo>
                  <a:lnTo>
                    <a:pt x="25374" y="12670"/>
                  </a:lnTo>
                  <a:lnTo>
                    <a:pt x="26112" y="13086"/>
                  </a:lnTo>
                  <a:lnTo>
                    <a:pt x="26112" y="13051"/>
                  </a:lnTo>
                  <a:lnTo>
                    <a:pt x="26100" y="12384"/>
                  </a:lnTo>
                  <a:lnTo>
                    <a:pt x="25957" y="11062"/>
                  </a:lnTo>
                  <a:lnTo>
                    <a:pt x="25695" y="9788"/>
                  </a:lnTo>
                  <a:lnTo>
                    <a:pt x="25314" y="8562"/>
                  </a:lnTo>
                  <a:lnTo>
                    <a:pt x="24826" y="7383"/>
                  </a:lnTo>
                  <a:lnTo>
                    <a:pt x="24219" y="6276"/>
                  </a:lnTo>
                  <a:lnTo>
                    <a:pt x="23517" y="5240"/>
                  </a:lnTo>
                  <a:lnTo>
                    <a:pt x="22719" y="4275"/>
                  </a:lnTo>
                  <a:lnTo>
                    <a:pt x="21826" y="3382"/>
                  </a:lnTo>
                  <a:lnTo>
                    <a:pt x="20861" y="2585"/>
                  </a:lnTo>
                  <a:lnTo>
                    <a:pt x="19825" y="1882"/>
                  </a:lnTo>
                  <a:lnTo>
                    <a:pt x="18718" y="1287"/>
                  </a:lnTo>
                  <a:lnTo>
                    <a:pt x="17539" y="787"/>
                  </a:lnTo>
                  <a:lnTo>
                    <a:pt x="16313" y="406"/>
                  </a:lnTo>
                  <a:lnTo>
                    <a:pt x="15039" y="144"/>
                  </a:lnTo>
                  <a:lnTo>
                    <a:pt x="13729" y="13"/>
                  </a:lnTo>
                  <a:lnTo>
                    <a:pt x="13050" y="1"/>
                  </a:lnTo>
                  <a:close/>
                </a:path>
              </a:pathLst>
            </a:custGeom>
            <a:solidFill>
              <a:srgbClr val="24DDD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25"/>
            <p:cNvSpPr/>
            <p:nvPr/>
          </p:nvSpPr>
          <p:spPr>
            <a:xfrm>
              <a:off x="4994116" y="2123355"/>
              <a:ext cx="1262065" cy="1570618"/>
            </a:xfrm>
            <a:custGeom>
              <a:rect b="b" l="l" r="r" t="t"/>
              <a:pathLst>
                <a:path extrusionOk="0" h="24362" w="19576">
                  <a:moveTo>
                    <a:pt x="6538" y="1"/>
                  </a:moveTo>
                  <a:lnTo>
                    <a:pt x="5811" y="441"/>
                  </a:lnTo>
                  <a:lnTo>
                    <a:pt x="4478" y="1465"/>
                  </a:lnTo>
                  <a:lnTo>
                    <a:pt x="3287" y="2644"/>
                  </a:lnTo>
                  <a:lnTo>
                    <a:pt x="2251" y="3977"/>
                  </a:lnTo>
                  <a:lnTo>
                    <a:pt x="1394" y="5430"/>
                  </a:lnTo>
                  <a:lnTo>
                    <a:pt x="882" y="6597"/>
                  </a:lnTo>
                  <a:lnTo>
                    <a:pt x="596" y="7407"/>
                  </a:lnTo>
                  <a:lnTo>
                    <a:pt x="370" y="8240"/>
                  </a:lnTo>
                  <a:lnTo>
                    <a:pt x="191" y="9097"/>
                  </a:lnTo>
                  <a:lnTo>
                    <a:pt x="72" y="9967"/>
                  </a:lnTo>
                  <a:lnTo>
                    <a:pt x="13" y="10860"/>
                  </a:lnTo>
                  <a:lnTo>
                    <a:pt x="1" y="11312"/>
                  </a:lnTo>
                  <a:lnTo>
                    <a:pt x="13" y="11991"/>
                  </a:lnTo>
                  <a:lnTo>
                    <a:pt x="144" y="13312"/>
                  </a:lnTo>
                  <a:lnTo>
                    <a:pt x="406" y="14586"/>
                  </a:lnTo>
                  <a:lnTo>
                    <a:pt x="787" y="15813"/>
                  </a:lnTo>
                  <a:lnTo>
                    <a:pt x="1287" y="16980"/>
                  </a:lnTo>
                  <a:lnTo>
                    <a:pt x="1894" y="18087"/>
                  </a:lnTo>
                  <a:lnTo>
                    <a:pt x="2597" y="19135"/>
                  </a:lnTo>
                  <a:lnTo>
                    <a:pt x="3394" y="20099"/>
                  </a:lnTo>
                  <a:lnTo>
                    <a:pt x="4275" y="20980"/>
                  </a:lnTo>
                  <a:lnTo>
                    <a:pt x="5252" y="21778"/>
                  </a:lnTo>
                  <a:lnTo>
                    <a:pt x="6288" y="22481"/>
                  </a:lnTo>
                  <a:lnTo>
                    <a:pt x="7395" y="23088"/>
                  </a:lnTo>
                  <a:lnTo>
                    <a:pt x="8574" y="23576"/>
                  </a:lnTo>
                  <a:lnTo>
                    <a:pt x="9800" y="23957"/>
                  </a:lnTo>
                  <a:lnTo>
                    <a:pt x="11074" y="24219"/>
                  </a:lnTo>
                  <a:lnTo>
                    <a:pt x="12384" y="24362"/>
                  </a:lnTo>
                  <a:lnTo>
                    <a:pt x="13503" y="24362"/>
                  </a:lnTo>
                  <a:lnTo>
                    <a:pt x="14372" y="24302"/>
                  </a:lnTo>
                  <a:lnTo>
                    <a:pt x="15230" y="24195"/>
                  </a:lnTo>
                  <a:lnTo>
                    <a:pt x="16075" y="24017"/>
                  </a:lnTo>
                  <a:lnTo>
                    <a:pt x="17301" y="23671"/>
                  </a:lnTo>
                  <a:lnTo>
                    <a:pt x="18849" y="23028"/>
                  </a:lnTo>
                  <a:lnTo>
                    <a:pt x="19576" y="22623"/>
                  </a:lnTo>
                  <a:lnTo>
                    <a:pt x="18849" y="22195"/>
                  </a:lnTo>
                  <a:lnTo>
                    <a:pt x="17504" y="21171"/>
                  </a:lnTo>
                  <a:lnTo>
                    <a:pt x="16313" y="19992"/>
                  </a:lnTo>
                  <a:lnTo>
                    <a:pt x="15277" y="18658"/>
                  </a:lnTo>
                  <a:lnTo>
                    <a:pt x="14408" y="17206"/>
                  </a:lnTo>
                  <a:lnTo>
                    <a:pt x="13896" y="16027"/>
                  </a:lnTo>
                  <a:lnTo>
                    <a:pt x="13622" y="15217"/>
                  </a:lnTo>
                  <a:lnTo>
                    <a:pt x="13384" y="14384"/>
                  </a:lnTo>
                  <a:lnTo>
                    <a:pt x="13205" y="13539"/>
                  </a:lnTo>
                  <a:lnTo>
                    <a:pt x="13098" y="12657"/>
                  </a:lnTo>
                  <a:lnTo>
                    <a:pt x="13027" y="11764"/>
                  </a:lnTo>
                  <a:lnTo>
                    <a:pt x="13027" y="11312"/>
                  </a:lnTo>
                  <a:lnTo>
                    <a:pt x="13027" y="11288"/>
                  </a:lnTo>
                  <a:lnTo>
                    <a:pt x="12312" y="10848"/>
                  </a:lnTo>
                  <a:lnTo>
                    <a:pt x="10979" y="9824"/>
                  </a:lnTo>
                  <a:lnTo>
                    <a:pt x="9788" y="8645"/>
                  </a:lnTo>
                  <a:lnTo>
                    <a:pt x="8764" y="7323"/>
                  </a:lnTo>
                  <a:lnTo>
                    <a:pt x="7919" y="5871"/>
                  </a:lnTo>
                  <a:lnTo>
                    <a:pt x="7407" y="4704"/>
                  </a:lnTo>
                  <a:lnTo>
                    <a:pt x="7121" y="3894"/>
                  </a:lnTo>
                  <a:lnTo>
                    <a:pt x="6895" y="3061"/>
                  </a:lnTo>
                  <a:lnTo>
                    <a:pt x="6716" y="2215"/>
                  </a:lnTo>
                  <a:lnTo>
                    <a:pt x="6597" y="1346"/>
                  </a:lnTo>
                  <a:lnTo>
                    <a:pt x="6538" y="453"/>
                  </a:lnTo>
                  <a:lnTo>
                    <a:pt x="6538" y="1"/>
                  </a:lnTo>
                  <a:close/>
                </a:path>
              </a:pathLst>
            </a:custGeom>
            <a:solidFill>
              <a:srgbClr val="FBE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25"/>
            <p:cNvSpPr/>
            <p:nvPr/>
          </p:nvSpPr>
          <p:spPr>
            <a:xfrm>
              <a:off x="5414773" y="2011308"/>
              <a:ext cx="841398" cy="839851"/>
            </a:xfrm>
            <a:custGeom>
              <a:rect b="b" l="l" r="r" t="t"/>
              <a:pathLst>
                <a:path extrusionOk="0" h="13027" w="13051">
                  <a:moveTo>
                    <a:pt x="6085" y="0"/>
                  </a:moveTo>
                  <a:lnTo>
                    <a:pt x="5204" y="60"/>
                  </a:lnTo>
                  <a:lnTo>
                    <a:pt x="4347" y="179"/>
                  </a:lnTo>
                  <a:lnTo>
                    <a:pt x="3501" y="346"/>
                  </a:lnTo>
                  <a:lnTo>
                    <a:pt x="2275" y="703"/>
                  </a:lnTo>
                  <a:lnTo>
                    <a:pt x="727" y="1346"/>
                  </a:lnTo>
                  <a:lnTo>
                    <a:pt x="1" y="1739"/>
                  </a:lnTo>
                  <a:lnTo>
                    <a:pt x="1" y="2191"/>
                  </a:lnTo>
                  <a:lnTo>
                    <a:pt x="60" y="3084"/>
                  </a:lnTo>
                  <a:lnTo>
                    <a:pt x="179" y="3953"/>
                  </a:lnTo>
                  <a:lnTo>
                    <a:pt x="358" y="4799"/>
                  </a:lnTo>
                  <a:lnTo>
                    <a:pt x="584" y="5632"/>
                  </a:lnTo>
                  <a:lnTo>
                    <a:pt x="870" y="6442"/>
                  </a:lnTo>
                  <a:lnTo>
                    <a:pt x="1382" y="7609"/>
                  </a:lnTo>
                  <a:lnTo>
                    <a:pt x="2239" y="9061"/>
                  </a:lnTo>
                  <a:lnTo>
                    <a:pt x="3263" y="10383"/>
                  </a:lnTo>
                  <a:lnTo>
                    <a:pt x="4454" y="11562"/>
                  </a:lnTo>
                  <a:lnTo>
                    <a:pt x="5787" y="12586"/>
                  </a:lnTo>
                  <a:lnTo>
                    <a:pt x="6502" y="13026"/>
                  </a:lnTo>
                  <a:lnTo>
                    <a:pt x="6514" y="12574"/>
                  </a:lnTo>
                  <a:lnTo>
                    <a:pt x="6573" y="11681"/>
                  </a:lnTo>
                  <a:lnTo>
                    <a:pt x="6692" y="10812"/>
                  </a:lnTo>
                  <a:lnTo>
                    <a:pt x="6871" y="9954"/>
                  </a:lnTo>
                  <a:lnTo>
                    <a:pt x="7097" y="9133"/>
                  </a:lnTo>
                  <a:lnTo>
                    <a:pt x="7383" y="8323"/>
                  </a:lnTo>
                  <a:lnTo>
                    <a:pt x="7895" y="7156"/>
                  </a:lnTo>
                  <a:lnTo>
                    <a:pt x="8764" y="5704"/>
                  </a:lnTo>
                  <a:lnTo>
                    <a:pt x="9788" y="4382"/>
                  </a:lnTo>
                  <a:lnTo>
                    <a:pt x="10991" y="3203"/>
                  </a:lnTo>
                  <a:lnTo>
                    <a:pt x="12324" y="2179"/>
                  </a:lnTo>
                  <a:lnTo>
                    <a:pt x="13051" y="1739"/>
                  </a:lnTo>
                  <a:lnTo>
                    <a:pt x="12324" y="1346"/>
                  </a:lnTo>
                  <a:lnTo>
                    <a:pt x="10776" y="703"/>
                  </a:lnTo>
                  <a:lnTo>
                    <a:pt x="9550" y="346"/>
                  </a:lnTo>
                  <a:lnTo>
                    <a:pt x="8717" y="179"/>
                  </a:lnTo>
                  <a:lnTo>
                    <a:pt x="7859" y="60"/>
                  </a:lnTo>
                  <a:lnTo>
                    <a:pt x="6978" y="0"/>
                  </a:lnTo>
                  <a:close/>
                </a:path>
              </a:pathLst>
            </a:custGeom>
            <a:solidFill>
              <a:srgbClr val="39B4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25"/>
            <p:cNvSpPr/>
            <p:nvPr/>
          </p:nvSpPr>
          <p:spPr>
            <a:xfrm>
              <a:off x="6255314" y="2125676"/>
              <a:ext cx="1262065" cy="1570618"/>
            </a:xfrm>
            <a:custGeom>
              <a:rect b="b" l="l" r="r" t="t"/>
              <a:pathLst>
                <a:path extrusionOk="0" h="24362" w="19576">
                  <a:moveTo>
                    <a:pt x="13086" y="0"/>
                  </a:moveTo>
                  <a:lnTo>
                    <a:pt x="13074" y="453"/>
                  </a:lnTo>
                  <a:lnTo>
                    <a:pt x="13015" y="1334"/>
                  </a:lnTo>
                  <a:lnTo>
                    <a:pt x="12896" y="2203"/>
                  </a:lnTo>
                  <a:lnTo>
                    <a:pt x="12717" y="3060"/>
                  </a:lnTo>
                  <a:lnTo>
                    <a:pt x="12479" y="3894"/>
                  </a:lnTo>
                  <a:lnTo>
                    <a:pt x="12193" y="4692"/>
                  </a:lnTo>
                  <a:lnTo>
                    <a:pt x="11681" y="5858"/>
                  </a:lnTo>
                  <a:lnTo>
                    <a:pt x="10824" y="7311"/>
                  </a:lnTo>
                  <a:lnTo>
                    <a:pt x="9788" y="8633"/>
                  </a:lnTo>
                  <a:lnTo>
                    <a:pt x="8597" y="9823"/>
                  </a:lnTo>
                  <a:lnTo>
                    <a:pt x="7264" y="10835"/>
                  </a:lnTo>
                  <a:lnTo>
                    <a:pt x="6549" y="11276"/>
                  </a:lnTo>
                  <a:lnTo>
                    <a:pt x="6549" y="11300"/>
                  </a:lnTo>
                  <a:lnTo>
                    <a:pt x="6537" y="11740"/>
                  </a:lnTo>
                  <a:lnTo>
                    <a:pt x="6478" y="12633"/>
                  </a:lnTo>
                  <a:lnTo>
                    <a:pt x="6359" y="13515"/>
                  </a:lnTo>
                  <a:lnTo>
                    <a:pt x="6180" y="14372"/>
                  </a:lnTo>
                  <a:lnTo>
                    <a:pt x="5954" y="15205"/>
                  </a:lnTo>
                  <a:lnTo>
                    <a:pt x="5668" y="16015"/>
                  </a:lnTo>
                  <a:lnTo>
                    <a:pt x="5156" y="17182"/>
                  </a:lnTo>
                  <a:lnTo>
                    <a:pt x="4299" y="18646"/>
                  </a:lnTo>
                  <a:lnTo>
                    <a:pt x="3263" y="19968"/>
                  </a:lnTo>
                  <a:lnTo>
                    <a:pt x="2061" y="21159"/>
                  </a:lnTo>
                  <a:lnTo>
                    <a:pt x="727" y="22183"/>
                  </a:lnTo>
                  <a:lnTo>
                    <a:pt x="1" y="22623"/>
                  </a:lnTo>
                  <a:lnTo>
                    <a:pt x="727" y="23016"/>
                  </a:lnTo>
                  <a:lnTo>
                    <a:pt x="2275" y="23659"/>
                  </a:lnTo>
                  <a:lnTo>
                    <a:pt x="3501" y="24016"/>
                  </a:lnTo>
                  <a:lnTo>
                    <a:pt x="4335" y="24183"/>
                  </a:lnTo>
                  <a:lnTo>
                    <a:pt x="5192" y="24302"/>
                  </a:lnTo>
                  <a:lnTo>
                    <a:pt x="6073" y="24362"/>
                  </a:lnTo>
                  <a:lnTo>
                    <a:pt x="6514" y="24362"/>
                  </a:lnTo>
                  <a:lnTo>
                    <a:pt x="7192" y="24350"/>
                  </a:lnTo>
                  <a:lnTo>
                    <a:pt x="8514" y="24219"/>
                  </a:lnTo>
                  <a:lnTo>
                    <a:pt x="9788" y="23957"/>
                  </a:lnTo>
                  <a:lnTo>
                    <a:pt x="11014" y="23576"/>
                  </a:lnTo>
                  <a:lnTo>
                    <a:pt x="12181" y="23076"/>
                  </a:lnTo>
                  <a:lnTo>
                    <a:pt x="13289" y="22480"/>
                  </a:lnTo>
                  <a:lnTo>
                    <a:pt x="14336" y="21766"/>
                  </a:lnTo>
                  <a:lnTo>
                    <a:pt x="15301" y="20968"/>
                  </a:lnTo>
                  <a:lnTo>
                    <a:pt x="16182" y="20087"/>
                  </a:lnTo>
                  <a:lnTo>
                    <a:pt x="16980" y="19123"/>
                  </a:lnTo>
                  <a:lnTo>
                    <a:pt x="17682" y="18075"/>
                  </a:lnTo>
                  <a:lnTo>
                    <a:pt x="18289" y="16967"/>
                  </a:lnTo>
                  <a:lnTo>
                    <a:pt x="18778" y="15801"/>
                  </a:lnTo>
                  <a:lnTo>
                    <a:pt x="19159" y="14574"/>
                  </a:lnTo>
                  <a:lnTo>
                    <a:pt x="19421" y="13300"/>
                  </a:lnTo>
                  <a:lnTo>
                    <a:pt x="19563" y="11979"/>
                  </a:lnTo>
                  <a:lnTo>
                    <a:pt x="19575" y="11312"/>
                  </a:lnTo>
                  <a:lnTo>
                    <a:pt x="19563" y="10859"/>
                  </a:lnTo>
                  <a:lnTo>
                    <a:pt x="19504" y="9966"/>
                  </a:lnTo>
                  <a:lnTo>
                    <a:pt x="19385" y="9085"/>
                  </a:lnTo>
                  <a:lnTo>
                    <a:pt x="19206" y="8228"/>
                  </a:lnTo>
                  <a:lnTo>
                    <a:pt x="18980" y="7394"/>
                  </a:lnTo>
                  <a:lnTo>
                    <a:pt x="18706" y="6585"/>
                  </a:lnTo>
                  <a:lnTo>
                    <a:pt x="18194" y="5418"/>
                  </a:lnTo>
                  <a:lnTo>
                    <a:pt x="17337" y="3965"/>
                  </a:lnTo>
                  <a:lnTo>
                    <a:pt x="16313" y="2644"/>
                  </a:lnTo>
                  <a:lnTo>
                    <a:pt x="15122" y="1453"/>
                  </a:lnTo>
                  <a:lnTo>
                    <a:pt x="13801" y="441"/>
                  </a:lnTo>
                  <a:lnTo>
                    <a:pt x="13086" y="0"/>
                  </a:lnTo>
                  <a:close/>
                </a:path>
              </a:pathLst>
            </a:custGeom>
            <a:solidFill>
              <a:srgbClr val="FF00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25"/>
            <p:cNvSpPr/>
            <p:nvPr/>
          </p:nvSpPr>
          <p:spPr>
            <a:xfrm>
              <a:off x="6255314" y="2011308"/>
              <a:ext cx="843719" cy="841398"/>
            </a:xfrm>
            <a:custGeom>
              <a:rect b="b" l="l" r="r" t="t"/>
              <a:pathLst>
                <a:path extrusionOk="0" h="13051" w="13087">
                  <a:moveTo>
                    <a:pt x="6073" y="0"/>
                  </a:moveTo>
                  <a:lnTo>
                    <a:pt x="5192" y="60"/>
                  </a:lnTo>
                  <a:lnTo>
                    <a:pt x="4335" y="179"/>
                  </a:lnTo>
                  <a:lnTo>
                    <a:pt x="3501" y="346"/>
                  </a:lnTo>
                  <a:lnTo>
                    <a:pt x="2275" y="691"/>
                  </a:lnTo>
                  <a:lnTo>
                    <a:pt x="727" y="1334"/>
                  </a:lnTo>
                  <a:lnTo>
                    <a:pt x="1" y="1739"/>
                  </a:lnTo>
                  <a:lnTo>
                    <a:pt x="727" y="2179"/>
                  </a:lnTo>
                  <a:lnTo>
                    <a:pt x="2061" y="3203"/>
                  </a:lnTo>
                  <a:lnTo>
                    <a:pt x="3251" y="4382"/>
                  </a:lnTo>
                  <a:lnTo>
                    <a:pt x="4287" y="5704"/>
                  </a:lnTo>
                  <a:lnTo>
                    <a:pt x="5144" y="7168"/>
                  </a:lnTo>
                  <a:lnTo>
                    <a:pt x="5668" y="8335"/>
                  </a:lnTo>
                  <a:lnTo>
                    <a:pt x="5942" y="9145"/>
                  </a:lnTo>
                  <a:lnTo>
                    <a:pt x="6180" y="9978"/>
                  </a:lnTo>
                  <a:lnTo>
                    <a:pt x="6359" y="10835"/>
                  </a:lnTo>
                  <a:lnTo>
                    <a:pt x="6478" y="11705"/>
                  </a:lnTo>
                  <a:lnTo>
                    <a:pt x="6537" y="12598"/>
                  </a:lnTo>
                  <a:lnTo>
                    <a:pt x="6549" y="13050"/>
                  </a:lnTo>
                  <a:lnTo>
                    <a:pt x="7264" y="12621"/>
                  </a:lnTo>
                  <a:lnTo>
                    <a:pt x="8597" y="11597"/>
                  </a:lnTo>
                  <a:lnTo>
                    <a:pt x="9788" y="10419"/>
                  </a:lnTo>
                  <a:lnTo>
                    <a:pt x="10824" y="9097"/>
                  </a:lnTo>
                  <a:lnTo>
                    <a:pt x="11681" y="7644"/>
                  </a:lnTo>
                  <a:lnTo>
                    <a:pt x="12193" y="6478"/>
                  </a:lnTo>
                  <a:lnTo>
                    <a:pt x="12479" y="5668"/>
                  </a:lnTo>
                  <a:lnTo>
                    <a:pt x="12717" y="4834"/>
                  </a:lnTo>
                  <a:lnTo>
                    <a:pt x="12896" y="3977"/>
                  </a:lnTo>
                  <a:lnTo>
                    <a:pt x="13015" y="3108"/>
                  </a:lnTo>
                  <a:lnTo>
                    <a:pt x="13074" y="2227"/>
                  </a:lnTo>
                  <a:lnTo>
                    <a:pt x="13086" y="1774"/>
                  </a:lnTo>
                  <a:lnTo>
                    <a:pt x="12348" y="1370"/>
                  </a:lnTo>
                  <a:lnTo>
                    <a:pt x="10788" y="715"/>
                  </a:lnTo>
                  <a:lnTo>
                    <a:pt x="9562" y="357"/>
                  </a:lnTo>
                  <a:lnTo>
                    <a:pt x="8716" y="179"/>
                  </a:lnTo>
                  <a:lnTo>
                    <a:pt x="7847" y="60"/>
                  </a:lnTo>
                  <a:lnTo>
                    <a:pt x="6966" y="0"/>
                  </a:lnTo>
                  <a:close/>
                </a:path>
              </a:pathLst>
            </a:custGeom>
            <a:solidFill>
              <a:srgbClr val="00559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25"/>
            <p:cNvSpPr/>
            <p:nvPr/>
          </p:nvSpPr>
          <p:spPr>
            <a:xfrm>
              <a:off x="5833110" y="2851077"/>
              <a:ext cx="844493" cy="732379"/>
            </a:xfrm>
            <a:custGeom>
              <a:rect b="b" l="l" r="r" t="t"/>
              <a:pathLst>
                <a:path extrusionOk="0" h="11360" w="13099">
                  <a:moveTo>
                    <a:pt x="1" y="0"/>
                  </a:moveTo>
                  <a:lnTo>
                    <a:pt x="1" y="24"/>
                  </a:lnTo>
                  <a:lnTo>
                    <a:pt x="1" y="476"/>
                  </a:lnTo>
                  <a:lnTo>
                    <a:pt x="61" y="1369"/>
                  </a:lnTo>
                  <a:lnTo>
                    <a:pt x="180" y="2251"/>
                  </a:lnTo>
                  <a:lnTo>
                    <a:pt x="358" y="3096"/>
                  </a:lnTo>
                  <a:lnTo>
                    <a:pt x="596" y="3929"/>
                  </a:lnTo>
                  <a:lnTo>
                    <a:pt x="870" y="4739"/>
                  </a:lnTo>
                  <a:lnTo>
                    <a:pt x="1394" y="5918"/>
                  </a:lnTo>
                  <a:lnTo>
                    <a:pt x="2251" y="7370"/>
                  </a:lnTo>
                  <a:lnTo>
                    <a:pt x="3287" y="8704"/>
                  </a:lnTo>
                  <a:lnTo>
                    <a:pt x="4478" y="9895"/>
                  </a:lnTo>
                  <a:lnTo>
                    <a:pt x="5823" y="10919"/>
                  </a:lnTo>
                  <a:lnTo>
                    <a:pt x="6550" y="11359"/>
                  </a:lnTo>
                  <a:lnTo>
                    <a:pt x="7276" y="10919"/>
                  </a:lnTo>
                  <a:lnTo>
                    <a:pt x="8610" y="9895"/>
                  </a:lnTo>
                  <a:lnTo>
                    <a:pt x="9812" y="8704"/>
                  </a:lnTo>
                  <a:lnTo>
                    <a:pt x="10848" y="7370"/>
                  </a:lnTo>
                  <a:lnTo>
                    <a:pt x="11705" y="5918"/>
                  </a:lnTo>
                  <a:lnTo>
                    <a:pt x="12217" y="4739"/>
                  </a:lnTo>
                  <a:lnTo>
                    <a:pt x="12503" y="3929"/>
                  </a:lnTo>
                  <a:lnTo>
                    <a:pt x="12729" y="3096"/>
                  </a:lnTo>
                  <a:lnTo>
                    <a:pt x="12908" y="2251"/>
                  </a:lnTo>
                  <a:lnTo>
                    <a:pt x="13027" y="1369"/>
                  </a:lnTo>
                  <a:lnTo>
                    <a:pt x="13086" y="476"/>
                  </a:lnTo>
                  <a:lnTo>
                    <a:pt x="13098" y="24"/>
                  </a:lnTo>
                  <a:lnTo>
                    <a:pt x="12360" y="429"/>
                  </a:lnTo>
                  <a:lnTo>
                    <a:pt x="10812" y="1072"/>
                  </a:lnTo>
                  <a:lnTo>
                    <a:pt x="9586" y="1417"/>
                  </a:lnTo>
                  <a:lnTo>
                    <a:pt x="8741" y="1584"/>
                  </a:lnTo>
                  <a:lnTo>
                    <a:pt x="7883" y="1703"/>
                  </a:lnTo>
                  <a:lnTo>
                    <a:pt x="7002" y="1762"/>
                  </a:lnTo>
                  <a:lnTo>
                    <a:pt x="6562" y="1774"/>
                  </a:lnTo>
                  <a:lnTo>
                    <a:pt x="6109" y="1762"/>
                  </a:lnTo>
                  <a:lnTo>
                    <a:pt x="5228" y="1703"/>
                  </a:lnTo>
                  <a:lnTo>
                    <a:pt x="4371" y="1584"/>
                  </a:lnTo>
                  <a:lnTo>
                    <a:pt x="3525" y="1417"/>
                  </a:lnTo>
                  <a:lnTo>
                    <a:pt x="2692" y="1191"/>
                  </a:lnTo>
                  <a:lnTo>
                    <a:pt x="1894" y="917"/>
                  </a:lnTo>
                  <a:lnTo>
                    <a:pt x="727" y="40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25"/>
            <p:cNvSpPr/>
            <p:nvPr/>
          </p:nvSpPr>
          <p:spPr>
            <a:xfrm>
              <a:off x="5833110" y="2123355"/>
              <a:ext cx="844493" cy="841398"/>
            </a:xfrm>
            <a:custGeom>
              <a:rect b="b" l="l" r="r" t="t"/>
              <a:pathLst>
                <a:path extrusionOk="0" h="13051" w="13099">
                  <a:moveTo>
                    <a:pt x="6550" y="1"/>
                  </a:moveTo>
                  <a:lnTo>
                    <a:pt x="5823" y="441"/>
                  </a:lnTo>
                  <a:lnTo>
                    <a:pt x="4490" y="1465"/>
                  </a:lnTo>
                  <a:lnTo>
                    <a:pt x="3299" y="2644"/>
                  </a:lnTo>
                  <a:lnTo>
                    <a:pt x="2263" y="3966"/>
                  </a:lnTo>
                  <a:lnTo>
                    <a:pt x="1406" y="5418"/>
                  </a:lnTo>
                  <a:lnTo>
                    <a:pt x="882" y="6585"/>
                  </a:lnTo>
                  <a:lnTo>
                    <a:pt x="596" y="7395"/>
                  </a:lnTo>
                  <a:lnTo>
                    <a:pt x="370" y="8216"/>
                  </a:lnTo>
                  <a:lnTo>
                    <a:pt x="191" y="9074"/>
                  </a:lnTo>
                  <a:lnTo>
                    <a:pt x="72" y="9943"/>
                  </a:lnTo>
                  <a:lnTo>
                    <a:pt x="1" y="10836"/>
                  </a:lnTo>
                  <a:lnTo>
                    <a:pt x="1" y="11288"/>
                  </a:lnTo>
                  <a:lnTo>
                    <a:pt x="727" y="11693"/>
                  </a:lnTo>
                  <a:lnTo>
                    <a:pt x="2287" y="12348"/>
                  </a:lnTo>
                  <a:lnTo>
                    <a:pt x="3525" y="12693"/>
                  </a:lnTo>
                  <a:lnTo>
                    <a:pt x="4371" y="12872"/>
                  </a:lnTo>
                  <a:lnTo>
                    <a:pt x="5228" y="12991"/>
                  </a:lnTo>
                  <a:lnTo>
                    <a:pt x="6109" y="13050"/>
                  </a:lnTo>
                  <a:lnTo>
                    <a:pt x="7002" y="13050"/>
                  </a:lnTo>
                  <a:lnTo>
                    <a:pt x="7883" y="12991"/>
                  </a:lnTo>
                  <a:lnTo>
                    <a:pt x="8741" y="12872"/>
                  </a:lnTo>
                  <a:lnTo>
                    <a:pt x="9586" y="12705"/>
                  </a:lnTo>
                  <a:lnTo>
                    <a:pt x="10812" y="12360"/>
                  </a:lnTo>
                  <a:lnTo>
                    <a:pt x="12360" y="11717"/>
                  </a:lnTo>
                  <a:lnTo>
                    <a:pt x="13098" y="11312"/>
                  </a:lnTo>
                  <a:lnTo>
                    <a:pt x="13086" y="10860"/>
                  </a:lnTo>
                  <a:lnTo>
                    <a:pt x="13027" y="9967"/>
                  </a:lnTo>
                  <a:lnTo>
                    <a:pt x="12908" y="9097"/>
                  </a:lnTo>
                  <a:lnTo>
                    <a:pt x="12729" y="8240"/>
                  </a:lnTo>
                  <a:lnTo>
                    <a:pt x="12503" y="7407"/>
                  </a:lnTo>
                  <a:lnTo>
                    <a:pt x="12217" y="6597"/>
                  </a:lnTo>
                  <a:lnTo>
                    <a:pt x="11705" y="5430"/>
                  </a:lnTo>
                  <a:lnTo>
                    <a:pt x="10848" y="3966"/>
                  </a:lnTo>
                  <a:lnTo>
                    <a:pt x="9812" y="2644"/>
                  </a:lnTo>
                  <a:lnTo>
                    <a:pt x="8610" y="1465"/>
                  </a:lnTo>
                  <a:lnTo>
                    <a:pt x="7276" y="441"/>
                  </a:lnTo>
                  <a:lnTo>
                    <a:pt x="655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2" name="Google Shape;542;p25"/>
          <p:cNvGrpSpPr/>
          <p:nvPr/>
        </p:nvGrpSpPr>
        <p:grpSpPr>
          <a:xfrm>
            <a:off x="1626601" y="1475479"/>
            <a:ext cx="2522489" cy="2414255"/>
            <a:chOff x="1626601" y="1492989"/>
            <a:chExt cx="2522489" cy="2414255"/>
          </a:xfrm>
        </p:grpSpPr>
        <p:sp>
          <p:nvSpPr>
            <p:cNvPr id="543" name="Google Shape;543;p25"/>
            <p:cNvSpPr/>
            <p:nvPr/>
          </p:nvSpPr>
          <p:spPr>
            <a:xfrm>
              <a:off x="2048032" y="1492989"/>
              <a:ext cx="1683505" cy="843719"/>
            </a:xfrm>
            <a:custGeom>
              <a:rect b="b" l="l" r="r" t="t"/>
              <a:pathLst>
                <a:path extrusionOk="0" h="13087" w="26113">
                  <a:moveTo>
                    <a:pt x="13063" y="1"/>
                  </a:moveTo>
                  <a:lnTo>
                    <a:pt x="12396" y="13"/>
                  </a:lnTo>
                  <a:lnTo>
                    <a:pt x="11074" y="144"/>
                  </a:lnTo>
                  <a:lnTo>
                    <a:pt x="9800" y="406"/>
                  </a:lnTo>
                  <a:lnTo>
                    <a:pt x="8574" y="787"/>
                  </a:lnTo>
                  <a:lnTo>
                    <a:pt x="7395" y="1287"/>
                  </a:lnTo>
                  <a:lnTo>
                    <a:pt x="6288" y="1882"/>
                  </a:lnTo>
                  <a:lnTo>
                    <a:pt x="5252" y="2585"/>
                  </a:lnTo>
                  <a:lnTo>
                    <a:pt x="4275" y="3382"/>
                  </a:lnTo>
                  <a:lnTo>
                    <a:pt x="3394" y="4263"/>
                  </a:lnTo>
                  <a:lnTo>
                    <a:pt x="2596" y="5228"/>
                  </a:lnTo>
                  <a:lnTo>
                    <a:pt x="1882" y="6276"/>
                  </a:lnTo>
                  <a:lnTo>
                    <a:pt x="1287" y="7383"/>
                  </a:lnTo>
                  <a:lnTo>
                    <a:pt x="787" y="8550"/>
                  </a:lnTo>
                  <a:lnTo>
                    <a:pt x="406" y="9776"/>
                  </a:lnTo>
                  <a:lnTo>
                    <a:pt x="144" y="11050"/>
                  </a:lnTo>
                  <a:lnTo>
                    <a:pt x="1" y="12372"/>
                  </a:lnTo>
                  <a:lnTo>
                    <a:pt x="1" y="13039"/>
                  </a:lnTo>
                  <a:lnTo>
                    <a:pt x="1" y="13051"/>
                  </a:lnTo>
                  <a:lnTo>
                    <a:pt x="727" y="12646"/>
                  </a:lnTo>
                  <a:lnTo>
                    <a:pt x="2275" y="12003"/>
                  </a:lnTo>
                  <a:lnTo>
                    <a:pt x="3501" y="11658"/>
                  </a:lnTo>
                  <a:lnTo>
                    <a:pt x="4347" y="11491"/>
                  </a:lnTo>
                  <a:lnTo>
                    <a:pt x="5204" y="11372"/>
                  </a:lnTo>
                  <a:lnTo>
                    <a:pt x="6085" y="11312"/>
                  </a:lnTo>
                  <a:lnTo>
                    <a:pt x="6966" y="11312"/>
                  </a:lnTo>
                  <a:lnTo>
                    <a:pt x="7847" y="11372"/>
                  </a:lnTo>
                  <a:lnTo>
                    <a:pt x="8705" y="11491"/>
                  </a:lnTo>
                  <a:lnTo>
                    <a:pt x="9538" y="11658"/>
                  </a:lnTo>
                  <a:lnTo>
                    <a:pt x="10764" y="12003"/>
                  </a:lnTo>
                  <a:lnTo>
                    <a:pt x="12300" y="12646"/>
                  </a:lnTo>
                  <a:lnTo>
                    <a:pt x="13039" y="13051"/>
                  </a:lnTo>
                  <a:lnTo>
                    <a:pt x="13765" y="12658"/>
                  </a:lnTo>
                  <a:lnTo>
                    <a:pt x="15313" y="12015"/>
                  </a:lnTo>
                  <a:lnTo>
                    <a:pt x="16527" y="11658"/>
                  </a:lnTo>
                  <a:lnTo>
                    <a:pt x="17373" y="11491"/>
                  </a:lnTo>
                  <a:lnTo>
                    <a:pt x="18230" y="11372"/>
                  </a:lnTo>
                  <a:lnTo>
                    <a:pt x="19111" y="11312"/>
                  </a:lnTo>
                  <a:lnTo>
                    <a:pt x="20004" y="11312"/>
                  </a:lnTo>
                  <a:lnTo>
                    <a:pt x="20885" y="11372"/>
                  </a:lnTo>
                  <a:lnTo>
                    <a:pt x="21743" y="11491"/>
                  </a:lnTo>
                  <a:lnTo>
                    <a:pt x="22588" y="11669"/>
                  </a:lnTo>
                  <a:lnTo>
                    <a:pt x="23421" y="11896"/>
                  </a:lnTo>
                  <a:lnTo>
                    <a:pt x="24219" y="12170"/>
                  </a:lnTo>
                  <a:lnTo>
                    <a:pt x="25386" y="12670"/>
                  </a:lnTo>
                  <a:lnTo>
                    <a:pt x="26112" y="13086"/>
                  </a:lnTo>
                  <a:lnTo>
                    <a:pt x="26112" y="13051"/>
                  </a:lnTo>
                  <a:lnTo>
                    <a:pt x="26100" y="12384"/>
                  </a:lnTo>
                  <a:lnTo>
                    <a:pt x="25969" y="11062"/>
                  </a:lnTo>
                  <a:lnTo>
                    <a:pt x="25707" y="9788"/>
                  </a:lnTo>
                  <a:lnTo>
                    <a:pt x="25326" y="8562"/>
                  </a:lnTo>
                  <a:lnTo>
                    <a:pt x="24826" y="7383"/>
                  </a:lnTo>
                  <a:lnTo>
                    <a:pt x="24231" y="6276"/>
                  </a:lnTo>
                  <a:lnTo>
                    <a:pt x="23529" y="5240"/>
                  </a:lnTo>
                  <a:lnTo>
                    <a:pt x="22731" y="4275"/>
                  </a:lnTo>
                  <a:lnTo>
                    <a:pt x="21838" y="3382"/>
                  </a:lnTo>
                  <a:lnTo>
                    <a:pt x="20873" y="2585"/>
                  </a:lnTo>
                  <a:lnTo>
                    <a:pt x="19826" y="1882"/>
                  </a:lnTo>
                  <a:lnTo>
                    <a:pt x="18718" y="1287"/>
                  </a:lnTo>
                  <a:lnTo>
                    <a:pt x="17551" y="787"/>
                  </a:lnTo>
                  <a:lnTo>
                    <a:pt x="16325" y="406"/>
                  </a:lnTo>
                  <a:lnTo>
                    <a:pt x="15051" y="144"/>
                  </a:lnTo>
                  <a:lnTo>
                    <a:pt x="13729" y="13"/>
                  </a:lnTo>
                  <a:lnTo>
                    <a:pt x="1306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25"/>
            <p:cNvSpPr/>
            <p:nvPr/>
          </p:nvSpPr>
          <p:spPr>
            <a:xfrm>
              <a:off x="1626601" y="2334305"/>
              <a:ext cx="1262065" cy="1570618"/>
            </a:xfrm>
            <a:custGeom>
              <a:rect b="b" l="l" r="r" t="t"/>
              <a:pathLst>
                <a:path extrusionOk="0" h="24362" w="19576">
                  <a:moveTo>
                    <a:pt x="6526" y="1"/>
                  </a:moveTo>
                  <a:lnTo>
                    <a:pt x="5811" y="441"/>
                  </a:lnTo>
                  <a:lnTo>
                    <a:pt x="4478" y="1465"/>
                  </a:lnTo>
                  <a:lnTo>
                    <a:pt x="3287" y="2644"/>
                  </a:lnTo>
                  <a:lnTo>
                    <a:pt x="2251" y="3977"/>
                  </a:lnTo>
                  <a:lnTo>
                    <a:pt x="1382" y="5430"/>
                  </a:lnTo>
                  <a:lnTo>
                    <a:pt x="870" y="6597"/>
                  </a:lnTo>
                  <a:lnTo>
                    <a:pt x="596" y="7407"/>
                  </a:lnTo>
                  <a:lnTo>
                    <a:pt x="358" y="8240"/>
                  </a:lnTo>
                  <a:lnTo>
                    <a:pt x="180" y="9097"/>
                  </a:lnTo>
                  <a:lnTo>
                    <a:pt x="61" y="9967"/>
                  </a:lnTo>
                  <a:lnTo>
                    <a:pt x="1" y="10860"/>
                  </a:lnTo>
                  <a:lnTo>
                    <a:pt x="1" y="11312"/>
                  </a:lnTo>
                  <a:lnTo>
                    <a:pt x="13" y="11991"/>
                  </a:lnTo>
                  <a:lnTo>
                    <a:pt x="144" y="13312"/>
                  </a:lnTo>
                  <a:lnTo>
                    <a:pt x="406" y="14586"/>
                  </a:lnTo>
                  <a:lnTo>
                    <a:pt x="787" y="15813"/>
                  </a:lnTo>
                  <a:lnTo>
                    <a:pt x="1287" y="16980"/>
                  </a:lnTo>
                  <a:lnTo>
                    <a:pt x="1882" y="18087"/>
                  </a:lnTo>
                  <a:lnTo>
                    <a:pt x="2585" y="19135"/>
                  </a:lnTo>
                  <a:lnTo>
                    <a:pt x="3383" y="20099"/>
                  </a:lnTo>
                  <a:lnTo>
                    <a:pt x="4276" y="20980"/>
                  </a:lnTo>
                  <a:lnTo>
                    <a:pt x="5240" y="21778"/>
                  </a:lnTo>
                  <a:lnTo>
                    <a:pt x="6288" y="22481"/>
                  </a:lnTo>
                  <a:lnTo>
                    <a:pt x="7395" y="23088"/>
                  </a:lnTo>
                  <a:lnTo>
                    <a:pt x="8562" y="23576"/>
                  </a:lnTo>
                  <a:lnTo>
                    <a:pt x="9788" y="23957"/>
                  </a:lnTo>
                  <a:lnTo>
                    <a:pt x="11062" y="24219"/>
                  </a:lnTo>
                  <a:lnTo>
                    <a:pt x="12384" y="24362"/>
                  </a:lnTo>
                  <a:lnTo>
                    <a:pt x="13491" y="24362"/>
                  </a:lnTo>
                  <a:lnTo>
                    <a:pt x="14372" y="24302"/>
                  </a:lnTo>
                  <a:lnTo>
                    <a:pt x="15230" y="24195"/>
                  </a:lnTo>
                  <a:lnTo>
                    <a:pt x="16063" y="24017"/>
                  </a:lnTo>
                  <a:lnTo>
                    <a:pt x="17290" y="23671"/>
                  </a:lnTo>
                  <a:lnTo>
                    <a:pt x="18837" y="23028"/>
                  </a:lnTo>
                  <a:lnTo>
                    <a:pt x="19576" y="22623"/>
                  </a:lnTo>
                  <a:lnTo>
                    <a:pt x="18849" y="22195"/>
                  </a:lnTo>
                  <a:lnTo>
                    <a:pt x="17504" y="21171"/>
                  </a:lnTo>
                  <a:lnTo>
                    <a:pt x="16313" y="19992"/>
                  </a:lnTo>
                  <a:lnTo>
                    <a:pt x="15277" y="18658"/>
                  </a:lnTo>
                  <a:lnTo>
                    <a:pt x="14408" y="17206"/>
                  </a:lnTo>
                  <a:lnTo>
                    <a:pt x="13896" y="16027"/>
                  </a:lnTo>
                  <a:lnTo>
                    <a:pt x="13610" y="15217"/>
                  </a:lnTo>
                  <a:lnTo>
                    <a:pt x="13384" y="14384"/>
                  </a:lnTo>
                  <a:lnTo>
                    <a:pt x="13206" y="13539"/>
                  </a:lnTo>
                  <a:lnTo>
                    <a:pt x="13087" y="12657"/>
                  </a:lnTo>
                  <a:lnTo>
                    <a:pt x="13027" y="11764"/>
                  </a:lnTo>
                  <a:lnTo>
                    <a:pt x="13027" y="11312"/>
                  </a:lnTo>
                  <a:lnTo>
                    <a:pt x="13027" y="11288"/>
                  </a:lnTo>
                  <a:lnTo>
                    <a:pt x="12301" y="10848"/>
                  </a:lnTo>
                  <a:lnTo>
                    <a:pt x="10979" y="9824"/>
                  </a:lnTo>
                  <a:lnTo>
                    <a:pt x="9788" y="8645"/>
                  </a:lnTo>
                  <a:lnTo>
                    <a:pt x="8764" y="7323"/>
                  </a:lnTo>
                  <a:lnTo>
                    <a:pt x="7907" y="5871"/>
                  </a:lnTo>
                  <a:lnTo>
                    <a:pt x="7395" y="4704"/>
                  </a:lnTo>
                  <a:lnTo>
                    <a:pt x="7121" y="3894"/>
                  </a:lnTo>
                  <a:lnTo>
                    <a:pt x="6895" y="3061"/>
                  </a:lnTo>
                  <a:lnTo>
                    <a:pt x="6716" y="2215"/>
                  </a:lnTo>
                  <a:lnTo>
                    <a:pt x="6597" y="1346"/>
                  </a:lnTo>
                  <a:lnTo>
                    <a:pt x="6538" y="453"/>
                  </a:lnTo>
                  <a:lnTo>
                    <a:pt x="652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25"/>
            <p:cNvSpPr/>
            <p:nvPr/>
          </p:nvSpPr>
          <p:spPr>
            <a:xfrm>
              <a:off x="2046485" y="2222258"/>
              <a:ext cx="842172" cy="839851"/>
            </a:xfrm>
            <a:custGeom>
              <a:rect b="b" l="l" r="r" t="t"/>
              <a:pathLst>
                <a:path extrusionOk="0" h="13027" w="13063">
                  <a:moveTo>
                    <a:pt x="6097" y="0"/>
                  </a:moveTo>
                  <a:lnTo>
                    <a:pt x="5216" y="60"/>
                  </a:lnTo>
                  <a:lnTo>
                    <a:pt x="4359" y="179"/>
                  </a:lnTo>
                  <a:lnTo>
                    <a:pt x="3513" y="346"/>
                  </a:lnTo>
                  <a:lnTo>
                    <a:pt x="2287" y="703"/>
                  </a:lnTo>
                  <a:lnTo>
                    <a:pt x="739" y="1346"/>
                  </a:lnTo>
                  <a:lnTo>
                    <a:pt x="1" y="1739"/>
                  </a:lnTo>
                  <a:lnTo>
                    <a:pt x="13" y="2191"/>
                  </a:lnTo>
                  <a:lnTo>
                    <a:pt x="72" y="3084"/>
                  </a:lnTo>
                  <a:lnTo>
                    <a:pt x="191" y="3953"/>
                  </a:lnTo>
                  <a:lnTo>
                    <a:pt x="370" y="4799"/>
                  </a:lnTo>
                  <a:lnTo>
                    <a:pt x="608" y="5632"/>
                  </a:lnTo>
                  <a:lnTo>
                    <a:pt x="882" y="6442"/>
                  </a:lnTo>
                  <a:lnTo>
                    <a:pt x="1394" y="7609"/>
                  </a:lnTo>
                  <a:lnTo>
                    <a:pt x="2251" y="9061"/>
                  </a:lnTo>
                  <a:lnTo>
                    <a:pt x="3275" y="10383"/>
                  </a:lnTo>
                  <a:lnTo>
                    <a:pt x="4466" y="11562"/>
                  </a:lnTo>
                  <a:lnTo>
                    <a:pt x="5788" y="12586"/>
                  </a:lnTo>
                  <a:lnTo>
                    <a:pt x="6514" y="13026"/>
                  </a:lnTo>
                  <a:lnTo>
                    <a:pt x="6514" y="12574"/>
                  </a:lnTo>
                  <a:lnTo>
                    <a:pt x="6574" y="11681"/>
                  </a:lnTo>
                  <a:lnTo>
                    <a:pt x="6693" y="10812"/>
                  </a:lnTo>
                  <a:lnTo>
                    <a:pt x="6871" y="9954"/>
                  </a:lnTo>
                  <a:lnTo>
                    <a:pt x="7109" y="9133"/>
                  </a:lnTo>
                  <a:lnTo>
                    <a:pt x="7395" y="8323"/>
                  </a:lnTo>
                  <a:lnTo>
                    <a:pt x="7907" y="7156"/>
                  </a:lnTo>
                  <a:lnTo>
                    <a:pt x="8764" y="5704"/>
                  </a:lnTo>
                  <a:lnTo>
                    <a:pt x="9800" y="4382"/>
                  </a:lnTo>
                  <a:lnTo>
                    <a:pt x="10991" y="3203"/>
                  </a:lnTo>
                  <a:lnTo>
                    <a:pt x="12336" y="2179"/>
                  </a:lnTo>
                  <a:lnTo>
                    <a:pt x="13063" y="1739"/>
                  </a:lnTo>
                  <a:lnTo>
                    <a:pt x="12324" y="1346"/>
                  </a:lnTo>
                  <a:lnTo>
                    <a:pt x="10777" y="703"/>
                  </a:lnTo>
                  <a:lnTo>
                    <a:pt x="9562" y="346"/>
                  </a:lnTo>
                  <a:lnTo>
                    <a:pt x="8717" y="179"/>
                  </a:lnTo>
                  <a:lnTo>
                    <a:pt x="7859" y="60"/>
                  </a:lnTo>
                  <a:lnTo>
                    <a:pt x="6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25"/>
            <p:cNvSpPr/>
            <p:nvPr/>
          </p:nvSpPr>
          <p:spPr>
            <a:xfrm>
              <a:off x="2887026" y="2336626"/>
              <a:ext cx="1262065" cy="1570618"/>
            </a:xfrm>
            <a:custGeom>
              <a:rect b="b" l="l" r="r" t="t"/>
              <a:pathLst>
                <a:path extrusionOk="0" h="24362" w="19576">
                  <a:moveTo>
                    <a:pt x="13086" y="0"/>
                  </a:moveTo>
                  <a:lnTo>
                    <a:pt x="13074" y="453"/>
                  </a:lnTo>
                  <a:lnTo>
                    <a:pt x="13015" y="1334"/>
                  </a:lnTo>
                  <a:lnTo>
                    <a:pt x="12896" y="2203"/>
                  </a:lnTo>
                  <a:lnTo>
                    <a:pt x="12717" y="3060"/>
                  </a:lnTo>
                  <a:lnTo>
                    <a:pt x="12491" y="3894"/>
                  </a:lnTo>
                  <a:lnTo>
                    <a:pt x="12205" y="4692"/>
                  </a:lnTo>
                  <a:lnTo>
                    <a:pt x="11693" y="5858"/>
                  </a:lnTo>
                  <a:lnTo>
                    <a:pt x="10836" y="7311"/>
                  </a:lnTo>
                  <a:lnTo>
                    <a:pt x="9800" y="8633"/>
                  </a:lnTo>
                  <a:lnTo>
                    <a:pt x="8609" y="9823"/>
                  </a:lnTo>
                  <a:lnTo>
                    <a:pt x="7276" y="10835"/>
                  </a:lnTo>
                  <a:lnTo>
                    <a:pt x="6550" y="11276"/>
                  </a:lnTo>
                  <a:lnTo>
                    <a:pt x="6550" y="11300"/>
                  </a:lnTo>
                  <a:lnTo>
                    <a:pt x="6550" y="11740"/>
                  </a:lnTo>
                  <a:lnTo>
                    <a:pt x="6490" y="12633"/>
                  </a:lnTo>
                  <a:lnTo>
                    <a:pt x="6371" y="13515"/>
                  </a:lnTo>
                  <a:lnTo>
                    <a:pt x="6192" y="14372"/>
                  </a:lnTo>
                  <a:lnTo>
                    <a:pt x="5954" y="15205"/>
                  </a:lnTo>
                  <a:lnTo>
                    <a:pt x="5680" y="16015"/>
                  </a:lnTo>
                  <a:lnTo>
                    <a:pt x="5156" y="17182"/>
                  </a:lnTo>
                  <a:lnTo>
                    <a:pt x="4299" y="18646"/>
                  </a:lnTo>
                  <a:lnTo>
                    <a:pt x="3263" y="19968"/>
                  </a:lnTo>
                  <a:lnTo>
                    <a:pt x="2073" y="21159"/>
                  </a:lnTo>
                  <a:lnTo>
                    <a:pt x="727" y="22183"/>
                  </a:lnTo>
                  <a:lnTo>
                    <a:pt x="1" y="22623"/>
                  </a:lnTo>
                  <a:lnTo>
                    <a:pt x="727" y="23016"/>
                  </a:lnTo>
                  <a:lnTo>
                    <a:pt x="2275" y="23659"/>
                  </a:lnTo>
                  <a:lnTo>
                    <a:pt x="3501" y="24016"/>
                  </a:lnTo>
                  <a:lnTo>
                    <a:pt x="4347" y="24183"/>
                  </a:lnTo>
                  <a:lnTo>
                    <a:pt x="5204" y="24302"/>
                  </a:lnTo>
                  <a:lnTo>
                    <a:pt x="6073" y="24362"/>
                  </a:lnTo>
                  <a:lnTo>
                    <a:pt x="6526" y="24362"/>
                  </a:lnTo>
                  <a:lnTo>
                    <a:pt x="7193" y="24350"/>
                  </a:lnTo>
                  <a:lnTo>
                    <a:pt x="8514" y="24219"/>
                  </a:lnTo>
                  <a:lnTo>
                    <a:pt x="9788" y="23957"/>
                  </a:lnTo>
                  <a:lnTo>
                    <a:pt x="11015" y="23576"/>
                  </a:lnTo>
                  <a:lnTo>
                    <a:pt x="12193" y="23076"/>
                  </a:lnTo>
                  <a:lnTo>
                    <a:pt x="13301" y="22480"/>
                  </a:lnTo>
                  <a:lnTo>
                    <a:pt x="14337" y="21766"/>
                  </a:lnTo>
                  <a:lnTo>
                    <a:pt x="15301" y="20968"/>
                  </a:lnTo>
                  <a:lnTo>
                    <a:pt x="16194" y="20087"/>
                  </a:lnTo>
                  <a:lnTo>
                    <a:pt x="16992" y="19123"/>
                  </a:lnTo>
                  <a:lnTo>
                    <a:pt x="17694" y="18075"/>
                  </a:lnTo>
                  <a:lnTo>
                    <a:pt x="18290" y="16967"/>
                  </a:lnTo>
                  <a:lnTo>
                    <a:pt x="18790" y="15801"/>
                  </a:lnTo>
                  <a:lnTo>
                    <a:pt x="19171" y="14574"/>
                  </a:lnTo>
                  <a:lnTo>
                    <a:pt x="19433" y="13300"/>
                  </a:lnTo>
                  <a:lnTo>
                    <a:pt x="19564" y="11979"/>
                  </a:lnTo>
                  <a:lnTo>
                    <a:pt x="19576" y="11312"/>
                  </a:lnTo>
                  <a:lnTo>
                    <a:pt x="19576" y="10859"/>
                  </a:lnTo>
                  <a:lnTo>
                    <a:pt x="19516" y="9966"/>
                  </a:lnTo>
                  <a:lnTo>
                    <a:pt x="19397" y="9085"/>
                  </a:lnTo>
                  <a:lnTo>
                    <a:pt x="19218" y="8228"/>
                  </a:lnTo>
                  <a:lnTo>
                    <a:pt x="18992" y="7394"/>
                  </a:lnTo>
                  <a:lnTo>
                    <a:pt x="18718" y="6585"/>
                  </a:lnTo>
                  <a:lnTo>
                    <a:pt x="18206" y="5418"/>
                  </a:lnTo>
                  <a:lnTo>
                    <a:pt x="17349" y="3965"/>
                  </a:lnTo>
                  <a:lnTo>
                    <a:pt x="16325" y="2644"/>
                  </a:lnTo>
                  <a:lnTo>
                    <a:pt x="15134" y="1453"/>
                  </a:lnTo>
                  <a:lnTo>
                    <a:pt x="13801" y="441"/>
                  </a:lnTo>
                  <a:lnTo>
                    <a:pt x="130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25"/>
            <p:cNvSpPr/>
            <p:nvPr/>
          </p:nvSpPr>
          <p:spPr>
            <a:xfrm>
              <a:off x="2888573" y="2222258"/>
              <a:ext cx="842945" cy="841398"/>
            </a:xfrm>
            <a:custGeom>
              <a:rect b="b" l="l" r="r" t="t"/>
              <a:pathLst>
                <a:path extrusionOk="0" h="13051" w="13075">
                  <a:moveTo>
                    <a:pt x="6073" y="0"/>
                  </a:moveTo>
                  <a:lnTo>
                    <a:pt x="5192" y="60"/>
                  </a:lnTo>
                  <a:lnTo>
                    <a:pt x="4335" y="179"/>
                  </a:lnTo>
                  <a:lnTo>
                    <a:pt x="3489" y="346"/>
                  </a:lnTo>
                  <a:lnTo>
                    <a:pt x="2275" y="691"/>
                  </a:lnTo>
                  <a:lnTo>
                    <a:pt x="727" y="1334"/>
                  </a:lnTo>
                  <a:lnTo>
                    <a:pt x="1" y="1739"/>
                  </a:lnTo>
                  <a:lnTo>
                    <a:pt x="715" y="2179"/>
                  </a:lnTo>
                  <a:lnTo>
                    <a:pt x="2061" y="3203"/>
                  </a:lnTo>
                  <a:lnTo>
                    <a:pt x="3251" y="4382"/>
                  </a:lnTo>
                  <a:lnTo>
                    <a:pt x="4287" y="5704"/>
                  </a:lnTo>
                  <a:lnTo>
                    <a:pt x="5144" y="7168"/>
                  </a:lnTo>
                  <a:lnTo>
                    <a:pt x="5656" y="8335"/>
                  </a:lnTo>
                  <a:lnTo>
                    <a:pt x="5942" y="9145"/>
                  </a:lnTo>
                  <a:lnTo>
                    <a:pt x="6180" y="9978"/>
                  </a:lnTo>
                  <a:lnTo>
                    <a:pt x="6359" y="10835"/>
                  </a:lnTo>
                  <a:lnTo>
                    <a:pt x="6478" y="11705"/>
                  </a:lnTo>
                  <a:lnTo>
                    <a:pt x="6537" y="12598"/>
                  </a:lnTo>
                  <a:lnTo>
                    <a:pt x="6549" y="13050"/>
                  </a:lnTo>
                  <a:lnTo>
                    <a:pt x="7264" y="12621"/>
                  </a:lnTo>
                  <a:lnTo>
                    <a:pt x="8597" y="11597"/>
                  </a:lnTo>
                  <a:lnTo>
                    <a:pt x="9788" y="10419"/>
                  </a:lnTo>
                  <a:lnTo>
                    <a:pt x="10824" y="9097"/>
                  </a:lnTo>
                  <a:lnTo>
                    <a:pt x="11681" y="7644"/>
                  </a:lnTo>
                  <a:lnTo>
                    <a:pt x="12193" y="6478"/>
                  </a:lnTo>
                  <a:lnTo>
                    <a:pt x="12479" y="5668"/>
                  </a:lnTo>
                  <a:lnTo>
                    <a:pt x="12705" y="4834"/>
                  </a:lnTo>
                  <a:lnTo>
                    <a:pt x="12884" y="3977"/>
                  </a:lnTo>
                  <a:lnTo>
                    <a:pt x="13003" y="3108"/>
                  </a:lnTo>
                  <a:lnTo>
                    <a:pt x="13074" y="2227"/>
                  </a:lnTo>
                  <a:lnTo>
                    <a:pt x="13074" y="1774"/>
                  </a:lnTo>
                  <a:lnTo>
                    <a:pt x="12348" y="1370"/>
                  </a:lnTo>
                  <a:lnTo>
                    <a:pt x="10788" y="715"/>
                  </a:lnTo>
                  <a:lnTo>
                    <a:pt x="9550" y="357"/>
                  </a:lnTo>
                  <a:lnTo>
                    <a:pt x="8705" y="179"/>
                  </a:lnTo>
                  <a:lnTo>
                    <a:pt x="7847" y="60"/>
                  </a:lnTo>
                  <a:lnTo>
                    <a:pt x="6966" y="0"/>
                  </a:lnTo>
                  <a:close/>
                </a:path>
              </a:pathLst>
            </a:custGeom>
            <a:solidFill>
              <a:srgbClr val="24DDD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25"/>
            <p:cNvSpPr/>
            <p:nvPr/>
          </p:nvSpPr>
          <p:spPr>
            <a:xfrm>
              <a:off x="2466368" y="3062027"/>
              <a:ext cx="844493" cy="732379"/>
            </a:xfrm>
            <a:custGeom>
              <a:rect b="b" l="l" r="r" t="t"/>
              <a:pathLst>
                <a:path extrusionOk="0" h="11360" w="13099">
                  <a:moveTo>
                    <a:pt x="1" y="0"/>
                  </a:moveTo>
                  <a:lnTo>
                    <a:pt x="1" y="24"/>
                  </a:lnTo>
                  <a:lnTo>
                    <a:pt x="1" y="476"/>
                  </a:lnTo>
                  <a:lnTo>
                    <a:pt x="61" y="1369"/>
                  </a:lnTo>
                  <a:lnTo>
                    <a:pt x="180" y="2251"/>
                  </a:lnTo>
                  <a:lnTo>
                    <a:pt x="358" y="3096"/>
                  </a:lnTo>
                  <a:lnTo>
                    <a:pt x="584" y="3929"/>
                  </a:lnTo>
                  <a:lnTo>
                    <a:pt x="870" y="4739"/>
                  </a:lnTo>
                  <a:lnTo>
                    <a:pt x="1382" y="5918"/>
                  </a:lnTo>
                  <a:lnTo>
                    <a:pt x="2251" y="7370"/>
                  </a:lnTo>
                  <a:lnTo>
                    <a:pt x="3287" y="8704"/>
                  </a:lnTo>
                  <a:lnTo>
                    <a:pt x="4478" y="9895"/>
                  </a:lnTo>
                  <a:lnTo>
                    <a:pt x="5823" y="10919"/>
                  </a:lnTo>
                  <a:lnTo>
                    <a:pt x="6550" y="11359"/>
                  </a:lnTo>
                  <a:lnTo>
                    <a:pt x="7264" y="10919"/>
                  </a:lnTo>
                  <a:lnTo>
                    <a:pt x="8610" y="9895"/>
                  </a:lnTo>
                  <a:lnTo>
                    <a:pt x="9800" y="8704"/>
                  </a:lnTo>
                  <a:lnTo>
                    <a:pt x="10836" y="7370"/>
                  </a:lnTo>
                  <a:lnTo>
                    <a:pt x="11705" y="5918"/>
                  </a:lnTo>
                  <a:lnTo>
                    <a:pt x="12217" y="4739"/>
                  </a:lnTo>
                  <a:lnTo>
                    <a:pt x="12503" y="3929"/>
                  </a:lnTo>
                  <a:lnTo>
                    <a:pt x="12729" y="3096"/>
                  </a:lnTo>
                  <a:lnTo>
                    <a:pt x="12908" y="2251"/>
                  </a:lnTo>
                  <a:lnTo>
                    <a:pt x="13027" y="1369"/>
                  </a:lnTo>
                  <a:lnTo>
                    <a:pt x="13086" y="476"/>
                  </a:lnTo>
                  <a:lnTo>
                    <a:pt x="13098" y="24"/>
                  </a:lnTo>
                  <a:lnTo>
                    <a:pt x="12360" y="429"/>
                  </a:lnTo>
                  <a:lnTo>
                    <a:pt x="10812" y="1072"/>
                  </a:lnTo>
                  <a:lnTo>
                    <a:pt x="9586" y="1417"/>
                  </a:lnTo>
                  <a:lnTo>
                    <a:pt x="8741" y="1584"/>
                  </a:lnTo>
                  <a:lnTo>
                    <a:pt x="7883" y="1703"/>
                  </a:lnTo>
                  <a:lnTo>
                    <a:pt x="7002" y="1762"/>
                  </a:lnTo>
                  <a:lnTo>
                    <a:pt x="6562" y="1774"/>
                  </a:lnTo>
                  <a:lnTo>
                    <a:pt x="6109" y="1762"/>
                  </a:lnTo>
                  <a:lnTo>
                    <a:pt x="5228" y="1703"/>
                  </a:lnTo>
                  <a:lnTo>
                    <a:pt x="4359" y="1584"/>
                  </a:lnTo>
                  <a:lnTo>
                    <a:pt x="3513" y="1417"/>
                  </a:lnTo>
                  <a:lnTo>
                    <a:pt x="2692" y="1191"/>
                  </a:lnTo>
                  <a:lnTo>
                    <a:pt x="1894" y="917"/>
                  </a:lnTo>
                  <a:lnTo>
                    <a:pt x="727" y="40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00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25"/>
            <p:cNvSpPr/>
            <p:nvPr/>
          </p:nvSpPr>
          <p:spPr>
            <a:xfrm>
              <a:off x="2466368" y="2334305"/>
              <a:ext cx="844493" cy="841398"/>
            </a:xfrm>
            <a:custGeom>
              <a:rect b="b" l="l" r="r" t="t"/>
              <a:pathLst>
                <a:path extrusionOk="0" h="13051" w="13099">
                  <a:moveTo>
                    <a:pt x="6550" y="1"/>
                  </a:moveTo>
                  <a:lnTo>
                    <a:pt x="5823" y="441"/>
                  </a:lnTo>
                  <a:lnTo>
                    <a:pt x="4490" y="1465"/>
                  </a:lnTo>
                  <a:lnTo>
                    <a:pt x="3299" y="2644"/>
                  </a:lnTo>
                  <a:lnTo>
                    <a:pt x="2263" y="3966"/>
                  </a:lnTo>
                  <a:lnTo>
                    <a:pt x="1394" y="5418"/>
                  </a:lnTo>
                  <a:lnTo>
                    <a:pt x="882" y="6585"/>
                  </a:lnTo>
                  <a:lnTo>
                    <a:pt x="596" y="7395"/>
                  </a:lnTo>
                  <a:lnTo>
                    <a:pt x="370" y="8216"/>
                  </a:lnTo>
                  <a:lnTo>
                    <a:pt x="191" y="9074"/>
                  </a:lnTo>
                  <a:lnTo>
                    <a:pt x="61" y="9943"/>
                  </a:lnTo>
                  <a:lnTo>
                    <a:pt x="1" y="10836"/>
                  </a:lnTo>
                  <a:lnTo>
                    <a:pt x="1" y="11288"/>
                  </a:lnTo>
                  <a:lnTo>
                    <a:pt x="727" y="11693"/>
                  </a:lnTo>
                  <a:lnTo>
                    <a:pt x="2287" y="12348"/>
                  </a:lnTo>
                  <a:lnTo>
                    <a:pt x="3513" y="12693"/>
                  </a:lnTo>
                  <a:lnTo>
                    <a:pt x="4359" y="12872"/>
                  </a:lnTo>
                  <a:lnTo>
                    <a:pt x="5228" y="12991"/>
                  </a:lnTo>
                  <a:lnTo>
                    <a:pt x="6109" y="13050"/>
                  </a:lnTo>
                  <a:lnTo>
                    <a:pt x="7002" y="13050"/>
                  </a:lnTo>
                  <a:lnTo>
                    <a:pt x="7883" y="12991"/>
                  </a:lnTo>
                  <a:lnTo>
                    <a:pt x="8741" y="12872"/>
                  </a:lnTo>
                  <a:lnTo>
                    <a:pt x="9586" y="12705"/>
                  </a:lnTo>
                  <a:lnTo>
                    <a:pt x="10812" y="12360"/>
                  </a:lnTo>
                  <a:lnTo>
                    <a:pt x="12360" y="11717"/>
                  </a:lnTo>
                  <a:lnTo>
                    <a:pt x="13098" y="11312"/>
                  </a:lnTo>
                  <a:lnTo>
                    <a:pt x="13086" y="10860"/>
                  </a:lnTo>
                  <a:lnTo>
                    <a:pt x="13027" y="9967"/>
                  </a:lnTo>
                  <a:lnTo>
                    <a:pt x="12908" y="9097"/>
                  </a:lnTo>
                  <a:lnTo>
                    <a:pt x="12729" y="8240"/>
                  </a:lnTo>
                  <a:lnTo>
                    <a:pt x="12491" y="7407"/>
                  </a:lnTo>
                  <a:lnTo>
                    <a:pt x="12205" y="6597"/>
                  </a:lnTo>
                  <a:lnTo>
                    <a:pt x="11693" y="5430"/>
                  </a:lnTo>
                  <a:lnTo>
                    <a:pt x="10836" y="3966"/>
                  </a:lnTo>
                  <a:lnTo>
                    <a:pt x="9800" y="2644"/>
                  </a:lnTo>
                  <a:lnTo>
                    <a:pt x="8610" y="1465"/>
                  </a:lnTo>
                  <a:lnTo>
                    <a:pt x="7264" y="441"/>
                  </a:lnTo>
                  <a:lnTo>
                    <a:pt x="65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0" name="Google Shape;550;p25"/>
          <p:cNvSpPr txBox="1"/>
          <p:nvPr/>
        </p:nvSpPr>
        <p:spPr>
          <a:xfrm>
            <a:off x="2280200" y="907600"/>
            <a:ext cx="1215300" cy="5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RGB</a:t>
            </a:r>
            <a:endParaRPr b="1" sz="240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grpSp>
        <p:nvGrpSpPr>
          <p:cNvPr id="551" name="Google Shape;551;p25"/>
          <p:cNvGrpSpPr/>
          <p:nvPr/>
        </p:nvGrpSpPr>
        <p:grpSpPr>
          <a:xfrm>
            <a:off x="5285397" y="3958258"/>
            <a:ext cx="1940700" cy="772043"/>
            <a:chOff x="5285397" y="3958258"/>
            <a:chExt cx="1940700" cy="772043"/>
          </a:xfrm>
        </p:grpSpPr>
        <p:sp>
          <p:nvSpPr>
            <p:cNvPr id="552" name="Google Shape;552;p25"/>
            <p:cNvSpPr txBox="1"/>
            <p:nvPr/>
          </p:nvSpPr>
          <p:spPr>
            <a:xfrm>
              <a:off x="5285397" y="3958258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Subtractive Color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553" name="Google Shape;553;p25"/>
            <p:cNvSpPr txBox="1"/>
            <p:nvPr/>
          </p:nvSpPr>
          <p:spPr>
            <a:xfrm>
              <a:off x="5285397" y="4237101"/>
              <a:ext cx="1940700" cy="49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The Earth is the planet where we all live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554" name="Google Shape;554;p25"/>
          <p:cNvSpPr txBox="1"/>
          <p:nvPr/>
        </p:nvSpPr>
        <p:spPr>
          <a:xfrm>
            <a:off x="5648100" y="907600"/>
            <a:ext cx="1215300" cy="5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CMYK</a:t>
            </a:r>
            <a:endParaRPr b="1" sz="240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grpSp>
        <p:nvGrpSpPr>
          <p:cNvPr id="555" name="Google Shape;555;p25"/>
          <p:cNvGrpSpPr/>
          <p:nvPr/>
        </p:nvGrpSpPr>
        <p:grpSpPr>
          <a:xfrm>
            <a:off x="715425" y="1710632"/>
            <a:ext cx="493200" cy="1943950"/>
            <a:chOff x="664525" y="1728150"/>
            <a:chExt cx="493200" cy="1943950"/>
          </a:xfrm>
        </p:grpSpPr>
        <p:sp>
          <p:nvSpPr>
            <p:cNvPr id="556" name="Google Shape;556;p25"/>
            <p:cNvSpPr/>
            <p:nvPr/>
          </p:nvSpPr>
          <p:spPr>
            <a:xfrm>
              <a:off x="664525" y="1728150"/>
              <a:ext cx="493200" cy="493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R</a:t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557" name="Google Shape;557;p25"/>
            <p:cNvSpPr/>
            <p:nvPr/>
          </p:nvSpPr>
          <p:spPr>
            <a:xfrm>
              <a:off x="664525" y="2453525"/>
              <a:ext cx="493200" cy="493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G</a:t>
              </a:r>
              <a:endParaRPr/>
            </a:p>
          </p:txBody>
        </p:sp>
        <p:sp>
          <p:nvSpPr>
            <p:cNvPr id="558" name="Google Shape;558;p25"/>
            <p:cNvSpPr/>
            <p:nvPr/>
          </p:nvSpPr>
          <p:spPr>
            <a:xfrm>
              <a:off x="664525" y="3178900"/>
              <a:ext cx="493200" cy="493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B</a:t>
              </a:r>
              <a:endParaRPr/>
            </a:p>
          </p:txBody>
        </p:sp>
      </p:grpSp>
      <p:grpSp>
        <p:nvGrpSpPr>
          <p:cNvPr id="559" name="Google Shape;559;p25"/>
          <p:cNvGrpSpPr/>
          <p:nvPr/>
        </p:nvGrpSpPr>
        <p:grpSpPr>
          <a:xfrm>
            <a:off x="7935375" y="1347944"/>
            <a:ext cx="493200" cy="2669325"/>
            <a:chOff x="7884475" y="1478175"/>
            <a:chExt cx="493200" cy="2669325"/>
          </a:xfrm>
        </p:grpSpPr>
        <p:sp>
          <p:nvSpPr>
            <p:cNvPr id="560" name="Google Shape;560;p25"/>
            <p:cNvSpPr/>
            <p:nvPr/>
          </p:nvSpPr>
          <p:spPr>
            <a:xfrm>
              <a:off x="7884475" y="1478175"/>
              <a:ext cx="493200" cy="493200"/>
            </a:xfrm>
            <a:prstGeom prst="ellipse">
              <a:avLst/>
            </a:prstGeom>
            <a:solidFill>
              <a:srgbClr val="24DDD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C</a:t>
              </a: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561" name="Google Shape;561;p25"/>
            <p:cNvSpPr/>
            <p:nvPr/>
          </p:nvSpPr>
          <p:spPr>
            <a:xfrm>
              <a:off x="7884475" y="2203550"/>
              <a:ext cx="493200" cy="493200"/>
            </a:xfrm>
            <a:prstGeom prst="ellipse">
              <a:avLst/>
            </a:prstGeom>
            <a:solidFill>
              <a:srgbClr val="FF00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</a:t>
              </a:r>
              <a:endParaRPr/>
            </a:p>
          </p:txBody>
        </p:sp>
        <p:sp>
          <p:nvSpPr>
            <p:cNvPr id="562" name="Google Shape;562;p25"/>
            <p:cNvSpPr/>
            <p:nvPr/>
          </p:nvSpPr>
          <p:spPr>
            <a:xfrm>
              <a:off x="7884475" y="2928925"/>
              <a:ext cx="493200" cy="493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Y</a:t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563" name="Google Shape;563;p25"/>
            <p:cNvSpPr/>
            <p:nvPr/>
          </p:nvSpPr>
          <p:spPr>
            <a:xfrm>
              <a:off x="7884475" y="3654300"/>
              <a:ext cx="493200" cy="493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K</a:t>
              </a: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26"/>
          <p:cNvSpPr txBox="1"/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Match Colors Infographics</a:t>
            </a:r>
            <a:endParaRPr sz="2400"/>
          </a:p>
        </p:txBody>
      </p:sp>
      <p:grpSp>
        <p:nvGrpSpPr>
          <p:cNvPr id="569" name="Google Shape;569;p26"/>
          <p:cNvGrpSpPr/>
          <p:nvPr/>
        </p:nvGrpSpPr>
        <p:grpSpPr>
          <a:xfrm>
            <a:off x="457200" y="3666117"/>
            <a:ext cx="1513518" cy="883923"/>
            <a:chOff x="457200" y="3633627"/>
            <a:chExt cx="1513518" cy="883923"/>
          </a:xfrm>
        </p:grpSpPr>
        <p:sp>
          <p:nvSpPr>
            <p:cNvPr id="570" name="Google Shape;570;p26"/>
            <p:cNvSpPr txBox="1"/>
            <p:nvPr/>
          </p:nvSpPr>
          <p:spPr>
            <a:xfrm>
              <a:off x="457218" y="3633627"/>
              <a:ext cx="15135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Vermilion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571" name="Google Shape;571;p26"/>
            <p:cNvSpPr txBox="1"/>
            <p:nvPr/>
          </p:nvSpPr>
          <p:spPr>
            <a:xfrm>
              <a:off x="457200" y="3911250"/>
              <a:ext cx="15135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It is also the biggest planet in the Solar System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72" name="Google Shape;572;p26"/>
          <p:cNvGrpSpPr/>
          <p:nvPr/>
        </p:nvGrpSpPr>
        <p:grpSpPr>
          <a:xfrm>
            <a:off x="457200" y="2528028"/>
            <a:ext cx="1513518" cy="885149"/>
            <a:chOff x="457200" y="2525829"/>
            <a:chExt cx="1513518" cy="885149"/>
          </a:xfrm>
        </p:grpSpPr>
        <p:sp>
          <p:nvSpPr>
            <p:cNvPr id="573" name="Google Shape;573;p26"/>
            <p:cNvSpPr txBox="1"/>
            <p:nvPr/>
          </p:nvSpPr>
          <p:spPr>
            <a:xfrm>
              <a:off x="457218" y="2525829"/>
              <a:ext cx="15135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Amber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574" name="Google Shape;574;p26"/>
            <p:cNvSpPr txBox="1"/>
            <p:nvPr/>
          </p:nvSpPr>
          <p:spPr>
            <a:xfrm>
              <a:off x="457200" y="2804678"/>
              <a:ext cx="15135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The Earth is the only planet that harbors life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75" name="Google Shape;575;p26"/>
          <p:cNvGrpSpPr/>
          <p:nvPr/>
        </p:nvGrpSpPr>
        <p:grpSpPr>
          <a:xfrm>
            <a:off x="457200" y="1389938"/>
            <a:ext cx="1513518" cy="885149"/>
            <a:chOff x="457200" y="1418025"/>
            <a:chExt cx="1513518" cy="885149"/>
          </a:xfrm>
        </p:grpSpPr>
        <p:sp>
          <p:nvSpPr>
            <p:cNvPr id="576" name="Google Shape;576;p26"/>
            <p:cNvSpPr txBox="1"/>
            <p:nvPr/>
          </p:nvSpPr>
          <p:spPr>
            <a:xfrm>
              <a:off x="457218" y="1418025"/>
              <a:ext cx="15135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Chartreuse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577" name="Google Shape;577;p26"/>
            <p:cNvSpPr txBox="1"/>
            <p:nvPr/>
          </p:nvSpPr>
          <p:spPr>
            <a:xfrm>
              <a:off x="457200" y="1696874"/>
              <a:ext cx="15135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Saturn is mostly made of hydrogen and helium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78" name="Google Shape;578;p26"/>
          <p:cNvGrpSpPr/>
          <p:nvPr/>
        </p:nvGrpSpPr>
        <p:grpSpPr>
          <a:xfrm>
            <a:off x="2187903" y="1615252"/>
            <a:ext cx="1981084" cy="434521"/>
            <a:chOff x="2380803" y="1693800"/>
            <a:chExt cx="1981084" cy="434521"/>
          </a:xfrm>
        </p:grpSpPr>
        <p:sp>
          <p:nvSpPr>
            <p:cNvPr id="579" name="Google Shape;579;p26"/>
            <p:cNvSpPr/>
            <p:nvPr/>
          </p:nvSpPr>
          <p:spPr>
            <a:xfrm>
              <a:off x="2380803" y="1693800"/>
              <a:ext cx="434169" cy="434521"/>
            </a:xfrm>
            <a:custGeom>
              <a:rect b="b" l="l" r="r" t="t"/>
              <a:pathLst>
                <a:path extrusionOk="0" h="13527" w="13515">
                  <a:moveTo>
                    <a:pt x="6764" y="1"/>
                  </a:moveTo>
                  <a:lnTo>
                    <a:pt x="6406" y="13"/>
                  </a:lnTo>
                  <a:lnTo>
                    <a:pt x="5728" y="84"/>
                  </a:lnTo>
                  <a:lnTo>
                    <a:pt x="5073" y="215"/>
                  </a:lnTo>
                  <a:lnTo>
                    <a:pt x="4442" y="417"/>
                  </a:lnTo>
                  <a:lnTo>
                    <a:pt x="3834" y="667"/>
                  </a:lnTo>
                  <a:lnTo>
                    <a:pt x="3251" y="977"/>
                  </a:lnTo>
                  <a:lnTo>
                    <a:pt x="2715" y="1346"/>
                  </a:lnTo>
                  <a:lnTo>
                    <a:pt x="2215" y="1763"/>
                  </a:lnTo>
                  <a:lnTo>
                    <a:pt x="1763" y="2215"/>
                  </a:lnTo>
                  <a:lnTo>
                    <a:pt x="1346" y="2715"/>
                  </a:lnTo>
                  <a:lnTo>
                    <a:pt x="977" y="3263"/>
                  </a:lnTo>
                  <a:lnTo>
                    <a:pt x="667" y="3835"/>
                  </a:lnTo>
                  <a:lnTo>
                    <a:pt x="405" y="4442"/>
                  </a:lnTo>
                  <a:lnTo>
                    <a:pt x="215" y="5073"/>
                  </a:lnTo>
                  <a:lnTo>
                    <a:pt x="84" y="5728"/>
                  </a:lnTo>
                  <a:lnTo>
                    <a:pt x="12" y="6418"/>
                  </a:lnTo>
                  <a:lnTo>
                    <a:pt x="1" y="6764"/>
                  </a:lnTo>
                  <a:lnTo>
                    <a:pt x="12" y="7109"/>
                  </a:lnTo>
                  <a:lnTo>
                    <a:pt x="84" y="7800"/>
                  </a:lnTo>
                  <a:lnTo>
                    <a:pt x="215" y="8454"/>
                  </a:lnTo>
                  <a:lnTo>
                    <a:pt x="405" y="9086"/>
                  </a:lnTo>
                  <a:lnTo>
                    <a:pt x="667" y="9693"/>
                  </a:lnTo>
                  <a:lnTo>
                    <a:pt x="977" y="10264"/>
                  </a:lnTo>
                  <a:lnTo>
                    <a:pt x="1346" y="10812"/>
                  </a:lnTo>
                  <a:lnTo>
                    <a:pt x="1763" y="11312"/>
                  </a:lnTo>
                  <a:lnTo>
                    <a:pt x="2215" y="11765"/>
                  </a:lnTo>
                  <a:lnTo>
                    <a:pt x="2715" y="12181"/>
                  </a:lnTo>
                  <a:lnTo>
                    <a:pt x="3251" y="12550"/>
                  </a:lnTo>
                  <a:lnTo>
                    <a:pt x="3834" y="12860"/>
                  </a:lnTo>
                  <a:lnTo>
                    <a:pt x="4442" y="13110"/>
                  </a:lnTo>
                  <a:lnTo>
                    <a:pt x="5073" y="13312"/>
                  </a:lnTo>
                  <a:lnTo>
                    <a:pt x="5728" y="13443"/>
                  </a:lnTo>
                  <a:lnTo>
                    <a:pt x="6406" y="13515"/>
                  </a:lnTo>
                  <a:lnTo>
                    <a:pt x="6764" y="13527"/>
                  </a:lnTo>
                  <a:lnTo>
                    <a:pt x="7109" y="13515"/>
                  </a:lnTo>
                  <a:lnTo>
                    <a:pt x="7788" y="13443"/>
                  </a:lnTo>
                  <a:lnTo>
                    <a:pt x="8454" y="13312"/>
                  </a:lnTo>
                  <a:lnTo>
                    <a:pt x="9085" y="13110"/>
                  </a:lnTo>
                  <a:lnTo>
                    <a:pt x="9693" y="12860"/>
                  </a:lnTo>
                  <a:lnTo>
                    <a:pt x="10264" y="12550"/>
                  </a:lnTo>
                  <a:lnTo>
                    <a:pt x="10800" y="12181"/>
                  </a:lnTo>
                  <a:lnTo>
                    <a:pt x="11300" y="11765"/>
                  </a:lnTo>
                  <a:lnTo>
                    <a:pt x="11764" y="11312"/>
                  </a:lnTo>
                  <a:lnTo>
                    <a:pt x="12181" y="10812"/>
                  </a:lnTo>
                  <a:lnTo>
                    <a:pt x="12538" y="10264"/>
                  </a:lnTo>
                  <a:lnTo>
                    <a:pt x="12848" y="9693"/>
                  </a:lnTo>
                  <a:lnTo>
                    <a:pt x="13110" y="9086"/>
                  </a:lnTo>
                  <a:lnTo>
                    <a:pt x="13312" y="8454"/>
                  </a:lnTo>
                  <a:lnTo>
                    <a:pt x="13443" y="7800"/>
                  </a:lnTo>
                  <a:lnTo>
                    <a:pt x="13515" y="7109"/>
                  </a:lnTo>
                  <a:lnTo>
                    <a:pt x="13515" y="6764"/>
                  </a:lnTo>
                  <a:lnTo>
                    <a:pt x="13515" y="6418"/>
                  </a:lnTo>
                  <a:lnTo>
                    <a:pt x="13443" y="5728"/>
                  </a:lnTo>
                  <a:lnTo>
                    <a:pt x="13312" y="5073"/>
                  </a:lnTo>
                  <a:lnTo>
                    <a:pt x="13110" y="4442"/>
                  </a:lnTo>
                  <a:lnTo>
                    <a:pt x="12848" y="3835"/>
                  </a:lnTo>
                  <a:lnTo>
                    <a:pt x="12538" y="3263"/>
                  </a:lnTo>
                  <a:lnTo>
                    <a:pt x="12181" y="2715"/>
                  </a:lnTo>
                  <a:lnTo>
                    <a:pt x="11764" y="2215"/>
                  </a:lnTo>
                  <a:lnTo>
                    <a:pt x="11300" y="1763"/>
                  </a:lnTo>
                  <a:lnTo>
                    <a:pt x="10800" y="1346"/>
                  </a:lnTo>
                  <a:lnTo>
                    <a:pt x="10264" y="977"/>
                  </a:lnTo>
                  <a:lnTo>
                    <a:pt x="9693" y="667"/>
                  </a:lnTo>
                  <a:lnTo>
                    <a:pt x="9085" y="417"/>
                  </a:lnTo>
                  <a:lnTo>
                    <a:pt x="8454" y="215"/>
                  </a:lnTo>
                  <a:lnTo>
                    <a:pt x="7788" y="84"/>
                  </a:lnTo>
                  <a:lnTo>
                    <a:pt x="7109" y="13"/>
                  </a:lnTo>
                  <a:lnTo>
                    <a:pt x="676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26"/>
            <p:cNvSpPr/>
            <p:nvPr/>
          </p:nvSpPr>
          <p:spPr>
            <a:xfrm>
              <a:off x="3154264" y="1693800"/>
              <a:ext cx="434169" cy="434521"/>
            </a:xfrm>
            <a:custGeom>
              <a:rect b="b" l="l" r="r" t="t"/>
              <a:pathLst>
                <a:path extrusionOk="0" h="13527" w="13515">
                  <a:moveTo>
                    <a:pt x="6764" y="1"/>
                  </a:moveTo>
                  <a:lnTo>
                    <a:pt x="6406" y="13"/>
                  </a:lnTo>
                  <a:lnTo>
                    <a:pt x="5728" y="84"/>
                  </a:lnTo>
                  <a:lnTo>
                    <a:pt x="5073" y="215"/>
                  </a:lnTo>
                  <a:lnTo>
                    <a:pt x="4442" y="417"/>
                  </a:lnTo>
                  <a:lnTo>
                    <a:pt x="3834" y="667"/>
                  </a:lnTo>
                  <a:lnTo>
                    <a:pt x="3251" y="977"/>
                  </a:lnTo>
                  <a:lnTo>
                    <a:pt x="2715" y="1346"/>
                  </a:lnTo>
                  <a:lnTo>
                    <a:pt x="2215" y="1763"/>
                  </a:lnTo>
                  <a:lnTo>
                    <a:pt x="1763" y="2215"/>
                  </a:lnTo>
                  <a:lnTo>
                    <a:pt x="1346" y="2715"/>
                  </a:lnTo>
                  <a:lnTo>
                    <a:pt x="977" y="3263"/>
                  </a:lnTo>
                  <a:lnTo>
                    <a:pt x="667" y="3835"/>
                  </a:lnTo>
                  <a:lnTo>
                    <a:pt x="405" y="4442"/>
                  </a:lnTo>
                  <a:lnTo>
                    <a:pt x="215" y="5073"/>
                  </a:lnTo>
                  <a:lnTo>
                    <a:pt x="84" y="5728"/>
                  </a:lnTo>
                  <a:lnTo>
                    <a:pt x="12" y="6418"/>
                  </a:lnTo>
                  <a:lnTo>
                    <a:pt x="1" y="6764"/>
                  </a:lnTo>
                  <a:lnTo>
                    <a:pt x="12" y="7109"/>
                  </a:lnTo>
                  <a:lnTo>
                    <a:pt x="84" y="7800"/>
                  </a:lnTo>
                  <a:lnTo>
                    <a:pt x="215" y="8454"/>
                  </a:lnTo>
                  <a:lnTo>
                    <a:pt x="405" y="9086"/>
                  </a:lnTo>
                  <a:lnTo>
                    <a:pt x="667" y="9693"/>
                  </a:lnTo>
                  <a:lnTo>
                    <a:pt x="977" y="10264"/>
                  </a:lnTo>
                  <a:lnTo>
                    <a:pt x="1346" y="10812"/>
                  </a:lnTo>
                  <a:lnTo>
                    <a:pt x="1763" y="11312"/>
                  </a:lnTo>
                  <a:lnTo>
                    <a:pt x="2215" y="11765"/>
                  </a:lnTo>
                  <a:lnTo>
                    <a:pt x="2715" y="12181"/>
                  </a:lnTo>
                  <a:lnTo>
                    <a:pt x="3251" y="12550"/>
                  </a:lnTo>
                  <a:lnTo>
                    <a:pt x="3834" y="12860"/>
                  </a:lnTo>
                  <a:lnTo>
                    <a:pt x="4442" y="13110"/>
                  </a:lnTo>
                  <a:lnTo>
                    <a:pt x="5073" y="13312"/>
                  </a:lnTo>
                  <a:lnTo>
                    <a:pt x="5728" y="13443"/>
                  </a:lnTo>
                  <a:lnTo>
                    <a:pt x="6406" y="13515"/>
                  </a:lnTo>
                  <a:lnTo>
                    <a:pt x="6764" y="13527"/>
                  </a:lnTo>
                  <a:lnTo>
                    <a:pt x="7109" y="13515"/>
                  </a:lnTo>
                  <a:lnTo>
                    <a:pt x="7788" y="13443"/>
                  </a:lnTo>
                  <a:lnTo>
                    <a:pt x="8454" y="13312"/>
                  </a:lnTo>
                  <a:lnTo>
                    <a:pt x="9085" y="13110"/>
                  </a:lnTo>
                  <a:lnTo>
                    <a:pt x="9693" y="12860"/>
                  </a:lnTo>
                  <a:lnTo>
                    <a:pt x="10264" y="12550"/>
                  </a:lnTo>
                  <a:lnTo>
                    <a:pt x="10800" y="12181"/>
                  </a:lnTo>
                  <a:lnTo>
                    <a:pt x="11300" y="11765"/>
                  </a:lnTo>
                  <a:lnTo>
                    <a:pt x="11764" y="11312"/>
                  </a:lnTo>
                  <a:lnTo>
                    <a:pt x="12181" y="10812"/>
                  </a:lnTo>
                  <a:lnTo>
                    <a:pt x="12538" y="10264"/>
                  </a:lnTo>
                  <a:lnTo>
                    <a:pt x="12848" y="9693"/>
                  </a:lnTo>
                  <a:lnTo>
                    <a:pt x="13110" y="9086"/>
                  </a:lnTo>
                  <a:lnTo>
                    <a:pt x="13312" y="8454"/>
                  </a:lnTo>
                  <a:lnTo>
                    <a:pt x="13443" y="7800"/>
                  </a:lnTo>
                  <a:lnTo>
                    <a:pt x="13515" y="7109"/>
                  </a:lnTo>
                  <a:lnTo>
                    <a:pt x="13515" y="6764"/>
                  </a:lnTo>
                  <a:lnTo>
                    <a:pt x="13515" y="6418"/>
                  </a:lnTo>
                  <a:lnTo>
                    <a:pt x="13443" y="5728"/>
                  </a:lnTo>
                  <a:lnTo>
                    <a:pt x="13312" y="5073"/>
                  </a:lnTo>
                  <a:lnTo>
                    <a:pt x="13110" y="4442"/>
                  </a:lnTo>
                  <a:lnTo>
                    <a:pt x="12848" y="3835"/>
                  </a:lnTo>
                  <a:lnTo>
                    <a:pt x="12538" y="3263"/>
                  </a:lnTo>
                  <a:lnTo>
                    <a:pt x="12181" y="2715"/>
                  </a:lnTo>
                  <a:lnTo>
                    <a:pt x="11764" y="2215"/>
                  </a:lnTo>
                  <a:lnTo>
                    <a:pt x="11300" y="1763"/>
                  </a:lnTo>
                  <a:lnTo>
                    <a:pt x="10800" y="1346"/>
                  </a:lnTo>
                  <a:lnTo>
                    <a:pt x="10264" y="977"/>
                  </a:lnTo>
                  <a:lnTo>
                    <a:pt x="9693" y="667"/>
                  </a:lnTo>
                  <a:lnTo>
                    <a:pt x="9085" y="417"/>
                  </a:lnTo>
                  <a:lnTo>
                    <a:pt x="8454" y="215"/>
                  </a:lnTo>
                  <a:lnTo>
                    <a:pt x="7788" y="84"/>
                  </a:lnTo>
                  <a:lnTo>
                    <a:pt x="7109" y="13"/>
                  </a:lnTo>
                  <a:lnTo>
                    <a:pt x="676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26"/>
            <p:cNvSpPr/>
            <p:nvPr/>
          </p:nvSpPr>
          <p:spPr>
            <a:xfrm>
              <a:off x="3927717" y="1693800"/>
              <a:ext cx="434169" cy="434521"/>
            </a:xfrm>
            <a:custGeom>
              <a:rect b="b" l="l" r="r" t="t"/>
              <a:pathLst>
                <a:path extrusionOk="0" h="13527" w="13515">
                  <a:moveTo>
                    <a:pt x="6764" y="1"/>
                  </a:moveTo>
                  <a:lnTo>
                    <a:pt x="6406" y="13"/>
                  </a:lnTo>
                  <a:lnTo>
                    <a:pt x="5728" y="84"/>
                  </a:lnTo>
                  <a:lnTo>
                    <a:pt x="5073" y="215"/>
                  </a:lnTo>
                  <a:lnTo>
                    <a:pt x="4442" y="417"/>
                  </a:lnTo>
                  <a:lnTo>
                    <a:pt x="3834" y="667"/>
                  </a:lnTo>
                  <a:lnTo>
                    <a:pt x="3251" y="977"/>
                  </a:lnTo>
                  <a:lnTo>
                    <a:pt x="2715" y="1346"/>
                  </a:lnTo>
                  <a:lnTo>
                    <a:pt x="2215" y="1763"/>
                  </a:lnTo>
                  <a:lnTo>
                    <a:pt x="1763" y="2215"/>
                  </a:lnTo>
                  <a:lnTo>
                    <a:pt x="1346" y="2715"/>
                  </a:lnTo>
                  <a:lnTo>
                    <a:pt x="977" y="3263"/>
                  </a:lnTo>
                  <a:lnTo>
                    <a:pt x="667" y="3835"/>
                  </a:lnTo>
                  <a:lnTo>
                    <a:pt x="405" y="4442"/>
                  </a:lnTo>
                  <a:lnTo>
                    <a:pt x="215" y="5073"/>
                  </a:lnTo>
                  <a:lnTo>
                    <a:pt x="84" y="5728"/>
                  </a:lnTo>
                  <a:lnTo>
                    <a:pt x="12" y="6418"/>
                  </a:lnTo>
                  <a:lnTo>
                    <a:pt x="1" y="6764"/>
                  </a:lnTo>
                  <a:lnTo>
                    <a:pt x="12" y="7109"/>
                  </a:lnTo>
                  <a:lnTo>
                    <a:pt x="84" y="7800"/>
                  </a:lnTo>
                  <a:lnTo>
                    <a:pt x="215" y="8454"/>
                  </a:lnTo>
                  <a:lnTo>
                    <a:pt x="405" y="9086"/>
                  </a:lnTo>
                  <a:lnTo>
                    <a:pt x="667" y="9693"/>
                  </a:lnTo>
                  <a:lnTo>
                    <a:pt x="977" y="10264"/>
                  </a:lnTo>
                  <a:lnTo>
                    <a:pt x="1346" y="10812"/>
                  </a:lnTo>
                  <a:lnTo>
                    <a:pt x="1763" y="11312"/>
                  </a:lnTo>
                  <a:lnTo>
                    <a:pt x="2215" y="11765"/>
                  </a:lnTo>
                  <a:lnTo>
                    <a:pt x="2715" y="12181"/>
                  </a:lnTo>
                  <a:lnTo>
                    <a:pt x="3251" y="12550"/>
                  </a:lnTo>
                  <a:lnTo>
                    <a:pt x="3834" y="12860"/>
                  </a:lnTo>
                  <a:lnTo>
                    <a:pt x="4442" y="13110"/>
                  </a:lnTo>
                  <a:lnTo>
                    <a:pt x="5073" y="13312"/>
                  </a:lnTo>
                  <a:lnTo>
                    <a:pt x="5728" y="13443"/>
                  </a:lnTo>
                  <a:lnTo>
                    <a:pt x="6406" y="13515"/>
                  </a:lnTo>
                  <a:lnTo>
                    <a:pt x="6764" y="13527"/>
                  </a:lnTo>
                  <a:lnTo>
                    <a:pt x="7109" y="13515"/>
                  </a:lnTo>
                  <a:lnTo>
                    <a:pt x="7788" y="13443"/>
                  </a:lnTo>
                  <a:lnTo>
                    <a:pt x="8454" y="13312"/>
                  </a:lnTo>
                  <a:lnTo>
                    <a:pt x="9085" y="13110"/>
                  </a:lnTo>
                  <a:lnTo>
                    <a:pt x="9693" y="12860"/>
                  </a:lnTo>
                  <a:lnTo>
                    <a:pt x="10264" y="12550"/>
                  </a:lnTo>
                  <a:lnTo>
                    <a:pt x="10800" y="12181"/>
                  </a:lnTo>
                  <a:lnTo>
                    <a:pt x="11300" y="11765"/>
                  </a:lnTo>
                  <a:lnTo>
                    <a:pt x="11764" y="11312"/>
                  </a:lnTo>
                  <a:lnTo>
                    <a:pt x="12181" y="10812"/>
                  </a:lnTo>
                  <a:lnTo>
                    <a:pt x="12538" y="10264"/>
                  </a:lnTo>
                  <a:lnTo>
                    <a:pt x="12848" y="9693"/>
                  </a:lnTo>
                  <a:lnTo>
                    <a:pt x="13110" y="9086"/>
                  </a:lnTo>
                  <a:lnTo>
                    <a:pt x="13312" y="8454"/>
                  </a:lnTo>
                  <a:lnTo>
                    <a:pt x="13443" y="7800"/>
                  </a:lnTo>
                  <a:lnTo>
                    <a:pt x="13515" y="7109"/>
                  </a:lnTo>
                  <a:lnTo>
                    <a:pt x="13515" y="6764"/>
                  </a:lnTo>
                  <a:lnTo>
                    <a:pt x="13515" y="6418"/>
                  </a:lnTo>
                  <a:lnTo>
                    <a:pt x="13443" y="5728"/>
                  </a:lnTo>
                  <a:lnTo>
                    <a:pt x="13312" y="5073"/>
                  </a:lnTo>
                  <a:lnTo>
                    <a:pt x="13110" y="4442"/>
                  </a:lnTo>
                  <a:lnTo>
                    <a:pt x="12848" y="3835"/>
                  </a:lnTo>
                  <a:lnTo>
                    <a:pt x="12538" y="3263"/>
                  </a:lnTo>
                  <a:lnTo>
                    <a:pt x="12181" y="2715"/>
                  </a:lnTo>
                  <a:lnTo>
                    <a:pt x="11764" y="2215"/>
                  </a:lnTo>
                  <a:lnTo>
                    <a:pt x="11300" y="1763"/>
                  </a:lnTo>
                  <a:lnTo>
                    <a:pt x="10800" y="1346"/>
                  </a:lnTo>
                  <a:lnTo>
                    <a:pt x="10264" y="977"/>
                  </a:lnTo>
                  <a:lnTo>
                    <a:pt x="9693" y="667"/>
                  </a:lnTo>
                  <a:lnTo>
                    <a:pt x="9085" y="417"/>
                  </a:lnTo>
                  <a:lnTo>
                    <a:pt x="8454" y="215"/>
                  </a:lnTo>
                  <a:lnTo>
                    <a:pt x="7788" y="84"/>
                  </a:lnTo>
                  <a:lnTo>
                    <a:pt x="7109" y="13"/>
                  </a:lnTo>
                  <a:lnTo>
                    <a:pt x="6764" y="1"/>
                  </a:lnTo>
                  <a:close/>
                </a:path>
              </a:pathLst>
            </a:custGeom>
            <a:solidFill>
              <a:srgbClr val="D8DF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26"/>
            <p:cNvSpPr/>
            <p:nvPr/>
          </p:nvSpPr>
          <p:spPr>
            <a:xfrm>
              <a:off x="2867455" y="1793915"/>
              <a:ext cx="234300" cy="234300"/>
            </a:xfrm>
            <a:prstGeom prst="mathPlus">
              <a:avLst>
                <a:gd fmla="val 15347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26"/>
            <p:cNvSpPr/>
            <p:nvPr/>
          </p:nvSpPr>
          <p:spPr>
            <a:xfrm>
              <a:off x="3640916" y="1793915"/>
              <a:ext cx="234300" cy="234300"/>
            </a:xfrm>
            <a:prstGeom prst="mathEqual">
              <a:avLst>
                <a:gd fmla="val 15140" name="adj1"/>
                <a:gd fmla="val 17011" name="adj2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4" name="Google Shape;584;p26"/>
          <p:cNvGrpSpPr/>
          <p:nvPr/>
        </p:nvGrpSpPr>
        <p:grpSpPr>
          <a:xfrm>
            <a:off x="2187903" y="2753035"/>
            <a:ext cx="1981084" cy="434521"/>
            <a:chOff x="2380803" y="2479139"/>
            <a:chExt cx="1981084" cy="434521"/>
          </a:xfrm>
        </p:grpSpPr>
        <p:sp>
          <p:nvSpPr>
            <p:cNvPr id="585" name="Google Shape;585;p26"/>
            <p:cNvSpPr/>
            <p:nvPr/>
          </p:nvSpPr>
          <p:spPr>
            <a:xfrm>
              <a:off x="2380803" y="2479139"/>
              <a:ext cx="434169" cy="434521"/>
            </a:xfrm>
            <a:custGeom>
              <a:rect b="b" l="l" r="r" t="t"/>
              <a:pathLst>
                <a:path extrusionOk="0" h="13527" w="13515">
                  <a:moveTo>
                    <a:pt x="6764" y="1"/>
                  </a:moveTo>
                  <a:lnTo>
                    <a:pt x="6406" y="13"/>
                  </a:lnTo>
                  <a:lnTo>
                    <a:pt x="5728" y="84"/>
                  </a:lnTo>
                  <a:lnTo>
                    <a:pt x="5073" y="215"/>
                  </a:lnTo>
                  <a:lnTo>
                    <a:pt x="4442" y="417"/>
                  </a:lnTo>
                  <a:lnTo>
                    <a:pt x="3834" y="667"/>
                  </a:lnTo>
                  <a:lnTo>
                    <a:pt x="3251" y="977"/>
                  </a:lnTo>
                  <a:lnTo>
                    <a:pt x="2715" y="1346"/>
                  </a:lnTo>
                  <a:lnTo>
                    <a:pt x="2215" y="1763"/>
                  </a:lnTo>
                  <a:lnTo>
                    <a:pt x="1763" y="2215"/>
                  </a:lnTo>
                  <a:lnTo>
                    <a:pt x="1346" y="2715"/>
                  </a:lnTo>
                  <a:lnTo>
                    <a:pt x="977" y="3263"/>
                  </a:lnTo>
                  <a:lnTo>
                    <a:pt x="667" y="3835"/>
                  </a:lnTo>
                  <a:lnTo>
                    <a:pt x="405" y="4442"/>
                  </a:lnTo>
                  <a:lnTo>
                    <a:pt x="215" y="5073"/>
                  </a:lnTo>
                  <a:lnTo>
                    <a:pt x="84" y="5728"/>
                  </a:lnTo>
                  <a:lnTo>
                    <a:pt x="12" y="6418"/>
                  </a:lnTo>
                  <a:lnTo>
                    <a:pt x="1" y="6764"/>
                  </a:lnTo>
                  <a:lnTo>
                    <a:pt x="12" y="7109"/>
                  </a:lnTo>
                  <a:lnTo>
                    <a:pt x="84" y="7800"/>
                  </a:lnTo>
                  <a:lnTo>
                    <a:pt x="215" y="8454"/>
                  </a:lnTo>
                  <a:lnTo>
                    <a:pt x="405" y="9086"/>
                  </a:lnTo>
                  <a:lnTo>
                    <a:pt x="667" y="9693"/>
                  </a:lnTo>
                  <a:lnTo>
                    <a:pt x="977" y="10264"/>
                  </a:lnTo>
                  <a:lnTo>
                    <a:pt x="1346" y="10812"/>
                  </a:lnTo>
                  <a:lnTo>
                    <a:pt x="1763" y="11312"/>
                  </a:lnTo>
                  <a:lnTo>
                    <a:pt x="2215" y="11765"/>
                  </a:lnTo>
                  <a:lnTo>
                    <a:pt x="2715" y="12181"/>
                  </a:lnTo>
                  <a:lnTo>
                    <a:pt x="3251" y="12550"/>
                  </a:lnTo>
                  <a:lnTo>
                    <a:pt x="3834" y="12860"/>
                  </a:lnTo>
                  <a:lnTo>
                    <a:pt x="4442" y="13110"/>
                  </a:lnTo>
                  <a:lnTo>
                    <a:pt x="5073" y="13312"/>
                  </a:lnTo>
                  <a:lnTo>
                    <a:pt x="5728" y="13443"/>
                  </a:lnTo>
                  <a:lnTo>
                    <a:pt x="6406" y="13515"/>
                  </a:lnTo>
                  <a:lnTo>
                    <a:pt x="6764" y="13527"/>
                  </a:lnTo>
                  <a:lnTo>
                    <a:pt x="7109" y="13515"/>
                  </a:lnTo>
                  <a:lnTo>
                    <a:pt x="7788" y="13443"/>
                  </a:lnTo>
                  <a:lnTo>
                    <a:pt x="8454" y="13312"/>
                  </a:lnTo>
                  <a:lnTo>
                    <a:pt x="9085" y="13110"/>
                  </a:lnTo>
                  <a:lnTo>
                    <a:pt x="9693" y="12860"/>
                  </a:lnTo>
                  <a:lnTo>
                    <a:pt x="10264" y="12550"/>
                  </a:lnTo>
                  <a:lnTo>
                    <a:pt x="10800" y="12181"/>
                  </a:lnTo>
                  <a:lnTo>
                    <a:pt x="11300" y="11765"/>
                  </a:lnTo>
                  <a:lnTo>
                    <a:pt x="11764" y="11312"/>
                  </a:lnTo>
                  <a:lnTo>
                    <a:pt x="12181" y="10812"/>
                  </a:lnTo>
                  <a:lnTo>
                    <a:pt x="12538" y="10264"/>
                  </a:lnTo>
                  <a:lnTo>
                    <a:pt x="12848" y="9693"/>
                  </a:lnTo>
                  <a:lnTo>
                    <a:pt x="13110" y="9086"/>
                  </a:lnTo>
                  <a:lnTo>
                    <a:pt x="13312" y="8454"/>
                  </a:lnTo>
                  <a:lnTo>
                    <a:pt x="13443" y="7800"/>
                  </a:lnTo>
                  <a:lnTo>
                    <a:pt x="13515" y="7109"/>
                  </a:lnTo>
                  <a:lnTo>
                    <a:pt x="13515" y="6764"/>
                  </a:lnTo>
                  <a:lnTo>
                    <a:pt x="13515" y="6418"/>
                  </a:lnTo>
                  <a:lnTo>
                    <a:pt x="13443" y="5728"/>
                  </a:lnTo>
                  <a:lnTo>
                    <a:pt x="13312" y="5073"/>
                  </a:lnTo>
                  <a:lnTo>
                    <a:pt x="13110" y="4442"/>
                  </a:lnTo>
                  <a:lnTo>
                    <a:pt x="12848" y="3835"/>
                  </a:lnTo>
                  <a:lnTo>
                    <a:pt x="12538" y="3263"/>
                  </a:lnTo>
                  <a:lnTo>
                    <a:pt x="12181" y="2715"/>
                  </a:lnTo>
                  <a:lnTo>
                    <a:pt x="11764" y="2215"/>
                  </a:lnTo>
                  <a:lnTo>
                    <a:pt x="11300" y="1763"/>
                  </a:lnTo>
                  <a:lnTo>
                    <a:pt x="10800" y="1346"/>
                  </a:lnTo>
                  <a:lnTo>
                    <a:pt x="10264" y="977"/>
                  </a:lnTo>
                  <a:lnTo>
                    <a:pt x="9693" y="667"/>
                  </a:lnTo>
                  <a:lnTo>
                    <a:pt x="9085" y="417"/>
                  </a:lnTo>
                  <a:lnTo>
                    <a:pt x="8454" y="215"/>
                  </a:lnTo>
                  <a:lnTo>
                    <a:pt x="7788" y="84"/>
                  </a:lnTo>
                  <a:lnTo>
                    <a:pt x="7109" y="13"/>
                  </a:lnTo>
                  <a:lnTo>
                    <a:pt x="676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26"/>
            <p:cNvSpPr/>
            <p:nvPr/>
          </p:nvSpPr>
          <p:spPr>
            <a:xfrm>
              <a:off x="3154264" y="2479139"/>
              <a:ext cx="434169" cy="434521"/>
            </a:xfrm>
            <a:custGeom>
              <a:rect b="b" l="l" r="r" t="t"/>
              <a:pathLst>
                <a:path extrusionOk="0" h="13527" w="13515">
                  <a:moveTo>
                    <a:pt x="6764" y="1"/>
                  </a:moveTo>
                  <a:lnTo>
                    <a:pt x="6406" y="13"/>
                  </a:lnTo>
                  <a:lnTo>
                    <a:pt x="5728" y="84"/>
                  </a:lnTo>
                  <a:lnTo>
                    <a:pt x="5073" y="215"/>
                  </a:lnTo>
                  <a:lnTo>
                    <a:pt x="4442" y="417"/>
                  </a:lnTo>
                  <a:lnTo>
                    <a:pt x="3834" y="667"/>
                  </a:lnTo>
                  <a:lnTo>
                    <a:pt x="3251" y="977"/>
                  </a:lnTo>
                  <a:lnTo>
                    <a:pt x="2715" y="1346"/>
                  </a:lnTo>
                  <a:lnTo>
                    <a:pt x="2215" y="1763"/>
                  </a:lnTo>
                  <a:lnTo>
                    <a:pt x="1763" y="2215"/>
                  </a:lnTo>
                  <a:lnTo>
                    <a:pt x="1346" y="2715"/>
                  </a:lnTo>
                  <a:lnTo>
                    <a:pt x="977" y="3263"/>
                  </a:lnTo>
                  <a:lnTo>
                    <a:pt x="667" y="3835"/>
                  </a:lnTo>
                  <a:lnTo>
                    <a:pt x="405" y="4442"/>
                  </a:lnTo>
                  <a:lnTo>
                    <a:pt x="215" y="5073"/>
                  </a:lnTo>
                  <a:lnTo>
                    <a:pt x="84" y="5728"/>
                  </a:lnTo>
                  <a:lnTo>
                    <a:pt x="12" y="6418"/>
                  </a:lnTo>
                  <a:lnTo>
                    <a:pt x="1" y="6764"/>
                  </a:lnTo>
                  <a:lnTo>
                    <a:pt x="12" y="7109"/>
                  </a:lnTo>
                  <a:lnTo>
                    <a:pt x="84" y="7800"/>
                  </a:lnTo>
                  <a:lnTo>
                    <a:pt x="215" y="8454"/>
                  </a:lnTo>
                  <a:lnTo>
                    <a:pt x="405" y="9086"/>
                  </a:lnTo>
                  <a:lnTo>
                    <a:pt x="667" y="9693"/>
                  </a:lnTo>
                  <a:lnTo>
                    <a:pt x="977" y="10264"/>
                  </a:lnTo>
                  <a:lnTo>
                    <a:pt x="1346" y="10812"/>
                  </a:lnTo>
                  <a:lnTo>
                    <a:pt x="1763" y="11312"/>
                  </a:lnTo>
                  <a:lnTo>
                    <a:pt x="2215" y="11765"/>
                  </a:lnTo>
                  <a:lnTo>
                    <a:pt x="2715" y="12181"/>
                  </a:lnTo>
                  <a:lnTo>
                    <a:pt x="3251" y="12550"/>
                  </a:lnTo>
                  <a:lnTo>
                    <a:pt x="3834" y="12860"/>
                  </a:lnTo>
                  <a:lnTo>
                    <a:pt x="4442" y="13110"/>
                  </a:lnTo>
                  <a:lnTo>
                    <a:pt x="5073" y="13312"/>
                  </a:lnTo>
                  <a:lnTo>
                    <a:pt x="5728" y="13443"/>
                  </a:lnTo>
                  <a:lnTo>
                    <a:pt x="6406" y="13515"/>
                  </a:lnTo>
                  <a:lnTo>
                    <a:pt x="6764" y="13527"/>
                  </a:lnTo>
                  <a:lnTo>
                    <a:pt x="7109" y="13515"/>
                  </a:lnTo>
                  <a:lnTo>
                    <a:pt x="7788" y="13443"/>
                  </a:lnTo>
                  <a:lnTo>
                    <a:pt x="8454" y="13312"/>
                  </a:lnTo>
                  <a:lnTo>
                    <a:pt x="9085" y="13110"/>
                  </a:lnTo>
                  <a:lnTo>
                    <a:pt x="9693" y="12860"/>
                  </a:lnTo>
                  <a:lnTo>
                    <a:pt x="10264" y="12550"/>
                  </a:lnTo>
                  <a:lnTo>
                    <a:pt x="10800" y="12181"/>
                  </a:lnTo>
                  <a:lnTo>
                    <a:pt x="11300" y="11765"/>
                  </a:lnTo>
                  <a:lnTo>
                    <a:pt x="11764" y="11312"/>
                  </a:lnTo>
                  <a:lnTo>
                    <a:pt x="12181" y="10812"/>
                  </a:lnTo>
                  <a:lnTo>
                    <a:pt x="12538" y="10264"/>
                  </a:lnTo>
                  <a:lnTo>
                    <a:pt x="12848" y="9693"/>
                  </a:lnTo>
                  <a:lnTo>
                    <a:pt x="13110" y="9086"/>
                  </a:lnTo>
                  <a:lnTo>
                    <a:pt x="13312" y="8454"/>
                  </a:lnTo>
                  <a:lnTo>
                    <a:pt x="13443" y="7800"/>
                  </a:lnTo>
                  <a:lnTo>
                    <a:pt x="13515" y="7109"/>
                  </a:lnTo>
                  <a:lnTo>
                    <a:pt x="13515" y="6764"/>
                  </a:lnTo>
                  <a:lnTo>
                    <a:pt x="13515" y="6418"/>
                  </a:lnTo>
                  <a:lnTo>
                    <a:pt x="13443" y="5728"/>
                  </a:lnTo>
                  <a:lnTo>
                    <a:pt x="13312" y="5073"/>
                  </a:lnTo>
                  <a:lnTo>
                    <a:pt x="13110" y="4442"/>
                  </a:lnTo>
                  <a:lnTo>
                    <a:pt x="12848" y="3835"/>
                  </a:lnTo>
                  <a:lnTo>
                    <a:pt x="12538" y="3263"/>
                  </a:lnTo>
                  <a:lnTo>
                    <a:pt x="12181" y="2715"/>
                  </a:lnTo>
                  <a:lnTo>
                    <a:pt x="11764" y="2215"/>
                  </a:lnTo>
                  <a:lnTo>
                    <a:pt x="11300" y="1763"/>
                  </a:lnTo>
                  <a:lnTo>
                    <a:pt x="10800" y="1346"/>
                  </a:lnTo>
                  <a:lnTo>
                    <a:pt x="10264" y="977"/>
                  </a:lnTo>
                  <a:lnTo>
                    <a:pt x="9693" y="667"/>
                  </a:lnTo>
                  <a:lnTo>
                    <a:pt x="9085" y="417"/>
                  </a:lnTo>
                  <a:lnTo>
                    <a:pt x="8454" y="215"/>
                  </a:lnTo>
                  <a:lnTo>
                    <a:pt x="7788" y="84"/>
                  </a:lnTo>
                  <a:lnTo>
                    <a:pt x="7109" y="13"/>
                  </a:lnTo>
                  <a:lnTo>
                    <a:pt x="676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26"/>
            <p:cNvSpPr/>
            <p:nvPr/>
          </p:nvSpPr>
          <p:spPr>
            <a:xfrm>
              <a:off x="3927717" y="2479139"/>
              <a:ext cx="434169" cy="434521"/>
            </a:xfrm>
            <a:custGeom>
              <a:rect b="b" l="l" r="r" t="t"/>
              <a:pathLst>
                <a:path extrusionOk="0" h="13527" w="13515">
                  <a:moveTo>
                    <a:pt x="6764" y="1"/>
                  </a:moveTo>
                  <a:lnTo>
                    <a:pt x="6406" y="13"/>
                  </a:lnTo>
                  <a:lnTo>
                    <a:pt x="5728" y="84"/>
                  </a:lnTo>
                  <a:lnTo>
                    <a:pt x="5073" y="215"/>
                  </a:lnTo>
                  <a:lnTo>
                    <a:pt x="4442" y="417"/>
                  </a:lnTo>
                  <a:lnTo>
                    <a:pt x="3834" y="667"/>
                  </a:lnTo>
                  <a:lnTo>
                    <a:pt x="3251" y="977"/>
                  </a:lnTo>
                  <a:lnTo>
                    <a:pt x="2715" y="1346"/>
                  </a:lnTo>
                  <a:lnTo>
                    <a:pt x="2215" y="1763"/>
                  </a:lnTo>
                  <a:lnTo>
                    <a:pt x="1763" y="2215"/>
                  </a:lnTo>
                  <a:lnTo>
                    <a:pt x="1346" y="2715"/>
                  </a:lnTo>
                  <a:lnTo>
                    <a:pt x="977" y="3263"/>
                  </a:lnTo>
                  <a:lnTo>
                    <a:pt x="667" y="3835"/>
                  </a:lnTo>
                  <a:lnTo>
                    <a:pt x="405" y="4442"/>
                  </a:lnTo>
                  <a:lnTo>
                    <a:pt x="215" y="5073"/>
                  </a:lnTo>
                  <a:lnTo>
                    <a:pt x="84" y="5728"/>
                  </a:lnTo>
                  <a:lnTo>
                    <a:pt x="12" y="6418"/>
                  </a:lnTo>
                  <a:lnTo>
                    <a:pt x="1" y="6764"/>
                  </a:lnTo>
                  <a:lnTo>
                    <a:pt x="12" y="7109"/>
                  </a:lnTo>
                  <a:lnTo>
                    <a:pt x="84" y="7800"/>
                  </a:lnTo>
                  <a:lnTo>
                    <a:pt x="215" y="8454"/>
                  </a:lnTo>
                  <a:lnTo>
                    <a:pt x="405" y="9086"/>
                  </a:lnTo>
                  <a:lnTo>
                    <a:pt x="667" y="9693"/>
                  </a:lnTo>
                  <a:lnTo>
                    <a:pt x="977" y="10264"/>
                  </a:lnTo>
                  <a:lnTo>
                    <a:pt x="1346" y="10812"/>
                  </a:lnTo>
                  <a:lnTo>
                    <a:pt x="1763" y="11312"/>
                  </a:lnTo>
                  <a:lnTo>
                    <a:pt x="2215" y="11765"/>
                  </a:lnTo>
                  <a:lnTo>
                    <a:pt x="2715" y="12181"/>
                  </a:lnTo>
                  <a:lnTo>
                    <a:pt x="3251" y="12550"/>
                  </a:lnTo>
                  <a:lnTo>
                    <a:pt x="3834" y="12860"/>
                  </a:lnTo>
                  <a:lnTo>
                    <a:pt x="4442" y="13110"/>
                  </a:lnTo>
                  <a:lnTo>
                    <a:pt x="5073" y="13312"/>
                  </a:lnTo>
                  <a:lnTo>
                    <a:pt x="5728" y="13443"/>
                  </a:lnTo>
                  <a:lnTo>
                    <a:pt x="6406" y="13515"/>
                  </a:lnTo>
                  <a:lnTo>
                    <a:pt x="6764" y="13527"/>
                  </a:lnTo>
                  <a:lnTo>
                    <a:pt x="7109" y="13515"/>
                  </a:lnTo>
                  <a:lnTo>
                    <a:pt x="7788" y="13443"/>
                  </a:lnTo>
                  <a:lnTo>
                    <a:pt x="8454" y="13312"/>
                  </a:lnTo>
                  <a:lnTo>
                    <a:pt x="9085" y="13110"/>
                  </a:lnTo>
                  <a:lnTo>
                    <a:pt x="9693" y="12860"/>
                  </a:lnTo>
                  <a:lnTo>
                    <a:pt x="10264" y="12550"/>
                  </a:lnTo>
                  <a:lnTo>
                    <a:pt x="10800" y="12181"/>
                  </a:lnTo>
                  <a:lnTo>
                    <a:pt x="11300" y="11765"/>
                  </a:lnTo>
                  <a:lnTo>
                    <a:pt x="11764" y="11312"/>
                  </a:lnTo>
                  <a:lnTo>
                    <a:pt x="12181" y="10812"/>
                  </a:lnTo>
                  <a:lnTo>
                    <a:pt x="12538" y="10264"/>
                  </a:lnTo>
                  <a:lnTo>
                    <a:pt x="12848" y="9693"/>
                  </a:lnTo>
                  <a:lnTo>
                    <a:pt x="13110" y="9086"/>
                  </a:lnTo>
                  <a:lnTo>
                    <a:pt x="13312" y="8454"/>
                  </a:lnTo>
                  <a:lnTo>
                    <a:pt x="13443" y="7800"/>
                  </a:lnTo>
                  <a:lnTo>
                    <a:pt x="13515" y="7109"/>
                  </a:lnTo>
                  <a:lnTo>
                    <a:pt x="13515" y="6764"/>
                  </a:lnTo>
                  <a:lnTo>
                    <a:pt x="13515" y="6418"/>
                  </a:lnTo>
                  <a:lnTo>
                    <a:pt x="13443" y="5728"/>
                  </a:lnTo>
                  <a:lnTo>
                    <a:pt x="13312" y="5073"/>
                  </a:lnTo>
                  <a:lnTo>
                    <a:pt x="13110" y="4442"/>
                  </a:lnTo>
                  <a:lnTo>
                    <a:pt x="12848" y="3835"/>
                  </a:lnTo>
                  <a:lnTo>
                    <a:pt x="12538" y="3263"/>
                  </a:lnTo>
                  <a:lnTo>
                    <a:pt x="12181" y="2715"/>
                  </a:lnTo>
                  <a:lnTo>
                    <a:pt x="11764" y="2215"/>
                  </a:lnTo>
                  <a:lnTo>
                    <a:pt x="11300" y="1763"/>
                  </a:lnTo>
                  <a:lnTo>
                    <a:pt x="10800" y="1346"/>
                  </a:lnTo>
                  <a:lnTo>
                    <a:pt x="10264" y="977"/>
                  </a:lnTo>
                  <a:lnTo>
                    <a:pt x="9693" y="667"/>
                  </a:lnTo>
                  <a:lnTo>
                    <a:pt x="9085" y="417"/>
                  </a:lnTo>
                  <a:lnTo>
                    <a:pt x="8454" y="215"/>
                  </a:lnTo>
                  <a:lnTo>
                    <a:pt x="7788" y="84"/>
                  </a:lnTo>
                  <a:lnTo>
                    <a:pt x="7109" y="13"/>
                  </a:lnTo>
                  <a:lnTo>
                    <a:pt x="6764" y="1"/>
                  </a:lnTo>
                  <a:close/>
                </a:path>
              </a:pathLst>
            </a:custGeom>
            <a:solidFill>
              <a:srgbClr val="F9BE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26"/>
            <p:cNvSpPr/>
            <p:nvPr/>
          </p:nvSpPr>
          <p:spPr>
            <a:xfrm>
              <a:off x="2867455" y="2579254"/>
              <a:ext cx="234300" cy="234300"/>
            </a:xfrm>
            <a:prstGeom prst="mathPlus">
              <a:avLst>
                <a:gd fmla="val 15347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26"/>
            <p:cNvSpPr/>
            <p:nvPr/>
          </p:nvSpPr>
          <p:spPr>
            <a:xfrm>
              <a:off x="3640916" y="2579254"/>
              <a:ext cx="234300" cy="234300"/>
            </a:xfrm>
            <a:prstGeom prst="mathEqual">
              <a:avLst>
                <a:gd fmla="val 15140" name="adj1"/>
                <a:gd fmla="val 17011" name="adj2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0" name="Google Shape;590;p26"/>
          <p:cNvGrpSpPr/>
          <p:nvPr/>
        </p:nvGrpSpPr>
        <p:grpSpPr>
          <a:xfrm>
            <a:off x="2187903" y="3890818"/>
            <a:ext cx="1981084" cy="434521"/>
            <a:chOff x="2380803" y="3923303"/>
            <a:chExt cx="1981084" cy="434521"/>
          </a:xfrm>
        </p:grpSpPr>
        <p:sp>
          <p:nvSpPr>
            <p:cNvPr id="591" name="Google Shape;591;p26"/>
            <p:cNvSpPr/>
            <p:nvPr/>
          </p:nvSpPr>
          <p:spPr>
            <a:xfrm>
              <a:off x="2380803" y="3923303"/>
              <a:ext cx="434169" cy="434521"/>
            </a:xfrm>
            <a:custGeom>
              <a:rect b="b" l="l" r="r" t="t"/>
              <a:pathLst>
                <a:path extrusionOk="0" h="13527" w="13515">
                  <a:moveTo>
                    <a:pt x="6764" y="1"/>
                  </a:moveTo>
                  <a:lnTo>
                    <a:pt x="6406" y="13"/>
                  </a:lnTo>
                  <a:lnTo>
                    <a:pt x="5728" y="84"/>
                  </a:lnTo>
                  <a:lnTo>
                    <a:pt x="5073" y="215"/>
                  </a:lnTo>
                  <a:lnTo>
                    <a:pt x="4442" y="417"/>
                  </a:lnTo>
                  <a:lnTo>
                    <a:pt x="3834" y="667"/>
                  </a:lnTo>
                  <a:lnTo>
                    <a:pt x="3251" y="977"/>
                  </a:lnTo>
                  <a:lnTo>
                    <a:pt x="2715" y="1346"/>
                  </a:lnTo>
                  <a:lnTo>
                    <a:pt x="2215" y="1763"/>
                  </a:lnTo>
                  <a:lnTo>
                    <a:pt x="1763" y="2215"/>
                  </a:lnTo>
                  <a:lnTo>
                    <a:pt x="1346" y="2715"/>
                  </a:lnTo>
                  <a:lnTo>
                    <a:pt x="977" y="3263"/>
                  </a:lnTo>
                  <a:lnTo>
                    <a:pt x="667" y="3835"/>
                  </a:lnTo>
                  <a:lnTo>
                    <a:pt x="405" y="4442"/>
                  </a:lnTo>
                  <a:lnTo>
                    <a:pt x="215" y="5073"/>
                  </a:lnTo>
                  <a:lnTo>
                    <a:pt x="84" y="5728"/>
                  </a:lnTo>
                  <a:lnTo>
                    <a:pt x="12" y="6418"/>
                  </a:lnTo>
                  <a:lnTo>
                    <a:pt x="1" y="6764"/>
                  </a:lnTo>
                  <a:lnTo>
                    <a:pt x="12" y="7109"/>
                  </a:lnTo>
                  <a:lnTo>
                    <a:pt x="84" y="7800"/>
                  </a:lnTo>
                  <a:lnTo>
                    <a:pt x="215" y="8454"/>
                  </a:lnTo>
                  <a:lnTo>
                    <a:pt x="405" y="9086"/>
                  </a:lnTo>
                  <a:lnTo>
                    <a:pt x="667" y="9693"/>
                  </a:lnTo>
                  <a:lnTo>
                    <a:pt x="977" y="10264"/>
                  </a:lnTo>
                  <a:lnTo>
                    <a:pt x="1346" y="10812"/>
                  </a:lnTo>
                  <a:lnTo>
                    <a:pt x="1763" y="11312"/>
                  </a:lnTo>
                  <a:lnTo>
                    <a:pt x="2215" y="11765"/>
                  </a:lnTo>
                  <a:lnTo>
                    <a:pt x="2715" y="12181"/>
                  </a:lnTo>
                  <a:lnTo>
                    <a:pt x="3251" y="12550"/>
                  </a:lnTo>
                  <a:lnTo>
                    <a:pt x="3834" y="12860"/>
                  </a:lnTo>
                  <a:lnTo>
                    <a:pt x="4442" y="13110"/>
                  </a:lnTo>
                  <a:lnTo>
                    <a:pt x="5073" y="13312"/>
                  </a:lnTo>
                  <a:lnTo>
                    <a:pt x="5728" y="13443"/>
                  </a:lnTo>
                  <a:lnTo>
                    <a:pt x="6406" y="13515"/>
                  </a:lnTo>
                  <a:lnTo>
                    <a:pt x="6764" y="13527"/>
                  </a:lnTo>
                  <a:lnTo>
                    <a:pt x="7109" y="13515"/>
                  </a:lnTo>
                  <a:lnTo>
                    <a:pt x="7788" y="13443"/>
                  </a:lnTo>
                  <a:lnTo>
                    <a:pt x="8454" y="13312"/>
                  </a:lnTo>
                  <a:lnTo>
                    <a:pt x="9085" y="13110"/>
                  </a:lnTo>
                  <a:lnTo>
                    <a:pt x="9693" y="12860"/>
                  </a:lnTo>
                  <a:lnTo>
                    <a:pt x="10264" y="12550"/>
                  </a:lnTo>
                  <a:lnTo>
                    <a:pt x="10800" y="12181"/>
                  </a:lnTo>
                  <a:lnTo>
                    <a:pt x="11300" y="11765"/>
                  </a:lnTo>
                  <a:lnTo>
                    <a:pt x="11764" y="11312"/>
                  </a:lnTo>
                  <a:lnTo>
                    <a:pt x="12181" y="10812"/>
                  </a:lnTo>
                  <a:lnTo>
                    <a:pt x="12538" y="10264"/>
                  </a:lnTo>
                  <a:lnTo>
                    <a:pt x="12848" y="9693"/>
                  </a:lnTo>
                  <a:lnTo>
                    <a:pt x="13110" y="9086"/>
                  </a:lnTo>
                  <a:lnTo>
                    <a:pt x="13312" y="8454"/>
                  </a:lnTo>
                  <a:lnTo>
                    <a:pt x="13443" y="7800"/>
                  </a:lnTo>
                  <a:lnTo>
                    <a:pt x="13515" y="7109"/>
                  </a:lnTo>
                  <a:lnTo>
                    <a:pt x="13515" y="6764"/>
                  </a:lnTo>
                  <a:lnTo>
                    <a:pt x="13515" y="6418"/>
                  </a:lnTo>
                  <a:lnTo>
                    <a:pt x="13443" y="5728"/>
                  </a:lnTo>
                  <a:lnTo>
                    <a:pt x="13312" y="5073"/>
                  </a:lnTo>
                  <a:lnTo>
                    <a:pt x="13110" y="4442"/>
                  </a:lnTo>
                  <a:lnTo>
                    <a:pt x="12848" y="3835"/>
                  </a:lnTo>
                  <a:lnTo>
                    <a:pt x="12538" y="3263"/>
                  </a:lnTo>
                  <a:lnTo>
                    <a:pt x="12181" y="2715"/>
                  </a:lnTo>
                  <a:lnTo>
                    <a:pt x="11764" y="2215"/>
                  </a:lnTo>
                  <a:lnTo>
                    <a:pt x="11300" y="1763"/>
                  </a:lnTo>
                  <a:lnTo>
                    <a:pt x="10800" y="1346"/>
                  </a:lnTo>
                  <a:lnTo>
                    <a:pt x="10264" y="977"/>
                  </a:lnTo>
                  <a:lnTo>
                    <a:pt x="9693" y="667"/>
                  </a:lnTo>
                  <a:lnTo>
                    <a:pt x="9085" y="417"/>
                  </a:lnTo>
                  <a:lnTo>
                    <a:pt x="8454" y="215"/>
                  </a:lnTo>
                  <a:lnTo>
                    <a:pt x="7788" y="84"/>
                  </a:lnTo>
                  <a:lnTo>
                    <a:pt x="7109" y="13"/>
                  </a:lnTo>
                  <a:lnTo>
                    <a:pt x="676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26"/>
            <p:cNvSpPr/>
            <p:nvPr/>
          </p:nvSpPr>
          <p:spPr>
            <a:xfrm>
              <a:off x="3154264" y="3923303"/>
              <a:ext cx="434169" cy="434521"/>
            </a:xfrm>
            <a:custGeom>
              <a:rect b="b" l="l" r="r" t="t"/>
              <a:pathLst>
                <a:path extrusionOk="0" h="13527" w="13515">
                  <a:moveTo>
                    <a:pt x="6764" y="1"/>
                  </a:moveTo>
                  <a:lnTo>
                    <a:pt x="6406" y="13"/>
                  </a:lnTo>
                  <a:lnTo>
                    <a:pt x="5728" y="84"/>
                  </a:lnTo>
                  <a:lnTo>
                    <a:pt x="5073" y="215"/>
                  </a:lnTo>
                  <a:lnTo>
                    <a:pt x="4442" y="417"/>
                  </a:lnTo>
                  <a:lnTo>
                    <a:pt x="3834" y="667"/>
                  </a:lnTo>
                  <a:lnTo>
                    <a:pt x="3251" y="977"/>
                  </a:lnTo>
                  <a:lnTo>
                    <a:pt x="2715" y="1346"/>
                  </a:lnTo>
                  <a:lnTo>
                    <a:pt x="2215" y="1763"/>
                  </a:lnTo>
                  <a:lnTo>
                    <a:pt x="1763" y="2215"/>
                  </a:lnTo>
                  <a:lnTo>
                    <a:pt x="1346" y="2715"/>
                  </a:lnTo>
                  <a:lnTo>
                    <a:pt x="977" y="3263"/>
                  </a:lnTo>
                  <a:lnTo>
                    <a:pt x="667" y="3835"/>
                  </a:lnTo>
                  <a:lnTo>
                    <a:pt x="405" y="4442"/>
                  </a:lnTo>
                  <a:lnTo>
                    <a:pt x="215" y="5073"/>
                  </a:lnTo>
                  <a:lnTo>
                    <a:pt x="84" y="5728"/>
                  </a:lnTo>
                  <a:lnTo>
                    <a:pt x="12" y="6418"/>
                  </a:lnTo>
                  <a:lnTo>
                    <a:pt x="1" y="6764"/>
                  </a:lnTo>
                  <a:lnTo>
                    <a:pt x="12" y="7109"/>
                  </a:lnTo>
                  <a:lnTo>
                    <a:pt x="84" y="7800"/>
                  </a:lnTo>
                  <a:lnTo>
                    <a:pt x="215" y="8454"/>
                  </a:lnTo>
                  <a:lnTo>
                    <a:pt x="405" y="9086"/>
                  </a:lnTo>
                  <a:lnTo>
                    <a:pt x="667" y="9693"/>
                  </a:lnTo>
                  <a:lnTo>
                    <a:pt x="977" y="10264"/>
                  </a:lnTo>
                  <a:lnTo>
                    <a:pt x="1346" y="10812"/>
                  </a:lnTo>
                  <a:lnTo>
                    <a:pt x="1763" y="11312"/>
                  </a:lnTo>
                  <a:lnTo>
                    <a:pt x="2215" y="11765"/>
                  </a:lnTo>
                  <a:lnTo>
                    <a:pt x="2715" y="12181"/>
                  </a:lnTo>
                  <a:lnTo>
                    <a:pt x="3251" y="12550"/>
                  </a:lnTo>
                  <a:lnTo>
                    <a:pt x="3834" y="12860"/>
                  </a:lnTo>
                  <a:lnTo>
                    <a:pt x="4442" y="13110"/>
                  </a:lnTo>
                  <a:lnTo>
                    <a:pt x="5073" y="13312"/>
                  </a:lnTo>
                  <a:lnTo>
                    <a:pt x="5728" y="13443"/>
                  </a:lnTo>
                  <a:lnTo>
                    <a:pt x="6406" y="13515"/>
                  </a:lnTo>
                  <a:lnTo>
                    <a:pt x="6764" y="13527"/>
                  </a:lnTo>
                  <a:lnTo>
                    <a:pt x="7109" y="13515"/>
                  </a:lnTo>
                  <a:lnTo>
                    <a:pt x="7788" y="13443"/>
                  </a:lnTo>
                  <a:lnTo>
                    <a:pt x="8454" y="13312"/>
                  </a:lnTo>
                  <a:lnTo>
                    <a:pt x="9085" y="13110"/>
                  </a:lnTo>
                  <a:lnTo>
                    <a:pt x="9693" y="12860"/>
                  </a:lnTo>
                  <a:lnTo>
                    <a:pt x="10264" y="12550"/>
                  </a:lnTo>
                  <a:lnTo>
                    <a:pt x="10800" y="12181"/>
                  </a:lnTo>
                  <a:lnTo>
                    <a:pt x="11300" y="11765"/>
                  </a:lnTo>
                  <a:lnTo>
                    <a:pt x="11764" y="11312"/>
                  </a:lnTo>
                  <a:lnTo>
                    <a:pt x="12181" y="10812"/>
                  </a:lnTo>
                  <a:lnTo>
                    <a:pt x="12538" y="10264"/>
                  </a:lnTo>
                  <a:lnTo>
                    <a:pt x="12848" y="9693"/>
                  </a:lnTo>
                  <a:lnTo>
                    <a:pt x="13110" y="9086"/>
                  </a:lnTo>
                  <a:lnTo>
                    <a:pt x="13312" y="8454"/>
                  </a:lnTo>
                  <a:lnTo>
                    <a:pt x="13443" y="7800"/>
                  </a:lnTo>
                  <a:lnTo>
                    <a:pt x="13515" y="7109"/>
                  </a:lnTo>
                  <a:lnTo>
                    <a:pt x="13515" y="6764"/>
                  </a:lnTo>
                  <a:lnTo>
                    <a:pt x="13515" y="6418"/>
                  </a:lnTo>
                  <a:lnTo>
                    <a:pt x="13443" y="5728"/>
                  </a:lnTo>
                  <a:lnTo>
                    <a:pt x="13312" y="5073"/>
                  </a:lnTo>
                  <a:lnTo>
                    <a:pt x="13110" y="4442"/>
                  </a:lnTo>
                  <a:lnTo>
                    <a:pt x="12848" y="3835"/>
                  </a:lnTo>
                  <a:lnTo>
                    <a:pt x="12538" y="3263"/>
                  </a:lnTo>
                  <a:lnTo>
                    <a:pt x="12181" y="2715"/>
                  </a:lnTo>
                  <a:lnTo>
                    <a:pt x="11764" y="2215"/>
                  </a:lnTo>
                  <a:lnTo>
                    <a:pt x="11300" y="1763"/>
                  </a:lnTo>
                  <a:lnTo>
                    <a:pt x="10800" y="1346"/>
                  </a:lnTo>
                  <a:lnTo>
                    <a:pt x="10264" y="977"/>
                  </a:lnTo>
                  <a:lnTo>
                    <a:pt x="9693" y="667"/>
                  </a:lnTo>
                  <a:lnTo>
                    <a:pt x="9085" y="417"/>
                  </a:lnTo>
                  <a:lnTo>
                    <a:pt x="8454" y="215"/>
                  </a:lnTo>
                  <a:lnTo>
                    <a:pt x="7788" y="84"/>
                  </a:lnTo>
                  <a:lnTo>
                    <a:pt x="7109" y="13"/>
                  </a:lnTo>
                  <a:lnTo>
                    <a:pt x="676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26"/>
            <p:cNvSpPr/>
            <p:nvPr/>
          </p:nvSpPr>
          <p:spPr>
            <a:xfrm>
              <a:off x="3927717" y="3923303"/>
              <a:ext cx="434169" cy="434521"/>
            </a:xfrm>
            <a:custGeom>
              <a:rect b="b" l="l" r="r" t="t"/>
              <a:pathLst>
                <a:path extrusionOk="0" h="13527" w="13515">
                  <a:moveTo>
                    <a:pt x="6764" y="1"/>
                  </a:moveTo>
                  <a:lnTo>
                    <a:pt x="6406" y="13"/>
                  </a:lnTo>
                  <a:lnTo>
                    <a:pt x="5728" y="84"/>
                  </a:lnTo>
                  <a:lnTo>
                    <a:pt x="5073" y="215"/>
                  </a:lnTo>
                  <a:lnTo>
                    <a:pt x="4442" y="417"/>
                  </a:lnTo>
                  <a:lnTo>
                    <a:pt x="3834" y="667"/>
                  </a:lnTo>
                  <a:lnTo>
                    <a:pt x="3251" y="977"/>
                  </a:lnTo>
                  <a:lnTo>
                    <a:pt x="2715" y="1346"/>
                  </a:lnTo>
                  <a:lnTo>
                    <a:pt x="2215" y="1763"/>
                  </a:lnTo>
                  <a:lnTo>
                    <a:pt x="1763" y="2215"/>
                  </a:lnTo>
                  <a:lnTo>
                    <a:pt x="1346" y="2715"/>
                  </a:lnTo>
                  <a:lnTo>
                    <a:pt x="977" y="3263"/>
                  </a:lnTo>
                  <a:lnTo>
                    <a:pt x="667" y="3835"/>
                  </a:lnTo>
                  <a:lnTo>
                    <a:pt x="405" y="4442"/>
                  </a:lnTo>
                  <a:lnTo>
                    <a:pt x="215" y="5073"/>
                  </a:lnTo>
                  <a:lnTo>
                    <a:pt x="84" y="5728"/>
                  </a:lnTo>
                  <a:lnTo>
                    <a:pt x="12" y="6418"/>
                  </a:lnTo>
                  <a:lnTo>
                    <a:pt x="1" y="6764"/>
                  </a:lnTo>
                  <a:lnTo>
                    <a:pt x="12" y="7109"/>
                  </a:lnTo>
                  <a:lnTo>
                    <a:pt x="84" y="7800"/>
                  </a:lnTo>
                  <a:lnTo>
                    <a:pt x="215" y="8454"/>
                  </a:lnTo>
                  <a:lnTo>
                    <a:pt x="405" y="9086"/>
                  </a:lnTo>
                  <a:lnTo>
                    <a:pt x="667" y="9693"/>
                  </a:lnTo>
                  <a:lnTo>
                    <a:pt x="977" y="10264"/>
                  </a:lnTo>
                  <a:lnTo>
                    <a:pt x="1346" y="10812"/>
                  </a:lnTo>
                  <a:lnTo>
                    <a:pt x="1763" y="11312"/>
                  </a:lnTo>
                  <a:lnTo>
                    <a:pt x="2215" y="11765"/>
                  </a:lnTo>
                  <a:lnTo>
                    <a:pt x="2715" y="12181"/>
                  </a:lnTo>
                  <a:lnTo>
                    <a:pt x="3251" y="12550"/>
                  </a:lnTo>
                  <a:lnTo>
                    <a:pt x="3834" y="12860"/>
                  </a:lnTo>
                  <a:lnTo>
                    <a:pt x="4442" y="13110"/>
                  </a:lnTo>
                  <a:lnTo>
                    <a:pt x="5073" y="13312"/>
                  </a:lnTo>
                  <a:lnTo>
                    <a:pt x="5728" y="13443"/>
                  </a:lnTo>
                  <a:lnTo>
                    <a:pt x="6406" y="13515"/>
                  </a:lnTo>
                  <a:lnTo>
                    <a:pt x="6764" y="13527"/>
                  </a:lnTo>
                  <a:lnTo>
                    <a:pt x="7109" y="13515"/>
                  </a:lnTo>
                  <a:lnTo>
                    <a:pt x="7788" y="13443"/>
                  </a:lnTo>
                  <a:lnTo>
                    <a:pt x="8454" y="13312"/>
                  </a:lnTo>
                  <a:lnTo>
                    <a:pt x="9085" y="13110"/>
                  </a:lnTo>
                  <a:lnTo>
                    <a:pt x="9693" y="12860"/>
                  </a:lnTo>
                  <a:lnTo>
                    <a:pt x="10264" y="12550"/>
                  </a:lnTo>
                  <a:lnTo>
                    <a:pt x="10800" y="12181"/>
                  </a:lnTo>
                  <a:lnTo>
                    <a:pt x="11300" y="11765"/>
                  </a:lnTo>
                  <a:lnTo>
                    <a:pt x="11764" y="11312"/>
                  </a:lnTo>
                  <a:lnTo>
                    <a:pt x="12181" y="10812"/>
                  </a:lnTo>
                  <a:lnTo>
                    <a:pt x="12538" y="10264"/>
                  </a:lnTo>
                  <a:lnTo>
                    <a:pt x="12848" y="9693"/>
                  </a:lnTo>
                  <a:lnTo>
                    <a:pt x="13110" y="9086"/>
                  </a:lnTo>
                  <a:lnTo>
                    <a:pt x="13312" y="8454"/>
                  </a:lnTo>
                  <a:lnTo>
                    <a:pt x="13443" y="7800"/>
                  </a:lnTo>
                  <a:lnTo>
                    <a:pt x="13515" y="7109"/>
                  </a:lnTo>
                  <a:lnTo>
                    <a:pt x="13515" y="6764"/>
                  </a:lnTo>
                  <a:lnTo>
                    <a:pt x="13515" y="6418"/>
                  </a:lnTo>
                  <a:lnTo>
                    <a:pt x="13443" y="5728"/>
                  </a:lnTo>
                  <a:lnTo>
                    <a:pt x="13312" y="5073"/>
                  </a:lnTo>
                  <a:lnTo>
                    <a:pt x="13110" y="4442"/>
                  </a:lnTo>
                  <a:lnTo>
                    <a:pt x="12848" y="3835"/>
                  </a:lnTo>
                  <a:lnTo>
                    <a:pt x="12538" y="3263"/>
                  </a:lnTo>
                  <a:lnTo>
                    <a:pt x="12181" y="2715"/>
                  </a:lnTo>
                  <a:lnTo>
                    <a:pt x="11764" y="2215"/>
                  </a:lnTo>
                  <a:lnTo>
                    <a:pt x="11300" y="1763"/>
                  </a:lnTo>
                  <a:lnTo>
                    <a:pt x="10800" y="1346"/>
                  </a:lnTo>
                  <a:lnTo>
                    <a:pt x="10264" y="977"/>
                  </a:lnTo>
                  <a:lnTo>
                    <a:pt x="9693" y="667"/>
                  </a:lnTo>
                  <a:lnTo>
                    <a:pt x="9085" y="417"/>
                  </a:lnTo>
                  <a:lnTo>
                    <a:pt x="8454" y="215"/>
                  </a:lnTo>
                  <a:lnTo>
                    <a:pt x="7788" y="84"/>
                  </a:lnTo>
                  <a:lnTo>
                    <a:pt x="7109" y="13"/>
                  </a:lnTo>
                  <a:lnTo>
                    <a:pt x="6764" y="1"/>
                  </a:lnTo>
                  <a:close/>
                </a:path>
              </a:pathLst>
            </a:custGeom>
            <a:solidFill>
              <a:srgbClr val="F05A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26"/>
            <p:cNvSpPr/>
            <p:nvPr/>
          </p:nvSpPr>
          <p:spPr>
            <a:xfrm>
              <a:off x="2867455" y="4023418"/>
              <a:ext cx="234300" cy="234300"/>
            </a:xfrm>
            <a:prstGeom prst="mathPlus">
              <a:avLst>
                <a:gd fmla="val 15347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26"/>
            <p:cNvSpPr/>
            <p:nvPr/>
          </p:nvSpPr>
          <p:spPr>
            <a:xfrm>
              <a:off x="3640916" y="4023418"/>
              <a:ext cx="234300" cy="234300"/>
            </a:xfrm>
            <a:prstGeom prst="mathEqual">
              <a:avLst>
                <a:gd fmla="val 15140" name="adj1"/>
                <a:gd fmla="val 17011" name="adj2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6" name="Google Shape;596;p26"/>
          <p:cNvGrpSpPr/>
          <p:nvPr/>
        </p:nvGrpSpPr>
        <p:grpSpPr>
          <a:xfrm>
            <a:off x="4975025" y="3666117"/>
            <a:ext cx="1513518" cy="883923"/>
            <a:chOff x="457200" y="3633627"/>
            <a:chExt cx="1513518" cy="883923"/>
          </a:xfrm>
        </p:grpSpPr>
        <p:sp>
          <p:nvSpPr>
            <p:cNvPr id="597" name="Google Shape;597;p26"/>
            <p:cNvSpPr txBox="1"/>
            <p:nvPr/>
          </p:nvSpPr>
          <p:spPr>
            <a:xfrm>
              <a:off x="457218" y="3633627"/>
              <a:ext cx="15135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Teal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598" name="Google Shape;598;p26"/>
            <p:cNvSpPr txBox="1"/>
            <p:nvPr/>
          </p:nvSpPr>
          <p:spPr>
            <a:xfrm>
              <a:off x="457200" y="3911250"/>
              <a:ext cx="15135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The </a:t>
              </a: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Earth is the nice planet where we all live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99" name="Google Shape;599;p26"/>
          <p:cNvGrpSpPr/>
          <p:nvPr/>
        </p:nvGrpSpPr>
        <p:grpSpPr>
          <a:xfrm>
            <a:off x="4975025" y="2528028"/>
            <a:ext cx="1513518" cy="885149"/>
            <a:chOff x="457200" y="2525829"/>
            <a:chExt cx="1513518" cy="885149"/>
          </a:xfrm>
        </p:grpSpPr>
        <p:sp>
          <p:nvSpPr>
            <p:cNvPr id="600" name="Google Shape;600;p26"/>
            <p:cNvSpPr txBox="1"/>
            <p:nvPr/>
          </p:nvSpPr>
          <p:spPr>
            <a:xfrm>
              <a:off x="457218" y="2525829"/>
              <a:ext cx="15135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Purple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601" name="Google Shape;601;p26"/>
            <p:cNvSpPr txBox="1"/>
            <p:nvPr/>
          </p:nvSpPr>
          <p:spPr>
            <a:xfrm>
              <a:off x="457200" y="2804678"/>
              <a:ext cx="15135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in reality a very cold place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602" name="Google Shape;602;p26"/>
          <p:cNvGrpSpPr/>
          <p:nvPr/>
        </p:nvGrpSpPr>
        <p:grpSpPr>
          <a:xfrm>
            <a:off x="4975025" y="1389938"/>
            <a:ext cx="1513518" cy="885149"/>
            <a:chOff x="457200" y="1418025"/>
            <a:chExt cx="1513518" cy="885149"/>
          </a:xfrm>
        </p:grpSpPr>
        <p:sp>
          <p:nvSpPr>
            <p:cNvPr id="603" name="Google Shape;603;p26"/>
            <p:cNvSpPr txBox="1"/>
            <p:nvPr/>
          </p:nvSpPr>
          <p:spPr>
            <a:xfrm>
              <a:off x="457218" y="1418025"/>
              <a:ext cx="15135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Magenta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604" name="Google Shape;604;p26"/>
            <p:cNvSpPr txBox="1"/>
            <p:nvPr/>
          </p:nvSpPr>
          <p:spPr>
            <a:xfrm>
              <a:off x="457200" y="1696874"/>
              <a:ext cx="15135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 and it’s very hot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605" name="Google Shape;605;p26"/>
          <p:cNvGrpSpPr/>
          <p:nvPr/>
        </p:nvGrpSpPr>
        <p:grpSpPr>
          <a:xfrm>
            <a:off x="6705728" y="1615252"/>
            <a:ext cx="1981084" cy="434521"/>
            <a:chOff x="2380803" y="1693800"/>
            <a:chExt cx="1981084" cy="434521"/>
          </a:xfrm>
        </p:grpSpPr>
        <p:sp>
          <p:nvSpPr>
            <p:cNvPr id="606" name="Google Shape;606;p26"/>
            <p:cNvSpPr/>
            <p:nvPr/>
          </p:nvSpPr>
          <p:spPr>
            <a:xfrm>
              <a:off x="2380803" y="1693800"/>
              <a:ext cx="434169" cy="434521"/>
            </a:xfrm>
            <a:custGeom>
              <a:rect b="b" l="l" r="r" t="t"/>
              <a:pathLst>
                <a:path extrusionOk="0" h="13527" w="13515">
                  <a:moveTo>
                    <a:pt x="6764" y="1"/>
                  </a:moveTo>
                  <a:lnTo>
                    <a:pt x="6406" y="13"/>
                  </a:lnTo>
                  <a:lnTo>
                    <a:pt x="5728" y="84"/>
                  </a:lnTo>
                  <a:lnTo>
                    <a:pt x="5073" y="215"/>
                  </a:lnTo>
                  <a:lnTo>
                    <a:pt x="4442" y="417"/>
                  </a:lnTo>
                  <a:lnTo>
                    <a:pt x="3834" y="667"/>
                  </a:lnTo>
                  <a:lnTo>
                    <a:pt x="3251" y="977"/>
                  </a:lnTo>
                  <a:lnTo>
                    <a:pt x="2715" y="1346"/>
                  </a:lnTo>
                  <a:lnTo>
                    <a:pt x="2215" y="1763"/>
                  </a:lnTo>
                  <a:lnTo>
                    <a:pt x="1763" y="2215"/>
                  </a:lnTo>
                  <a:lnTo>
                    <a:pt x="1346" y="2715"/>
                  </a:lnTo>
                  <a:lnTo>
                    <a:pt x="977" y="3263"/>
                  </a:lnTo>
                  <a:lnTo>
                    <a:pt x="667" y="3835"/>
                  </a:lnTo>
                  <a:lnTo>
                    <a:pt x="405" y="4442"/>
                  </a:lnTo>
                  <a:lnTo>
                    <a:pt x="215" y="5073"/>
                  </a:lnTo>
                  <a:lnTo>
                    <a:pt x="84" y="5728"/>
                  </a:lnTo>
                  <a:lnTo>
                    <a:pt x="12" y="6418"/>
                  </a:lnTo>
                  <a:lnTo>
                    <a:pt x="1" y="6764"/>
                  </a:lnTo>
                  <a:lnTo>
                    <a:pt x="12" y="7109"/>
                  </a:lnTo>
                  <a:lnTo>
                    <a:pt x="84" y="7800"/>
                  </a:lnTo>
                  <a:lnTo>
                    <a:pt x="215" y="8454"/>
                  </a:lnTo>
                  <a:lnTo>
                    <a:pt x="405" y="9086"/>
                  </a:lnTo>
                  <a:lnTo>
                    <a:pt x="667" y="9693"/>
                  </a:lnTo>
                  <a:lnTo>
                    <a:pt x="977" y="10264"/>
                  </a:lnTo>
                  <a:lnTo>
                    <a:pt x="1346" y="10812"/>
                  </a:lnTo>
                  <a:lnTo>
                    <a:pt x="1763" y="11312"/>
                  </a:lnTo>
                  <a:lnTo>
                    <a:pt x="2215" y="11765"/>
                  </a:lnTo>
                  <a:lnTo>
                    <a:pt x="2715" y="12181"/>
                  </a:lnTo>
                  <a:lnTo>
                    <a:pt x="3251" y="12550"/>
                  </a:lnTo>
                  <a:lnTo>
                    <a:pt x="3834" y="12860"/>
                  </a:lnTo>
                  <a:lnTo>
                    <a:pt x="4442" y="13110"/>
                  </a:lnTo>
                  <a:lnTo>
                    <a:pt x="5073" y="13312"/>
                  </a:lnTo>
                  <a:lnTo>
                    <a:pt x="5728" y="13443"/>
                  </a:lnTo>
                  <a:lnTo>
                    <a:pt x="6406" y="13515"/>
                  </a:lnTo>
                  <a:lnTo>
                    <a:pt x="6764" y="13527"/>
                  </a:lnTo>
                  <a:lnTo>
                    <a:pt x="7109" y="13515"/>
                  </a:lnTo>
                  <a:lnTo>
                    <a:pt x="7788" y="13443"/>
                  </a:lnTo>
                  <a:lnTo>
                    <a:pt x="8454" y="13312"/>
                  </a:lnTo>
                  <a:lnTo>
                    <a:pt x="9085" y="13110"/>
                  </a:lnTo>
                  <a:lnTo>
                    <a:pt x="9693" y="12860"/>
                  </a:lnTo>
                  <a:lnTo>
                    <a:pt x="10264" y="12550"/>
                  </a:lnTo>
                  <a:lnTo>
                    <a:pt x="10800" y="12181"/>
                  </a:lnTo>
                  <a:lnTo>
                    <a:pt x="11300" y="11765"/>
                  </a:lnTo>
                  <a:lnTo>
                    <a:pt x="11764" y="11312"/>
                  </a:lnTo>
                  <a:lnTo>
                    <a:pt x="12181" y="10812"/>
                  </a:lnTo>
                  <a:lnTo>
                    <a:pt x="12538" y="10264"/>
                  </a:lnTo>
                  <a:lnTo>
                    <a:pt x="12848" y="9693"/>
                  </a:lnTo>
                  <a:lnTo>
                    <a:pt x="13110" y="9086"/>
                  </a:lnTo>
                  <a:lnTo>
                    <a:pt x="13312" y="8454"/>
                  </a:lnTo>
                  <a:lnTo>
                    <a:pt x="13443" y="7800"/>
                  </a:lnTo>
                  <a:lnTo>
                    <a:pt x="13515" y="7109"/>
                  </a:lnTo>
                  <a:lnTo>
                    <a:pt x="13515" y="6764"/>
                  </a:lnTo>
                  <a:lnTo>
                    <a:pt x="13515" y="6418"/>
                  </a:lnTo>
                  <a:lnTo>
                    <a:pt x="13443" y="5728"/>
                  </a:lnTo>
                  <a:lnTo>
                    <a:pt x="13312" y="5073"/>
                  </a:lnTo>
                  <a:lnTo>
                    <a:pt x="13110" y="4442"/>
                  </a:lnTo>
                  <a:lnTo>
                    <a:pt x="12848" y="3835"/>
                  </a:lnTo>
                  <a:lnTo>
                    <a:pt x="12538" y="3263"/>
                  </a:lnTo>
                  <a:lnTo>
                    <a:pt x="12181" y="2715"/>
                  </a:lnTo>
                  <a:lnTo>
                    <a:pt x="11764" y="2215"/>
                  </a:lnTo>
                  <a:lnTo>
                    <a:pt x="11300" y="1763"/>
                  </a:lnTo>
                  <a:lnTo>
                    <a:pt x="10800" y="1346"/>
                  </a:lnTo>
                  <a:lnTo>
                    <a:pt x="10264" y="977"/>
                  </a:lnTo>
                  <a:lnTo>
                    <a:pt x="9693" y="667"/>
                  </a:lnTo>
                  <a:lnTo>
                    <a:pt x="9085" y="417"/>
                  </a:lnTo>
                  <a:lnTo>
                    <a:pt x="8454" y="215"/>
                  </a:lnTo>
                  <a:lnTo>
                    <a:pt x="7788" y="84"/>
                  </a:lnTo>
                  <a:lnTo>
                    <a:pt x="7109" y="13"/>
                  </a:lnTo>
                  <a:lnTo>
                    <a:pt x="676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26"/>
            <p:cNvSpPr/>
            <p:nvPr/>
          </p:nvSpPr>
          <p:spPr>
            <a:xfrm>
              <a:off x="3154264" y="1693800"/>
              <a:ext cx="434169" cy="434521"/>
            </a:xfrm>
            <a:custGeom>
              <a:rect b="b" l="l" r="r" t="t"/>
              <a:pathLst>
                <a:path extrusionOk="0" h="13527" w="13515">
                  <a:moveTo>
                    <a:pt x="6764" y="1"/>
                  </a:moveTo>
                  <a:lnTo>
                    <a:pt x="6406" y="13"/>
                  </a:lnTo>
                  <a:lnTo>
                    <a:pt x="5728" y="84"/>
                  </a:lnTo>
                  <a:lnTo>
                    <a:pt x="5073" y="215"/>
                  </a:lnTo>
                  <a:lnTo>
                    <a:pt x="4442" y="417"/>
                  </a:lnTo>
                  <a:lnTo>
                    <a:pt x="3834" y="667"/>
                  </a:lnTo>
                  <a:lnTo>
                    <a:pt x="3251" y="977"/>
                  </a:lnTo>
                  <a:lnTo>
                    <a:pt x="2715" y="1346"/>
                  </a:lnTo>
                  <a:lnTo>
                    <a:pt x="2215" y="1763"/>
                  </a:lnTo>
                  <a:lnTo>
                    <a:pt x="1763" y="2215"/>
                  </a:lnTo>
                  <a:lnTo>
                    <a:pt x="1346" y="2715"/>
                  </a:lnTo>
                  <a:lnTo>
                    <a:pt x="977" y="3263"/>
                  </a:lnTo>
                  <a:lnTo>
                    <a:pt x="667" y="3835"/>
                  </a:lnTo>
                  <a:lnTo>
                    <a:pt x="405" y="4442"/>
                  </a:lnTo>
                  <a:lnTo>
                    <a:pt x="215" y="5073"/>
                  </a:lnTo>
                  <a:lnTo>
                    <a:pt x="84" y="5728"/>
                  </a:lnTo>
                  <a:lnTo>
                    <a:pt x="12" y="6418"/>
                  </a:lnTo>
                  <a:lnTo>
                    <a:pt x="1" y="6764"/>
                  </a:lnTo>
                  <a:lnTo>
                    <a:pt x="12" y="7109"/>
                  </a:lnTo>
                  <a:lnTo>
                    <a:pt x="84" y="7800"/>
                  </a:lnTo>
                  <a:lnTo>
                    <a:pt x="215" y="8454"/>
                  </a:lnTo>
                  <a:lnTo>
                    <a:pt x="405" y="9086"/>
                  </a:lnTo>
                  <a:lnTo>
                    <a:pt x="667" y="9693"/>
                  </a:lnTo>
                  <a:lnTo>
                    <a:pt x="977" y="10264"/>
                  </a:lnTo>
                  <a:lnTo>
                    <a:pt x="1346" y="10812"/>
                  </a:lnTo>
                  <a:lnTo>
                    <a:pt x="1763" y="11312"/>
                  </a:lnTo>
                  <a:lnTo>
                    <a:pt x="2215" y="11765"/>
                  </a:lnTo>
                  <a:lnTo>
                    <a:pt x="2715" y="12181"/>
                  </a:lnTo>
                  <a:lnTo>
                    <a:pt x="3251" y="12550"/>
                  </a:lnTo>
                  <a:lnTo>
                    <a:pt x="3834" y="12860"/>
                  </a:lnTo>
                  <a:lnTo>
                    <a:pt x="4442" y="13110"/>
                  </a:lnTo>
                  <a:lnTo>
                    <a:pt x="5073" y="13312"/>
                  </a:lnTo>
                  <a:lnTo>
                    <a:pt x="5728" y="13443"/>
                  </a:lnTo>
                  <a:lnTo>
                    <a:pt x="6406" y="13515"/>
                  </a:lnTo>
                  <a:lnTo>
                    <a:pt x="6764" y="13527"/>
                  </a:lnTo>
                  <a:lnTo>
                    <a:pt x="7109" y="13515"/>
                  </a:lnTo>
                  <a:lnTo>
                    <a:pt x="7788" y="13443"/>
                  </a:lnTo>
                  <a:lnTo>
                    <a:pt x="8454" y="13312"/>
                  </a:lnTo>
                  <a:lnTo>
                    <a:pt x="9085" y="13110"/>
                  </a:lnTo>
                  <a:lnTo>
                    <a:pt x="9693" y="12860"/>
                  </a:lnTo>
                  <a:lnTo>
                    <a:pt x="10264" y="12550"/>
                  </a:lnTo>
                  <a:lnTo>
                    <a:pt x="10800" y="12181"/>
                  </a:lnTo>
                  <a:lnTo>
                    <a:pt x="11300" y="11765"/>
                  </a:lnTo>
                  <a:lnTo>
                    <a:pt x="11764" y="11312"/>
                  </a:lnTo>
                  <a:lnTo>
                    <a:pt x="12181" y="10812"/>
                  </a:lnTo>
                  <a:lnTo>
                    <a:pt x="12538" y="10264"/>
                  </a:lnTo>
                  <a:lnTo>
                    <a:pt x="12848" y="9693"/>
                  </a:lnTo>
                  <a:lnTo>
                    <a:pt x="13110" y="9086"/>
                  </a:lnTo>
                  <a:lnTo>
                    <a:pt x="13312" y="8454"/>
                  </a:lnTo>
                  <a:lnTo>
                    <a:pt x="13443" y="7800"/>
                  </a:lnTo>
                  <a:lnTo>
                    <a:pt x="13515" y="7109"/>
                  </a:lnTo>
                  <a:lnTo>
                    <a:pt x="13515" y="6764"/>
                  </a:lnTo>
                  <a:lnTo>
                    <a:pt x="13515" y="6418"/>
                  </a:lnTo>
                  <a:lnTo>
                    <a:pt x="13443" y="5728"/>
                  </a:lnTo>
                  <a:lnTo>
                    <a:pt x="13312" y="5073"/>
                  </a:lnTo>
                  <a:lnTo>
                    <a:pt x="13110" y="4442"/>
                  </a:lnTo>
                  <a:lnTo>
                    <a:pt x="12848" y="3835"/>
                  </a:lnTo>
                  <a:lnTo>
                    <a:pt x="12538" y="3263"/>
                  </a:lnTo>
                  <a:lnTo>
                    <a:pt x="12181" y="2715"/>
                  </a:lnTo>
                  <a:lnTo>
                    <a:pt x="11764" y="2215"/>
                  </a:lnTo>
                  <a:lnTo>
                    <a:pt x="11300" y="1763"/>
                  </a:lnTo>
                  <a:lnTo>
                    <a:pt x="10800" y="1346"/>
                  </a:lnTo>
                  <a:lnTo>
                    <a:pt x="10264" y="977"/>
                  </a:lnTo>
                  <a:lnTo>
                    <a:pt x="9693" y="667"/>
                  </a:lnTo>
                  <a:lnTo>
                    <a:pt x="9085" y="417"/>
                  </a:lnTo>
                  <a:lnTo>
                    <a:pt x="8454" y="215"/>
                  </a:lnTo>
                  <a:lnTo>
                    <a:pt x="7788" y="84"/>
                  </a:lnTo>
                  <a:lnTo>
                    <a:pt x="7109" y="13"/>
                  </a:lnTo>
                  <a:lnTo>
                    <a:pt x="676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26"/>
            <p:cNvSpPr/>
            <p:nvPr/>
          </p:nvSpPr>
          <p:spPr>
            <a:xfrm>
              <a:off x="3927717" y="1693800"/>
              <a:ext cx="434169" cy="434521"/>
            </a:xfrm>
            <a:custGeom>
              <a:rect b="b" l="l" r="r" t="t"/>
              <a:pathLst>
                <a:path extrusionOk="0" h="13527" w="13515">
                  <a:moveTo>
                    <a:pt x="6764" y="1"/>
                  </a:moveTo>
                  <a:lnTo>
                    <a:pt x="6406" y="13"/>
                  </a:lnTo>
                  <a:lnTo>
                    <a:pt x="5728" y="84"/>
                  </a:lnTo>
                  <a:lnTo>
                    <a:pt x="5073" y="215"/>
                  </a:lnTo>
                  <a:lnTo>
                    <a:pt x="4442" y="417"/>
                  </a:lnTo>
                  <a:lnTo>
                    <a:pt x="3834" y="667"/>
                  </a:lnTo>
                  <a:lnTo>
                    <a:pt x="3251" y="977"/>
                  </a:lnTo>
                  <a:lnTo>
                    <a:pt x="2715" y="1346"/>
                  </a:lnTo>
                  <a:lnTo>
                    <a:pt x="2215" y="1763"/>
                  </a:lnTo>
                  <a:lnTo>
                    <a:pt x="1763" y="2215"/>
                  </a:lnTo>
                  <a:lnTo>
                    <a:pt x="1346" y="2715"/>
                  </a:lnTo>
                  <a:lnTo>
                    <a:pt x="977" y="3263"/>
                  </a:lnTo>
                  <a:lnTo>
                    <a:pt x="667" y="3835"/>
                  </a:lnTo>
                  <a:lnTo>
                    <a:pt x="405" y="4442"/>
                  </a:lnTo>
                  <a:lnTo>
                    <a:pt x="215" y="5073"/>
                  </a:lnTo>
                  <a:lnTo>
                    <a:pt x="84" y="5728"/>
                  </a:lnTo>
                  <a:lnTo>
                    <a:pt x="12" y="6418"/>
                  </a:lnTo>
                  <a:lnTo>
                    <a:pt x="1" y="6764"/>
                  </a:lnTo>
                  <a:lnTo>
                    <a:pt x="12" y="7109"/>
                  </a:lnTo>
                  <a:lnTo>
                    <a:pt x="84" y="7800"/>
                  </a:lnTo>
                  <a:lnTo>
                    <a:pt x="215" y="8454"/>
                  </a:lnTo>
                  <a:lnTo>
                    <a:pt x="405" y="9086"/>
                  </a:lnTo>
                  <a:lnTo>
                    <a:pt x="667" y="9693"/>
                  </a:lnTo>
                  <a:lnTo>
                    <a:pt x="977" y="10264"/>
                  </a:lnTo>
                  <a:lnTo>
                    <a:pt x="1346" y="10812"/>
                  </a:lnTo>
                  <a:lnTo>
                    <a:pt x="1763" y="11312"/>
                  </a:lnTo>
                  <a:lnTo>
                    <a:pt x="2215" y="11765"/>
                  </a:lnTo>
                  <a:lnTo>
                    <a:pt x="2715" y="12181"/>
                  </a:lnTo>
                  <a:lnTo>
                    <a:pt x="3251" y="12550"/>
                  </a:lnTo>
                  <a:lnTo>
                    <a:pt x="3834" y="12860"/>
                  </a:lnTo>
                  <a:lnTo>
                    <a:pt x="4442" y="13110"/>
                  </a:lnTo>
                  <a:lnTo>
                    <a:pt x="5073" y="13312"/>
                  </a:lnTo>
                  <a:lnTo>
                    <a:pt x="5728" y="13443"/>
                  </a:lnTo>
                  <a:lnTo>
                    <a:pt x="6406" y="13515"/>
                  </a:lnTo>
                  <a:lnTo>
                    <a:pt x="6764" y="13527"/>
                  </a:lnTo>
                  <a:lnTo>
                    <a:pt x="7109" y="13515"/>
                  </a:lnTo>
                  <a:lnTo>
                    <a:pt x="7788" y="13443"/>
                  </a:lnTo>
                  <a:lnTo>
                    <a:pt x="8454" y="13312"/>
                  </a:lnTo>
                  <a:lnTo>
                    <a:pt x="9085" y="13110"/>
                  </a:lnTo>
                  <a:lnTo>
                    <a:pt x="9693" y="12860"/>
                  </a:lnTo>
                  <a:lnTo>
                    <a:pt x="10264" y="12550"/>
                  </a:lnTo>
                  <a:lnTo>
                    <a:pt x="10800" y="12181"/>
                  </a:lnTo>
                  <a:lnTo>
                    <a:pt x="11300" y="11765"/>
                  </a:lnTo>
                  <a:lnTo>
                    <a:pt x="11764" y="11312"/>
                  </a:lnTo>
                  <a:lnTo>
                    <a:pt x="12181" y="10812"/>
                  </a:lnTo>
                  <a:lnTo>
                    <a:pt x="12538" y="10264"/>
                  </a:lnTo>
                  <a:lnTo>
                    <a:pt x="12848" y="9693"/>
                  </a:lnTo>
                  <a:lnTo>
                    <a:pt x="13110" y="9086"/>
                  </a:lnTo>
                  <a:lnTo>
                    <a:pt x="13312" y="8454"/>
                  </a:lnTo>
                  <a:lnTo>
                    <a:pt x="13443" y="7800"/>
                  </a:lnTo>
                  <a:lnTo>
                    <a:pt x="13515" y="7109"/>
                  </a:lnTo>
                  <a:lnTo>
                    <a:pt x="13515" y="6764"/>
                  </a:lnTo>
                  <a:lnTo>
                    <a:pt x="13515" y="6418"/>
                  </a:lnTo>
                  <a:lnTo>
                    <a:pt x="13443" y="5728"/>
                  </a:lnTo>
                  <a:lnTo>
                    <a:pt x="13312" y="5073"/>
                  </a:lnTo>
                  <a:lnTo>
                    <a:pt x="13110" y="4442"/>
                  </a:lnTo>
                  <a:lnTo>
                    <a:pt x="12848" y="3835"/>
                  </a:lnTo>
                  <a:lnTo>
                    <a:pt x="12538" y="3263"/>
                  </a:lnTo>
                  <a:lnTo>
                    <a:pt x="12181" y="2715"/>
                  </a:lnTo>
                  <a:lnTo>
                    <a:pt x="11764" y="2215"/>
                  </a:lnTo>
                  <a:lnTo>
                    <a:pt x="11300" y="1763"/>
                  </a:lnTo>
                  <a:lnTo>
                    <a:pt x="10800" y="1346"/>
                  </a:lnTo>
                  <a:lnTo>
                    <a:pt x="10264" y="977"/>
                  </a:lnTo>
                  <a:lnTo>
                    <a:pt x="9693" y="667"/>
                  </a:lnTo>
                  <a:lnTo>
                    <a:pt x="9085" y="417"/>
                  </a:lnTo>
                  <a:lnTo>
                    <a:pt x="8454" y="215"/>
                  </a:lnTo>
                  <a:lnTo>
                    <a:pt x="7788" y="84"/>
                  </a:lnTo>
                  <a:lnTo>
                    <a:pt x="7109" y="13"/>
                  </a:lnTo>
                  <a:lnTo>
                    <a:pt x="6764" y="1"/>
                  </a:lnTo>
                  <a:close/>
                </a:path>
              </a:pathLst>
            </a:custGeom>
            <a:solidFill>
              <a:srgbClr val="D314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26"/>
            <p:cNvSpPr/>
            <p:nvPr/>
          </p:nvSpPr>
          <p:spPr>
            <a:xfrm>
              <a:off x="2867455" y="1793915"/>
              <a:ext cx="234300" cy="234300"/>
            </a:xfrm>
            <a:prstGeom prst="mathPlus">
              <a:avLst>
                <a:gd fmla="val 15347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26"/>
            <p:cNvSpPr/>
            <p:nvPr/>
          </p:nvSpPr>
          <p:spPr>
            <a:xfrm>
              <a:off x="3640916" y="1793915"/>
              <a:ext cx="234300" cy="234300"/>
            </a:xfrm>
            <a:prstGeom prst="mathEqual">
              <a:avLst>
                <a:gd fmla="val 15140" name="adj1"/>
                <a:gd fmla="val 17011" name="adj2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11" name="Google Shape;611;p26"/>
          <p:cNvGrpSpPr/>
          <p:nvPr/>
        </p:nvGrpSpPr>
        <p:grpSpPr>
          <a:xfrm>
            <a:off x="6705728" y="2753035"/>
            <a:ext cx="1981084" cy="434521"/>
            <a:chOff x="2380803" y="2479139"/>
            <a:chExt cx="1981084" cy="434521"/>
          </a:xfrm>
        </p:grpSpPr>
        <p:sp>
          <p:nvSpPr>
            <p:cNvPr id="612" name="Google Shape;612;p26"/>
            <p:cNvSpPr/>
            <p:nvPr/>
          </p:nvSpPr>
          <p:spPr>
            <a:xfrm>
              <a:off x="2380803" y="2479139"/>
              <a:ext cx="434169" cy="434521"/>
            </a:xfrm>
            <a:custGeom>
              <a:rect b="b" l="l" r="r" t="t"/>
              <a:pathLst>
                <a:path extrusionOk="0" h="13527" w="13515">
                  <a:moveTo>
                    <a:pt x="6764" y="1"/>
                  </a:moveTo>
                  <a:lnTo>
                    <a:pt x="6406" y="13"/>
                  </a:lnTo>
                  <a:lnTo>
                    <a:pt x="5728" y="84"/>
                  </a:lnTo>
                  <a:lnTo>
                    <a:pt x="5073" y="215"/>
                  </a:lnTo>
                  <a:lnTo>
                    <a:pt x="4442" y="417"/>
                  </a:lnTo>
                  <a:lnTo>
                    <a:pt x="3834" y="667"/>
                  </a:lnTo>
                  <a:lnTo>
                    <a:pt x="3251" y="977"/>
                  </a:lnTo>
                  <a:lnTo>
                    <a:pt x="2715" y="1346"/>
                  </a:lnTo>
                  <a:lnTo>
                    <a:pt x="2215" y="1763"/>
                  </a:lnTo>
                  <a:lnTo>
                    <a:pt x="1763" y="2215"/>
                  </a:lnTo>
                  <a:lnTo>
                    <a:pt x="1346" y="2715"/>
                  </a:lnTo>
                  <a:lnTo>
                    <a:pt x="977" y="3263"/>
                  </a:lnTo>
                  <a:lnTo>
                    <a:pt x="667" y="3835"/>
                  </a:lnTo>
                  <a:lnTo>
                    <a:pt x="405" y="4442"/>
                  </a:lnTo>
                  <a:lnTo>
                    <a:pt x="215" y="5073"/>
                  </a:lnTo>
                  <a:lnTo>
                    <a:pt x="84" y="5728"/>
                  </a:lnTo>
                  <a:lnTo>
                    <a:pt x="12" y="6418"/>
                  </a:lnTo>
                  <a:lnTo>
                    <a:pt x="1" y="6764"/>
                  </a:lnTo>
                  <a:lnTo>
                    <a:pt x="12" y="7109"/>
                  </a:lnTo>
                  <a:lnTo>
                    <a:pt x="84" y="7800"/>
                  </a:lnTo>
                  <a:lnTo>
                    <a:pt x="215" y="8454"/>
                  </a:lnTo>
                  <a:lnTo>
                    <a:pt x="405" y="9086"/>
                  </a:lnTo>
                  <a:lnTo>
                    <a:pt x="667" y="9693"/>
                  </a:lnTo>
                  <a:lnTo>
                    <a:pt x="977" y="10264"/>
                  </a:lnTo>
                  <a:lnTo>
                    <a:pt x="1346" y="10812"/>
                  </a:lnTo>
                  <a:lnTo>
                    <a:pt x="1763" y="11312"/>
                  </a:lnTo>
                  <a:lnTo>
                    <a:pt x="2215" y="11765"/>
                  </a:lnTo>
                  <a:lnTo>
                    <a:pt x="2715" y="12181"/>
                  </a:lnTo>
                  <a:lnTo>
                    <a:pt x="3251" y="12550"/>
                  </a:lnTo>
                  <a:lnTo>
                    <a:pt x="3834" y="12860"/>
                  </a:lnTo>
                  <a:lnTo>
                    <a:pt x="4442" y="13110"/>
                  </a:lnTo>
                  <a:lnTo>
                    <a:pt x="5073" y="13312"/>
                  </a:lnTo>
                  <a:lnTo>
                    <a:pt x="5728" y="13443"/>
                  </a:lnTo>
                  <a:lnTo>
                    <a:pt x="6406" y="13515"/>
                  </a:lnTo>
                  <a:lnTo>
                    <a:pt x="6764" y="13527"/>
                  </a:lnTo>
                  <a:lnTo>
                    <a:pt x="7109" y="13515"/>
                  </a:lnTo>
                  <a:lnTo>
                    <a:pt x="7788" y="13443"/>
                  </a:lnTo>
                  <a:lnTo>
                    <a:pt x="8454" y="13312"/>
                  </a:lnTo>
                  <a:lnTo>
                    <a:pt x="9085" y="13110"/>
                  </a:lnTo>
                  <a:lnTo>
                    <a:pt x="9693" y="12860"/>
                  </a:lnTo>
                  <a:lnTo>
                    <a:pt x="10264" y="12550"/>
                  </a:lnTo>
                  <a:lnTo>
                    <a:pt x="10800" y="12181"/>
                  </a:lnTo>
                  <a:lnTo>
                    <a:pt x="11300" y="11765"/>
                  </a:lnTo>
                  <a:lnTo>
                    <a:pt x="11764" y="11312"/>
                  </a:lnTo>
                  <a:lnTo>
                    <a:pt x="12181" y="10812"/>
                  </a:lnTo>
                  <a:lnTo>
                    <a:pt x="12538" y="10264"/>
                  </a:lnTo>
                  <a:lnTo>
                    <a:pt x="12848" y="9693"/>
                  </a:lnTo>
                  <a:lnTo>
                    <a:pt x="13110" y="9086"/>
                  </a:lnTo>
                  <a:lnTo>
                    <a:pt x="13312" y="8454"/>
                  </a:lnTo>
                  <a:lnTo>
                    <a:pt x="13443" y="7800"/>
                  </a:lnTo>
                  <a:lnTo>
                    <a:pt x="13515" y="7109"/>
                  </a:lnTo>
                  <a:lnTo>
                    <a:pt x="13515" y="6764"/>
                  </a:lnTo>
                  <a:lnTo>
                    <a:pt x="13515" y="6418"/>
                  </a:lnTo>
                  <a:lnTo>
                    <a:pt x="13443" y="5728"/>
                  </a:lnTo>
                  <a:lnTo>
                    <a:pt x="13312" y="5073"/>
                  </a:lnTo>
                  <a:lnTo>
                    <a:pt x="13110" y="4442"/>
                  </a:lnTo>
                  <a:lnTo>
                    <a:pt x="12848" y="3835"/>
                  </a:lnTo>
                  <a:lnTo>
                    <a:pt x="12538" y="3263"/>
                  </a:lnTo>
                  <a:lnTo>
                    <a:pt x="12181" y="2715"/>
                  </a:lnTo>
                  <a:lnTo>
                    <a:pt x="11764" y="2215"/>
                  </a:lnTo>
                  <a:lnTo>
                    <a:pt x="11300" y="1763"/>
                  </a:lnTo>
                  <a:lnTo>
                    <a:pt x="10800" y="1346"/>
                  </a:lnTo>
                  <a:lnTo>
                    <a:pt x="10264" y="977"/>
                  </a:lnTo>
                  <a:lnTo>
                    <a:pt x="9693" y="667"/>
                  </a:lnTo>
                  <a:lnTo>
                    <a:pt x="9085" y="417"/>
                  </a:lnTo>
                  <a:lnTo>
                    <a:pt x="8454" y="215"/>
                  </a:lnTo>
                  <a:lnTo>
                    <a:pt x="7788" y="84"/>
                  </a:lnTo>
                  <a:lnTo>
                    <a:pt x="7109" y="13"/>
                  </a:lnTo>
                  <a:lnTo>
                    <a:pt x="676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26"/>
            <p:cNvSpPr/>
            <p:nvPr/>
          </p:nvSpPr>
          <p:spPr>
            <a:xfrm>
              <a:off x="3154264" y="2479139"/>
              <a:ext cx="434169" cy="434521"/>
            </a:xfrm>
            <a:custGeom>
              <a:rect b="b" l="l" r="r" t="t"/>
              <a:pathLst>
                <a:path extrusionOk="0" h="13527" w="13515">
                  <a:moveTo>
                    <a:pt x="6764" y="1"/>
                  </a:moveTo>
                  <a:lnTo>
                    <a:pt x="6406" y="13"/>
                  </a:lnTo>
                  <a:lnTo>
                    <a:pt x="5728" y="84"/>
                  </a:lnTo>
                  <a:lnTo>
                    <a:pt x="5073" y="215"/>
                  </a:lnTo>
                  <a:lnTo>
                    <a:pt x="4442" y="417"/>
                  </a:lnTo>
                  <a:lnTo>
                    <a:pt x="3834" y="667"/>
                  </a:lnTo>
                  <a:lnTo>
                    <a:pt x="3251" y="977"/>
                  </a:lnTo>
                  <a:lnTo>
                    <a:pt x="2715" y="1346"/>
                  </a:lnTo>
                  <a:lnTo>
                    <a:pt x="2215" y="1763"/>
                  </a:lnTo>
                  <a:lnTo>
                    <a:pt x="1763" y="2215"/>
                  </a:lnTo>
                  <a:lnTo>
                    <a:pt x="1346" y="2715"/>
                  </a:lnTo>
                  <a:lnTo>
                    <a:pt x="977" y="3263"/>
                  </a:lnTo>
                  <a:lnTo>
                    <a:pt x="667" y="3835"/>
                  </a:lnTo>
                  <a:lnTo>
                    <a:pt x="405" y="4442"/>
                  </a:lnTo>
                  <a:lnTo>
                    <a:pt x="215" y="5073"/>
                  </a:lnTo>
                  <a:lnTo>
                    <a:pt x="84" y="5728"/>
                  </a:lnTo>
                  <a:lnTo>
                    <a:pt x="12" y="6418"/>
                  </a:lnTo>
                  <a:lnTo>
                    <a:pt x="1" y="6764"/>
                  </a:lnTo>
                  <a:lnTo>
                    <a:pt x="12" y="7109"/>
                  </a:lnTo>
                  <a:lnTo>
                    <a:pt x="84" y="7800"/>
                  </a:lnTo>
                  <a:lnTo>
                    <a:pt x="215" y="8454"/>
                  </a:lnTo>
                  <a:lnTo>
                    <a:pt x="405" y="9086"/>
                  </a:lnTo>
                  <a:lnTo>
                    <a:pt x="667" y="9693"/>
                  </a:lnTo>
                  <a:lnTo>
                    <a:pt x="977" y="10264"/>
                  </a:lnTo>
                  <a:lnTo>
                    <a:pt x="1346" y="10812"/>
                  </a:lnTo>
                  <a:lnTo>
                    <a:pt x="1763" y="11312"/>
                  </a:lnTo>
                  <a:lnTo>
                    <a:pt x="2215" y="11765"/>
                  </a:lnTo>
                  <a:lnTo>
                    <a:pt x="2715" y="12181"/>
                  </a:lnTo>
                  <a:lnTo>
                    <a:pt x="3251" y="12550"/>
                  </a:lnTo>
                  <a:lnTo>
                    <a:pt x="3834" y="12860"/>
                  </a:lnTo>
                  <a:lnTo>
                    <a:pt x="4442" y="13110"/>
                  </a:lnTo>
                  <a:lnTo>
                    <a:pt x="5073" y="13312"/>
                  </a:lnTo>
                  <a:lnTo>
                    <a:pt x="5728" y="13443"/>
                  </a:lnTo>
                  <a:lnTo>
                    <a:pt x="6406" y="13515"/>
                  </a:lnTo>
                  <a:lnTo>
                    <a:pt x="6764" y="13527"/>
                  </a:lnTo>
                  <a:lnTo>
                    <a:pt x="7109" y="13515"/>
                  </a:lnTo>
                  <a:lnTo>
                    <a:pt x="7788" y="13443"/>
                  </a:lnTo>
                  <a:lnTo>
                    <a:pt x="8454" y="13312"/>
                  </a:lnTo>
                  <a:lnTo>
                    <a:pt x="9085" y="13110"/>
                  </a:lnTo>
                  <a:lnTo>
                    <a:pt x="9693" y="12860"/>
                  </a:lnTo>
                  <a:lnTo>
                    <a:pt x="10264" y="12550"/>
                  </a:lnTo>
                  <a:lnTo>
                    <a:pt x="10800" y="12181"/>
                  </a:lnTo>
                  <a:lnTo>
                    <a:pt x="11300" y="11765"/>
                  </a:lnTo>
                  <a:lnTo>
                    <a:pt x="11764" y="11312"/>
                  </a:lnTo>
                  <a:lnTo>
                    <a:pt x="12181" y="10812"/>
                  </a:lnTo>
                  <a:lnTo>
                    <a:pt x="12538" y="10264"/>
                  </a:lnTo>
                  <a:lnTo>
                    <a:pt x="12848" y="9693"/>
                  </a:lnTo>
                  <a:lnTo>
                    <a:pt x="13110" y="9086"/>
                  </a:lnTo>
                  <a:lnTo>
                    <a:pt x="13312" y="8454"/>
                  </a:lnTo>
                  <a:lnTo>
                    <a:pt x="13443" y="7800"/>
                  </a:lnTo>
                  <a:lnTo>
                    <a:pt x="13515" y="7109"/>
                  </a:lnTo>
                  <a:lnTo>
                    <a:pt x="13515" y="6764"/>
                  </a:lnTo>
                  <a:lnTo>
                    <a:pt x="13515" y="6418"/>
                  </a:lnTo>
                  <a:lnTo>
                    <a:pt x="13443" y="5728"/>
                  </a:lnTo>
                  <a:lnTo>
                    <a:pt x="13312" y="5073"/>
                  </a:lnTo>
                  <a:lnTo>
                    <a:pt x="13110" y="4442"/>
                  </a:lnTo>
                  <a:lnTo>
                    <a:pt x="12848" y="3835"/>
                  </a:lnTo>
                  <a:lnTo>
                    <a:pt x="12538" y="3263"/>
                  </a:lnTo>
                  <a:lnTo>
                    <a:pt x="12181" y="2715"/>
                  </a:lnTo>
                  <a:lnTo>
                    <a:pt x="11764" y="2215"/>
                  </a:lnTo>
                  <a:lnTo>
                    <a:pt x="11300" y="1763"/>
                  </a:lnTo>
                  <a:lnTo>
                    <a:pt x="10800" y="1346"/>
                  </a:lnTo>
                  <a:lnTo>
                    <a:pt x="10264" y="977"/>
                  </a:lnTo>
                  <a:lnTo>
                    <a:pt x="9693" y="667"/>
                  </a:lnTo>
                  <a:lnTo>
                    <a:pt x="9085" y="417"/>
                  </a:lnTo>
                  <a:lnTo>
                    <a:pt x="8454" y="215"/>
                  </a:lnTo>
                  <a:lnTo>
                    <a:pt x="7788" y="84"/>
                  </a:lnTo>
                  <a:lnTo>
                    <a:pt x="7109" y="13"/>
                  </a:lnTo>
                  <a:lnTo>
                    <a:pt x="676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26"/>
            <p:cNvSpPr/>
            <p:nvPr/>
          </p:nvSpPr>
          <p:spPr>
            <a:xfrm>
              <a:off x="3927717" y="2479139"/>
              <a:ext cx="434169" cy="434521"/>
            </a:xfrm>
            <a:custGeom>
              <a:rect b="b" l="l" r="r" t="t"/>
              <a:pathLst>
                <a:path extrusionOk="0" h="13527" w="13515">
                  <a:moveTo>
                    <a:pt x="6764" y="1"/>
                  </a:moveTo>
                  <a:lnTo>
                    <a:pt x="6406" y="13"/>
                  </a:lnTo>
                  <a:lnTo>
                    <a:pt x="5728" y="84"/>
                  </a:lnTo>
                  <a:lnTo>
                    <a:pt x="5073" y="215"/>
                  </a:lnTo>
                  <a:lnTo>
                    <a:pt x="4442" y="417"/>
                  </a:lnTo>
                  <a:lnTo>
                    <a:pt x="3834" y="667"/>
                  </a:lnTo>
                  <a:lnTo>
                    <a:pt x="3251" y="977"/>
                  </a:lnTo>
                  <a:lnTo>
                    <a:pt x="2715" y="1346"/>
                  </a:lnTo>
                  <a:lnTo>
                    <a:pt x="2215" y="1763"/>
                  </a:lnTo>
                  <a:lnTo>
                    <a:pt x="1763" y="2215"/>
                  </a:lnTo>
                  <a:lnTo>
                    <a:pt x="1346" y="2715"/>
                  </a:lnTo>
                  <a:lnTo>
                    <a:pt x="977" y="3263"/>
                  </a:lnTo>
                  <a:lnTo>
                    <a:pt x="667" y="3835"/>
                  </a:lnTo>
                  <a:lnTo>
                    <a:pt x="405" y="4442"/>
                  </a:lnTo>
                  <a:lnTo>
                    <a:pt x="215" y="5073"/>
                  </a:lnTo>
                  <a:lnTo>
                    <a:pt x="84" y="5728"/>
                  </a:lnTo>
                  <a:lnTo>
                    <a:pt x="12" y="6418"/>
                  </a:lnTo>
                  <a:lnTo>
                    <a:pt x="1" y="6764"/>
                  </a:lnTo>
                  <a:lnTo>
                    <a:pt x="12" y="7109"/>
                  </a:lnTo>
                  <a:lnTo>
                    <a:pt x="84" y="7800"/>
                  </a:lnTo>
                  <a:lnTo>
                    <a:pt x="215" y="8454"/>
                  </a:lnTo>
                  <a:lnTo>
                    <a:pt x="405" y="9086"/>
                  </a:lnTo>
                  <a:lnTo>
                    <a:pt x="667" y="9693"/>
                  </a:lnTo>
                  <a:lnTo>
                    <a:pt x="977" y="10264"/>
                  </a:lnTo>
                  <a:lnTo>
                    <a:pt x="1346" y="10812"/>
                  </a:lnTo>
                  <a:lnTo>
                    <a:pt x="1763" y="11312"/>
                  </a:lnTo>
                  <a:lnTo>
                    <a:pt x="2215" y="11765"/>
                  </a:lnTo>
                  <a:lnTo>
                    <a:pt x="2715" y="12181"/>
                  </a:lnTo>
                  <a:lnTo>
                    <a:pt x="3251" y="12550"/>
                  </a:lnTo>
                  <a:lnTo>
                    <a:pt x="3834" y="12860"/>
                  </a:lnTo>
                  <a:lnTo>
                    <a:pt x="4442" y="13110"/>
                  </a:lnTo>
                  <a:lnTo>
                    <a:pt x="5073" y="13312"/>
                  </a:lnTo>
                  <a:lnTo>
                    <a:pt x="5728" y="13443"/>
                  </a:lnTo>
                  <a:lnTo>
                    <a:pt x="6406" y="13515"/>
                  </a:lnTo>
                  <a:lnTo>
                    <a:pt x="6764" y="13527"/>
                  </a:lnTo>
                  <a:lnTo>
                    <a:pt x="7109" y="13515"/>
                  </a:lnTo>
                  <a:lnTo>
                    <a:pt x="7788" y="13443"/>
                  </a:lnTo>
                  <a:lnTo>
                    <a:pt x="8454" y="13312"/>
                  </a:lnTo>
                  <a:lnTo>
                    <a:pt x="9085" y="13110"/>
                  </a:lnTo>
                  <a:lnTo>
                    <a:pt x="9693" y="12860"/>
                  </a:lnTo>
                  <a:lnTo>
                    <a:pt x="10264" y="12550"/>
                  </a:lnTo>
                  <a:lnTo>
                    <a:pt x="10800" y="12181"/>
                  </a:lnTo>
                  <a:lnTo>
                    <a:pt x="11300" y="11765"/>
                  </a:lnTo>
                  <a:lnTo>
                    <a:pt x="11764" y="11312"/>
                  </a:lnTo>
                  <a:lnTo>
                    <a:pt x="12181" y="10812"/>
                  </a:lnTo>
                  <a:lnTo>
                    <a:pt x="12538" y="10264"/>
                  </a:lnTo>
                  <a:lnTo>
                    <a:pt x="12848" y="9693"/>
                  </a:lnTo>
                  <a:lnTo>
                    <a:pt x="13110" y="9086"/>
                  </a:lnTo>
                  <a:lnTo>
                    <a:pt x="13312" y="8454"/>
                  </a:lnTo>
                  <a:lnTo>
                    <a:pt x="13443" y="7800"/>
                  </a:lnTo>
                  <a:lnTo>
                    <a:pt x="13515" y="7109"/>
                  </a:lnTo>
                  <a:lnTo>
                    <a:pt x="13515" y="6764"/>
                  </a:lnTo>
                  <a:lnTo>
                    <a:pt x="13515" y="6418"/>
                  </a:lnTo>
                  <a:lnTo>
                    <a:pt x="13443" y="5728"/>
                  </a:lnTo>
                  <a:lnTo>
                    <a:pt x="13312" y="5073"/>
                  </a:lnTo>
                  <a:lnTo>
                    <a:pt x="13110" y="4442"/>
                  </a:lnTo>
                  <a:lnTo>
                    <a:pt x="12848" y="3835"/>
                  </a:lnTo>
                  <a:lnTo>
                    <a:pt x="12538" y="3263"/>
                  </a:lnTo>
                  <a:lnTo>
                    <a:pt x="12181" y="2715"/>
                  </a:lnTo>
                  <a:lnTo>
                    <a:pt x="11764" y="2215"/>
                  </a:lnTo>
                  <a:lnTo>
                    <a:pt x="11300" y="1763"/>
                  </a:lnTo>
                  <a:lnTo>
                    <a:pt x="10800" y="1346"/>
                  </a:lnTo>
                  <a:lnTo>
                    <a:pt x="10264" y="977"/>
                  </a:lnTo>
                  <a:lnTo>
                    <a:pt x="9693" y="667"/>
                  </a:lnTo>
                  <a:lnTo>
                    <a:pt x="9085" y="417"/>
                  </a:lnTo>
                  <a:lnTo>
                    <a:pt x="8454" y="215"/>
                  </a:lnTo>
                  <a:lnTo>
                    <a:pt x="7788" y="84"/>
                  </a:lnTo>
                  <a:lnTo>
                    <a:pt x="7109" y="13"/>
                  </a:lnTo>
                  <a:lnTo>
                    <a:pt x="6764" y="1"/>
                  </a:lnTo>
                  <a:close/>
                </a:path>
              </a:pathLst>
            </a:custGeom>
            <a:solidFill>
              <a:srgbClr val="2E31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26"/>
            <p:cNvSpPr/>
            <p:nvPr/>
          </p:nvSpPr>
          <p:spPr>
            <a:xfrm>
              <a:off x="2867455" y="2579254"/>
              <a:ext cx="234300" cy="234300"/>
            </a:xfrm>
            <a:prstGeom prst="mathPlus">
              <a:avLst>
                <a:gd fmla="val 15347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26"/>
            <p:cNvSpPr/>
            <p:nvPr/>
          </p:nvSpPr>
          <p:spPr>
            <a:xfrm>
              <a:off x="3640916" y="2579254"/>
              <a:ext cx="234300" cy="234300"/>
            </a:xfrm>
            <a:prstGeom prst="mathEqual">
              <a:avLst>
                <a:gd fmla="val 15140" name="adj1"/>
                <a:gd fmla="val 17011" name="adj2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17" name="Google Shape;617;p26"/>
          <p:cNvGrpSpPr/>
          <p:nvPr/>
        </p:nvGrpSpPr>
        <p:grpSpPr>
          <a:xfrm>
            <a:off x="6705728" y="3890818"/>
            <a:ext cx="1981084" cy="434521"/>
            <a:chOff x="2380803" y="3923303"/>
            <a:chExt cx="1981084" cy="434521"/>
          </a:xfrm>
        </p:grpSpPr>
        <p:sp>
          <p:nvSpPr>
            <p:cNvPr id="618" name="Google Shape;618;p26"/>
            <p:cNvSpPr/>
            <p:nvPr/>
          </p:nvSpPr>
          <p:spPr>
            <a:xfrm>
              <a:off x="2380803" y="3923303"/>
              <a:ext cx="434169" cy="434521"/>
            </a:xfrm>
            <a:custGeom>
              <a:rect b="b" l="l" r="r" t="t"/>
              <a:pathLst>
                <a:path extrusionOk="0" h="13527" w="13515">
                  <a:moveTo>
                    <a:pt x="6764" y="1"/>
                  </a:moveTo>
                  <a:lnTo>
                    <a:pt x="6406" y="13"/>
                  </a:lnTo>
                  <a:lnTo>
                    <a:pt x="5728" y="84"/>
                  </a:lnTo>
                  <a:lnTo>
                    <a:pt x="5073" y="215"/>
                  </a:lnTo>
                  <a:lnTo>
                    <a:pt x="4442" y="417"/>
                  </a:lnTo>
                  <a:lnTo>
                    <a:pt x="3834" y="667"/>
                  </a:lnTo>
                  <a:lnTo>
                    <a:pt x="3251" y="977"/>
                  </a:lnTo>
                  <a:lnTo>
                    <a:pt x="2715" y="1346"/>
                  </a:lnTo>
                  <a:lnTo>
                    <a:pt x="2215" y="1763"/>
                  </a:lnTo>
                  <a:lnTo>
                    <a:pt x="1763" y="2215"/>
                  </a:lnTo>
                  <a:lnTo>
                    <a:pt x="1346" y="2715"/>
                  </a:lnTo>
                  <a:lnTo>
                    <a:pt x="977" y="3263"/>
                  </a:lnTo>
                  <a:lnTo>
                    <a:pt x="667" y="3835"/>
                  </a:lnTo>
                  <a:lnTo>
                    <a:pt x="405" y="4442"/>
                  </a:lnTo>
                  <a:lnTo>
                    <a:pt x="215" y="5073"/>
                  </a:lnTo>
                  <a:lnTo>
                    <a:pt x="84" y="5728"/>
                  </a:lnTo>
                  <a:lnTo>
                    <a:pt x="12" y="6418"/>
                  </a:lnTo>
                  <a:lnTo>
                    <a:pt x="1" y="6764"/>
                  </a:lnTo>
                  <a:lnTo>
                    <a:pt x="12" y="7109"/>
                  </a:lnTo>
                  <a:lnTo>
                    <a:pt x="84" y="7800"/>
                  </a:lnTo>
                  <a:lnTo>
                    <a:pt x="215" y="8454"/>
                  </a:lnTo>
                  <a:lnTo>
                    <a:pt x="405" y="9086"/>
                  </a:lnTo>
                  <a:lnTo>
                    <a:pt x="667" y="9693"/>
                  </a:lnTo>
                  <a:lnTo>
                    <a:pt x="977" y="10264"/>
                  </a:lnTo>
                  <a:lnTo>
                    <a:pt x="1346" y="10812"/>
                  </a:lnTo>
                  <a:lnTo>
                    <a:pt x="1763" y="11312"/>
                  </a:lnTo>
                  <a:lnTo>
                    <a:pt x="2215" y="11765"/>
                  </a:lnTo>
                  <a:lnTo>
                    <a:pt x="2715" y="12181"/>
                  </a:lnTo>
                  <a:lnTo>
                    <a:pt x="3251" y="12550"/>
                  </a:lnTo>
                  <a:lnTo>
                    <a:pt x="3834" y="12860"/>
                  </a:lnTo>
                  <a:lnTo>
                    <a:pt x="4442" y="13110"/>
                  </a:lnTo>
                  <a:lnTo>
                    <a:pt x="5073" y="13312"/>
                  </a:lnTo>
                  <a:lnTo>
                    <a:pt x="5728" y="13443"/>
                  </a:lnTo>
                  <a:lnTo>
                    <a:pt x="6406" y="13515"/>
                  </a:lnTo>
                  <a:lnTo>
                    <a:pt x="6764" y="13527"/>
                  </a:lnTo>
                  <a:lnTo>
                    <a:pt x="7109" y="13515"/>
                  </a:lnTo>
                  <a:lnTo>
                    <a:pt x="7788" y="13443"/>
                  </a:lnTo>
                  <a:lnTo>
                    <a:pt x="8454" y="13312"/>
                  </a:lnTo>
                  <a:lnTo>
                    <a:pt x="9085" y="13110"/>
                  </a:lnTo>
                  <a:lnTo>
                    <a:pt x="9693" y="12860"/>
                  </a:lnTo>
                  <a:lnTo>
                    <a:pt x="10264" y="12550"/>
                  </a:lnTo>
                  <a:lnTo>
                    <a:pt x="10800" y="12181"/>
                  </a:lnTo>
                  <a:lnTo>
                    <a:pt x="11300" y="11765"/>
                  </a:lnTo>
                  <a:lnTo>
                    <a:pt x="11764" y="11312"/>
                  </a:lnTo>
                  <a:lnTo>
                    <a:pt x="12181" y="10812"/>
                  </a:lnTo>
                  <a:lnTo>
                    <a:pt x="12538" y="10264"/>
                  </a:lnTo>
                  <a:lnTo>
                    <a:pt x="12848" y="9693"/>
                  </a:lnTo>
                  <a:lnTo>
                    <a:pt x="13110" y="9086"/>
                  </a:lnTo>
                  <a:lnTo>
                    <a:pt x="13312" y="8454"/>
                  </a:lnTo>
                  <a:lnTo>
                    <a:pt x="13443" y="7800"/>
                  </a:lnTo>
                  <a:lnTo>
                    <a:pt x="13515" y="7109"/>
                  </a:lnTo>
                  <a:lnTo>
                    <a:pt x="13515" y="6764"/>
                  </a:lnTo>
                  <a:lnTo>
                    <a:pt x="13515" y="6418"/>
                  </a:lnTo>
                  <a:lnTo>
                    <a:pt x="13443" y="5728"/>
                  </a:lnTo>
                  <a:lnTo>
                    <a:pt x="13312" y="5073"/>
                  </a:lnTo>
                  <a:lnTo>
                    <a:pt x="13110" y="4442"/>
                  </a:lnTo>
                  <a:lnTo>
                    <a:pt x="12848" y="3835"/>
                  </a:lnTo>
                  <a:lnTo>
                    <a:pt x="12538" y="3263"/>
                  </a:lnTo>
                  <a:lnTo>
                    <a:pt x="12181" y="2715"/>
                  </a:lnTo>
                  <a:lnTo>
                    <a:pt x="11764" y="2215"/>
                  </a:lnTo>
                  <a:lnTo>
                    <a:pt x="11300" y="1763"/>
                  </a:lnTo>
                  <a:lnTo>
                    <a:pt x="10800" y="1346"/>
                  </a:lnTo>
                  <a:lnTo>
                    <a:pt x="10264" y="977"/>
                  </a:lnTo>
                  <a:lnTo>
                    <a:pt x="9693" y="667"/>
                  </a:lnTo>
                  <a:lnTo>
                    <a:pt x="9085" y="417"/>
                  </a:lnTo>
                  <a:lnTo>
                    <a:pt x="8454" y="215"/>
                  </a:lnTo>
                  <a:lnTo>
                    <a:pt x="7788" y="84"/>
                  </a:lnTo>
                  <a:lnTo>
                    <a:pt x="7109" y="13"/>
                  </a:lnTo>
                  <a:lnTo>
                    <a:pt x="676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26"/>
            <p:cNvSpPr/>
            <p:nvPr/>
          </p:nvSpPr>
          <p:spPr>
            <a:xfrm>
              <a:off x="3154264" y="3923303"/>
              <a:ext cx="434169" cy="434521"/>
            </a:xfrm>
            <a:custGeom>
              <a:rect b="b" l="l" r="r" t="t"/>
              <a:pathLst>
                <a:path extrusionOk="0" h="13527" w="13515">
                  <a:moveTo>
                    <a:pt x="6764" y="1"/>
                  </a:moveTo>
                  <a:lnTo>
                    <a:pt x="6406" y="13"/>
                  </a:lnTo>
                  <a:lnTo>
                    <a:pt x="5728" y="84"/>
                  </a:lnTo>
                  <a:lnTo>
                    <a:pt x="5073" y="215"/>
                  </a:lnTo>
                  <a:lnTo>
                    <a:pt x="4442" y="417"/>
                  </a:lnTo>
                  <a:lnTo>
                    <a:pt x="3834" y="667"/>
                  </a:lnTo>
                  <a:lnTo>
                    <a:pt x="3251" y="977"/>
                  </a:lnTo>
                  <a:lnTo>
                    <a:pt x="2715" y="1346"/>
                  </a:lnTo>
                  <a:lnTo>
                    <a:pt x="2215" y="1763"/>
                  </a:lnTo>
                  <a:lnTo>
                    <a:pt x="1763" y="2215"/>
                  </a:lnTo>
                  <a:lnTo>
                    <a:pt x="1346" y="2715"/>
                  </a:lnTo>
                  <a:lnTo>
                    <a:pt x="977" y="3263"/>
                  </a:lnTo>
                  <a:lnTo>
                    <a:pt x="667" y="3835"/>
                  </a:lnTo>
                  <a:lnTo>
                    <a:pt x="405" y="4442"/>
                  </a:lnTo>
                  <a:lnTo>
                    <a:pt x="215" y="5073"/>
                  </a:lnTo>
                  <a:lnTo>
                    <a:pt x="84" y="5728"/>
                  </a:lnTo>
                  <a:lnTo>
                    <a:pt x="12" y="6418"/>
                  </a:lnTo>
                  <a:lnTo>
                    <a:pt x="1" y="6764"/>
                  </a:lnTo>
                  <a:lnTo>
                    <a:pt x="12" y="7109"/>
                  </a:lnTo>
                  <a:lnTo>
                    <a:pt x="84" y="7800"/>
                  </a:lnTo>
                  <a:lnTo>
                    <a:pt x="215" y="8454"/>
                  </a:lnTo>
                  <a:lnTo>
                    <a:pt x="405" y="9086"/>
                  </a:lnTo>
                  <a:lnTo>
                    <a:pt x="667" y="9693"/>
                  </a:lnTo>
                  <a:lnTo>
                    <a:pt x="977" y="10264"/>
                  </a:lnTo>
                  <a:lnTo>
                    <a:pt x="1346" y="10812"/>
                  </a:lnTo>
                  <a:lnTo>
                    <a:pt x="1763" y="11312"/>
                  </a:lnTo>
                  <a:lnTo>
                    <a:pt x="2215" y="11765"/>
                  </a:lnTo>
                  <a:lnTo>
                    <a:pt x="2715" y="12181"/>
                  </a:lnTo>
                  <a:lnTo>
                    <a:pt x="3251" y="12550"/>
                  </a:lnTo>
                  <a:lnTo>
                    <a:pt x="3834" y="12860"/>
                  </a:lnTo>
                  <a:lnTo>
                    <a:pt x="4442" y="13110"/>
                  </a:lnTo>
                  <a:lnTo>
                    <a:pt x="5073" y="13312"/>
                  </a:lnTo>
                  <a:lnTo>
                    <a:pt x="5728" y="13443"/>
                  </a:lnTo>
                  <a:lnTo>
                    <a:pt x="6406" y="13515"/>
                  </a:lnTo>
                  <a:lnTo>
                    <a:pt x="6764" y="13527"/>
                  </a:lnTo>
                  <a:lnTo>
                    <a:pt x="7109" y="13515"/>
                  </a:lnTo>
                  <a:lnTo>
                    <a:pt x="7788" y="13443"/>
                  </a:lnTo>
                  <a:lnTo>
                    <a:pt x="8454" y="13312"/>
                  </a:lnTo>
                  <a:lnTo>
                    <a:pt x="9085" y="13110"/>
                  </a:lnTo>
                  <a:lnTo>
                    <a:pt x="9693" y="12860"/>
                  </a:lnTo>
                  <a:lnTo>
                    <a:pt x="10264" y="12550"/>
                  </a:lnTo>
                  <a:lnTo>
                    <a:pt x="10800" y="12181"/>
                  </a:lnTo>
                  <a:lnTo>
                    <a:pt x="11300" y="11765"/>
                  </a:lnTo>
                  <a:lnTo>
                    <a:pt x="11764" y="11312"/>
                  </a:lnTo>
                  <a:lnTo>
                    <a:pt x="12181" y="10812"/>
                  </a:lnTo>
                  <a:lnTo>
                    <a:pt x="12538" y="10264"/>
                  </a:lnTo>
                  <a:lnTo>
                    <a:pt x="12848" y="9693"/>
                  </a:lnTo>
                  <a:lnTo>
                    <a:pt x="13110" y="9086"/>
                  </a:lnTo>
                  <a:lnTo>
                    <a:pt x="13312" y="8454"/>
                  </a:lnTo>
                  <a:lnTo>
                    <a:pt x="13443" y="7800"/>
                  </a:lnTo>
                  <a:lnTo>
                    <a:pt x="13515" y="7109"/>
                  </a:lnTo>
                  <a:lnTo>
                    <a:pt x="13515" y="6764"/>
                  </a:lnTo>
                  <a:lnTo>
                    <a:pt x="13515" y="6418"/>
                  </a:lnTo>
                  <a:lnTo>
                    <a:pt x="13443" y="5728"/>
                  </a:lnTo>
                  <a:lnTo>
                    <a:pt x="13312" y="5073"/>
                  </a:lnTo>
                  <a:lnTo>
                    <a:pt x="13110" y="4442"/>
                  </a:lnTo>
                  <a:lnTo>
                    <a:pt x="12848" y="3835"/>
                  </a:lnTo>
                  <a:lnTo>
                    <a:pt x="12538" y="3263"/>
                  </a:lnTo>
                  <a:lnTo>
                    <a:pt x="12181" y="2715"/>
                  </a:lnTo>
                  <a:lnTo>
                    <a:pt x="11764" y="2215"/>
                  </a:lnTo>
                  <a:lnTo>
                    <a:pt x="11300" y="1763"/>
                  </a:lnTo>
                  <a:lnTo>
                    <a:pt x="10800" y="1346"/>
                  </a:lnTo>
                  <a:lnTo>
                    <a:pt x="10264" y="977"/>
                  </a:lnTo>
                  <a:lnTo>
                    <a:pt x="9693" y="667"/>
                  </a:lnTo>
                  <a:lnTo>
                    <a:pt x="9085" y="417"/>
                  </a:lnTo>
                  <a:lnTo>
                    <a:pt x="8454" y="215"/>
                  </a:lnTo>
                  <a:lnTo>
                    <a:pt x="7788" y="84"/>
                  </a:lnTo>
                  <a:lnTo>
                    <a:pt x="7109" y="13"/>
                  </a:lnTo>
                  <a:lnTo>
                    <a:pt x="676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26"/>
            <p:cNvSpPr/>
            <p:nvPr/>
          </p:nvSpPr>
          <p:spPr>
            <a:xfrm>
              <a:off x="3927717" y="3923303"/>
              <a:ext cx="434169" cy="434521"/>
            </a:xfrm>
            <a:custGeom>
              <a:rect b="b" l="l" r="r" t="t"/>
              <a:pathLst>
                <a:path extrusionOk="0" h="13527" w="13515">
                  <a:moveTo>
                    <a:pt x="6764" y="1"/>
                  </a:moveTo>
                  <a:lnTo>
                    <a:pt x="6406" y="13"/>
                  </a:lnTo>
                  <a:lnTo>
                    <a:pt x="5728" y="84"/>
                  </a:lnTo>
                  <a:lnTo>
                    <a:pt x="5073" y="215"/>
                  </a:lnTo>
                  <a:lnTo>
                    <a:pt x="4442" y="417"/>
                  </a:lnTo>
                  <a:lnTo>
                    <a:pt x="3834" y="667"/>
                  </a:lnTo>
                  <a:lnTo>
                    <a:pt x="3251" y="977"/>
                  </a:lnTo>
                  <a:lnTo>
                    <a:pt x="2715" y="1346"/>
                  </a:lnTo>
                  <a:lnTo>
                    <a:pt x="2215" y="1763"/>
                  </a:lnTo>
                  <a:lnTo>
                    <a:pt x="1763" y="2215"/>
                  </a:lnTo>
                  <a:lnTo>
                    <a:pt x="1346" y="2715"/>
                  </a:lnTo>
                  <a:lnTo>
                    <a:pt x="977" y="3263"/>
                  </a:lnTo>
                  <a:lnTo>
                    <a:pt x="667" y="3835"/>
                  </a:lnTo>
                  <a:lnTo>
                    <a:pt x="405" y="4442"/>
                  </a:lnTo>
                  <a:lnTo>
                    <a:pt x="215" y="5073"/>
                  </a:lnTo>
                  <a:lnTo>
                    <a:pt x="84" y="5728"/>
                  </a:lnTo>
                  <a:lnTo>
                    <a:pt x="12" y="6418"/>
                  </a:lnTo>
                  <a:lnTo>
                    <a:pt x="1" y="6764"/>
                  </a:lnTo>
                  <a:lnTo>
                    <a:pt x="12" y="7109"/>
                  </a:lnTo>
                  <a:lnTo>
                    <a:pt x="84" y="7800"/>
                  </a:lnTo>
                  <a:lnTo>
                    <a:pt x="215" y="8454"/>
                  </a:lnTo>
                  <a:lnTo>
                    <a:pt x="405" y="9086"/>
                  </a:lnTo>
                  <a:lnTo>
                    <a:pt x="667" y="9693"/>
                  </a:lnTo>
                  <a:lnTo>
                    <a:pt x="977" y="10264"/>
                  </a:lnTo>
                  <a:lnTo>
                    <a:pt x="1346" y="10812"/>
                  </a:lnTo>
                  <a:lnTo>
                    <a:pt x="1763" y="11312"/>
                  </a:lnTo>
                  <a:lnTo>
                    <a:pt x="2215" y="11765"/>
                  </a:lnTo>
                  <a:lnTo>
                    <a:pt x="2715" y="12181"/>
                  </a:lnTo>
                  <a:lnTo>
                    <a:pt x="3251" y="12550"/>
                  </a:lnTo>
                  <a:lnTo>
                    <a:pt x="3834" y="12860"/>
                  </a:lnTo>
                  <a:lnTo>
                    <a:pt x="4442" y="13110"/>
                  </a:lnTo>
                  <a:lnTo>
                    <a:pt x="5073" y="13312"/>
                  </a:lnTo>
                  <a:lnTo>
                    <a:pt x="5728" y="13443"/>
                  </a:lnTo>
                  <a:lnTo>
                    <a:pt x="6406" y="13515"/>
                  </a:lnTo>
                  <a:lnTo>
                    <a:pt x="6764" y="13527"/>
                  </a:lnTo>
                  <a:lnTo>
                    <a:pt x="7109" y="13515"/>
                  </a:lnTo>
                  <a:lnTo>
                    <a:pt x="7788" y="13443"/>
                  </a:lnTo>
                  <a:lnTo>
                    <a:pt x="8454" y="13312"/>
                  </a:lnTo>
                  <a:lnTo>
                    <a:pt x="9085" y="13110"/>
                  </a:lnTo>
                  <a:lnTo>
                    <a:pt x="9693" y="12860"/>
                  </a:lnTo>
                  <a:lnTo>
                    <a:pt x="10264" y="12550"/>
                  </a:lnTo>
                  <a:lnTo>
                    <a:pt x="10800" y="12181"/>
                  </a:lnTo>
                  <a:lnTo>
                    <a:pt x="11300" y="11765"/>
                  </a:lnTo>
                  <a:lnTo>
                    <a:pt x="11764" y="11312"/>
                  </a:lnTo>
                  <a:lnTo>
                    <a:pt x="12181" y="10812"/>
                  </a:lnTo>
                  <a:lnTo>
                    <a:pt x="12538" y="10264"/>
                  </a:lnTo>
                  <a:lnTo>
                    <a:pt x="12848" y="9693"/>
                  </a:lnTo>
                  <a:lnTo>
                    <a:pt x="13110" y="9086"/>
                  </a:lnTo>
                  <a:lnTo>
                    <a:pt x="13312" y="8454"/>
                  </a:lnTo>
                  <a:lnTo>
                    <a:pt x="13443" y="7800"/>
                  </a:lnTo>
                  <a:lnTo>
                    <a:pt x="13515" y="7109"/>
                  </a:lnTo>
                  <a:lnTo>
                    <a:pt x="13515" y="6764"/>
                  </a:lnTo>
                  <a:lnTo>
                    <a:pt x="13515" y="6418"/>
                  </a:lnTo>
                  <a:lnTo>
                    <a:pt x="13443" y="5728"/>
                  </a:lnTo>
                  <a:lnTo>
                    <a:pt x="13312" y="5073"/>
                  </a:lnTo>
                  <a:lnTo>
                    <a:pt x="13110" y="4442"/>
                  </a:lnTo>
                  <a:lnTo>
                    <a:pt x="12848" y="3835"/>
                  </a:lnTo>
                  <a:lnTo>
                    <a:pt x="12538" y="3263"/>
                  </a:lnTo>
                  <a:lnTo>
                    <a:pt x="12181" y="2715"/>
                  </a:lnTo>
                  <a:lnTo>
                    <a:pt x="11764" y="2215"/>
                  </a:lnTo>
                  <a:lnTo>
                    <a:pt x="11300" y="1763"/>
                  </a:lnTo>
                  <a:lnTo>
                    <a:pt x="10800" y="1346"/>
                  </a:lnTo>
                  <a:lnTo>
                    <a:pt x="10264" y="977"/>
                  </a:lnTo>
                  <a:lnTo>
                    <a:pt x="9693" y="667"/>
                  </a:lnTo>
                  <a:lnTo>
                    <a:pt x="9085" y="417"/>
                  </a:lnTo>
                  <a:lnTo>
                    <a:pt x="8454" y="215"/>
                  </a:lnTo>
                  <a:lnTo>
                    <a:pt x="7788" y="84"/>
                  </a:lnTo>
                  <a:lnTo>
                    <a:pt x="7109" y="13"/>
                  </a:lnTo>
                  <a:lnTo>
                    <a:pt x="6764" y="1"/>
                  </a:lnTo>
                  <a:close/>
                </a:path>
              </a:pathLst>
            </a:custGeom>
            <a:solidFill>
              <a:srgbClr val="00A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26"/>
            <p:cNvSpPr/>
            <p:nvPr/>
          </p:nvSpPr>
          <p:spPr>
            <a:xfrm>
              <a:off x="2867455" y="4023418"/>
              <a:ext cx="234300" cy="234300"/>
            </a:xfrm>
            <a:prstGeom prst="mathPlus">
              <a:avLst>
                <a:gd fmla="val 15347" name="adj1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26"/>
            <p:cNvSpPr/>
            <p:nvPr/>
          </p:nvSpPr>
          <p:spPr>
            <a:xfrm>
              <a:off x="3640916" y="4023418"/>
              <a:ext cx="234300" cy="234300"/>
            </a:xfrm>
            <a:prstGeom prst="mathEqual">
              <a:avLst>
                <a:gd fmla="val 15140" name="adj1"/>
                <a:gd fmla="val 17011" name="adj2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27"/>
          <p:cNvSpPr txBox="1"/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Match Colors Infographics</a:t>
            </a:r>
            <a:endParaRPr sz="2400"/>
          </a:p>
        </p:txBody>
      </p:sp>
      <p:grpSp>
        <p:nvGrpSpPr>
          <p:cNvPr id="628" name="Google Shape;628;p27"/>
          <p:cNvGrpSpPr/>
          <p:nvPr/>
        </p:nvGrpSpPr>
        <p:grpSpPr>
          <a:xfrm>
            <a:off x="457175" y="1431975"/>
            <a:ext cx="3184900" cy="1312025"/>
            <a:chOff x="457175" y="1431975"/>
            <a:chExt cx="3184900" cy="1312025"/>
          </a:xfrm>
        </p:grpSpPr>
        <p:cxnSp>
          <p:nvCxnSpPr>
            <p:cNvPr id="629" name="Google Shape;629;p27"/>
            <p:cNvCxnSpPr/>
            <p:nvPr/>
          </p:nvCxnSpPr>
          <p:spPr>
            <a:xfrm rot="10800000">
              <a:off x="469875" y="1865288"/>
              <a:ext cx="3172200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630" name="Google Shape;630;p27"/>
            <p:cNvGrpSpPr/>
            <p:nvPr/>
          </p:nvGrpSpPr>
          <p:grpSpPr>
            <a:xfrm>
              <a:off x="457200" y="1865300"/>
              <a:ext cx="1940757" cy="878700"/>
              <a:chOff x="457200" y="1947275"/>
              <a:chExt cx="1940757" cy="878700"/>
            </a:xfrm>
          </p:grpSpPr>
          <p:sp>
            <p:nvSpPr>
              <p:cNvPr id="631" name="Google Shape;631;p27"/>
              <p:cNvSpPr txBox="1"/>
              <p:nvPr/>
            </p:nvSpPr>
            <p:spPr>
              <a:xfrm>
                <a:off x="457257" y="1947275"/>
                <a:ext cx="1940700" cy="34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800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Blue</a:t>
                </a:r>
                <a:endParaRPr b="1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632" name="Google Shape;632;p27"/>
              <p:cNvSpPr txBox="1"/>
              <p:nvPr/>
            </p:nvSpPr>
            <p:spPr>
              <a:xfrm>
                <a:off x="457200" y="2219675"/>
                <a:ext cx="1940700" cy="60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Mercury is</a:t>
                </a: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 the closest planet to the Sun and the smallest one of them all</a:t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633" name="Google Shape;633;p27"/>
            <p:cNvSpPr txBox="1"/>
            <p:nvPr/>
          </p:nvSpPr>
          <p:spPr>
            <a:xfrm>
              <a:off x="457175" y="1431975"/>
              <a:ext cx="816000" cy="43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25%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sp>
        <p:nvSpPr>
          <p:cNvPr id="634" name="Google Shape;634;p27"/>
          <p:cNvSpPr txBox="1"/>
          <p:nvPr/>
        </p:nvSpPr>
        <p:spPr>
          <a:xfrm>
            <a:off x="2912725" y="4327275"/>
            <a:ext cx="3318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Follow the link in the graph to modify its data and then paste the new one here. </a:t>
            </a:r>
            <a:r>
              <a:rPr b="1"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For more info, </a:t>
            </a:r>
            <a:r>
              <a:rPr b="1" lang="en" sz="1000">
                <a:solidFill>
                  <a:schemeClr val="dk1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here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635" name="Google Shape;635;p27"/>
          <p:cNvGrpSpPr/>
          <p:nvPr/>
        </p:nvGrpSpPr>
        <p:grpSpPr>
          <a:xfrm>
            <a:off x="5514625" y="1432100"/>
            <a:ext cx="3172204" cy="1317469"/>
            <a:chOff x="5514625" y="1432100"/>
            <a:chExt cx="3172204" cy="1317469"/>
          </a:xfrm>
        </p:grpSpPr>
        <p:cxnSp>
          <p:nvCxnSpPr>
            <p:cNvPr id="636" name="Google Shape;636;p27"/>
            <p:cNvCxnSpPr/>
            <p:nvPr/>
          </p:nvCxnSpPr>
          <p:spPr>
            <a:xfrm rot="10800000">
              <a:off x="5514625" y="1865288"/>
              <a:ext cx="3172200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637" name="Google Shape;637;p27"/>
            <p:cNvGrpSpPr/>
            <p:nvPr/>
          </p:nvGrpSpPr>
          <p:grpSpPr>
            <a:xfrm>
              <a:off x="6746126" y="1865300"/>
              <a:ext cx="1940703" cy="884269"/>
              <a:chOff x="6760351" y="1947275"/>
              <a:chExt cx="1940703" cy="884269"/>
            </a:xfrm>
          </p:grpSpPr>
          <p:sp>
            <p:nvSpPr>
              <p:cNvPr id="638" name="Google Shape;638;p27"/>
              <p:cNvSpPr txBox="1"/>
              <p:nvPr/>
            </p:nvSpPr>
            <p:spPr>
              <a:xfrm>
                <a:off x="6760354" y="1947275"/>
                <a:ext cx="1940700" cy="34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800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Magenta</a:t>
                </a:r>
                <a:endParaRPr b="1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639" name="Google Shape;639;p27"/>
              <p:cNvSpPr txBox="1"/>
              <p:nvPr/>
            </p:nvSpPr>
            <p:spPr>
              <a:xfrm>
                <a:off x="6760351" y="2225244"/>
                <a:ext cx="1940700" cy="60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Venus has a beautiful name and very high temperatures</a:t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640" name="Google Shape;640;p27"/>
            <p:cNvSpPr txBox="1"/>
            <p:nvPr/>
          </p:nvSpPr>
          <p:spPr>
            <a:xfrm>
              <a:off x="7870800" y="1432100"/>
              <a:ext cx="816000" cy="43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25%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641" name="Google Shape;641;p27"/>
          <p:cNvGrpSpPr/>
          <p:nvPr/>
        </p:nvGrpSpPr>
        <p:grpSpPr>
          <a:xfrm>
            <a:off x="5514625" y="3101750"/>
            <a:ext cx="3172204" cy="1323925"/>
            <a:chOff x="5514625" y="3101750"/>
            <a:chExt cx="3172204" cy="1323925"/>
          </a:xfrm>
        </p:grpSpPr>
        <p:cxnSp>
          <p:nvCxnSpPr>
            <p:cNvPr id="642" name="Google Shape;642;p27"/>
            <p:cNvCxnSpPr/>
            <p:nvPr/>
          </p:nvCxnSpPr>
          <p:spPr>
            <a:xfrm rot="10800000">
              <a:off x="5514625" y="3534950"/>
              <a:ext cx="3172200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643" name="Google Shape;643;p27"/>
            <p:cNvGrpSpPr/>
            <p:nvPr/>
          </p:nvGrpSpPr>
          <p:grpSpPr>
            <a:xfrm>
              <a:off x="6746126" y="3546981"/>
              <a:ext cx="1940703" cy="878694"/>
              <a:chOff x="6760351" y="3768506"/>
              <a:chExt cx="1940703" cy="878694"/>
            </a:xfrm>
          </p:grpSpPr>
          <p:sp>
            <p:nvSpPr>
              <p:cNvPr id="644" name="Google Shape;644;p27"/>
              <p:cNvSpPr txBox="1"/>
              <p:nvPr/>
            </p:nvSpPr>
            <p:spPr>
              <a:xfrm>
                <a:off x="6760354" y="3768506"/>
                <a:ext cx="1940700" cy="34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800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Orange</a:t>
                </a:r>
                <a:endParaRPr b="1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645" name="Google Shape;645;p27"/>
              <p:cNvSpPr txBox="1"/>
              <p:nvPr/>
            </p:nvSpPr>
            <p:spPr>
              <a:xfrm>
                <a:off x="6760351" y="4040900"/>
                <a:ext cx="1940700" cy="60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Despite being red, Mars is a very cold place full of iron oxide dust</a:t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646" name="Google Shape;646;p27"/>
            <p:cNvSpPr txBox="1"/>
            <p:nvPr/>
          </p:nvSpPr>
          <p:spPr>
            <a:xfrm>
              <a:off x="7870825" y="3101750"/>
              <a:ext cx="816000" cy="43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25%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647" name="Google Shape;647;p27"/>
          <p:cNvGrpSpPr/>
          <p:nvPr/>
        </p:nvGrpSpPr>
        <p:grpSpPr>
          <a:xfrm>
            <a:off x="457200" y="3101750"/>
            <a:ext cx="3184875" cy="1318357"/>
            <a:chOff x="457200" y="3101750"/>
            <a:chExt cx="3184875" cy="1318357"/>
          </a:xfrm>
        </p:grpSpPr>
        <p:cxnSp>
          <p:nvCxnSpPr>
            <p:cNvPr id="648" name="Google Shape;648;p27"/>
            <p:cNvCxnSpPr/>
            <p:nvPr/>
          </p:nvCxnSpPr>
          <p:spPr>
            <a:xfrm rot="10800000">
              <a:off x="469875" y="3534950"/>
              <a:ext cx="3172200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649" name="Google Shape;649;p27"/>
            <p:cNvGrpSpPr/>
            <p:nvPr/>
          </p:nvGrpSpPr>
          <p:grpSpPr>
            <a:xfrm>
              <a:off x="457200" y="3534958"/>
              <a:ext cx="1940723" cy="885148"/>
              <a:chOff x="457200" y="3756483"/>
              <a:chExt cx="1940723" cy="885148"/>
            </a:xfrm>
          </p:grpSpPr>
          <p:sp>
            <p:nvSpPr>
              <p:cNvPr id="650" name="Google Shape;650;p27"/>
              <p:cNvSpPr txBox="1"/>
              <p:nvPr/>
            </p:nvSpPr>
            <p:spPr>
              <a:xfrm>
                <a:off x="457223" y="3756483"/>
                <a:ext cx="1940700" cy="34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800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Yellow Green</a:t>
                </a:r>
                <a:endParaRPr b="1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651" name="Google Shape;651;p27"/>
              <p:cNvSpPr txBox="1"/>
              <p:nvPr/>
            </p:nvSpPr>
            <p:spPr>
              <a:xfrm>
                <a:off x="457200" y="4035332"/>
                <a:ext cx="1940700" cy="60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Jupiter is the biggest planet in the whole Solar System and is a gas giant</a:t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652" name="Google Shape;652;p27"/>
            <p:cNvSpPr txBox="1"/>
            <p:nvPr/>
          </p:nvSpPr>
          <p:spPr>
            <a:xfrm>
              <a:off x="457200" y="3101750"/>
              <a:ext cx="816000" cy="43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25%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cxnSp>
        <p:nvCxnSpPr>
          <p:cNvPr id="653" name="Google Shape;653;p27"/>
          <p:cNvCxnSpPr/>
          <p:nvPr/>
        </p:nvCxnSpPr>
        <p:spPr>
          <a:xfrm flipH="1">
            <a:off x="3743100" y="1871225"/>
            <a:ext cx="1657800" cy="16578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4" name="Google Shape;654;p27"/>
          <p:cNvCxnSpPr/>
          <p:nvPr/>
        </p:nvCxnSpPr>
        <p:spPr>
          <a:xfrm>
            <a:off x="3743100" y="1871225"/>
            <a:ext cx="1657800" cy="16578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655" name="Google Shape;655;p27" title="Chart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91475" y="1221598"/>
            <a:ext cx="2961050" cy="29570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28"/>
          <p:cNvSpPr txBox="1"/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Match Colors Infographics</a:t>
            </a:r>
            <a:endParaRPr sz="2400"/>
          </a:p>
        </p:txBody>
      </p:sp>
      <p:grpSp>
        <p:nvGrpSpPr>
          <p:cNvPr id="661" name="Google Shape;661;p28"/>
          <p:cNvGrpSpPr/>
          <p:nvPr/>
        </p:nvGrpSpPr>
        <p:grpSpPr>
          <a:xfrm>
            <a:off x="803475" y="1418050"/>
            <a:ext cx="2570894" cy="2992800"/>
            <a:chOff x="803475" y="1418050"/>
            <a:chExt cx="2570894" cy="2992800"/>
          </a:xfrm>
        </p:grpSpPr>
        <p:sp>
          <p:nvSpPr>
            <p:cNvPr id="662" name="Google Shape;662;p28"/>
            <p:cNvSpPr/>
            <p:nvPr/>
          </p:nvSpPr>
          <p:spPr>
            <a:xfrm>
              <a:off x="803475" y="1418050"/>
              <a:ext cx="1285500" cy="2992800"/>
            </a:xfrm>
            <a:prstGeom prst="rect">
              <a:avLst/>
            </a:prstGeom>
            <a:solidFill>
              <a:srgbClr val="00A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28"/>
            <p:cNvSpPr/>
            <p:nvPr/>
          </p:nvSpPr>
          <p:spPr>
            <a:xfrm>
              <a:off x="2088869" y="1418050"/>
              <a:ext cx="1285500" cy="2992800"/>
            </a:xfrm>
            <a:prstGeom prst="rect">
              <a:avLst/>
            </a:prstGeom>
            <a:solidFill>
              <a:srgbClr val="D8DF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28"/>
            <p:cNvSpPr/>
            <p:nvPr/>
          </p:nvSpPr>
          <p:spPr>
            <a:xfrm>
              <a:off x="1323575" y="1973800"/>
              <a:ext cx="765300" cy="18813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28"/>
            <p:cNvSpPr/>
            <p:nvPr/>
          </p:nvSpPr>
          <p:spPr>
            <a:xfrm>
              <a:off x="2088877" y="1973800"/>
              <a:ext cx="765300" cy="1881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66" name="Google Shape;666;p28"/>
          <p:cNvGrpSpPr/>
          <p:nvPr/>
        </p:nvGrpSpPr>
        <p:grpSpPr>
          <a:xfrm>
            <a:off x="5386200" y="4064713"/>
            <a:ext cx="3272705" cy="631013"/>
            <a:chOff x="5386200" y="4064713"/>
            <a:chExt cx="3272705" cy="631013"/>
          </a:xfrm>
        </p:grpSpPr>
        <p:sp>
          <p:nvSpPr>
            <p:cNvPr id="667" name="Google Shape;667;p28"/>
            <p:cNvSpPr txBox="1"/>
            <p:nvPr/>
          </p:nvSpPr>
          <p:spPr>
            <a:xfrm>
              <a:off x="7424105" y="4064713"/>
              <a:ext cx="1234800" cy="35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Chartreuse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668" name="Google Shape;668;p28"/>
            <p:cNvSpPr txBox="1"/>
            <p:nvPr/>
          </p:nvSpPr>
          <p:spPr>
            <a:xfrm>
              <a:off x="5386200" y="4344426"/>
              <a:ext cx="3272700" cy="35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The Earth is the planet where we all live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669" name="Google Shape;669;p28"/>
          <p:cNvGrpSpPr/>
          <p:nvPr/>
        </p:nvGrpSpPr>
        <p:grpSpPr>
          <a:xfrm>
            <a:off x="5386125" y="2298589"/>
            <a:ext cx="3272779" cy="632448"/>
            <a:chOff x="5386125" y="2308915"/>
            <a:chExt cx="3272779" cy="632448"/>
          </a:xfrm>
        </p:grpSpPr>
        <p:sp>
          <p:nvSpPr>
            <p:cNvPr id="670" name="Google Shape;670;p28"/>
            <p:cNvSpPr txBox="1"/>
            <p:nvPr/>
          </p:nvSpPr>
          <p:spPr>
            <a:xfrm>
              <a:off x="7424104" y="2308915"/>
              <a:ext cx="1234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Red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671" name="Google Shape;671;p28"/>
            <p:cNvSpPr txBox="1"/>
            <p:nvPr/>
          </p:nvSpPr>
          <p:spPr>
            <a:xfrm>
              <a:off x="5386125" y="2592763"/>
              <a:ext cx="3272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 very cold place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672" name="Google Shape;672;p28"/>
          <p:cNvGrpSpPr/>
          <p:nvPr/>
        </p:nvGrpSpPr>
        <p:grpSpPr>
          <a:xfrm>
            <a:off x="5386125" y="1418050"/>
            <a:ext cx="3272779" cy="627425"/>
            <a:chOff x="5386125" y="1418050"/>
            <a:chExt cx="3272779" cy="627425"/>
          </a:xfrm>
        </p:grpSpPr>
        <p:sp>
          <p:nvSpPr>
            <p:cNvPr id="673" name="Google Shape;673;p28"/>
            <p:cNvSpPr txBox="1"/>
            <p:nvPr/>
          </p:nvSpPr>
          <p:spPr>
            <a:xfrm>
              <a:off x="7424104" y="1418050"/>
              <a:ext cx="1234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Teal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674" name="Google Shape;674;p28"/>
            <p:cNvSpPr txBox="1"/>
            <p:nvPr/>
          </p:nvSpPr>
          <p:spPr>
            <a:xfrm>
              <a:off x="5386125" y="1696875"/>
              <a:ext cx="3272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is the second planet from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675" name="Google Shape;675;p28"/>
          <p:cNvCxnSpPr>
            <a:stCxn id="673" idx="1"/>
          </p:cNvCxnSpPr>
          <p:nvPr/>
        </p:nvCxnSpPr>
        <p:spPr>
          <a:xfrm rot="10800000">
            <a:off x="1296904" y="1592350"/>
            <a:ext cx="61272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676" name="Google Shape;676;p28"/>
          <p:cNvCxnSpPr>
            <a:stCxn id="670" idx="1"/>
          </p:cNvCxnSpPr>
          <p:nvPr/>
        </p:nvCxnSpPr>
        <p:spPr>
          <a:xfrm rot="10800000">
            <a:off x="1681804" y="2472889"/>
            <a:ext cx="57423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677" name="Google Shape;677;p28"/>
          <p:cNvCxnSpPr>
            <a:stCxn id="678" idx="1"/>
          </p:cNvCxnSpPr>
          <p:nvPr/>
        </p:nvCxnSpPr>
        <p:spPr>
          <a:xfrm rot="10800000">
            <a:off x="2442004" y="3358451"/>
            <a:ext cx="49821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679" name="Google Shape;679;p28"/>
          <p:cNvCxnSpPr>
            <a:stCxn id="667" idx="1"/>
          </p:cNvCxnSpPr>
          <p:nvPr/>
        </p:nvCxnSpPr>
        <p:spPr>
          <a:xfrm rot="10800000">
            <a:off x="2826605" y="4240363"/>
            <a:ext cx="45975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oval"/>
            <a:tailEnd len="med" w="med" type="oval"/>
          </a:ln>
        </p:spPr>
      </p:cxnSp>
      <p:grpSp>
        <p:nvGrpSpPr>
          <p:cNvPr id="680" name="Google Shape;680;p28"/>
          <p:cNvGrpSpPr/>
          <p:nvPr/>
        </p:nvGrpSpPr>
        <p:grpSpPr>
          <a:xfrm>
            <a:off x="5386125" y="3184151"/>
            <a:ext cx="3272779" cy="627448"/>
            <a:chOff x="5386125" y="3187340"/>
            <a:chExt cx="3272779" cy="627448"/>
          </a:xfrm>
        </p:grpSpPr>
        <p:sp>
          <p:nvSpPr>
            <p:cNvPr id="678" name="Google Shape;678;p28"/>
            <p:cNvSpPr txBox="1"/>
            <p:nvPr/>
          </p:nvSpPr>
          <p:spPr>
            <a:xfrm>
              <a:off x="7424104" y="3187340"/>
              <a:ext cx="1234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Violet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681" name="Google Shape;681;p28"/>
            <p:cNvSpPr txBox="1"/>
            <p:nvPr/>
          </p:nvSpPr>
          <p:spPr>
            <a:xfrm>
              <a:off x="5386125" y="3466188"/>
              <a:ext cx="3272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Jupiter is</a:t>
              </a: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the biggest planet of them all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29"/>
          <p:cNvSpPr txBox="1"/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Match Colors Infographics</a:t>
            </a:r>
            <a:endParaRPr sz="2400"/>
          </a:p>
        </p:txBody>
      </p:sp>
      <p:grpSp>
        <p:nvGrpSpPr>
          <p:cNvPr id="687" name="Google Shape;687;p29"/>
          <p:cNvGrpSpPr/>
          <p:nvPr/>
        </p:nvGrpSpPr>
        <p:grpSpPr>
          <a:xfrm>
            <a:off x="1861562" y="3607917"/>
            <a:ext cx="1245323" cy="1006945"/>
            <a:chOff x="1861747" y="3531717"/>
            <a:chExt cx="1245323" cy="1006945"/>
          </a:xfrm>
        </p:grpSpPr>
        <p:sp>
          <p:nvSpPr>
            <p:cNvPr id="688" name="Google Shape;688;p29"/>
            <p:cNvSpPr txBox="1"/>
            <p:nvPr/>
          </p:nvSpPr>
          <p:spPr>
            <a:xfrm>
              <a:off x="1861770" y="3531717"/>
              <a:ext cx="1245300" cy="47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Square</a:t>
              </a:r>
              <a:endParaRPr b="1" sz="18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689" name="Google Shape;689;p29"/>
            <p:cNvSpPr txBox="1"/>
            <p:nvPr/>
          </p:nvSpPr>
          <p:spPr>
            <a:xfrm>
              <a:off x="1861747" y="3932363"/>
              <a:ext cx="12453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Jupiter is the biggest planet of them all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690" name="Google Shape;690;p29"/>
          <p:cNvGrpSpPr/>
          <p:nvPr/>
        </p:nvGrpSpPr>
        <p:grpSpPr>
          <a:xfrm>
            <a:off x="3054175" y="3607100"/>
            <a:ext cx="1650000" cy="1008376"/>
            <a:chOff x="3054175" y="3607100"/>
            <a:chExt cx="1650000" cy="1008376"/>
          </a:xfrm>
        </p:grpSpPr>
        <p:sp>
          <p:nvSpPr>
            <p:cNvPr id="691" name="Google Shape;691;p29"/>
            <p:cNvSpPr txBox="1"/>
            <p:nvPr/>
          </p:nvSpPr>
          <p:spPr>
            <a:xfrm>
              <a:off x="3054175" y="3607100"/>
              <a:ext cx="1650000" cy="47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Complementary</a:t>
              </a:r>
              <a:endParaRPr b="1" sz="18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692" name="Google Shape;692;p29"/>
            <p:cNvSpPr txBox="1"/>
            <p:nvPr/>
          </p:nvSpPr>
          <p:spPr>
            <a:xfrm>
              <a:off x="3256548" y="4009176"/>
              <a:ext cx="12453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Saturn is composed of  helium gas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693" name="Google Shape;693;p29"/>
          <p:cNvGrpSpPr/>
          <p:nvPr/>
        </p:nvGrpSpPr>
        <p:grpSpPr>
          <a:xfrm>
            <a:off x="7441488" y="3607088"/>
            <a:ext cx="1245313" cy="1008388"/>
            <a:chOff x="7441488" y="3530888"/>
            <a:chExt cx="1245313" cy="1008388"/>
          </a:xfrm>
        </p:grpSpPr>
        <p:sp>
          <p:nvSpPr>
            <p:cNvPr id="694" name="Google Shape;694;p29"/>
            <p:cNvSpPr txBox="1"/>
            <p:nvPr/>
          </p:nvSpPr>
          <p:spPr>
            <a:xfrm>
              <a:off x="7441500" y="3530888"/>
              <a:ext cx="1245300" cy="47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lang="en" sz="180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Tetradic</a:t>
              </a:r>
              <a:endParaRPr b="1" sz="18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695" name="Google Shape;695;p29"/>
            <p:cNvSpPr txBox="1"/>
            <p:nvPr/>
          </p:nvSpPr>
          <p:spPr>
            <a:xfrm>
              <a:off x="7441488" y="3932976"/>
              <a:ext cx="12453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Mercury is the closest planet to the Sun 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696" name="Google Shape;696;p29"/>
          <p:cNvGrpSpPr/>
          <p:nvPr/>
        </p:nvGrpSpPr>
        <p:grpSpPr>
          <a:xfrm>
            <a:off x="4651530" y="3607917"/>
            <a:ext cx="1245318" cy="1006945"/>
            <a:chOff x="4652024" y="3531717"/>
            <a:chExt cx="1245318" cy="1006945"/>
          </a:xfrm>
        </p:grpSpPr>
        <p:sp>
          <p:nvSpPr>
            <p:cNvPr id="697" name="Google Shape;697;p29"/>
            <p:cNvSpPr txBox="1"/>
            <p:nvPr/>
          </p:nvSpPr>
          <p:spPr>
            <a:xfrm>
              <a:off x="4652043" y="3531717"/>
              <a:ext cx="1245300" cy="47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lang="en" sz="180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Triad</a:t>
              </a:r>
              <a:endParaRPr b="1" sz="18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698" name="Google Shape;698;p29"/>
            <p:cNvSpPr txBox="1"/>
            <p:nvPr/>
          </p:nvSpPr>
          <p:spPr>
            <a:xfrm>
              <a:off x="4652024" y="3932363"/>
              <a:ext cx="12453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The Earth is the planet where we all live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699" name="Google Shape;699;p29"/>
          <p:cNvGrpSpPr/>
          <p:nvPr/>
        </p:nvGrpSpPr>
        <p:grpSpPr>
          <a:xfrm>
            <a:off x="6046510" y="3607088"/>
            <a:ext cx="1245315" cy="1008388"/>
            <a:chOff x="6047265" y="3530888"/>
            <a:chExt cx="1245315" cy="1008388"/>
          </a:xfrm>
        </p:grpSpPr>
        <p:sp>
          <p:nvSpPr>
            <p:cNvPr id="700" name="Google Shape;700;p29"/>
            <p:cNvSpPr txBox="1"/>
            <p:nvPr/>
          </p:nvSpPr>
          <p:spPr>
            <a:xfrm>
              <a:off x="6047280" y="3530888"/>
              <a:ext cx="1245300" cy="47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lang="en" sz="180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Analogous</a:t>
              </a:r>
              <a:endParaRPr b="1" sz="18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701" name="Google Shape;701;p29"/>
            <p:cNvSpPr txBox="1"/>
            <p:nvPr/>
          </p:nvSpPr>
          <p:spPr>
            <a:xfrm>
              <a:off x="6047265" y="3932976"/>
              <a:ext cx="12453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 cold place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702" name="Google Shape;702;p29"/>
          <p:cNvGrpSpPr/>
          <p:nvPr/>
        </p:nvGrpSpPr>
        <p:grpSpPr>
          <a:xfrm>
            <a:off x="466574" y="3607088"/>
            <a:ext cx="1245326" cy="1008388"/>
            <a:chOff x="466574" y="3530888"/>
            <a:chExt cx="1245326" cy="1008388"/>
          </a:xfrm>
        </p:grpSpPr>
        <p:sp>
          <p:nvSpPr>
            <p:cNvPr id="703" name="Google Shape;703;p29"/>
            <p:cNvSpPr txBox="1"/>
            <p:nvPr/>
          </p:nvSpPr>
          <p:spPr>
            <a:xfrm>
              <a:off x="466600" y="3530888"/>
              <a:ext cx="1245300" cy="47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Primary</a:t>
              </a:r>
              <a:endParaRPr b="1" sz="1800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704" name="Google Shape;704;p29"/>
            <p:cNvSpPr txBox="1"/>
            <p:nvPr/>
          </p:nvSpPr>
          <p:spPr>
            <a:xfrm>
              <a:off x="466574" y="3932976"/>
              <a:ext cx="12453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Venus is the second planet from the Sun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705" name="Google Shape;705;p29"/>
          <p:cNvGrpSpPr/>
          <p:nvPr/>
        </p:nvGrpSpPr>
        <p:grpSpPr>
          <a:xfrm>
            <a:off x="6046119" y="2025208"/>
            <a:ext cx="1245428" cy="1245193"/>
            <a:chOff x="6046119" y="1949008"/>
            <a:chExt cx="1245428" cy="1245193"/>
          </a:xfrm>
        </p:grpSpPr>
        <p:grpSp>
          <p:nvGrpSpPr>
            <p:cNvPr id="706" name="Google Shape;706;p29"/>
            <p:cNvGrpSpPr/>
            <p:nvPr/>
          </p:nvGrpSpPr>
          <p:grpSpPr>
            <a:xfrm>
              <a:off x="6046119" y="1949008"/>
              <a:ext cx="1245428" cy="1245193"/>
              <a:chOff x="149575" y="1696874"/>
              <a:chExt cx="2292340" cy="2292328"/>
            </a:xfrm>
          </p:grpSpPr>
          <p:sp>
            <p:nvSpPr>
              <p:cNvPr id="707" name="Google Shape;707;p29"/>
              <p:cNvSpPr/>
              <p:nvPr/>
            </p:nvSpPr>
            <p:spPr>
              <a:xfrm>
                <a:off x="1293449" y="2841327"/>
                <a:ext cx="574234" cy="1147876"/>
              </a:xfrm>
              <a:custGeom>
                <a:rect b="b" l="l" r="r" t="t"/>
                <a:pathLst>
                  <a:path extrusionOk="0" h="24564" w="12289">
                    <a:moveTo>
                      <a:pt x="13" y="0"/>
                    </a:moveTo>
                    <a:lnTo>
                      <a:pt x="1" y="24"/>
                    </a:lnTo>
                    <a:lnTo>
                      <a:pt x="1" y="24564"/>
                    </a:lnTo>
                    <a:lnTo>
                      <a:pt x="25" y="24564"/>
                    </a:lnTo>
                    <a:lnTo>
                      <a:pt x="858" y="24552"/>
                    </a:lnTo>
                    <a:lnTo>
                      <a:pt x="2513" y="24445"/>
                    </a:lnTo>
                    <a:lnTo>
                      <a:pt x="4133" y="24230"/>
                    </a:lnTo>
                    <a:lnTo>
                      <a:pt x="5704" y="23909"/>
                    </a:lnTo>
                    <a:lnTo>
                      <a:pt x="7252" y="23480"/>
                    </a:lnTo>
                    <a:lnTo>
                      <a:pt x="8752" y="22968"/>
                    </a:lnTo>
                    <a:lnTo>
                      <a:pt x="10205" y="22361"/>
                    </a:lnTo>
                    <a:lnTo>
                      <a:pt x="11610" y="21659"/>
                    </a:lnTo>
                    <a:lnTo>
                      <a:pt x="12289" y="21266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662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8" name="Google Shape;708;p29"/>
              <p:cNvSpPr/>
              <p:nvPr/>
            </p:nvSpPr>
            <p:spPr>
              <a:xfrm>
                <a:off x="1294010" y="2841327"/>
                <a:ext cx="47" cy="1122"/>
              </a:xfrm>
              <a:custGeom>
                <a:rect b="b" l="l" r="r" t="t"/>
                <a:pathLst>
                  <a:path extrusionOk="0" h="24" w="1">
                    <a:moveTo>
                      <a:pt x="1" y="24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24"/>
                    </a:lnTo>
                    <a:close/>
                  </a:path>
                </a:pathLst>
              </a:custGeom>
              <a:solidFill>
                <a:srgbClr val="00914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9" name="Google Shape;709;p29"/>
              <p:cNvSpPr/>
              <p:nvPr/>
            </p:nvSpPr>
            <p:spPr>
              <a:xfrm>
                <a:off x="1275880" y="2831140"/>
                <a:ext cx="1166029" cy="583323"/>
              </a:xfrm>
              <a:custGeom>
                <a:rect b="b" l="l" r="r" t="t"/>
                <a:pathLst>
                  <a:path extrusionOk="0" h="12265" w="24517">
                    <a:moveTo>
                      <a:pt x="0" y="0"/>
                    </a:moveTo>
                    <a:lnTo>
                      <a:pt x="21254" y="12264"/>
                    </a:lnTo>
                    <a:lnTo>
                      <a:pt x="21635" y="11585"/>
                    </a:lnTo>
                    <a:lnTo>
                      <a:pt x="22326" y="10180"/>
                    </a:lnTo>
                    <a:lnTo>
                      <a:pt x="22933" y="8728"/>
                    </a:lnTo>
                    <a:lnTo>
                      <a:pt x="23445" y="7239"/>
                    </a:lnTo>
                    <a:lnTo>
                      <a:pt x="23862" y="5692"/>
                    </a:lnTo>
                    <a:lnTo>
                      <a:pt x="24183" y="4120"/>
                    </a:lnTo>
                    <a:lnTo>
                      <a:pt x="24397" y="2513"/>
                    </a:lnTo>
                    <a:lnTo>
                      <a:pt x="24505" y="869"/>
                    </a:lnTo>
                    <a:lnTo>
                      <a:pt x="24516" y="36"/>
                    </a:lnTo>
                    <a:lnTo>
                      <a:pt x="24516" y="0"/>
                    </a:lnTo>
                    <a:close/>
                  </a:path>
                </a:pathLst>
              </a:custGeom>
              <a:solidFill>
                <a:srgbClr val="1D65A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0" name="Google Shape;710;p29"/>
              <p:cNvSpPr/>
              <p:nvPr/>
            </p:nvSpPr>
            <p:spPr>
              <a:xfrm>
                <a:off x="1284010" y="2830761"/>
                <a:ext cx="1004901" cy="1005420"/>
              </a:xfrm>
              <a:custGeom>
                <a:rect b="b" l="l" r="r" t="t"/>
                <a:pathLst>
                  <a:path extrusionOk="0" h="21290" w="21279">
                    <a:moveTo>
                      <a:pt x="1" y="0"/>
                    </a:moveTo>
                    <a:lnTo>
                      <a:pt x="1" y="24"/>
                    </a:lnTo>
                    <a:lnTo>
                      <a:pt x="13" y="24"/>
                    </a:lnTo>
                    <a:lnTo>
                      <a:pt x="15" y="26"/>
                    </a:lnTo>
                    <a:lnTo>
                      <a:pt x="15" y="26"/>
                    </a:lnTo>
                    <a:lnTo>
                      <a:pt x="1" y="0"/>
                    </a:lnTo>
                    <a:close/>
                    <a:moveTo>
                      <a:pt x="15" y="26"/>
                    </a:moveTo>
                    <a:lnTo>
                      <a:pt x="12288" y="21289"/>
                    </a:lnTo>
                    <a:lnTo>
                      <a:pt x="12979" y="20873"/>
                    </a:lnTo>
                    <a:lnTo>
                      <a:pt x="14313" y="19980"/>
                    </a:lnTo>
                    <a:lnTo>
                      <a:pt x="15599" y="19003"/>
                    </a:lnTo>
                    <a:lnTo>
                      <a:pt x="16801" y="17932"/>
                    </a:lnTo>
                    <a:lnTo>
                      <a:pt x="17932" y="16801"/>
                    </a:lnTo>
                    <a:lnTo>
                      <a:pt x="18992" y="15598"/>
                    </a:lnTo>
                    <a:lnTo>
                      <a:pt x="19968" y="14312"/>
                    </a:lnTo>
                    <a:lnTo>
                      <a:pt x="20861" y="12979"/>
                    </a:lnTo>
                    <a:lnTo>
                      <a:pt x="21278" y="12288"/>
                    </a:lnTo>
                    <a:lnTo>
                      <a:pt x="15" y="26"/>
                    </a:lnTo>
                    <a:close/>
                  </a:path>
                </a:pathLst>
              </a:custGeom>
              <a:solidFill>
                <a:srgbClr val="2E319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1" name="Google Shape;711;p29"/>
              <p:cNvSpPr/>
              <p:nvPr/>
            </p:nvSpPr>
            <p:spPr>
              <a:xfrm>
                <a:off x="149575" y="2841327"/>
                <a:ext cx="1143375" cy="572583"/>
              </a:xfrm>
              <a:custGeom>
                <a:rect b="b" l="l" r="r" t="t"/>
                <a:pathLst>
                  <a:path extrusionOk="0" h="12253" w="24469">
                    <a:moveTo>
                      <a:pt x="1" y="0"/>
                    </a:moveTo>
                    <a:lnTo>
                      <a:pt x="1" y="36"/>
                    </a:lnTo>
                    <a:lnTo>
                      <a:pt x="1" y="869"/>
                    </a:lnTo>
                    <a:lnTo>
                      <a:pt x="120" y="2501"/>
                    </a:lnTo>
                    <a:lnTo>
                      <a:pt x="334" y="4120"/>
                    </a:lnTo>
                    <a:lnTo>
                      <a:pt x="644" y="5692"/>
                    </a:lnTo>
                    <a:lnTo>
                      <a:pt x="1060" y="7228"/>
                    </a:lnTo>
                    <a:lnTo>
                      <a:pt x="1572" y="8716"/>
                    </a:lnTo>
                    <a:lnTo>
                      <a:pt x="2180" y="10169"/>
                    </a:lnTo>
                    <a:lnTo>
                      <a:pt x="2870" y="11574"/>
                    </a:lnTo>
                    <a:lnTo>
                      <a:pt x="3251" y="12252"/>
                    </a:lnTo>
                    <a:lnTo>
                      <a:pt x="24469" y="0"/>
                    </a:lnTo>
                    <a:close/>
                  </a:path>
                </a:pathLst>
              </a:custGeom>
              <a:solidFill>
                <a:srgbClr val="F05A2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2" name="Google Shape;712;p29"/>
              <p:cNvSpPr/>
              <p:nvPr/>
            </p:nvSpPr>
            <p:spPr>
              <a:xfrm>
                <a:off x="720951" y="2842402"/>
                <a:ext cx="573113" cy="1146801"/>
              </a:xfrm>
              <a:custGeom>
                <a:rect b="b" l="l" r="r" t="t"/>
                <a:pathLst>
                  <a:path extrusionOk="0" h="24541" w="12265">
                    <a:moveTo>
                      <a:pt x="12265" y="1"/>
                    </a:moveTo>
                    <a:lnTo>
                      <a:pt x="1" y="21231"/>
                    </a:lnTo>
                    <a:lnTo>
                      <a:pt x="680" y="21624"/>
                    </a:lnTo>
                    <a:lnTo>
                      <a:pt x="2085" y="22326"/>
                    </a:lnTo>
                    <a:lnTo>
                      <a:pt x="3537" y="22933"/>
                    </a:lnTo>
                    <a:lnTo>
                      <a:pt x="5037" y="23445"/>
                    </a:lnTo>
                    <a:lnTo>
                      <a:pt x="6585" y="23874"/>
                    </a:lnTo>
                    <a:lnTo>
                      <a:pt x="8169" y="24195"/>
                    </a:lnTo>
                    <a:lnTo>
                      <a:pt x="9788" y="24410"/>
                    </a:lnTo>
                    <a:lnTo>
                      <a:pt x="11431" y="24529"/>
                    </a:lnTo>
                    <a:lnTo>
                      <a:pt x="12265" y="24541"/>
                    </a:lnTo>
                    <a:lnTo>
                      <a:pt x="12265" y="1"/>
                    </a:lnTo>
                    <a:close/>
                  </a:path>
                </a:pathLst>
              </a:custGeom>
              <a:solidFill>
                <a:srgbClr val="D314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3" name="Google Shape;713;p29"/>
              <p:cNvSpPr/>
              <p:nvPr/>
            </p:nvSpPr>
            <p:spPr>
              <a:xfrm>
                <a:off x="301484" y="2841327"/>
                <a:ext cx="992586" cy="993199"/>
              </a:xfrm>
              <a:custGeom>
                <a:rect b="b" l="l" r="r" t="t"/>
                <a:pathLst>
                  <a:path extrusionOk="0" h="21254" w="21242">
                    <a:moveTo>
                      <a:pt x="21218" y="0"/>
                    </a:moveTo>
                    <a:lnTo>
                      <a:pt x="0" y="12252"/>
                    </a:lnTo>
                    <a:lnTo>
                      <a:pt x="417" y="12943"/>
                    </a:lnTo>
                    <a:lnTo>
                      <a:pt x="1310" y="14288"/>
                    </a:lnTo>
                    <a:lnTo>
                      <a:pt x="2286" y="15562"/>
                    </a:lnTo>
                    <a:lnTo>
                      <a:pt x="3334" y="16777"/>
                    </a:lnTo>
                    <a:lnTo>
                      <a:pt x="4477" y="17908"/>
                    </a:lnTo>
                    <a:lnTo>
                      <a:pt x="5680" y="18968"/>
                    </a:lnTo>
                    <a:lnTo>
                      <a:pt x="6954" y="19944"/>
                    </a:lnTo>
                    <a:lnTo>
                      <a:pt x="8287" y="20849"/>
                    </a:lnTo>
                    <a:lnTo>
                      <a:pt x="8978" y="21254"/>
                    </a:lnTo>
                    <a:lnTo>
                      <a:pt x="21242" y="24"/>
                    </a:lnTo>
                    <a:lnTo>
                      <a:pt x="21242" y="0"/>
                    </a:lnTo>
                    <a:close/>
                  </a:path>
                </a:pathLst>
              </a:custGeom>
              <a:solidFill>
                <a:srgbClr val="EC1C2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4" name="Google Shape;714;p29"/>
              <p:cNvSpPr/>
              <p:nvPr/>
            </p:nvSpPr>
            <p:spPr>
              <a:xfrm>
                <a:off x="1294571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5" name="Google Shape;715;p29"/>
              <p:cNvSpPr/>
              <p:nvPr/>
            </p:nvSpPr>
            <p:spPr>
              <a:xfrm>
                <a:off x="1294571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6" name="Google Shape;716;p29"/>
              <p:cNvSpPr/>
              <p:nvPr/>
            </p:nvSpPr>
            <p:spPr>
              <a:xfrm>
                <a:off x="1294571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7" name="Google Shape;717;p29"/>
              <p:cNvSpPr/>
              <p:nvPr/>
            </p:nvSpPr>
            <p:spPr>
              <a:xfrm>
                <a:off x="1294571" y="284020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12"/>
                    </a:moveTo>
                    <a:lnTo>
                      <a:pt x="1" y="0"/>
                    </a:ln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8" name="Google Shape;718;p29"/>
              <p:cNvSpPr/>
              <p:nvPr/>
            </p:nvSpPr>
            <p:spPr>
              <a:xfrm>
                <a:off x="1294571" y="284020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12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9" name="Google Shape;719;p29"/>
              <p:cNvSpPr/>
              <p:nvPr/>
            </p:nvSpPr>
            <p:spPr>
              <a:xfrm>
                <a:off x="1294010" y="2840206"/>
                <a:ext cx="607" cy="607"/>
              </a:xfrm>
              <a:custGeom>
                <a:rect b="b" l="l" r="r" t="t"/>
                <a:pathLst>
                  <a:path extrusionOk="0" h="13" w="13">
                    <a:moveTo>
                      <a:pt x="1" y="0"/>
                    </a:moveTo>
                    <a:lnTo>
                      <a:pt x="13" y="12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0" name="Google Shape;720;p29"/>
              <p:cNvSpPr/>
              <p:nvPr/>
            </p:nvSpPr>
            <p:spPr>
              <a:xfrm>
                <a:off x="1294010" y="2839645"/>
                <a:ext cx="607" cy="607"/>
              </a:xfrm>
              <a:custGeom>
                <a:rect b="b" l="l" r="r" t="t"/>
                <a:pathLst>
                  <a:path extrusionOk="0" h="13" w="13">
                    <a:moveTo>
                      <a:pt x="1" y="0"/>
                    </a:moveTo>
                    <a:lnTo>
                      <a:pt x="1" y="12"/>
                    </a:lnTo>
                    <a:lnTo>
                      <a:pt x="13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1" name="Google Shape;721;p29"/>
              <p:cNvSpPr/>
              <p:nvPr/>
            </p:nvSpPr>
            <p:spPr>
              <a:xfrm>
                <a:off x="1294010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2" name="Google Shape;722;p29"/>
              <p:cNvSpPr/>
              <p:nvPr/>
            </p:nvSpPr>
            <p:spPr>
              <a:xfrm>
                <a:off x="1294571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3" name="Google Shape;723;p29"/>
              <p:cNvSpPr/>
              <p:nvPr/>
            </p:nvSpPr>
            <p:spPr>
              <a:xfrm>
                <a:off x="1294010" y="2840206"/>
                <a:ext cx="607" cy="607"/>
              </a:xfrm>
              <a:custGeom>
                <a:rect b="b" l="l" r="r" t="t"/>
                <a:pathLst>
                  <a:path extrusionOk="0" h="13" w="13">
                    <a:moveTo>
                      <a:pt x="1" y="0"/>
                    </a:moveTo>
                    <a:lnTo>
                      <a:pt x="1" y="12"/>
                    </a:lnTo>
                    <a:lnTo>
                      <a:pt x="13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4" name="Google Shape;724;p29"/>
              <p:cNvSpPr/>
              <p:nvPr/>
            </p:nvSpPr>
            <p:spPr>
              <a:xfrm>
                <a:off x="1294010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5" name="Google Shape;725;p29"/>
              <p:cNvSpPr/>
              <p:nvPr/>
            </p:nvSpPr>
            <p:spPr>
              <a:xfrm>
                <a:off x="1294010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6" name="Google Shape;726;p29"/>
              <p:cNvSpPr/>
              <p:nvPr/>
            </p:nvSpPr>
            <p:spPr>
              <a:xfrm>
                <a:off x="1294010" y="2840766"/>
                <a:ext cx="607" cy="607"/>
              </a:xfrm>
              <a:custGeom>
                <a:rect b="b" l="l" r="r" t="t"/>
                <a:pathLst>
                  <a:path extrusionOk="0" h="13" w="13">
                    <a:moveTo>
                      <a:pt x="1" y="0"/>
                    </a:moveTo>
                    <a:lnTo>
                      <a:pt x="13" y="12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7" name="Google Shape;727;p29"/>
              <p:cNvSpPr/>
              <p:nvPr/>
            </p:nvSpPr>
            <p:spPr>
              <a:xfrm>
                <a:off x="1294010" y="2840766"/>
                <a:ext cx="607" cy="47"/>
              </a:xfrm>
              <a:custGeom>
                <a:rect b="b" l="l" r="r" t="t"/>
                <a:pathLst>
                  <a:path extrusionOk="0" h="1" w="13">
                    <a:moveTo>
                      <a:pt x="1" y="0"/>
                    </a:moveTo>
                    <a:lnTo>
                      <a:pt x="1" y="0"/>
                    </a:lnTo>
                    <a:lnTo>
                      <a:pt x="13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8" name="Google Shape;728;p29"/>
              <p:cNvSpPr/>
              <p:nvPr/>
            </p:nvSpPr>
            <p:spPr>
              <a:xfrm>
                <a:off x="1294010" y="2840766"/>
                <a:ext cx="607" cy="47"/>
              </a:xfrm>
              <a:custGeom>
                <a:rect b="b" l="l" r="r" t="t"/>
                <a:pathLst>
                  <a:path extrusionOk="0" h="1" w="13">
                    <a:moveTo>
                      <a:pt x="13" y="0"/>
                    </a:moveTo>
                    <a:lnTo>
                      <a:pt x="13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9" name="Google Shape;729;p29"/>
              <p:cNvSpPr/>
              <p:nvPr/>
            </p:nvSpPr>
            <p:spPr>
              <a:xfrm>
                <a:off x="1294010" y="284020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12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0" name="Google Shape;730;p29"/>
              <p:cNvSpPr/>
              <p:nvPr/>
            </p:nvSpPr>
            <p:spPr>
              <a:xfrm>
                <a:off x="1293448" y="2268260"/>
                <a:ext cx="1148467" cy="573695"/>
              </a:xfrm>
              <a:custGeom>
                <a:rect b="b" l="l" r="r" t="t"/>
                <a:pathLst>
                  <a:path extrusionOk="0" h="12265" w="24553">
                    <a:moveTo>
                      <a:pt x="21242" y="0"/>
                    </a:moveTo>
                    <a:lnTo>
                      <a:pt x="1" y="12264"/>
                    </a:lnTo>
                    <a:lnTo>
                      <a:pt x="24552" y="12264"/>
                    </a:lnTo>
                    <a:lnTo>
                      <a:pt x="24541" y="11431"/>
                    </a:lnTo>
                    <a:lnTo>
                      <a:pt x="24421" y="9788"/>
                    </a:lnTo>
                    <a:lnTo>
                      <a:pt x="24207" y="8168"/>
                    </a:lnTo>
                    <a:lnTo>
                      <a:pt x="23886" y="6585"/>
                    </a:lnTo>
                    <a:lnTo>
                      <a:pt x="23457" y="5049"/>
                    </a:lnTo>
                    <a:lnTo>
                      <a:pt x="22945" y="3537"/>
                    </a:lnTo>
                    <a:lnTo>
                      <a:pt x="22326" y="2084"/>
                    </a:lnTo>
                    <a:lnTo>
                      <a:pt x="21623" y="679"/>
                    </a:lnTo>
                    <a:lnTo>
                      <a:pt x="21242" y="0"/>
                    </a:lnTo>
                    <a:close/>
                  </a:path>
                </a:pathLst>
              </a:custGeom>
              <a:solidFill>
                <a:srgbClr val="00A8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1" name="Google Shape;731;p29"/>
              <p:cNvSpPr/>
              <p:nvPr/>
            </p:nvSpPr>
            <p:spPr>
              <a:xfrm>
                <a:off x="1294571" y="284076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12"/>
                    </a:moveTo>
                    <a:lnTo>
                      <a:pt x="1" y="12"/>
                    </a:lnTo>
                    <a:lnTo>
                      <a:pt x="1" y="0"/>
                    </a:ln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2" name="Google Shape;732;p29"/>
              <p:cNvSpPr/>
              <p:nvPr/>
            </p:nvSpPr>
            <p:spPr>
              <a:xfrm>
                <a:off x="1294571" y="284076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0"/>
                    </a:moveTo>
                    <a:lnTo>
                      <a:pt x="1" y="0"/>
                    </a:lnTo>
                    <a:lnTo>
                      <a:pt x="1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3" name="Google Shape;733;p29"/>
              <p:cNvSpPr/>
              <p:nvPr/>
            </p:nvSpPr>
            <p:spPr>
              <a:xfrm>
                <a:off x="1294010" y="1696874"/>
                <a:ext cx="572552" cy="1143436"/>
              </a:xfrm>
              <a:custGeom>
                <a:rect b="b" l="l" r="r" t="t"/>
                <a:pathLst>
                  <a:path extrusionOk="0" h="24469" w="12253">
                    <a:moveTo>
                      <a:pt x="1" y="0"/>
                    </a:moveTo>
                    <a:lnTo>
                      <a:pt x="1" y="24456"/>
                    </a:lnTo>
                    <a:lnTo>
                      <a:pt x="13" y="24468"/>
                    </a:lnTo>
                    <a:lnTo>
                      <a:pt x="12253" y="3262"/>
                    </a:lnTo>
                    <a:lnTo>
                      <a:pt x="11574" y="2870"/>
                    </a:lnTo>
                    <a:lnTo>
                      <a:pt x="10169" y="2179"/>
                    </a:lnTo>
                    <a:lnTo>
                      <a:pt x="8717" y="1584"/>
                    </a:lnTo>
                    <a:lnTo>
                      <a:pt x="7228" y="1072"/>
                    </a:lnTo>
                    <a:lnTo>
                      <a:pt x="5692" y="655"/>
                    </a:lnTo>
                    <a:lnTo>
                      <a:pt x="4109" y="333"/>
                    </a:lnTo>
                    <a:lnTo>
                      <a:pt x="2501" y="119"/>
                    </a:lnTo>
                    <a:lnTo>
                      <a:pt x="858" y="12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D8DF2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4" name="Google Shape;734;p29"/>
              <p:cNvSpPr/>
              <p:nvPr/>
            </p:nvSpPr>
            <p:spPr>
              <a:xfrm>
                <a:off x="1282311" y="1847009"/>
                <a:ext cx="1007131" cy="1005424"/>
              </a:xfrm>
              <a:custGeom>
                <a:rect b="b" l="l" r="r" t="t"/>
                <a:pathLst>
                  <a:path extrusionOk="0" h="21207" w="21243">
                    <a:moveTo>
                      <a:pt x="12253" y="0"/>
                    </a:moveTo>
                    <a:lnTo>
                      <a:pt x="1" y="21206"/>
                    </a:lnTo>
                    <a:lnTo>
                      <a:pt x="1" y="21206"/>
                    </a:lnTo>
                    <a:lnTo>
                      <a:pt x="21242" y="8954"/>
                    </a:lnTo>
                    <a:lnTo>
                      <a:pt x="20826" y="8264"/>
                    </a:lnTo>
                    <a:lnTo>
                      <a:pt x="19933" y="6930"/>
                    </a:lnTo>
                    <a:lnTo>
                      <a:pt x="18956" y="5656"/>
                    </a:lnTo>
                    <a:lnTo>
                      <a:pt x="17897" y="4454"/>
                    </a:lnTo>
                    <a:lnTo>
                      <a:pt x="16765" y="3322"/>
                    </a:lnTo>
                    <a:lnTo>
                      <a:pt x="15551" y="2275"/>
                    </a:lnTo>
                    <a:lnTo>
                      <a:pt x="14277" y="1298"/>
                    </a:lnTo>
                    <a:lnTo>
                      <a:pt x="12943" y="405"/>
                    </a:lnTo>
                    <a:lnTo>
                      <a:pt x="12253" y="0"/>
                    </a:lnTo>
                    <a:close/>
                  </a:path>
                </a:pathLst>
              </a:custGeom>
              <a:solidFill>
                <a:srgbClr val="39B4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5" name="Google Shape;735;p29"/>
              <p:cNvSpPr/>
              <p:nvPr/>
            </p:nvSpPr>
            <p:spPr>
              <a:xfrm>
                <a:off x="1294571" y="2840766"/>
                <a:ext cx="1729" cy="607"/>
              </a:xfrm>
              <a:custGeom>
                <a:rect b="b" l="l" r="r" t="t"/>
                <a:pathLst>
                  <a:path extrusionOk="0" h="13" w="37">
                    <a:moveTo>
                      <a:pt x="1" y="0"/>
                    </a:moveTo>
                    <a:lnTo>
                      <a:pt x="1" y="12"/>
                    </a:lnTo>
                    <a:lnTo>
                      <a:pt x="36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6" name="Google Shape;736;p29"/>
              <p:cNvSpPr/>
              <p:nvPr/>
            </p:nvSpPr>
            <p:spPr>
              <a:xfrm>
                <a:off x="1294010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7" name="Google Shape;737;p29"/>
              <p:cNvSpPr/>
              <p:nvPr/>
            </p:nvSpPr>
            <p:spPr>
              <a:xfrm>
                <a:off x="1294010" y="2841327"/>
                <a:ext cx="607" cy="47"/>
              </a:xfrm>
              <a:custGeom>
                <a:rect b="b" l="l" r="r" t="t"/>
                <a:pathLst>
                  <a:path extrusionOk="0" h="1" w="13">
                    <a:moveTo>
                      <a:pt x="1" y="0"/>
                    </a:moveTo>
                    <a:lnTo>
                      <a:pt x="13" y="0"/>
                    </a:lnTo>
                    <a:lnTo>
                      <a:pt x="13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8" name="Google Shape;738;p29"/>
              <p:cNvSpPr/>
              <p:nvPr/>
            </p:nvSpPr>
            <p:spPr>
              <a:xfrm>
                <a:off x="1294010" y="284076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0"/>
                    </a:moveTo>
                    <a:lnTo>
                      <a:pt x="1" y="0"/>
                    </a:lnTo>
                    <a:lnTo>
                      <a:pt x="1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9" name="Google Shape;739;p29"/>
              <p:cNvSpPr/>
              <p:nvPr/>
            </p:nvSpPr>
            <p:spPr>
              <a:xfrm>
                <a:off x="1294010" y="284020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12"/>
                    </a:moveTo>
                    <a:lnTo>
                      <a:pt x="1" y="0"/>
                    </a:ln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0" name="Google Shape;740;p29"/>
              <p:cNvSpPr/>
              <p:nvPr/>
            </p:nvSpPr>
            <p:spPr>
              <a:xfrm>
                <a:off x="1294010" y="284076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0"/>
                    </a:moveTo>
                    <a:lnTo>
                      <a:pt x="1" y="0"/>
                    </a:lnTo>
                    <a:lnTo>
                      <a:pt x="1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1" name="Google Shape;741;p29"/>
              <p:cNvSpPr/>
              <p:nvPr/>
            </p:nvSpPr>
            <p:spPr>
              <a:xfrm>
                <a:off x="1294010" y="2840766"/>
                <a:ext cx="607" cy="607"/>
              </a:xfrm>
              <a:custGeom>
                <a:rect b="b" l="l" r="r" t="t"/>
                <a:pathLst>
                  <a:path extrusionOk="0" h="13" w="13">
                    <a:moveTo>
                      <a:pt x="1" y="0"/>
                    </a:moveTo>
                    <a:lnTo>
                      <a:pt x="1" y="12"/>
                    </a:lnTo>
                    <a:lnTo>
                      <a:pt x="13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2" name="Google Shape;742;p29"/>
              <p:cNvSpPr/>
              <p:nvPr/>
            </p:nvSpPr>
            <p:spPr>
              <a:xfrm>
                <a:off x="150136" y="2269381"/>
                <a:ext cx="1143936" cy="572022"/>
              </a:xfrm>
              <a:custGeom>
                <a:rect b="b" l="l" r="r" t="t"/>
                <a:pathLst>
                  <a:path extrusionOk="0" h="12241" w="24481">
                    <a:moveTo>
                      <a:pt x="3287" y="0"/>
                    </a:moveTo>
                    <a:lnTo>
                      <a:pt x="2906" y="679"/>
                    </a:lnTo>
                    <a:lnTo>
                      <a:pt x="2203" y="2072"/>
                    </a:lnTo>
                    <a:lnTo>
                      <a:pt x="1596" y="3524"/>
                    </a:lnTo>
                    <a:lnTo>
                      <a:pt x="1084" y="5025"/>
                    </a:lnTo>
                    <a:lnTo>
                      <a:pt x="655" y="6573"/>
                    </a:lnTo>
                    <a:lnTo>
                      <a:pt x="334" y="8144"/>
                    </a:lnTo>
                    <a:lnTo>
                      <a:pt x="120" y="9764"/>
                    </a:lnTo>
                    <a:lnTo>
                      <a:pt x="12" y="11407"/>
                    </a:lnTo>
                    <a:lnTo>
                      <a:pt x="1" y="12240"/>
                    </a:lnTo>
                    <a:lnTo>
                      <a:pt x="24457" y="12240"/>
                    </a:lnTo>
                    <a:lnTo>
                      <a:pt x="24481" y="12228"/>
                    </a:lnTo>
                    <a:lnTo>
                      <a:pt x="3287" y="0"/>
                    </a:lnTo>
                    <a:close/>
                  </a:path>
                </a:pathLst>
              </a:custGeom>
              <a:solidFill>
                <a:srgbClr val="F6921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3" name="Google Shape;743;p29"/>
              <p:cNvSpPr/>
              <p:nvPr/>
            </p:nvSpPr>
            <p:spPr>
              <a:xfrm>
                <a:off x="1292889" y="2840766"/>
                <a:ext cx="1168" cy="607"/>
              </a:xfrm>
              <a:custGeom>
                <a:rect b="b" l="l" r="r" t="t"/>
                <a:pathLst>
                  <a:path extrusionOk="0" h="13" w="25">
                    <a:moveTo>
                      <a:pt x="25" y="0"/>
                    </a:moveTo>
                    <a:lnTo>
                      <a:pt x="1" y="12"/>
                    </a:lnTo>
                    <a:lnTo>
                      <a:pt x="25" y="1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4" name="Google Shape;744;p29"/>
              <p:cNvSpPr/>
              <p:nvPr/>
            </p:nvSpPr>
            <p:spPr>
              <a:xfrm>
                <a:off x="723194" y="1696874"/>
                <a:ext cx="570870" cy="1141754"/>
              </a:xfrm>
              <a:custGeom>
                <a:rect b="b" l="l" r="r" t="t"/>
                <a:pathLst>
                  <a:path extrusionOk="0" h="24433" w="12217">
                    <a:moveTo>
                      <a:pt x="12217" y="0"/>
                    </a:moveTo>
                    <a:lnTo>
                      <a:pt x="11383" y="12"/>
                    </a:lnTo>
                    <a:lnTo>
                      <a:pt x="9740" y="119"/>
                    </a:lnTo>
                    <a:lnTo>
                      <a:pt x="8133" y="333"/>
                    </a:lnTo>
                    <a:lnTo>
                      <a:pt x="6561" y="655"/>
                    </a:lnTo>
                    <a:lnTo>
                      <a:pt x="5013" y="1072"/>
                    </a:lnTo>
                    <a:lnTo>
                      <a:pt x="3525" y="1596"/>
                    </a:lnTo>
                    <a:lnTo>
                      <a:pt x="2072" y="2203"/>
                    </a:lnTo>
                    <a:lnTo>
                      <a:pt x="679" y="2893"/>
                    </a:lnTo>
                    <a:lnTo>
                      <a:pt x="0" y="3274"/>
                    </a:lnTo>
                    <a:lnTo>
                      <a:pt x="12217" y="24433"/>
                    </a:lnTo>
                    <a:lnTo>
                      <a:pt x="12217" y="0"/>
                    </a:lnTo>
                    <a:close/>
                  </a:path>
                </a:pathLst>
              </a:custGeom>
              <a:solidFill>
                <a:srgbClr val="FBED2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5" name="Google Shape;745;p29"/>
              <p:cNvSpPr/>
              <p:nvPr/>
            </p:nvSpPr>
            <p:spPr>
              <a:xfrm>
                <a:off x="303119" y="1849861"/>
                <a:ext cx="990950" cy="990442"/>
              </a:xfrm>
              <a:custGeom>
                <a:rect b="b" l="l" r="r" t="t"/>
                <a:pathLst>
                  <a:path extrusionOk="0" h="21195" w="21207">
                    <a:moveTo>
                      <a:pt x="8979" y="0"/>
                    </a:moveTo>
                    <a:lnTo>
                      <a:pt x="8276" y="405"/>
                    </a:lnTo>
                    <a:lnTo>
                      <a:pt x="6943" y="1298"/>
                    </a:lnTo>
                    <a:lnTo>
                      <a:pt x="5668" y="2275"/>
                    </a:lnTo>
                    <a:lnTo>
                      <a:pt x="4466" y="3334"/>
                    </a:lnTo>
                    <a:lnTo>
                      <a:pt x="3335" y="4465"/>
                    </a:lnTo>
                    <a:lnTo>
                      <a:pt x="2287" y="5668"/>
                    </a:lnTo>
                    <a:lnTo>
                      <a:pt x="1311" y="6930"/>
                    </a:lnTo>
                    <a:lnTo>
                      <a:pt x="406" y="8264"/>
                    </a:lnTo>
                    <a:lnTo>
                      <a:pt x="1" y="8954"/>
                    </a:lnTo>
                    <a:lnTo>
                      <a:pt x="21207" y="21194"/>
                    </a:lnTo>
                    <a:lnTo>
                      <a:pt x="21207" y="21182"/>
                    </a:lnTo>
                    <a:lnTo>
                      <a:pt x="8979" y="0"/>
                    </a:lnTo>
                    <a:close/>
                  </a:path>
                </a:pathLst>
              </a:custGeom>
              <a:solidFill>
                <a:srgbClr val="F9BE3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46" name="Google Shape;746;p29"/>
            <p:cNvSpPr/>
            <p:nvPr/>
          </p:nvSpPr>
          <p:spPr>
            <a:xfrm>
              <a:off x="6411763" y="1971375"/>
              <a:ext cx="257100" cy="257100"/>
            </a:xfrm>
            <a:prstGeom prst="ellipse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29"/>
            <p:cNvSpPr/>
            <p:nvPr/>
          </p:nvSpPr>
          <p:spPr>
            <a:xfrm>
              <a:off x="6667663" y="1971375"/>
              <a:ext cx="257100" cy="257100"/>
            </a:xfrm>
            <a:prstGeom prst="ellipse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29"/>
            <p:cNvSpPr/>
            <p:nvPr/>
          </p:nvSpPr>
          <p:spPr>
            <a:xfrm>
              <a:off x="6893913" y="2090450"/>
              <a:ext cx="257100" cy="257100"/>
            </a:xfrm>
            <a:prstGeom prst="ellipse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49" name="Google Shape;749;p29"/>
          <p:cNvSpPr txBox="1"/>
          <p:nvPr/>
        </p:nvSpPr>
        <p:spPr>
          <a:xfrm>
            <a:off x="3355375" y="1327275"/>
            <a:ext cx="2433300" cy="43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Color Relationships</a:t>
            </a:r>
            <a:endParaRPr b="1" sz="2000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grpSp>
        <p:nvGrpSpPr>
          <p:cNvPr id="750" name="Google Shape;750;p29"/>
          <p:cNvGrpSpPr/>
          <p:nvPr/>
        </p:nvGrpSpPr>
        <p:grpSpPr>
          <a:xfrm>
            <a:off x="465632" y="2025208"/>
            <a:ext cx="1245428" cy="1245193"/>
            <a:chOff x="465632" y="1949008"/>
            <a:chExt cx="1245428" cy="1245193"/>
          </a:xfrm>
        </p:grpSpPr>
        <p:grpSp>
          <p:nvGrpSpPr>
            <p:cNvPr id="751" name="Google Shape;751;p29"/>
            <p:cNvGrpSpPr/>
            <p:nvPr/>
          </p:nvGrpSpPr>
          <p:grpSpPr>
            <a:xfrm>
              <a:off x="465632" y="1949008"/>
              <a:ext cx="1245428" cy="1245193"/>
              <a:chOff x="149575" y="1696874"/>
              <a:chExt cx="2292340" cy="2292328"/>
            </a:xfrm>
          </p:grpSpPr>
          <p:sp>
            <p:nvSpPr>
              <p:cNvPr id="752" name="Google Shape;752;p29"/>
              <p:cNvSpPr/>
              <p:nvPr/>
            </p:nvSpPr>
            <p:spPr>
              <a:xfrm>
                <a:off x="1293449" y="2841327"/>
                <a:ext cx="574234" cy="1147876"/>
              </a:xfrm>
              <a:custGeom>
                <a:rect b="b" l="l" r="r" t="t"/>
                <a:pathLst>
                  <a:path extrusionOk="0" h="24564" w="12289">
                    <a:moveTo>
                      <a:pt x="13" y="0"/>
                    </a:moveTo>
                    <a:lnTo>
                      <a:pt x="1" y="24"/>
                    </a:lnTo>
                    <a:lnTo>
                      <a:pt x="1" y="24564"/>
                    </a:lnTo>
                    <a:lnTo>
                      <a:pt x="25" y="24564"/>
                    </a:lnTo>
                    <a:lnTo>
                      <a:pt x="858" y="24552"/>
                    </a:lnTo>
                    <a:lnTo>
                      <a:pt x="2513" y="24445"/>
                    </a:lnTo>
                    <a:lnTo>
                      <a:pt x="4133" y="24230"/>
                    </a:lnTo>
                    <a:lnTo>
                      <a:pt x="5704" y="23909"/>
                    </a:lnTo>
                    <a:lnTo>
                      <a:pt x="7252" y="23480"/>
                    </a:lnTo>
                    <a:lnTo>
                      <a:pt x="8752" y="22968"/>
                    </a:lnTo>
                    <a:lnTo>
                      <a:pt x="10205" y="22361"/>
                    </a:lnTo>
                    <a:lnTo>
                      <a:pt x="11610" y="21659"/>
                    </a:lnTo>
                    <a:lnTo>
                      <a:pt x="12289" y="21266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662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3" name="Google Shape;753;p29"/>
              <p:cNvSpPr/>
              <p:nvPr/>
            </p:nvSpPr>
            <p:spPr>
              <a:xfrm>
                <a:off x="1294010" y="2841327"/>
                <a:ext cx="47" cy="1122"/>
              </a:xfrm>
              <a:custGeom>
                <a:rect b="b" l="l" r="r" t="t"/>
                <a:pathLst>
                  <a:path extrusionOk="0" h="24" w="1">
                    <a:moveTo>
                      <a:pt x="1" y="24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24"/>
                    </a:lnTo>
                    <a:close/>
                  </a:path>
                </a:pathLst>
              </a:custGeom>
              <a:solidFill>
                <a:srgbClr val="00914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4" name="Google Shape;754;p29"/>
              <p:cNvSpPr/>
              <p:nvPr/>
            </p:nvSpPr>
            <p:spPr>
              <a:xfrm>
                <a:off x="1275880" y="2831140"/>
                <a:ext cx="1166029" cy="583323"/>
              </a:xfrm>
              <a:custGeom>
                <a:rect b="b" l="l" r="r" t="t"/>
                <a:pathLst>
                  <a:path extrusionOk="0" h="12265" w="24517">
                    <a:moveTo>
                      <a:pt x="0" y="0"/>
                    </a:moveTo>
                    <a:lnTo>
                      <a:pt x="21254" y="12264"/>
                    </a:lnTo>
                    <a:lnTo>
                      <a:pt x="21635" y="11585"/>
                    </a:lnTo>
                    <a:lnTo>
                      <a:pt x="22326" y="10180"/>
                    </a:lnTo>
                    <a:lnTo>
                      <a:pt x="22933" y="8728"/>
                    </a:lnTo>
                    <a:lnTo>
                      <a:pt x="23445" y="7239"/>
                    </a:lnTo>
                    <a:lnTo>
                      <a:pt x="23862" y="5692"/>
                    </a:lnTo>
                    <a:lnTo>
                      <a:pt x="24183" y="4120"/>
                    </a:lnTo>
                    <a:lnTo>
                      <a:pt x="24397" y="2513"/>
                    </a:lnTo>
                    <a:lnTo>
                      <a:pt x="24505" y="869"/>
                    </a:lnTo>
                    <a:lnTo>
                      <a:pt x="24516" y="36"/>
                    </a:lnTo>
                    <a:lnTo>
                      <a:pt x="24516" y="0"/>
                    </a:lnTo>
                    <a:close/>
                  </a:path>
                </a:pathLst>
              </a:custGeom>
              <a:solidFill>
                <a:srgbClr val="1D65A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5" name="Google Shape;755;p29"/>
              <p:cNvSpPr/>
              <p:nvPr/>
            </p:nvSpPr>
            <p:spPr>
              <a:xfrm>
                <a:off x="1284010" y="2830761"/>
                <a:ext cx="1004901" cy="1005420"/>
              </a:xfrm>
              <a:custGeom>
                <a:rect b="b" l="l" r="r" t="t"/>
                <a:pathLst>
                  <a:path extrusionOk="0" h="21290" w="21279">
                    <a:moveTo>
                      <a:pt x="1" y="0"/>
                    </a:moveTo>
                    <a:lnTo>
                      <a:pt x="1" y="24"/>
                    </a:lnTo>
                    <a:lnTo>
                      <a:pt x="13" y="24"/>
                    </a:lnTo>
                    <a:lnTo>
                      <a:pt x="15" y="26"/>
                    </a:lnTo>
                    <a:lnTo>
                      <a:pt x="15" y="26"/>
                    </a:lnTo>
                    <a:lnTo>
                      <a:pt x="1" y="0"/>
                    </a:lnTo>
                    <a:close/>
                    <a:moveTo>
                      <a:pt x="15" y="26"/>
                    </a:moveTo>
                    <a:lnTo>
                      <a:pt x="12288" y="21289"/>
                    </a:lnTo>
                    <a:lnTo>
                      <a:pt x="12979" y="20873"/>
                    </a:lnTo>
                    <a:lnTo>
                      <a:pt x="14313" y="19980"/>
                    </a:lnTo>
                    <a:lnTo>
                      <a:pt x="15599" y="19003"/>
                    </a:lnTo>
                    <a:lnTo>
                      <a:pt x="16801" y="17932"/>
                    </a:lnTo>
                    <a:lnTo>
                      <a:pt x="17932" y="16801"/>
                    </a:lnTo>
                    <a:lnTo>
                      <a:pt x="18992" y="15598"/>
                    </a:lnTo>
                    <a:lnTo>
                      <a:pt x="19968" y="14312"/>
                    </a:lnTo>
                    <a:lnTo>
                      <a:pt x="20861" y="12979"/>
                    </a:lnTo>
                    <a:lnTo>
                      <a:pt x="21278" y="12288"/>
                    </a:lnTo>
                    <a:lnTo>
                      <a:pt x="15" y="26"/>
                    </a:lnTo>
                    <a:close/>
                  </a:path>
                </a:pathLst>
              </a:custGeom>
              <a:solidFill>
                <a:srgbClr val="2E319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6" name="Google Shape;756;p29"/>
              <p:cNvSpPr/>
              <p:nvPr/>
            </p:nvSpPr>
            <p:spPr>
              <a:xfrm>
                <a:off x="149575" y="2841327"/>
                <a:ext cx="1143375" cy="572583"/>
              </a:xfrm>
              <a:custGeom>
                <a:rect b="b" l="l" r="r" t="t"/>
                <a:pathLst>
                  <a:path extrusionOk="0" h="12253" w="24469">
                    <a:moveTo>
                      <a:pt x="1" y="0"/>
                    </a:moveTo>
                    <a:lnTo>
                      <a:pt x="1" y="36"/>
                    </a:lnTo>
                    <a:lnTo>
                      <a:pt x="1" y="869"/>
                    </a:lnTo>
                    <a:lnTo>
                      <a:pt x="120" y="2501"/>
                    </a:lnTo>
                    <a:lnTo>
                      <a:pt x="334" y="4120"/>
                    </a:lnTo>
                    <a:lnTo>
                      <a:pt x="644" y="5692"/>
                    </a:lnTo>
                    <a:lnTo>
                      <a:pt x="1060" y="7228"/>
                    </a:lnTo>
                    <a:lnTo>
                      <a:pt x="1572" y="8716"/>
                    </a:lnTo>
                    <a:lnTo>
                      <a:pt x="2180" y="10169"/>
                    </a:lnTo>
                    <a:lnTo>
                      <a:pt x="2870" y="11574"/>
                    </a:lnTo>
                    <a:lnTo>
                      <a:pt x="3251" y="12252"/>
                    </a:lnTo>
                    <a:lnTo>
                      <a:pt x="24469" y="0"/>
                    </a:lnTo>
                    <a:close/>
                  </a:path>
                </a:pathLst>
              </a:custGeom>
              <a:solidFill>
                <a:srgbClr val="F05A2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7" name="Google Shape;757;p29"/>
              <p:cNvSpPr/>
              <p:nvPr/>
            </p:nvSpPr>
            <p:spPr>
              <a:xfrm>
                <a:off x="720951" y="2842402"/>
                <a:ext cx="573113" cy="1146801"/>
              </a:xfrm>
              <a:custGeom>
                <a:rect b="b" l="l" r="r" t="t"/>
                <a:pathLst>
                  <a:path extrusionOk="0" h="24541" w="12265">
                    <a:moveTo>
                      <a:pt x="12265" y="1"/>
                    </a:moveTo>
                    <a:lnTo>
                      <a:pt x="1" y="21231"/>
                    </a:lnTo>
                    <a:lnTo>
                      <a:pt x="680" y="21624"/>
                    </a:lnTo>
                    <a:lnTo>
                      <a:pt x="2085" y="22326"/>
                    </a:lnTo>
                    <a:lnTo>
                      <a:pt x="3537" y="22933"/>
                    </a:lnTo>
                    <a:lnTo>
                      <a:pt x="5037" y="23445"/>
                    </a:lnTo>
                    <a:lnTo>
                      <a:pt x="6585" y="23874"/>
                    </a:lnTo>
                    <a:lnTo>
                      <a:pt x="8169" y="24195"/>
                    </a:lnTo>
                    <a:lnTo>
                      <a:pt x="9788" y="24410"/>
                    </a:lnTo>
                    <a:lnTo>
                      <a:pt x="11431" y="24529"/>
                    </a:lnTo>
                    <a:lnTo>
                      <a:pt x="12265" y="24541"/>
                    </a:lnTo>
                    <a:lnTo>
                      <a:pt x="12265" y="1"/>
                    </a:lnTo>
                    <a:close/>
                  </a:path>
                </a:pathLst>
              </a:custGeom>
              <a:solidFill>
                <a:srgbClr val="D314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8" name="Google Shape;758;p29"/>
              <p:cNvSpPr/>
              <p:nvPr/>
            </p:nvSpPr>
            <p:spPr>
              <a:xfrm>
                <a:off x="301484" y="2841327"/>
                <a:ext cx="992586" cy="993199"/>
              </a:xfrm>
              <a:custGeom>
                <a:rect b="b" l="l" r="r" t="t"/>
                <a:pathLst>
                  <a:path extrusionOk="0" h="21254" w="21242">
                    <a:moveTo>
                      <a:pt x="21218" y="0"/>
                    </a:moveTo>
                    <a:lnTo>
                      <a:pt x="0" y="12252"/>
                    </a:lnTo>
                    <a:lnTo>
                      <a:pt x="417" y="12943"/>
                    </a:lnTo>
                    <a:lnTo>
                      <a:pt x="1310" y="14288"/>
                    </a:lnTo>
                    <a:lnTo>
                      <a:pt x="2286" y="15562"/>
                    </a:lnTo>
                    <a:lnTo>
                      <a:pt x="3334" y="16777"/>
                    </a:lnTo>
                    <a:lnTo>
                      <a:pt x="4477" y="17908"/>
                    </a:lnTo>
                    <a:lnTo>
                      <a:pt x="5680" y="18968"/>
                    </a:lnTo>
                    <a:lnTo>
                      <a:pt x="6954" y="19944"/>
                    </a:lnTo>
                    <a:lnTo>
                      <a:pt x="8287" y="20849"/>
                    </a:lnTo>
                    <a:lnTo>
                      <a:pt x="8978" y="21254"/>
                    </a:lnTo>
                    <a:lnTo>
                      <a:pt x="21242" y="24"/>
                    </a:lnTo>
                    <a:lnTo>
                      <a:pt x="21242" y="0"/>
                    </a:lnTo>
                    <a:close/>
                  </a:path>
                </a:pathLst>
              </a:custGeom>
              <a:solidFill>
                <a:srgbClr val="EC1C2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9" name="Google Shape;759;p29"/>
              <p:cNvSpPr/>
              <p:nvPr/>
            </p:nvSpPr>
            <p:spPr>
              <a:xfrm>
                <a:off x="1294571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0" name="Google Shape;760;p29"/>
              <p:cNvSpPr/>
              <p:nvPr/>
            </p:nvSpPr>
            <p:spPr>
              <a:xfrm>
                <a:off x="1294571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1" name="Google Shape;761;p29"/>
              <p:cNvSpPr/>
              <p:nvPr/>
            </p:nvSpPr>
            <p:spPr>
              <a:xfrm>
                <a:off x="1294571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2" name="Google Shape;762;p29"/>
              <p:cNvSpPr/>
              <p:nvPr/>
            </p:nvSpPr>
            <p:spPr>
              <a:xfrm>
                <a:off x="1294571" y="284020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12"/>
                    </a:moveTo>
                    <a:lnTo>
                      <a:pt x="1" y="0"/>
                    </a:ln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3" name="Google Shape;763;p29"/>
              <p:cNvSpPr/>
              <p:nvPr/>
            </p:nvSpPr>
            <p:spPr>
              <a:xfrm>
                <a:off x="1294571" y="284020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12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4" name="Google Shape;764;p29"/>
              <p:cNvSpPr/>
              <p:nvPr/>
            </p:nvSpPr>
            <p:spPr>
              <a:xfrm>
                <a:off x="1294010" y="2840206"/>
                <a:ext cx="607" cy="607"/>
              </a:xfrm>
              <a:custGeom>
                <a:rect b="b" l="l" r="r" t="t"/>
                <a:pathLst>
                  <a:path extrusionOk="0" h="13" w="13">
                    <a:moveTo>
                      <a:pt x="1" y="0"/>
                    </a:moveTo>
                    <a:lnTo>
                      <a:pt x="13" y="12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5" name="Google Shape;765;p29"/>
              <p:cNvSpPr/>
              <p:nvPr/>
            </p:nvSpPr>
            <p:spPr>
              <a:xfrm>
                <a:off x="1294010" y="2839645"/>
                <a:ext cx="607" cy="607"/>
              </a:xfrm>
              <a:custGeom>
                <a:rect b="b" l="l" r="r" t="t"/>
                <a:pathLst>
                  <a:path extrusionOk="0" h="13" w="13">
                    <a:moveTo>
                      <a:pt x="1" y="0"/>
                    </a:moveTo>
                    <a:lnTo>
                      <a:pt x="1" y="12"/>
                    </a:lnTo>
                    <a:lnTo>
                      <a:pt x="13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6" name="Google Shape;766;p29"/>
              <p:cNvSpPr/>
              <p:nvPr/>
            </p:nvSpPr>
            <p:spPr>
              <a:xfrm>
                <a:off x="1294010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7" name="Google Shape;767;p29"/>
              <p:cNvSpPr/>
              <p:nvPr/>
            </p:nvSpPr>
            <p:spPr>
              <a:xfrm>
                <a:off x="1294571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8" name="Google Shape;768;p29"/>
              <p:cNvSpPr/>
              <p:nvPr/>
            </p:nvSpPr>
            <p:spPr>
              <a:xfrm>
                <a:off x="1294010" y="2840206"/>
                <a:ext cx="607" cy="607"/>
              </a:xfrm>
              <a:custGeom>
                <a:rect b="b" l="l" r="r" t="t"/>
                <a:pathLst>
                  <a:path extrusionOk="0" h="13" w="13">
                    <a:moveTo>
                      <a:pt x="1" y="0"/>
                    </a:moveTo>
                    <a:lnTo>
                      <a:pt x="1" y="12"/>
                    </a:lnTo>
                    <a:lnTo>
                      <a:pt x="13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9" name="Google Shape;769;p29"/>
              <p:cNvSpPr/>
              <p:nvPr/>
            </p:nvSpPr>
            <p:spPr>
              <a:xfrm>
                <a:off x="1294010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0" name="Google Shape;770;p29"/>
              <p:cNvSpPr/>
              <p:nvPr/>
            </p:nvSpPr>
            <p:spPr>
              <a:xfrm>
                <a:off x="1294010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1" name="Google Shape;771;p29"/>
              <p:cNvSpPr/>
              <p:nvPr/>
            </p:nvSpPr>
            <p:spPr>
              <a:xfrm>
                <a:off x="1294010" y="2840766"/>
                <a:ext cx="607" cy="607"/>
              </a:xfrm>
              <a:custGeom>
                <a:rect b="b" l="l" r="r" t="t"/>
                <a:pathLst>
                  <a:path extrusionOk="0" h="13" w="13">
                    <a:moveTo>
                      <a:pt x="1" y="0"/>
                    </a:moveTo>
                    <a:lnTo>
                      <a:pt x="13" y="12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2" name="Google Shape;772;p29"/>
              <p:cNvSpPr/>
              <p:nvPr/>
            </p:nvSpPr>
            <p:spPr>
              <a:xfrm>
                <a:off x="1294010" y="2840766"/>
                <a:ext cx="607" cy="47"/>
              </a:xfrm>
              <a:custGeom>
                <a:rect b="b" l="l" r="r" t="t"/>
                <a:pathLst>
                  <a:path extrusionOk="0" h="1" w="13">
                    <a:moveTo>
                      <a:pt x="1" y="0"/>
                    </a:moveTo>
                    <a:lnTo>
                      <a:pt x="1" y="0"/>
                    </a:lnTo>
                    <a:lnTo>
                      <a:pt x="13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3" name="Google Shape;773;p29"/>
              <p:cNvSpPr/>
              <p:nvPr/>
            </p:nvSpPr>
            <p:spPr>
              <a:xfrm>
                <a:off x="1294010" y="2840766"/>
                <a:ext cx="607" cy="47"/>
              </a:xfrm>
              <a:custGeom>
                <a:rect b="b" l="l" r="r" t="t"/>
                <a:pathLst>
                  <a:path extrusionOk="0" h="1" w="13">
                    <a:moveTo>
                      <a:pt x="13" y="0"/>
                    </a:moveTo>
                    <a:lnTo>
                      <a:pt x="13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4" name="Google Shape;774;p29"/>
              <p:cNvSpPr/>
              <p:nvPr/>
            </p:nvSpPr>
            <p:spPr>
              <a:xfrm>
                <a:off x="1294010" y="284020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12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5" name="Google Shape;775;p29"/>
              <p:cNvSpPr/>
              <p:nvPr/>
            </p:nvSpPr>
            <p:spPr>
              <a:xfrm>
                <a:off x="1293448" y="2268260"/>
                <a:ext cx="1148467" cy="573695"/>
              </a:xfrm>
              <a:custGeom>
                <a:rect b="b" l="l" r="r" t="t"/>
                <a:pathLst>
                  <a:path extrusionOk="0" h="12265" w="24553">
                    <a:moveTo>
                      <a:pt x="21242" y="0"/>
                    </a:moveTo>
                    <a:lnTo>
                      <a:pt x="1" y="12264"/>
                    </a:lnTo>
                    <a:lnTo>
                      <a:pt x="24552" y="12264"/>
                    </a:lnTo>
                    <a:lnTo>
                      <a:pt x="24541" y="11431"/>
                    </a:lnTo>
                    <a:lnTo>
                      <a:pt x="24421" y="9788"/>
                    </a:lnTo>
                    <a:lnTo>
                      <a:pt x="24207" y="8168"/>
                    </a:lnTo>
                    <a:lnTo>
                      <a:pt x="23886" y="6585"/>
                    </a:lnTo>
                    <a:lnTo>
                      <a:pt x="23457" y="5049"/>
                    </a:lnTo>
                    <a:lnTo>
                      <a:pt x="22945" y="3537"/>
                    </a:lnTo>
                    <a:lnTo>
                      <a:pt x="22326" y="2084"/>
                    </a:lnTo>
                    <a:lnTo>
                      <a:pt x="21623" y="679"/>
                    </a:lnTo>
                    <a:lnTo>
                      <a:pt x="21242" y="0"/>
                    </a:lnTo>
                    <a:close/>
                  </a:path>
                </a:pathLst>
              </a:custGeom>
              <a:solidFill>
                <a:srgbClr val="00A8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6" name="Google Shape;776;p29"/>
              <p:cNvSpPr/>
              <p:nvPr/>
            </p:nvSpPr>
            <p:spPr>
              <a:xfrm>
                <a:off x="1294571" y="284076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12"/>
                    </a:moveTo>
                    <a:lnTo>
                      <a:pt x="1" y="12"/>
                    </a:lnTo>
                    <a:lnTo>
                      <a:pt x="1" y="0"/>
                    </a:ln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7" name="Google Shape;777;p29"/>
              <p:cNvSpPr/>
              <p:nvPr/>
            </p:nvSpPr>
            <p:spPr>
              <a:xfrm>
                <a:off x="1294571" y="284076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0"/>
                    </a:moveTo>
                    <a:lnTo>
                      <a:pt x="1" y="0"/>
                    </a:lnTo>
                    <a:lnTo>
                      <a:pt x="1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8" name="Google Shape;778;p29"/>
              <p:cNvSpPr/>
              <p:nvPr/>
            </p:nvSpPr>
            <p:spPr>
              <a:xfrm>
                <a:off x="1294010" y="1696874"/>
                <a:ext cx="572552" cy="1143436"/>
              </a:xfrm>
              <a:custGeom>
                <a:rect b="b" l="l" r="r" t="t"/>
                <a:pathLst>
                  <a:path extrusionOk="0" h="24469" w="12253">
                    <a:moveTo>
                      <a:pt x="1" y="0"/>
                    </a:moveTo>
                    <a:lnTo>
                      <a:pt x="1" y="24456"/>
                    </a:lnTo>
                    <a:lnTo>
                      <a:pt x="13" y="24468"/>
                    </a:lnTo>
                    <a:lnTo>
                      <a:pt x="12253" y="3262"/>
                    </a:lnTo>
                    <a:lnTo>
                      <a:pt x="11574" y="2870"/>
                    </a:lnTo>
                    <a:lnTo>
                      <a:pt x="10169" y="2179"/>
                    </a:lnTo>
                    <a:lnTo>
                      <a:pt x="8717" y="1584"/>
                    </a:lnTo>
                    <a:lnTo>
                      <a:pt x="7228" y="1072"/>
                    </a:lnTo>
                    <a:lnTo>
                      <a:pt x="5692" y="655"/>
                    </a:lnTo>
                    <a:lnTo>
                      <a:pt x="4109" y="333"/>
                    </a:lnTo>
                    <a:lnTo>
                      <a:pt x="2501" y="119"/>
                    </a:lnTo>
                    <a:lnTo>
                      <a:pt x="858" y="12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D8DF2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9" name="Google Shape;779;p29"/>
              <p:cNvSpPr/>
              <p:nvPr/>
            </p:nvSpPr>
            <p:spPr>
              <a:xfrm>
                <a:off x="1282311" y="1847009"/>
                <a:ext cx="1007131" cy="1005424"/>
              </a:xfrm>
              <a:custGeom>
                <a:rect b="b" l="l" r="r" t="t"/>
                <a:pathLst>
                  <a:path extrusionOk="0" h="21207" w="21243">
                    <a:moveTo>
                      <a:pt x="12253" y="0"/>
                    </a:moveTo>
                    <a:lnTo>
                      <a:pt x="1" y="21206"/>
                    </a:lnTo>
                    <a:lnTo>
                      <a:pt x="1" y="21206"/>
                    </a:lnTo>
                    <a:lnTo>
                      <a:pt x="21242" y="8954"/>
                    </a:lnTo>
                    <a:lnTo>
                      <a:pt x="20826" y="8264"/>
                    </a:lnTo>
                    <a:lnTo>
                      <a:pt x="19933" y="6930"/>
                    </a:lnTo>
                    <a:lnTo>
                      <a:pt x="18956" y="5656"/>
                    </a:lnTo>
                    <a:lnTo>
                      <a:pt x="17897" y="4454"/>
                    </a:lnTo>
                    <a:lnTo>
                      <a:pt x="16765" y="3322"/>
                    </a:lnTo>
                    <a:lnTo>
                      <a:pt x="15551" y="2275"/>
                    </a:lnTo>
                    <a:lnTo>
                      <a:pt x="14277" y="1298"/>
                    </a:lnTo>
                    <a:lnTo>
                      <a:pt x="12943" y="405"/>
                    </a:lnTo>
                    <a:lnTo>
                      <a:pt x="12253" y="0"/>
                    </a:lnTo>
                    <a:close/>
                  </a:path>
                </a:pathLst>
              </a:custGeom>
              <a:solidFill>
                <a:srgbClr val="39B4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0" name="Google Shape;780;p29"/>
              <p:cNvSpPr/>
              <p:nvPr/>
            </p:nvSpPr>
            <p:spPr>
              <a:xfrm>
                <a:off x="1294571" y="2840766"/>
                <a:ext cx="1729" cy="607"/>
              </a:xfrm>
              <a:custGeom>
                <a:rect b="b" l="l" r="r" t="t"/>
                <a:pathLst>
                  <a:path extrusionOk="0" h="13" w="37">
                    <a:moveTo>
                      <a:pt x="1" y="0"/>
                    </a:moveTo>
                    <a:lnTo>
                      <a:pt x="1" y="12"/>
                    </a:lnTo>
                    <a:lnTo>
                      <a:pt x="36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1" name="Google Shape;781;p29"/>
              <p:cNvSpPr/>
              <p:nvPr/>
            </p:nvSpPr>
            <p:spPr>
              <a:xfrm>
                <a:off x="1294010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2" name="Google Shape;782;p29"/>
              <p:cNvSpPr/>
              <p:nvPr/>
            </p:nvSpPr>
            <p:spPr>
              <a:xfrm>
                <a:off x="1294010" y="2841327"/>
                <a:ext cx="607" cy="47"/>
              </a:xfrm>
              <a:custGeom>
                <a:rect b="b" l="l" r="r" t="t"/>
                <a:pathLst>
                  <a:path extrusionOk="0" h="1" w="13">
                    <a:moveTo>
                      <a:pt x="1" y="0"/>
                    </a:moveTo>
                    <a:lnTo>
                      <a:pt x="13" y="0"/>
                    </a:lnTo>
                    <a:lnTo>
                      <a:pt x="13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3" name="Google Shape;783;p29"/>
              <p:cNvSpPr/>
              <p:nvPr/>
            </p:nvSpPr>
            <p:spPr>
              <a:xfrm>
                <a:off x="1294010" y="284076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0"/>
                    </a:moveTo>
                    <a:lnTo>
                      <a:pt x="1" y="0"/>
                    </a:lnTo>
                    <a:lnTo>
                      <a:pt x="1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4" name="Google Shape;784;p29"/>
              <p:cNvSpPr/>
              <p:nvPr/>
            </p:nvSpPr>
            <p:spPr>
              <a:xfrm>
                <a:off x="1294010" y="284020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12"/>
                    </a:moveTo>
                    <a:lnTo>
                      <a:pt x="1" y="0"/>
                    </a:ln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5" name="Google Shape;785;p29"/>
              <p:cNvSpPr/>
              <p:nvPr/>
            </p:nvSpPr>
            <p:spPr>
              <a:xfrm>
                <a:off x="1294010" y="284076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0"/>
                    </a:moveTo>
                    <a:lnTo>
                      <a:pt x="1" y="0"/>
                    </a:lnTo>
                    <a:lnTo>
                      <a:pt x="1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6" name="Google Shape;786;p29"/>
              <p:cNvSpPr/>
              <p:nvPr/>
            </p:nvSpPr>
            <p:spPr>
              <a:xfrm>
                <a:off x="1294010" y="2840766"/>
                <a:ext cx="607" cy="607"/>
              </a:xfrm>
              <a:custGeom>
                <a:rect b="b" l="l" r="r" t="t"/>
                <a:pathLst>
                  <a:path extrusionOk="0" h="13" w="13">
                    <a:moveTo>
                      <a:pt x="1" y="0"/>
                    </a:moveTo>
                    <a:lnTo>
                      <a:pt x="1" y="12"/>
                    </a:lnTo>
                    <a:lnTo>
                      <a:pt x="13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7" name="Google Shape;787;p29"/>
              <p:cNvSpPr/>
              <p:nvPr/>
            </p:nvSpPr>
            <p:spPr>
              <a:xfrm>
                <a:off x="150136" y="2269381"/>
                <a:ext cx="1143936" cy="572022"/>
              </a:xfrm>
              <a:custGeom>
                <a:rect b="b" l="l" r="r" t="t"/>
                <a:pathLst>
                  <a:path extrusionOk="0" h="12241" w="24481">
                    <a:moveTo>
                      <a:pt x="3287" y="0"/>
                    </a:moveTo>
                    <a:lnTo>
                      <a:pt x="2906" y="679"/>
                    </a:lnTo>
                    <a:lnTo>
                      <a:pt x="2203" y="2072"/>
                    </a:lnTo>
                    <a:lnTo>
                      <a:pt x="1596" y="3524"/>
                    </a:lnTo>
                    <a:lnTo>
                      <a:pt x="1084" y="5025"/>
                    </a:lnTo>
                    <a:lnTo>
                      <a:pt x="655" y="6573"/>
                    </a:lnTo>
                    <a:lnTo>
                      <a:pt x="334" y="8144"/>
                    </a:lnTo>
                    <a:lnTo>
                      <a:pt x="120" y="9764"/>
                    </a:lnTo>
                    <a:lnTo>
                      <a:pt x="12" y="11407"/>
                    </a:lnTo>
                    <a:lnTo>
                      <a:pt x="1" y="12240"/>
                    </a:lnTo>
                    <a:lnTo>
                      <a:pt x="24457" y="12240"/>
                    </a:lnTo>
                    <a:lnTo>
                      <a:pt x="24481" y="12228"/>
                    </a:lnTo>
                    <a:lnTo>
                      <a:pt x="3287" y="0"/>
                    </a:lnTo>
                    <a:close/>
                  </a:path>
                </a:pathLst>
              </a:custGeom>
              <a:solidFill>
                <a:srgbClr val="F6921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8" name="Google Shape;788;p29"/>
              <p:cNvSpPr/>
              <p:nvPr/>
            </p:nvSpPr>
            <p:spPr>
              <a:xfrm>
                <a:off x="1292889" y="2840766"/>
                <a:ext cx="1168" cy="607"/>
              </a:xfrm>
              <a:custGeom>
                <a:rect b="b" l="l" r="r" t="t"/>
                <a:pathLst>
                  <a:path extrusionOk="0" h="13" w="25">
                    <a:moveTo>
                      <a:pt x="25" y="0"/>
                    </a:moveTo>
                    <a:lnTo>
                      <a:pt x="1" y="12"/>
                    </a:lnTo>
                    <a:lnTo>
                      <a:pt x="25" y="1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9" name="Google Shape;789;p29"/>
              <p:cNvSpPr/>
              <p:nvPr/>
            </p:nvSpPr>
            <p:spPr>
              <a:xfrm>
                <a:off x="723194" y="1696874"/>
                <a:ext cx="570870" cy="1141754"/>
              </a:xfrm>
              <a:custGeom>
                <a:rect b="b" l="l" r="r" t="t"/>
                <a:pathLst>
                  <a:path extrusionOk="0" h="24433" w="12217">
                    <a:moveTo>
                      <a:pt x="12217" y="0"/>
                    </a:moveTo>
                    <a:lnTo>
                      <a:pt x="11383" y="12"/>
                    </a:lnTo>
                    <a:lnTo>
                      <a:pt x="9740" y="119"/>
                    </a:lnTo>
                    <a:lnTo>
                      <a:pt x="8133" y="333"/>
                    </a:lnTo>
                    <a:lnTo>
                      <a:pt x="6561" y="655"/>
                    </a:lnTo>
                    <a:lnTo>
                      <a:pt x="5013" y="1072"/>
                    </a:lnTo>
                    <a:lnTo>
                      <a:pt x="3525" y="1596"/>
                    </a:lnTo>
                    <a:lnTo>
                      <a:pt x="2072" y="2203"/>
                    </a:lnTo>
                    <a:lnTo>
                      <a:pt x="679" y="2893"/>
                    </a:lnTo>
                    <a:lnTo>
                      <a:pt x="0" y="3274"/>
                    </a:lnTo>
                    <a:lnTo>
                      <a:pt x="12217" y="24433"/>
                    </a:lnTo>
                    <a:lnTo>
                      <a:pt x="12217" y="0"/>
                    </a:lnTo>
                    <a:close/>
                  </a:path>
                </a:pathLst>
              </a:custGeom>
              <a:solidFill>
                <a:srgbClr val="FBED2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0" name="Google Shape;790;p29"/>
              <p:cNvSpPr/>
              <p:nvPr/>
            </p:nvSpPr>
            <p:spPr>
              <a:xfrm>
                <a:off x="303119" y="1849861"/>
                <a:ext cx="990950" cy="990442"/>
              </a:xfrm>
              <a:custGeom>
                <a:rect b="b" l="l" r="r" t="t"/>
                <a:pathLst>
                  <a:path extrusionOk="0" h="21195" w="21207">
                    <a:moveTo>
                      <a:pt x="8979" y="0"/>
                    </a:moveTo>
                    <a:lnTo>
                      <a:pt x="8276" y="405"/>
                    </a:lnTo>
                    <a:lnTo>
                      <a:pt x="6943" y="1298"/>
                    </a:lnTo>
                    <a:lnTo>
                      <a:pt x="5668" y="2275"/>
                    </a:lnTo>
                    <a:lnTo>
                      <a:pt x="4466" y="3334"/>
                    </a:lnTo>
                    <a:lnTo>
                      <a:pt x="3335" y="4465"/>
                    </a:lnTo>
                    <a:lnTo>
                      <a:pt x="2287" y="5668"/>
                    </a:lnTo>
                    <a:lnTo>
                      <a:pt x="1311" y="6930"/>
                    </a:lnTo>
                    <a:lnTo>
                      <a:pt x="406" y="8264"/>
                    </a:lnTo>
                    <a:lnTo>
                      <a:pt x="1" y="8954"/>
                    </a:lnTo>
                    <a:lnTo>
                      <a:pt x="21207" y="21194"/>
                    </a:lnTo>
                    <a:lnTo>
                      <a:pt x="21207" y="21182"/>
                    </a:lnTo>
                    <a:lnTo>
                      <a:pt x="8979" y="0"/>
                    </a:lnTo>
                    <a:close/>
                  </a:path>
                </a:pathLst>
              </a:custGeom>
              <a:solidFill>
                <a:srgbClr val="F9BE3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91" name="Google Shape;791;p29"/>
            <p:cNvSpPr/>
            <p:nvPr/>
          </p:nvSpPr>
          <p:spPr>
            <a:xfrm>
              <a:off x="832400" y="1959500"/>
              <a:ext cx="257100" cy="257100"/>
            </a:xfrm>
            <a:prstGeom prst="ellipse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29"/>
            <p:cNvSpPr/>
            <p:nvPr/>
          </p:nvSpPr>
          <p:spPr>
            <a:xfrm>
              <a:off x="1439600" y="2571575"/>
              <a:ext cx="257100" cy="257100"/>
            </a:xfrm>
            <a:prstGeom prst="ellipse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3" name="Google Shape;793;p29"/>
            <p:cNvSpPr/>
            <p:nvPr/>
          </p:nvSpPr>
          <p:spPr>
            <a:xfrm>
              <a:off x="613300" y="2793025"/>
              <a:ext cx="257100" cy="257100"/>
            </a:xfrm>
            <a:prstGeom prst="ellipse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794" name="Google Shape;794;p29"/>
            <p:cNvCxnSpPr>
              <a:stCxn id="791" idx="5"/>
              <a:endCxn id="792" idx="1"/>
            </p:cNvCxnSpPr>
            <p:nvPr/>
          </p:nvCxnSpPr>
          <p:spPr>
            <a:xfrm>
              <a:off x="1051849" y="2178949"/>
              <a:ext cx="425400" cy="4302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95" name="Google Shape;795;p29"/>
            <p:cNvCxnSpPr>
              <a:stCxn id="792" idx="3"/>
              <a:endCxn id="793" idx="6"/>
            </p:cNvCxnSpPr>
            <p:nvPr/>
          </p:nvCxnSpPr>
          <p:spPr>
            <a:xfrm flipH="1">
              <a:off x="870351" y="2791024"/>
              <a:ext cx="606900" cy="1305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96" name="Google Shape;796;p29"/>
            <p:cNvCxnSpPr>
              <a:stCxn id="791" idx="3"/>
              <a:endCxn id="793" idx="0"/>
            </p:cNvCxnSpPr>
            <p:nvPr/>
          </p:nvCxnSpPr>
          <p:spPr>
            <a:xfrm flipH="1">
              <a:off x="741951" y="2178949"/>
              <a:ext cx="128100" cy="614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97" name="Google Shape;797;p29"/>
          <p:cNvGrpSpPr/>
          <p:nvPr/>
        </p:nvGrpSpPr>
        <p:grpSpPr>
          <a:xfrm>
            <a:off x="1848722" y="2007268"/>
            <a:ext cx="1268724" cy="1279135"/>
            <a:chOff x="1848722" y="1931068"/>
            <a:chExt cx="1268724" cy="1279135"/>
          </a:xfrm>
        </p:grpSpPr>
        <p:grpSp>
          <p:nvGrpSpPr>
            <p:cNvPr id="798" name="Google Shape;798;p29"/>
            <p:cNvGrpSpPr/>
            <p:nvPr/>
          </p:nvGrpSpPr>
          <p:grpSpPr>
            <a:xfrm>
              <a:off x="1860744" y="1949008"/>
              <a:ext cx="1245428" cy="1245193"/>
              <a:chOff x="149575" y="1696874"/>
              <a:chExt cx="2292340" cy="2292328"/>
            </a:xfrm>
          </p:grpSpPr>
          <p:sp>
            <p:nvSpPr>
              <p:cNvPr id="799" name="Google Shape;799;p29"/>
              <p:cNvSpPr/>
              <p:nvPr/>
            </p:nvSpPr>
            <p:spPr>
              <a:xfrm>
                <a:off x="1293449" y="2841327"/>
                <a:ext cx="574234" cy="1147876"/>
              </a:xfrm>
              <a:custGeom>
                <a:rect b="b" l="l" r="r" t="t"/>
                <a:pathLst>
                  <a:path extrusionOk="0" h="24564" w="12289">
                    <a:moveTo>
                      <a:pt x="13" y="0"/>
                    </a:moveTo>
                    <a:lnTo>
                      <a:pt x="1" y="24"/>
                    </a:lnTo>
                    <a:lnTo>
                      <a:pt x="1" y="24564"/>
                    </a:lnTo>
                    <a:lnTo>
                      <a:pt x="25" y="24564"/>
                    </a:lnTo>
                    <a:lnTo>
                      <a:pt x="858" y="24552"/>
                    </a:lnTo>
                    <a:lnTo>
                      <a:pt x="2513" y="24445"/>
                    </a:lnTo>
                    <a:lnTo>
                      <a:pt x="4133" y="24230"/>
                    </a:lnTo>
                    <a:lnTo>
                      <a:pt x="5704" y="23909"/>
                    </a:lnTo>
                    <a:lnTo>
                      <a:pt x="7252" y="23480"/>
                    </a:lnTo>
                    <a:lnTo>
                      <a:pt x="8752" y="22968"/>
                    </a:lnTo>
                    <a:lnTo>
                      <a:pt x="10205" y="22361"/>
                    </a:lnTo>
                    <a:lnTo>
                      <a:pt x="11610" y="21659"/>
                    </a:lnTo>
                    <a:lnTo>
                      <a:pt x="12289" y="21266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662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0" name="Google Shape;800;p29"/>
              <p:cNvSpPr/>
              <p:nvPr/>
            </p:nvSpPr>
            <p:spPr>
              <a:xfrm>
                <a:off x="1294010" y="2841327"/>
                <a:ext cx="47" cy="1122"/>
              </a:xfrm>
              <a:custGeom>
                <a:rect b="b" l="l" r="r" t="t"/>
                <a:pathLst>
                  <a:path extrusionOk="0" h="24" w="1">
                    <a:moveTo>
                      <a:pt x="1" y="24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24"/>
                    </a:lnTo>
                    <a:close/>
                  </a:path>
                </a:pathLst>
              </a:custGeom>
              <a:solidFill>
                <a:srgbClr val="00914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1" name="Google Shape;801;p29"/>
              <p:cNvSpPr/>
              <p:nvPr/>
            </p:nvSpPr>
            <p:spPr>
              <a:xfrm>
                <a:off x="1275880" y="2831140"/>
                <a:ext cx="1166029" cy="583323"/>
              </a:xfrm>
              <a:custGeom>
                <a:rect b="b" l="l" r="r" t="t"/>
                <a:pathLst>
                  <a:path extrusionOk="0" h="12265" w="24517">
                    <a:moveTo>
                      <a:pt x="0" y="0"/>
                    </a:moveTo>
                    <a:lnTo>
                      <a:pt x="21254" y="12264"/>
                    </a:lnTo>
                    <a:lnTo>
                      <a:pt x="21635" y="11585"/>
                    </a:lnTo>
                    <a:lnTo>
                      <a:pt x="22326" y="10180"/>
                    </a:lnTo>
                    <a:lnTo>
                      <a:pt x="22933" y="8728"/>
                    </a:lnTo>
                    <a:lnTo>
                      <a:pt x="23445" y="7239"/>
                    </a:lnTo>
                    <a:lnTo>
                      <a:pt x="23862" y="5692"/>
                    </a:lnTo>
                    <a:lnTo>
                      <a:pt x="24183" y="4120"/>
                    </a:lnTo>
                    <a:lnTo>
                      <a:pt x="24397" y="2513"/>
                    </a:lnTo>
                    <a:lnTo>
                      <a:pt x="24505" y="869"/>
                    </a:lnTo>
                    <a:lnTo>
                      <a:pt x="24516" y="36"/>
                    </a:lnTo>
                    <a:lnTo>
                      <a:pt x="24516" y="0"/>
                    </a:lnTo>
                    <a:close/>
                  </a:path>
                </a:pathLst>
              </a:custGeom>
              <a:solidFill>
                <a:srgbClr val="1D65A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2" name="Google Shape;802;p29"/>
              <p:cNvSpPr/>
              <p:nvPr/>
            </p:nvSpPr>
            <p:spPr>
              <a:xfrm>
                <a:off x="1284010" y="2830761"/>
                <a:ext cx="1004901" cy="1005420"/>
              </a:xfrm>
              <a:custGeom>
                <a:rect b="b" l="l" r="r" t="t"/>
                <a:pathLst>
                  <a:path extrusionOk="0" h="21290" w="21279">
                    <a:moveTo>
                      <a:pt x="1" y="0"/>
                    </a:moveTo>
                    <a:lnTo>
                      <a:pt x="1" y="24"/>
                    </a:lnTo>
                    <a:lnTo>
                      <a:pt x="13" y="24"/>
                    </a:lnTo>
                    <a:lnTo>
                      <a:pt x="15" y="26"/>
                    </a:lnTo>
                    <a:lnTo>
                      <a:pt x="15" y="26"/>
                    </a:lnTo>
                    <a:lnTo>
                      <a:pt x="1" y="0"/>
                    </a:lnTo>
                    <a:close/>
                    <a:moveTo>
                      <a:pt x="15" y="26"/>
                    </a:moveTo>
                    <a:lnTo>
                      <a:pt x="12288" y="21289"/>
                    </a:lnTo>
                    <a:lnTo>
                      <a:pt x="12979" y="20873"/>
                    </a:lnTo>
                    <a:lnTo>
                      <a:pt x="14313" y="19980"/>
                    </a:lnTo>
                    <a:lnTo>
                      <a:pt x="15599" y="19003"/>
                    </a:lnTo>
                    <a:lnTo>
                      <a:pt x="16801" y="17932"/>
                    </a:lnTo>
                    <a:lnTo>
                      <a:pt x="17932" y="16801"/>
                    </a:lnTo>
                    <a:lnTo>
                      <a:pt x="18992" y="15598"/>
                    </a:lnTo>
                    <a:lnTo>
                      <a:pt x="19968" y="14312"/>
                    </a:lnTo>
                    <a:lnTo>
                      <a:pt x="20861" y="12979"/>
                    </a:lnTo>
                    <a:lnTo>
                      <a:pt x="21278" y="12288"/>
                    </a:lnTo>
                    <a:lnTo>
                      <a:pt x="15" y="26"/>
                    </a:lnTo>
                    <a:close/>
                  </a:path>
                </a:pathLst>
              </a:custGeom>
              <a:solidFill>
                <a:srgbClr val="2E319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3" name="Google Shape;803;p29"/>
              <p:cNvSpPr/>
              <p:nvPr/>
            </p:nvSpPr>
            <p:spPr>
              <a:xfrm>
                <a:off x="149575" y="2841327"/>
                <a:ext cx="1143375" cy="572583"/>
              </a:xfrm>
              <a:custGeom>
                <a:rect b="b" l="l" r="r" t="t"/>
                <a:pathLst>
                  <a:path extrusionOk="0" h="12253" w="24469">
                    <a:moveTo>
                      <a:pt x="1" y="0"/>
                    </a:moveTo>
                    <a:lnTo>
                      <a:pt x="1" y="36"/>
                    </a:lnTo>
                    <a:lnTo>
                      <a:pt x="1" y="869"/>
                    </a:lnTo>
                    <a:lnTo>
                      <a:pt x="120" y="2501"/>
                    </a:lnTo>
                    <a:lnTo>
                      <a:pt x="334" y="4120"/>
                    </a:lnTo>
                    <a:lnTo>
                      <a:pt x="644" y="5692"/>
                    </a:lnTo>
                    <a:lnTo>
                      <a:pt x="1060" y="7228"/>
                    </a:lnTo>
                    <a:lnTo>
                      <a:pt x="1572" y="8716"/>
                    </a:lnTo>
                    <a:lnTo>
                      <a:pt x="2180" y="10169"/>
                    </a:lnTo>
                    <a:lnTo>
                      <a:pt x="2870" y="11574"/>
                    </a:lnTo>
                    <a:lnTo>
                      <a:pt x="3251" y="12252"/>
                    </a:lnTo>
                    <a:lnTo>
                      <a:pt x="24469" y="0"/>
                    </a:lnTo>
                    <a:close/>
                  </a:path>
                </a:pathLst>
              </a:custGeom>
              <a:solidFill>
                <a:srgbClr val="F05A2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4" name="Google Shape;804;p29"/>
              <p:cNvSpPr/>
              <p:nvPr/>
            </p:nvSpPr>
            <p:spPr>
              <a:xfrm>
                <a:off x="720951" y="2842402"/>
                <a:ext cx="573113" cy="1146801"/>
              </a:xfrm>
              <a:custGeom>
                <a:rect b="b" l="l" r="r" t="t"/>
                <a:pathLst>
                  <a:path extrusionOk="0" h="24541" w="12265">
                    <a:moveTo>
                      <a:pt x="12265" y="1"/>
                    </a:moveTo>
                    <a:lnTo>
                      <a:pt x="1" y="21231"/>
                    </a:lnTo>
                    <a:lnTo>
                      <a:pt x="680" y="21624"/>
                    </a:lnTo>
                    <a:lnTo>
                      <a:pt x="2085" y="22326"/>
                    </a:lnTo>
                    <a:lnTo>
                      <a:pt x="3537" y="22933"/>
                    </a:lnTo>
                    <a:lnTo>
                      <a:pt x="5037" y="23445"/>
                    </a:lnTo>
                    <a:lnTo>
                      <a:pt x="6585" y="23874"/>
                    </a:lnTo>
                    <a:lnTo>
                      <a:pt x="8169" y="24195"/>
                    </a:lnTo>
                    <a:lnTo>
                      <a:pt x="9788" y="24410"/>
                    </a:lnTo>
                    <a:lnTo>
                      <a:pt x="11431" y="24529"/>
                    </a:lnTo>
                    <a:lnTo>
                      <a:pt x="12265" y="24541"/>
                    </a:lnTo>
                    <a:lnTo>
                      <a:pt x="12265" y="1"/>
                    </a:lnTo>
                    <a:close/>
                  </a:path>
                </a:pathLst>
              </a:custGeom>
              <a:solidFill>
                <a:srgbClr val="D314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5" name="Google Shape;805;p29"/>
              <p:cNvSpPr/>
              <p:nvPr/>
            </p:nvSpPr>
            <p:spPr>
              <a:xfrm>
                <a:off x="301484" y="2841327"/>
                <a:ext cx="992586" cy="993199"/>
              </a:xfrm>
              <a:custGeom>
                <a:rect b="b" l="l" r="r" t="t"/>
                <a:pathLst>
                  <a:path extrusionOk="0" h="21254" w="21242">
                    <a:moveTo>
                      <a:pt x="21218" y="0"/>
                    </a:moveTo>
                    <a:lnTo>
                      <a:pt x="0" y="12252"/>
                    </a:lnTo>
                    <a:lnTo>
                      <a:pt x="417" y="12943"/>
                    </a:lnTo>
                    <a:lnTo>
                      <a:pt x="1310" y="14288"/>
                    </a:lnTo>
                    <a:lnTo>
                      <a:pt x="2286" y="15562"/>
                    </a:lnTo>
                    <a:lnTo>
                      <a:pt x="3334" y="16777"/>
                    </a:lnTo>
                    <a:lnTo>
                      <a:pt x="4477" y="17908"/>
                    </a:lnTo>
                    <a:lnTo>
                      <a:pt x="5680" y="18968"/>
                    </a:lnTo>
                    <a:lnTo>
                      <a:pt x="6954" y="19944"/>
                    </a:lnTo>
                    <a:lnTo>
                      <a:pt x="8287" y="20849"/>
                    </a:lnTo>
                    <a:lnTo>
                      <a:pt x="8978" y="21254"/>
                    </a:lnTo>
                    <a:lnTo>
                      <a:pt x="21242" y="24"/>
                    </a:lnTo>
                    <a:lnTo>
                      <a:pt x="21242" y="0"/>
                    </a:lnTo>
                    <a:close/>
                  </a:path>
                </a:pathLst>
              </a:custGeom>
              <a:solidFill>
                <a:srgbClr val="EC1C2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6" name="Google Shape;806;p29"/>
              <p:cNvSpPr/>
              <p:nvPr/>
            </p:nvSpPr>
            <p:spPr>
              <a:xfrm>
                <a:off x="1294571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7" name="Google Shape;807;p29"/>
              <p:cNvSpPr/>
              <p:nvPr/>
            </p:nvSpPr>
            <p:spPr>
              <a:xfrm>
                <a:off x="1294571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8" name="Google Shape;808;p29"/>
              <p:cNvSpPr/>
              <p:nvPr/>
            </p:nvSpPr>
            <p:spPr>
              <a:xfrm>
                <a:off x="1294571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9" name="Google Shape;809;p29"/>
              <p:cNvSpPr/>
              <p:nvPr/>
            </p:nvSpPr>
            <p:spPr>
              <a:xfrm>
                <a:off x="1294571" y="284020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12"/>
                    </a:moveTo>
                    <a:lnTo>
                      <a:pt x="1" y="0"/>
                    </a:ln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0" name="Google Shape;810;p29"/>
              <p:cNvSpPr/>
              <p:nvPr/>
            </p:nvSpPr>
            <p:spPr>
              <a:xfrm>
                <a:off x="1294571" y="284020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12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1" name="Google Shape;811;p29"/>
              <p:cNvSpPr/>
              <p:nvPr/>
            </p:nvSpPr>
            <p:spPr>
              <a:xfrm>
                <a:off x="1294010" y="2840206"/>
                <a:ext cx="607" cy="607"/>
              </a:xfrm>
              <a:custGeom>
                <a:rect b="b" l="l" r="r" t="t"/>
                <a:pathLst>
                  <a:path extrusionOk="0" h="13" w="13">
                    <a:moveTo>
                      <a:pt x="1" y="0"/>
                    </a:moveTo>
                    <a:lnTo>
                      <a:pt x="13" y="12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2" name="Google Shape;812;p29"/>
              <p:cNvSpPr/>
              <p:nvPr/>
            </p:nvSpPr>
            <p:spPr>
              <a:xfrm>
                <a:off x="1294010" y="2839645"/>
                <a:ext cx="607" cy="607"/>
              </a:xfrm>
              <a:custGeom>
                <a:rect b="b" l="l" r="r" t="t"/>
                <a:pathLst>
                  <a:path extrusionOk="0" h="13" w="13">
                    <a:moveTo>
                      <a:pt x="1" y="0"/>
                    </a:moveTo>
                    <a:lnTo>
                      <a:pt x="1" y="12"/>
                    </a:lnTo>
                    <a:lnTo>
                      <a:pt x="13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3" name="Google Shape;813;p29"/>
              <p:cNvSpPr/>
              <p:nvPr/>
            </p:nvSpPr>
            <p:spPr>
              <a:xfrm>
                <a:off x="1294010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4" name="Google Shape;814;p29"/>
              <p:cNvSpPr/>
              <p:nvPr/>
            </p:nvSpPr>
            <p:spPr>
              <a:xfrm>
                <a:off x="1294571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5" name="Google Shape;815;p29"/>
              <p:cNvSpPr/>
              <p:nvPr/>
            </p:nvSpPr>
            <p:spPr>
              <a:xfrm>
                <a:off x="1294010" y="2840206"/>
                <a:ext cx="607" cy="607"/>
              </a:xfrm>
              <a:custGeom>
                <a:rect b="b" l="l" r="r" t="t"/>
                <a:pathLst>
                  <a:path extrusionOk="0" h="13" w="13">
                    <a:moveTo>
                      <a:pt x="1" y="0"/>
                    </a:moveTo>
                    <a:lnTo>
                      <a:pt x="1" y="12"/>
                    </a:lnTo>
                    <a:lnTo>
                      <a:pt x="13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6" name="Google Shape;816;p29"/>
              <p:cNvSpPr/>
              <p:nvPr/>
            </p:nvSpPr>
            <p:spPr>
              <a:xfrm>
                <a:off x="1294010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7" name="Google Shape;817;p29"/>
              <p:cNvSpPr/>
              <p:nvPr/>
            </p:nvSpPr>
            <p:spPr>
              <a:xfrm>
                <a:off x="1294010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8" name="Google Shape;818;p29"/>
              <p:cNvSpPr/>
              <p:nvPr/>
            </p:nvSpPr>
            <p:spPr>
              <a:xfrm>
                <a:off x="1294010" y="2840766"/>
                <a:ext cx="607" cy="607"/>
              </a:xfrm>
              <a:custGeom>
                <a:rect b="b" l="l" r="r" t="t"/>
                <a:pathLst>
                  <a:path extrusionOk="0" h="13" w="13">
                    <a:moveTo>
                      <a:pt x="1" y="0"/>
                    </a:moveTo>
                    <a:lnTo>
                      <a:pt x="13" y="12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9" name="Google Shape;819;p29"/>
              <p:cNvSpPr/>
              <p:nvPr/>
            </p:nvSpPr>
            <p:spPr>
              <a:xfrm>
                <a:off x="1294010" y="2840766"/>
                <a:ext cx="607" cy="47"/>
              </a:xfrm>
              <a:custGeom>
                <a:rect b="b" l="l" r="r" t="t"/>
                <a:pathLst>
                  <a:path extrusionOk="0" h="1" w="13">
                    <a:moveTo>
                      <a:pt x="1" y="0"/>
                    </a:moveTo>
                    <a:lnTo>
                      <a:pt x="1" y="0"/>
                    </a:lnTo>
                    <a:lnTo>
                      <a:pt x="13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0" name="Google Shape;820;p29"/>
              <p:cNvSpPr/>
              <p:nvPr/>
            </p:nvSpPr>
            <p:spPr>
              <a:xfrm>
                <a:off x="1294010" y="2840766"/>
                <a:ext cx="607" cy="47"/>
              </a:xfrm>
              <a:custGeom>
                <a:rect b="b" l="l" r="r" t="t"/>
                <a:pathLst>
                  <a:path extrusionOk="0" h="1" w="13">
                    <a:moveTo>
                      <a:pt x="13" y="0"/>
                    </a:moveTo>
                    <a:lnTo>
                      <a:pt x="13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1" name="Google Shape;821;p29"/>
              <p:cNvSpPr/>
              <p:nvPr/>
            </p:nvSpPr>
            <p:spPr>
              <a:xfrm>
                <a:off x="1294010" y="284020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12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2" name="Google Shape;822;p29"/>
              <p:cNvSpPr/>
              <p:nvPr/>
            </p:nvSpPr>
            <p:spPr>
              <a:xfrm>
                <a:off x="1293448" y="2268260"/>
                <a:ext cx="1148467" cy="573695"/>
              </a:xfrm>
              <a:custGeom>
                <a:rect b="b" l="l" r="r" t="t"/>
                <a:pathLst>
                  <a:path extrusionOk="0" h="12265" w="24553">
                    <a:moveTo>
                      <a:pt x="21242" y="0"/>
                    </a:moveTo>
                    <a:lnTo>
                      <a:pt x="1" y="12264"/>
                    </a:lnTo>
                    <a:lnTo>
                      <a:pt x="24552" y="12264"/>
                    </a:lnTo>
                    <a:lnTo>
                      <a:pt x="24541" y="11431"/>
                    </a:lnTo>
                    <a:lnTo>
                      <a:pt x="24421" y="9788"/>
                    </a:lnTo>
                    <a:lnTo>
                      <a:pt x="24207" y="8168"/>
                    </a:lnTo>
                    <a:lnTo>
                      <a:pt x="23886" y="6585"/>
                    </a:lnTo>
                    <a:lnTo>
                      <a:pt x="23457" y="5049"/>
                    </a:lnTo>
                    <a:lnTo>
                      <a:pt x="22945" y="3537"/>
                    </a:lnTo>
                    <a:lnTo>
                      <a:pt x="22326" y="2084"/>
                    </a:lnTo>
                    <a:lnTo>
                      <a:pt x="21623" y="679"/>
                    </a:lnTo>
                    <a:lnTo>
                      <a:pt x="21242" y="0"/>
                    </a:lnTo>
                    <a:close/>
                  </a:path>
                </a:pathLst>
              </a:custGeom>
              <a:solidFill>
                <a:srgbClr val="00A8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3" name="Google Shape;823;p29"/>
              <p:cNvSpPr/>
              <p:nvPr/>
            </p:nvSpPr>
            <p:spPr>
              <a:xfrm>
                <a:off x="1294571" y="284076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12"/>
                    </a:moveTo>
                    <a:lnTo>
                      <a:pt x="1" y="12"/>
                    </a:lnTo>
                    <a:lnTo>
                      <a:pt x="1" y="0"/>
                    </a:ln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4" name="Google Shape;824;p29"/>
              <p:cNvSpPr/>
              <p:nvPr/>
            </p:nvSpPr>
            <p:spPr>
              <a:xfrm>
                <a:off x="1294571" y="284076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0"/>
                    </a:moveTo>
                    <a:lnTo>
                      <a:pt x="1" y="0"/>
                    </a:lnTo>
                    <a:lnTo>
                      <a:pt x="1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5" name="Google Shape;825;p29"/>
              <p:cNvSpPr/>
              <p:nvPr/>
            </p:nvSpPr>
            <p:spPr>
              <a:xfrm>
                <a:off x="1294010" y="1696874"/>
                <a:ext cx="572552" cy="1143436"/>
              </a:xfrm>
              <a:custGeom>
                <a:rect b="b" l="l" r="r" t="t"/>
                <a:pathLst>
                  <a:path extrusionOk="0" h="24469" w="12253">
                    <a:moveTo>
                      <a:pt x="1" y="0"/>
                    </a:moveTo>
                    <a:lnTo>
                      <a:pt x="1" y="24456"/>
                    </a:lnTo>
                    <a:lnTo>
                      <a:pt x="13" y="24468"/>
                    </a:lnTo>
                    <a:lnTo>
                      <a:pt x="12253" y="3262"/>
                    </a:lnTo>
                    <a:lnTo>
                      <a:pt x="11574" y="2870"/>
                    </a:lnTo>
                    <a:lnTo>
                      <a:pt x="10169" y="2179"/>
                    </a:lnTo>
                    <a:lnTo>
                      <a:pt x="8717" y="1584"/>
                    </a:lnTo>
                    <a:lnTo>
                      <a:pt x="7228" y="1072"/>
                    </a:lnTo>
                    <a:lnTo>
                      <a:pt x="5692" y="655"/>
                    </a:lnTo>
                    <a:lnTo>
                      <a:pt x="4109" y="333"/>
                    </a:lnTo>
                    <a:lnTo>
                      <a:pt x="2501" y="119"/>
                    </a:lnTo>
                    <a:lnTo>
                      <a:pt x="858" y="12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D8DF2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6" name="Google Shape;826;p29"/>
              <p:cNvSpPr/>
              <p:nvPr/>
            </p:nvSpPr>
            <p:spPr>
              <a:xfrm>
                <a:off x="1282311" y="1847009"/>
                <a:ext cx="1007131" cy="1005424"/>
              </a:xfrm>
              <a:custGeom>
                <a:rect b="b" l="l" r="r" t="t"/>
                <a:pathLst>
                  <a:path extrusionOk="0" h="21207" w="21243">
                    <a:moveTo>
                      <a:pt x="12253" y="0"/>
                    </a:moveTo>
                    <a:lnTo>
                      <a:pt x="1" y="21206"/>
                    </a:lnTo>
                    <a:lnTo>
                      <a:pt x="1" y="21206"/>
                    </a:lnTo>
                    <a:lnTo>
                      <a:pt x="21242" y="8954"/>
                    </a:lnTo>
                    <a:lnTo>
                      <a:pt x="20826" y="8264"/>
                    </a:lnTo>
                    <a:lnTo>
                      <a:pt x="19933" y="6930"/>
                    </a:lnTo>
                    <a:lnTo>
                      <a:pt x="18956" y="5656"/>
                    </a:lnTo>
                    <a:lnTo>
                      <a:pt x="17897" y="4454"/>
                    </a:lnTo>
                    <a:lnTo>
                      <a:pt x="16765" y="3322"/>
                    </a:lnTo>
                    <a:lnTo>
                      <a:pt x="15551" y="2275"/>
                    </a:lnTo>
                    <a:lnTo>
                      <a:pt x="14277" y="1298"/>
                    </a:lnTo>
                    <a:lnTo>
                      <a:pt x="12943" y="405"/>
                    </a:lnTo>
                    <a:lnTo>
                      <a:pt x="12253" y="0"/>
                    </a:lnTo>
                    <a:close/>
                  </a:path>
                </a:pathLst>
              </a:custGeom>
              <a:solidFill>
                <a:srgbClr val="39B4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7" name="Google Shape;827;p29"/>
              <p:cNvSpPr/>
              <p:nvPr/>
            </p:nvSpPr>
            <p:spPr>
              <a:xfrm>
                <a:off x="1294571" y="2840766"/>
                <a:ext cx="1729" cy="607"/>
              </a:xfrm>
              <a:custGeom>
                <a:rect b="b" l="l" r="r" t="t"/>
                <a:pathLst>
                  <a:path extrusionOk="0" h="13" w="37">
                    <a:moveTo>
                      <a:pt x="1" y="0"/>
                    </a:moveTo>
                    <a:lnTo>
                      <a:pt x="1" y="12"/>
                    </a:lnTo>
                    <a:lnTo>
                      <a:pt x="36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8" name="Google Shape;828;p29"/>
              <p:cNvSpPr/>
              <p:nvPr/>
            </p:nvSpPr>
            <p:spPr>
              <a:xfrm>
                <a:off x="1294010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9" name="Google Shape;829;p29"/>
              <p:cNvSpPr/>
              <p:nvPr/>
            </p:nvSpPr>
            <p:spPr>
              <a:xfrm>
                <a:off x="1294010" y="2841327"/>
                <a:ext cx="607" cy="47"/>
              </a:xfrm>
              <a:custGeom>
                <a:rect b="b" l="l" r="r" t="t"/>
                <a:pathLst>
                  <a:path extrusionOk="0" h="1" w="13">
                    <a:moveTo>
                      <a:pt x="1" y="0"/>
                    </a:moveTo>
                    <a:lnTo>
                      <a:pt x="13" y="0"/>
                    </a:lnTo>
                    <a:lnTo>
                      <a:pt x="13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0" name="Google Shape;830;p29"/>
              <p:cNvSpPr/>
              <p:nvPr/>
            </p:nvSpPr>
            <p:spPr>
              <a:xfrm>
                <a:off x="1294010" y="284076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0"/>
                    </a:moveTo>
                    <a:lnTo>
                      <a:pt x="1" y="0"/>
                    </a:lnTo>
                    <a:lnTo>
                      <a:pt x="1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1" name="Google Shape;831;p29"/>
              <p:cNvSpPr/>
              <p:nvPr/>
            </p:nvSpPr>
            <p:spPr>
              <a:xfrm>
                <a:off x="1294010" y="284020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12"/>
                    </a:moveTo>
                    <a:lnTo>
                      <a:pt x="1" y="0"/>
                    </a:ln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2" name="Google Shape;832;p29"/>
              <p:cNvSpPr/>
              <p:nvPr/>
            </p:nvSpPr>
            <p:spPr>
              <a:xfrm>
                <a:off x="1294010" y="284076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0"/>
                    </a:moveTo>
                    <a:lnTo>
                      <a:pt x="1" y="0"/>
                    </a:lnTo>
                    <a:lnTo>
                      <a:pt x="1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3" name="Google Shape;833;p29"/>
              <p:cNvSpPr/>
              <p:nvPr/>
            </p:nvSpPr>
            <p:spPr>
              <a:xfrm>
                <a:off x="1294010" y="2840766"/>
                <a:ext cx="607" cy="607"/>
              </a:xfrm>
              <a:custGeom>
                <a:rect b="b" l="l" r="r" t="t"/>
                <a:pathLst>
                  <a:path extrusionOk="0" h="13" w="13">
                    <a:moveTo>
                      <a:pt x="1" y="0"/>
                    </a:moveTo>
                    <a:lnTo>
                      <a:pt x="1" y="12"/>
                    </a:lnTo>
                    <a:lnTo>
                      <a:pt x="13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4" name="Google Shape;834;p29"/>
              <p:cNvSpPr/>
              <p:nvPr/>
            </p:nvSpPr>
            <p:spPr>
              <a:xfrm>
                <a:off x="150136" y="2269381"/>
                <a:ext cx="1143936" cy="572022"/>
              </a:xfrm>
              <a:custGeom>
                <a:rect b="b" l="l" r="r" t="t"/>
                <a:pathLst>
                  <a:path extrusionOk="0" h="12241" w="24481">
                    <a:moveTo>
                      <a:pt x="3287" y="0"/>
                    </a:moveTo>
                    <a:lnTo>
                      <a:pt x="2906" y="679"/>
                    </a:lnTo>
                    <a:lnTo>
                      <a:pt x="2203" y="2072"/>
                    </a:lnTo>
                    <a:lnTo>
                      <a:pt x="1596" y="3524"/>
                    </a:lnTo>
                    <a:lnTo>
                      <a:pt x="1084" y="5025"/>
                    </a:lnTo>
                    <a:lnTo>
                      <a:pt x="655" y="6573"/>
                    </a:lnTo>
                    <a:lnTo>
                      <a:pt x="334" y="8144"/>
                    </a:lnTo>
                    <a:lnTo>
                      <a:pt x="120" y="9764"/>
                    </a:lnTo>
                    <a:lnTo>
                      <a:pt x="12" y="11407"/>
                    </a:lnTo>
                    <a:lnTo>
                      <a:pt x="1" y="12240"/>
                    </a:lnTo>
                    <a:lnTo>
                      <a:pt x="24457" y="12240"/>
                    </a:lnTo>
                    <a:lnTo>
                      <a:pt x="24481" y="12228"/>
                    </a:lnTo>
                    <a:lnTo>
                      <a:pt x="3287" y="0"/>
                    </a:lnTo>
                    <a:close/>
                  </a:path>
                </a:pathLst>
              </a:custGeom>
              <a:solidFill>
                <a:srgbClr val="F6921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5" name="Google Shape;835;p29"/>
              <p:cNvSpPr/>
              <p:nvPr/>
            </p:nvSpPr>
            <p:spPr>
              <a:xfrm>
                <a:off x="1292889" y="2840766"/>
                <a:ext cx="1168" cy="607"/>
              </a:xfrm>
              <a:custGeom>
                <a:rect b="b" l="l" r="r" t="t"/>
                <a:pathLst>
                  <a:path extrusionOk="0" h="13" w="25">
                    <a:moveTo>
                      <a:pt x="25" y="0"/>
                    </a:moveTo>
                    <a:lnTo>
                      <a:pt x="1" y="12"/>
                    </a:lnTo>
                    <a:lnTo>
                      <a:pt x="25" y="1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6" name="Google Shape;836;p29"/>
              <p:cNvSpPr/>
              <p:nvPr/>
            </p:nvSpPr>
            <p:spPr>
              <a:xfrm>
                <a:off x="723194" y="1696874"/>
                <a:ext cx="570870" cy="1141754"/>
              </a:xfrm>
              <a:custGeom>
                <a:rect b="b" l="l" r="r" t="t"/>
                <a:pathLst>
                  <a:path extrusionOk="0" h="24433" w="12217">
                    <a:moveTo>
                      <a:pt x="12217" y="0"/>
                    </a:moveTo>
                    <a:lnTo>
                      <a:pt x="11383" y="12"/>
                    </a:lnTo>
                    <a:lnTo>
                      <a:pt x="9740" y="119"/>
                    </a:lnTo>
                    <a:lnTo>
                      <a:pt x="8133" y="333"/>
                    </a:lnTo>
                    <a:lnTo>
                      <a:pt x="6561" y="655"/>
                    </a:lnTo>
                    <a:lnTo>
                      <a:pt x="5013" y="1072"/>
                    </a:lnTo>
                    <a:lnTo>
                      <a:pt x="3525" y="1596"/>
                    </a:lnTo>
                    <a:lnTo>
                      <a:pt x="2072" y="2203"/>
                    </a:lnTo>
                    <a:lnTo>
                      <a:pt x="679" y="2893"/>
                    </a:lnTo>
                    <a:lnTo>
                      <a:pt x="0" y="3274"/>
                    </a:lnTo>
                    <a:lnTo>
                      <a:pt x="12217" y="24433"/>
                    </a:lnTo>
                    <a:lnTo>
                      <a:pt x="12217" y="0"/>
                    </a:lnTo>
                    <a:close/>
                  </a:path>
                </a:pathLst>
              </a:custGeom>
              <a:solidFill>
                <a:srgbClr val="FBED2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7" name="Google Shape;837;p29"/>
              <p:cNvSpPr/>
              <p:nvPr/>
            </p:nvSpPr>
            <p:spPr>
              <a:xfrm>
                <a:off x="303119" y="1849861"/>
                <a:ext cx="990950" cy="990442"/>
              </a:xfrm>
              <a:custGeom>
                <a:rect b="b" l="l" r="r" t="t"/>
                <a:pathLst>
                  <a:path extrusionOk="0" h="21195" w="21207">
                    <a:moveTo>
                      <a:pt x="8979" y="0"/>
                    </a:moveTo>
                    <a:lnTo>
                      <a:pt x="8276" y="405"/>
                    </a:lnTo>
                    <a:lnTo>
                      <a:pt x="6943" y="1298"/>
                    </a:lnTo>
                    <a:lnTo>
                      <a:pt x="5668" y="2275"/>
                    </a:lnTo>
                    <a:lnTo>
                      <a:pt x="4466" y="3334"/>
                    </a:lnTo>
                    <a:lnTo>
                      <a:pt x="3335" y="4465"/>
                    </a:lnTo>
                    <a:lnTo>
                      <a:pt x="2287" y="5668"/>
                    </a:lnTo>
                    <a:lnTo>
                      <a:pt x="1311" y="6930"/>
                    </a:lnTo>
                    <a:lnTo>
                      <a:pt x="406" y="8264"/>
                    </a:lnTo>
                    <a:lnTo>
                      <a:pt x="1" y="8954"/>
                    </a:lnTo>
                    <a:lnTo>
                      <a:pt x="21207" y="21194"/>
                    </a:lnTo>
                    <a:lnTo>
                      <a:pt x="21207" y="21182"/>
                    </a:lnTo>
                    <a:lnTo>
                      <a:pt x="8979" y="0"/>
                    </a:lnTo>
                    <a:close/>
                  </a:path>
                </a:pathLst>
              </a:custGeom>
              <a:solidFill>
                <a:srgbClr val="F9BE3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38" name="Google Shape;838;p29"/>
            <p:cNvSpPr/>
            <p:nvPr/>
          </p:nvSpPr>
          <p:spPr>
            <a:xfrm rot="1000802">
              <a:off x="2223083" y="2921593"/>
              <a:ext cx="257119" cy="257119"/>
            </a:xfrm>
            <a:prstGeom prst="ellipse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29"/>
            <p:cNvSpPr/>
            <p:nvPr/>
          </p:nvSpPr>
          <p:spPr>
            <a:xfrm rot="773059">
              <a:off x="2835061" y="2571534"/>
              <a:ext cx="256970" cy="256970"/>
            </a:xfrm>
            <a:prstGeom prst="ellipse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29"/>
            <p:cNvSpPr/>
            <p:nvPr/>
          </p:nvSpPr>
          <p:spPr>
            <a:xfrm rot="884001">
              <a:off x="2480060" y="1959540"/>
              <a:ext cx="257155" cy="257155"/>
            </a:xfrm>
            <a:prstGeom prst="ellipse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29"/>
            <p:cNvSpPr/>
            <p:nvPr/>
          </p:nvSpPr>
          <p:spPr>
            <a:xfrm rot="896660">
              <a:off x="1877524" y="2314739"/>
              <a:ext cx="257096" cy="257096"/>
            </a:xfrm>
            <a:prstGeom prst="ellipse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842" name="Google Shape;842;p29"/>
            <p:cNvCxnSpPr>
              <a:stCxn id="841" idx="7"/>
              <a:endCxn id="840" idx="3"/>
            </p:cNvCxnSpPr>
            <p:nvPr/>
          </p:nvCxnSpPr>
          <p:spPr>
            <a:xfrm flipH="1" rot="10800000">
              <a:off x="2117335" y="2153005"/>
              <a:ext cx="380400" cy="2259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3" name="Google Shape;843;p29"/>
            <p:cNvCxnSpPr>
              <a:stCxn id="840" idx="5"/>
              <a:endCxn id="839" idx="1"/>
            </p:cNvCxnSpPr>
            <p:nvPr/>
          </p:nvCxnSpPr>
          <p:spPr>
            <a:xfrm>
              <a:off x="2673444" y="2199169"/>
              <a:ext cx="221700" cy="392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4" name="Google Shape;844;p29"/>
            <p:cNvCxnSpPr>
              <a:stCxn id="839" idx="3"/>
              <a:endCxn id="838" idx="7"/>
            </p:cNvCxnSpPr>
            <p:nvPr/>
          </p:nvCxnSpPr>
          <p:spPr>
            <a:xfrm flipH="1">
              <a:off x="2464723" y="2768325"/>
              <a:ext cx="390000" cy="220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5" name="Google Shape;845;p29"/>
            <p:cNvCxnSpPr>
              <a:stCxn id="838" idx="1"/>
              <a:endCxn id="841" idx="5"/>
            </p:cNvCxnSpPr>
            <p:nvPr/>
          </p:nvCxnSpPr>
          <p:spPr>
            <a:xfrm rot="10800000">
              <a:off x="2070454" y="2554480"/>
              <a:ext cx="220200" cy="3825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46" name="Google Shape;846;p29"/>
          <p:cNvGrpSpPr/>
          <p:nvPr/>
        </p:nvGrpSpPr>
        <p:grpSpPr>
          <a:xfrm>
            <a:off x="3255869" y="2004889"/>
            <a:ext cx="1245428" cy="1295734"/>
            <a:chOff x="3255869" y="1928689"/>
            <a:chExt cx="1245428" cy="1295734"/>
          </a:xfrm>
        </p:grpSpPr>
        <p:grpSp>
          <p:nvGrpSpPr>
            <p:cNvPr id="847" name="Google Shape;847;p29"/>
            <p:cNvGrpSpPr/>
            <p:nvPr/>
          </p:nvGrpSpPr>
          <p:grpSpPr>
            <a:xfrm>
              <a:off x="3255869" y="1949008"/>
              <a:ext cx="1245428" cy="1245193"/>
              <a:chOff x="149575" y="1696874"/>
              <a:chExt cx="2292340" cy="2292328"/>
            </a:xfrm>
          </p:grpSpPr>
          <p:sp>
            <p:nvSpPr>
              <p:cNvPr id="848" name="Google Shape;848;p29"/>
              <p:cNvSpPr/>
              <p:nvPr/>
            </p:nvSpPr>
            <p:spPr>
              <a:xfrm>
                <a:off x="1293449" y="2841327"/>
                <a:ext cx="574234" cy="1147876"/>
              </a:xfrm>
              <a:custGeom>
                <a:rect b="b" l="l" r="r" t="t"/>
                <a:pathLst>
                  <a:path extrusionOk="0" h="24564" w="12289">
                    <a:moveTo>
                      <a:pt x="13" y="0"/>
                    </a:moveTo>
                    <a:lnTo>
                      <a:pt x="1" y="24"/>
                    </a:lnTo>
                    <a:lnTo>
                      <a:pt x="1" y="24564"/>
                    </a:lnTo>
                    <a:lnTo>
                      <a:pt x="25" y="24564"/>
                    </a:lnTo>
                    <a:lnTo>
                      <a:pt x="858" y="24552"/>
                    </a:lnTo>
                    <a:lnTo>
                      <a:pt x="2513" y="24445"/>
                    </a:lnTo>
                    <a:lnTo>
                      <a:pt x="4133" y="24230"/>
                    </a:lnTo>
                    <a:lnTo>
                      <a:pt x="5704" y="23909"/>
                    </a:lnTo>
                    <a:lnTo>
                      <a:pt x="7252" y="23480"/>
                    </a:lnTo>
                    <a:lnTo>
                      <a:pt x="8752" y="22968"/>
                    </a:lnTo>
                    <a:lnTo>
                      <a:pt x="10205" y="22361"/>
                    </a:lnTo>
                    <a:lnTo>
                      <a:pt x="11610" y="21659"/>
                    </a:lnTo>
                    <a:lnTo>
                      <a:pt x="12289" y="21266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662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9" name="Google Shape;849;p29"/>
              <p:cNvSpPr/>
              <p:nvPr/>
            </p:nvSpPr>
            <p:spPr>
              <a:xfrm>
                <a:off x="1294010" y="2841327"/>
                <a:ext cx="47" cy="1122"/>
              </a:xfrm>
              <a:custGeom>
                <a:rect b="b" l="l" r="r" t="t"/>
                <a:pathLst>
                  <a:path extrusionOk="0" h="24" w="1">
                    <a:moveTo>
                      <a:pt x="1" y="24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24"/>
                    </a:lnTo>
                    <a:close/>
                  </a:path>
                </a:pathLst>
              </a:custGeom>
              <a:solidFill>
                <a:srgbClr val="00914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0" name="Google Shape;850;p29"/>
              <p:cNvSpPr/>
              <p:nvPr/>
            </p:nvSpPr>
            <p:spPr>
              <a:xfrm>
                <a:off x="1275880" y="2831140"/>
                <a:ext cx="1166029" cy="583323"/>
              </a:xfrm>
              <a:custGeom>
                <a:rect b="b" l="l" r="r" t="t"/>
                <a:pathLst>
                  <a:path extrusionOk="0" h="12265" w="24517">
                    <a:moveTo>
                      <a:pt x="0" y="0"/>
                    </a:moveTo>
                    <a:lnTo>
                      <a:pt x="21254" y="12264"/>
                    </a:lnTo>
                    <a:lnTo>
                      <a:pt x="21635" y="11585"/>
                    </a:lnTo>
                    <a:lnTo>
                      <a:pt x="22326" y="10180"/>
                    </a:lnTo>
                    <a:lnTo>
                      <a:pt x="22933" y="8728"/>
                    </a:lnTo>
                    <a:lnTo>
                      <a:pt x="23445" y="7239"/>
                    </a:lnTo>
                    <a:lnTo>
                      <a:pt x="23862" y="5692"/>
                    </a:lnTo>
                    <a:lnTo>
                      <a:pt x="24183" y="4120"/>
                    </a:lnTo>
                    <a:lnTo>
                      <a:pt x="24397" y="2513"/>
                    </a:lnTo>
                    <a:lnTo>
                      <a:pt x="24505" y="869"/>
                    </a:lnTo>
                    <a:lnTo>
                      <a:pt x="24516" y="36"/>
                    </a:lnTo>
                    <a:lnTo>
                      <a:pt x="24516" y="0"/>
                    </a:lnTo>
                    <a:close/>
                  </a:path>
                </a:pathLst>
              </a:custGeom>
              <a:solidFill>
                <a:srgbClr val="1D65A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1" name="Google Shape;851;p29"/>
              <p:cNvSpPr/>
              <p:nvPr/>
            </p:nvSpPr>
            <p:spPr>
              <a:xfrm>
                <a:off x="1284010" y="2830761"/>
                <a:ext cx="1004901" cy="1005420"/>
              </a:xfrm>
              <a:custGeom>
                <a:rect b="b" l="l" r="r" t="t"/>
                <a:pathLst>
                  <a:path extrusionOk="0" h="21290" w="21279">
                    <a:moveTo>
                      <a:pt x="1" y="0"/>
                    </a:moveTo>
                    <a:lnTo>
                      <a:pt x="1" y="24"/>
                    </a:lnTo>
                    <a:lnTo>
                      <a:pt x="13" y="24"/>
                    </a:lnTo>
                    <a:lnTo>
                      <a:pt x="15" y="26"/>
                    </a:lnTo>
                    <a:lnTo>
                      <a:pt x="15" y="26"/>
                    </a:lnTo>
                    <a:lnTo>
                      <a:pt x="1" y="0"/>
                    </a:lnTo>
                    <a:close/>
                    <a:moveTo>
                      <a:pt x="15" y="26"/>
                    </a:moveTo>
                    <a:lnTo>
                      <a:pt x="12288" y="21289"/>
                    </a:lnTo>
                    <a:lnTo>
                      <a:pt x="12979" y="20873"/>
                    </a:lnTo>
                    <a:lnTo>
                      <a:pt x="14313" y="19980"/>
                    </a:lnTo>
                    <a:lnTo>
                      <a:pt x="15599" y="19003"/>
                    </a:lnTo>
                    <a:lnTo>
                      <a:pt x="16801" y="17932"/>
                    </a:lnTo>
                    <a:lnTo>
                      <a:pt x="17932" y="16801"/>
                    </a:lnTo>
                    <a:lnTo>
                      <a:pt x="18992" y="15598"/>
                    </a:lnTo>
                    <a:lnTo>
                      <a:pt x="19968" y="14312"/>
                    </a:lnTo>
                    <a:lnTo>
                      <a:pt x="20861" y="12979"/>
                    </a:lnTo>
                    <a:lnTo>
                      <a:pt x="21278" y="12288"/>
                    </a:lnTo>
                    <a:lnTo>
                      <a:pt x="15" y="26"/>
                    </a:lnTo>
                    <a:close/>
                  </a:path>
                </a:pathLst>
              </a:custGeom>
              <a:solidFill>
                <a:srgbClr val="2E319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2" name="Google Shape;852;p29"/>
              <p:cNvSpPr/>
              <p:nvPr/>
            </p:nvSpPr>
            <p:spPr>
              <a:xfrm>
                <a:off x="149575" y="2841327"/>
                <a:ext cx="1143375" cy="572583"/>
              </a:xfrm>
              <a:custGeom>
                <a:rect b="b" l="l" r="r" t="t"/>
                <a:pathLst>
                  <a:path extrusionOk="0" h="12253" w="24469">
                    <a:moveTo>
                      <a:pt x="1" y="0"/>
                    </a:moveTo>
                    <a:lnTo>
                      <a:pt x="1" y="36"/>
                    </a:lnTo>
                    <a:lnTo>
                      <a:pt x="1" y="869"/>
                    </a:lnTo>
                    <a:lnTo>
                      <a:pt x="120" y="2501"/>
                    </a:lnTo>
                    <a:lnTo>
                      <a:pt x="334" y="4120"/>
                    </a:lnTo>
                    <a:lnTo>
                      <a:pt x="644" y="5692"/>
                    </a:lnTo>
                    <a:lnTo>
                      <a:pt x="1060" y="7228"/>
                    </a:lnTo>
                    <a:lnTo>
                      <a:pt x="1572" y="8716"/>
                    </a:lnTo>
                    <a:lnTo>
                      <a:pt x="2180" y="10169"/>
                    </a:lnTo>
                    <a:lnTo>
                      <a:pt x="2870" y="11574"/>
                    </a:lnTo>
                    <a:lnTo>
                      <a:pt x="3251" y="12252"/>
                    </a:lnTo>
                    <a:lnTo>
                      <a:pt x="24469" y="0"/>
                    </a:lnTo>
                    <a:close/>
                  </a:path>
                </a:pathLst>
              </a:custGeom>
              <a:solidFill>
                <a:srgbClr val="F05A2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3" name="Google Shape;853;p29"/>
              <p:cNvSpPr/>
              <p:nvPr/>
            </p:nvSpPr>
            <p:spPr>
              <a:xfrm>
                <a:off x="720951" y="2842402"/>
                <a:ext cx="573113" cy="1146801"/>
              </a:xfrm>
              <a:custGeom>
                <a:rect b="b" l="l" r="r" t="t"/>
                <a:pathLst>
                  <a:path extrusionOk="0" h="24541" w="12265">
                    <a:moveTo>
                      <a:pt x="12265" y="1"/>
                    </a:moveTo>
                    <a:lnTo>
                      <a:pt x="1" y="21231"/>
                    </a:lnTo>
                    <a:lnTo>
                      <a:pt x="680" y="21624"/>
                    </a:lnTo>
                    <a:lnTo>
                      <a:pt x="2085" y="22326"/>
                    </a:lnTo>
                    <a:lnTo>
                      <a:pt x="3537" y="22933"/>
                    </a:lnTo>
                    <a:lnTo>
                      <a:pt x="5037" y="23445"/>
                    </a:lnTo>
                    <a:lnTo>
                      <a:pt x="6585" y="23874"/>
                    </a:lnTo>
                    <a:lnTo>
                      <a:pt x="8169" y="24195"/>
                    </a:lnTo>
                    <a:lnTo>
                      <a:pt x="9788" y="24410"/>
                    </a:lnTo>
                    <a:lnTo>
                      <a:pt x="11431" y="24529"/>
                    </a:lnTo>
                    <a:lnTo>
                      <a:pt x="12265" y="24541"/>
                    </a:lnTo>
                    <a:lnTo>
                      <a:pt x="12265" y="1"/>
                    </a:lnTo>
                    <a:close/>
                  </a:path>
                </a:pathLst>
              </a:custGeom>
              <a:solidFill>
                <a:srgbClr val="D314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4" name="Google Shape;854;p29"/>
              <p:cNvSpPr/>
              <p:nvPr/>
            </p:nvSpPr>
            <p:spPr>
              <a:xfrm>
                <a:off x="301484" y="2841327"/>
                <a:ext cx="992586" cy="993199"/>
              </a:xfrm>
              <a:custGeom>
                <a:rect b="b" l="l" r="r" t="t"/>
                <a:pathLst>
                  <a:path extrusionOk="0" h="21254" w="21242">
                    <a:moveTo>
                      <a:pt x="21218" y="0"/>
                    </a:moveTo>
                    <a:lnTo>
                      <a:pt x="0" y="12252"/>
                    </a:lnTo>
                    <a:lnTo>
                      <a:pt x="417" y="12943"/>
                    </a:lnTo>
                    <a:lnTo>
                      <a:pt x="1310" y="14288"/>
                    </a:lnTo>
                    <a:lnTo>
                      <a:pt x="2286" y="15562"/>
                    </a:lnTo>
                    <a:lnTo>
                      <a:pt x="3334" y="16777"/>
                    </a:lnTo>
                    <a:lnTo>
                      <a:pt x="4477" y="17908"/>
                    </a:lnTo>
                    <a:lnTo>
                      <a:pt x="5680" y="18968"/>
                    </a:lnTo>
                    <a:lnTo>
                      <a:pt x="6954" y="19944"/>
                    </a:lnTo>
                    <a:lnTo>
                      <a:pt x="8287" y="20849"/>
                    </a:lnTo>
                    <a:lnTo>
                      <a:pt x="8978" y="21254"/>
                    </a:lnTo>
                    <a:lnTo>
                      <a:pt x="21242" y="24"/>
                    </a:lnTo>
                    <a:lnTo>
                      <a:pt x="21242" y="0"/>
                    </a:lnTo>
                    <a:close/>
                  </a:path>
                </a:pathLst>
              </a:custGeom>
              <a:solidFill>
                <a:srgbClr val="EC1C2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5" name="Google Shape;855;p29"/>
              <p:cNvSpPr/>
              <p:nvPr/>
            </p:nvSpPr>
            <p:spPr>
              <a:xfrm>
                <a:off x="1294571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6" name="Google Shape;856;p29"/>
              <p:cNvSpPr/>
              <p:nvPr/>
            </p:nvSpPr>
            <p:spPr>
              <a:xfrm>
                <a:off x="1294571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7" name="Google Shape;857;p29"/>
              <p:cNvSpPr/>
              <p:nvPr/>
            </p:nvSpPr>
            <p:spPr>
              <a:xfrm>
                <a:off x="1294571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8" name="Google Shape;858;p29"/>
              <p:cNvSpPr/>
              <p:nvPr/>
            </p:nvSpPr>
            <p:spPr>
              <a:xfrm>
                <a:off x="1294571" y="284020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12"/>
                    </a:moveTo>
                    <a:lnTo>
                      <a:pt x="1" y="0"/>
                    </a:ln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9" name="Google Shape;859;p29"/>
              <p:cNvSpPr/>
              <p:nvPr/>
            </p:nvSpPr>
            <p:spPr>
              <a:xfrm>
                <a:off x="1294571" y="284020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12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0" name="Google Shape;860;p29"/>
              <p:cNvSpPr/>
              <p:nvPr/>
            </p:nvSpPr>
            <p:spPr>
              <a:xfrm>
                <a:off x="1294010" y="2840206"/>
                <a:ext cx="607" cy="607"/>
              </a:xfrm>
              <a:custGeom>
                <a:rect b="b" l="l" r="r" t="t"/>
                <a:pathLst>
                  <a:path extrusionOk="0" h="13" w="13">
                    <a:moveTo>
                      <a:pt x="1" y="0"/>
                    </a:moveTo>
                    <a:lnTo>
                      <a:pt x="13" y="12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1" name="Google Shape;861;p29"/>
              <p:cNvSpPr/>
              <p:nvPr/>
            </p:nvSpPr>
            <p:spPr>
              <a:xfrm>
                <a:off x="1294010" y="2839645"/>
                <a:ext cx="607" cy="607"/>
              </a:xfrm>
              <a:custGeom>
                <a:rect b="b" l="l" r="r" t="t"/>
                <a:pathLst>
                  <a:path extrusionOk="0" h="13" w="13">
                    <a:moveTo>
                      <a:pt x="1" y="0"/>
                    </a:moveTo>
                    <a:lnTo>
                      <a:pt x="1" y="12"/>
                    </a:lnTo>
                    <a:lnTo>
                      <a:pt x="13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2" name="Google Shape;862;p29"/>
              <p:cNvSpPr/>
              <p:nvPr/>
            </p:nvSpPr>
            <p:spPr>
              <a:xfrm>
                <a:off x="1294010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3" name="Google Shape;863;p29"/>
              <p:cNvSpPr/>
              <p:nvPr/>
            </p:nvSpPr>
            <p:spPr>
              <a:xfrm>
                <a:off x="1294571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4" name="Google Shape;864;p29"/>
              <p:cNvSpPr/>
              <p:nvPr/>
            </p:nvSpPr>
            <p:spPr>
              <a:xfrm>
                <a:off x="1294010" y="2840206"/>
                <a:ext cx="607" cy="607"/>
              </a:xfrm>
              <a:custGeom>
                <a:rect b="b" l="l" r="r" t="t"/>
                <a:pathLst>
                  <a:path extrusionOk="0" h="13" w="13">
                    <a:moveTo>
                      <a:pt x="1" y="0"/>
                    </a:moveTo>
                    <a:lnTo>
                      <a:pt x="1" y="12"/>
                    </a:lnTo>
                    <a:lnTo>
                      <a:pt x="13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5" name="Google Shape;865;p29"/>
              <p:cNvSpPr/>
              <p:nvPr/>
            </p:nvSpPr>
            <p:spPr>
              <a:xfrm>
                <a:off x="1294010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6" name="Google Shape;866;p29"/>
              <p:cNvSpPr/>
              <p:nvPr/>
            </p:nvSpPr>
            <p:spPr>
              <a:xfrm>
                <a:off x="1294010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7" name="Google Shape;867;p29"/>
              <p:cNvSpPr/>
              <p:nvPr/>
            </p:nvSpPr>
            <p:spPr>
              <a:xfrm>
                <a:off x="1294010" y="2840766"/>
                <a:ext cx="607" cy="607"/>
              </a:xfrm>
              <a:custGeom>
                <a:rect b="b" l="l" r="r" t="t"/>
                <a:pathLst>
                  <a:path extrusionOk="0" h="13" w="13">
                    <a:moveTo>
                      <a:pt x="1" y="0"/>
                    </a:moveTo>
                    <a:lnTo>
                      <a:pt x="13" y="12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8" name="Google Shape;868;p29"/>
              <p:cNvSpPr/>
              <p:nvPr/>
            </p:nvSpPr>
            <p:spPr>
              <a:xfrm>
                <a:off x="1294010" y="2840766"/>
                <a:ext cx="607" cy="47"/>
              </a:xfrm>
              <a:custGeom>
                <a:rect b="b" l="l" r="r" t="t"/>
                <a:pathLst>
                  <a:path extrusionOk="0" h="1" w="13">
                    <a:moveTo>
                      <a:pt x="1" y="0"/>
                    </a:moveTo>
                    <a:lnTo>
                      <a:pt x="1" y="0"/>
                    </a:lnTo>
                    <a:lnTo>
                      <a:pt x="13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9" name="Google Shape;869;p29"/>
              <p:cNvSpPr/>
              <p:nvPr/>
            </p:nvSpPr>
            <p:spPr>
              <a:xfrm>
                <a:off x="1294010" y="2840766"/>
                <a:ext cx="607" cy="47"/>
              </a:xfrm>
              <a:custGeom>
                <a:rect b="b" l="l" r="r" t="t"/>
                <a:pathLst>
                  <a:path extrusionOk="0" h="1" w="13">
                    <a:moveTo>
                      <a:pt x="13" y="0"/>
                    </a:moveTo>
                    <a:lnTo>
                      <a:pt x="13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0" name="Google Shape;870;p29"/>
              <p:cNvSpPr/>
              <p:nvPr/>
            </p:nvSpPr>
            <p:spPr>
              <a:xfrm>
                <a:off x="1294010" y="284020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12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1" name="Google Shape;871;p29"/>
              <p:cNvSpPr/>
              <p:nvPr/>
            </p:nvSpPr>
            <p:spPr>
              <a:xfrm>
                <a:off x="1293448" y="2268260"/>
                <a:ext cx="1148467" cy="573695"/>
              </a:xfrm>
              <a:custGeom>
                <a:rect b="b" l="l" r="r" t="t"/>
                <a:pathLst>
                  <a:path extrusionOk="0" h="12265" w="24553">
                    <a:moveTo>
                      <a:pt x="21242" y="0"/>
                    </a:moveTo>
                    <a:lnTo>
                      <a:pt x="1" y="12264"/>
                    </a:lnTo>
                    <a:lnTo>
                      <a:pt x="24552" y="12264"/>
                    </a:lnTo>
                    <a:lnTo>
                      <a:pt x="24541" y="11431"/>
                    </a:lnTo>
                    <a:lnTo>
                      <a:pt x="24421" y="9788"/>
                    </a:lnTo>
                    <a:lnTo>
                      <a:pt x="24207" y="8168"/>
                    </a:lnTo>
                    <a:lnTo>
                      <a:pt x="23886" y="6585"/>
                    </a:lnTo>
                    <a:lnTo>
                      <a:pt x="23457" y="5049"/>
                    </a:lnTo>
                    <a:lnTo>
                      <a:pt x="22945" y="3537"/>
                    </a:lnTo>
                    <a:lnTo>
                      <a:pt x="22326" y="2084"/>
                    </a:lnTo>
                    <a:lnTo>
                      <a:pt x="21623" y="679"/>
                    </a:lnTo>
                    <a:lnTo>
                      <a:pt x="21242" y="0"/>
                    </a:lnTo>
                    <a:close/>
                  </a:path>
                </a:pathLst>
              </a:custGeom>
              <a:solidFill>
                <a:srgbClr val="00A8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2" name="Google Shape;872;p29"/>
              <p:cNvSpPr/>
              <p:nvPr/>
            </p:nvSpPr>
            <p:spPr>
              <a:xfrm>
                <a:off x="1294571" y="284076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12"/>
                    </a:moveTo>
                    <a:lnTo>
                      <a:pt x="1" y="12"/>
                    </a:lnTo>
                    <a:lnTo>
                      <a:pt x="1" y="0"/>
                    </a:ln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3" name="Google Shape;873;p29"/>
              <p:cNvSpPr/>
              <p:nvPr/>
            </p:nvSpPr>
            <p:spPr>
              <a:xfrm>
                <a:off x="1294571" y="284076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0"/>
                    </a:moveTo>
                    <a:lnTo>
                      <a:pt x="1" y="0"/>
                    </a:lnTo>
                    <a:lnTo>
                      <a:pt x="1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4" name="Google Shape;874;p29"/>
              <p:cNvSpPr/>
              <p:nvPr/>
            </p:nvSpPr>
            <p:spPr>
              <a:xfrm>
                <a:off x="1294010" y="1696874"/>
                <a:ext cx="572552" cy="1143436"/>
              </a:xfrm>
              <a:custGeom>
                <a:rect b="b" l="l" r="r" t="t"/>
                <a:pathLst>
                  <a:path extrusionOk="0" h="24469" w="12253">
                    <a:moveTo>
                      <a:pt x="1" y="0"/>
                    </a:moveTo>
                    <a:lnTo>
                      <a:pt x="1" y="24456"/>
                    </a:lnTo>
                    <a:lnTo>
                      <a:pt x="13" y="24468"/>
                    </a:lnTo>
                    <a:lnTo>
                      <a:pt x="12253" y="3262"/>
                    </a:lnTo>
                    <a:lnTo>
                      <a:pt x="11574" y="2870"/>
                    </a:lnTo>
                    <a:lnTo>
                      <a:pt x="10169" y="2179"/>
                    </a:lnTo>
                    <a:lnTo>
                      <a:pt x="8717" y="1584"/>
                    </a:lnTo>
                    <a:lnTo>
                      <a:pt x="7228" y="1072"/>
                    </a:lnTo>
                    <a:lnTo>
                      <a:pt x="5692" y="655"/>
                    </a:lnTo>
                    <a:lnTo>
                      <a:pt x="4109" y="333"/>
                    </a:lnTo>
                    <a:lnTo>
                      <a:pt x="2501" y="119"/>
                    </a:lnTo>
                    <a:lnTo>
                      <a:pt x="858" y="12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D8DF2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5" name="Google Shape;875;p29"/>
              <p:cNvSpPr/>
              <p:nvPr/>
            </p:nvSpPr>
            <p:spPr>
              <a:xfrm>
                <a:off x="1282311" y="1847009"/>
                <a:ext cx="1007131" cy="1005424"/>
              </a:xfrm>
              <a:custGeom>
                <a:rect b="b" l="l" r="r" t="t"/>
                <a:pathLst>
                  <a:path extrusionOk="0" h="21207" w="21243">
                    <a:moveTo>
                      <a:pt x="12253" y="0"/>
                    </a:moveTo>
                    <a:lnTo>
                      <a:pt x="1" y="21206"/>
                    </a:lnTo>
                    <a:lnTo>
                      <a:pt x="1" y="21206"/>
                    </a:lnTo>
                    <a:lnTo>
                      <a:pt x="21242" y="8954"/>
                    </a:lnTo>
                    <a:lnTo>
                      <a:pt x="20826" y="8264"/>
                    </a:lnTo>
                    <a:lnTo>
                      <a:pt x="19933" y="6930"/>
                    </a:lnTo>
                    <a:lnTo>
                      <a:pt x="18956" y="5656"/>
                    </a:lnTo>
                    <a:lnTo>
                      <a:pt x="17897" y="4454"/>
                    </a:lnTo>
                    <a:lnTo>
                      <a:pt x="16765" y="3322"/>
                    </a:lnTo>
                    <a:lnTo>
                      <a:pt x="15551" y="2275"/>
                    </a:lnTo>
                    <a:lnTo>
                      <a:pt x="14277" y="1298"/>
                    </a:lnTo>
                    <a:lnTo>
                      <a:pt x="12943" y="405"/>
                    </a:lnTo>
                    <a:lnTo>
                      <a:pt x="12253" y="0"/>
                    </a:lnTo>
                    <a:close/>
                  </a:path>
                </a:pathLst>
              </a:custGeom>
              <a:solidFill>
                <a:srgbClr val="39B4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6" name="Google Shape;876;p29"/>
              <p:cNvSpPr/>
              <p:nvPr/>
            </p:nvSpPr>
            <p:spPr>
              <a:xfrm>
                <a:off x="1294571" y="2840766"/>
                <a:ext cx="1729" cy="607"/>
              </a:xfrm>
              <a:custGeom>
                <a:rect b="b" l="l" r="r" t="t"/>
                <a:pathLst>
                  <a:path extrusionOk="0" h="13" w="37">
                    <a:moveTo>
                      <a:pt x="1" y="0"/>
                    </a:moveTo>
                    <a:lnTo>
                      <a:pt x="1" y="12"/>
                    </a:lnTo>
                    <a:lnTo>
                      <a:pt x="36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7" name="Google Shape;877;p29"/>
              <p:cNvSpPr/>
              <p:nvPr/>
            </p:nvSpPr>
            <p:spPr>
              <a:xfrm>
                <a:off x="1294010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8" name="Google Shape;878;p29"/>
              <p:cNvSpPr/>
              <p:nvPr/>
            </p:nvSpPr>
            <p:spPr>
              <a:xfrm>
                <a:off x="1294010" y="2841327"/>
                <a:ext cx="607" cy="47"/>
              </a:xfrm>
              <a:custGeom>
                <a:rect b="b" l="l" r="r" t="t"/>
                <a:pathLst>
                  <a:path extrusionOk="0" h="1" w="13">
                    <a:moveTo>
                      <a:pt x="1" y="0"/>
                    </a:moveTo>
                    <a:lnTo>
                      <a:pt x="13" y="0"/>
                    </a:lnTo>
                    <a:lnTo>
                      <a:pt x="13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9" name="Google Shape;879;p29"/>
              <p:cNvSpPr/>
              <p:nvPr/>
            </p:nvSpPr>
            <p:spPr>
              <a:xfrm>
                <a:off x="1294010" y="284076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0"/>
                    </a:moveTo>
                    <a:lnTo>
                      <a:pt x="1" y="0"/>
                    </a:lnTo>
                    <a:lnTo>
                      <a:pt x="1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0" name="Google Shape;880;p29"/>
              <p:cNvSpPr/>
              <p:nvPr/>
            </p:nvSpPr>
            <p:spPr>
              <a:xfrm>
                <a:off x="1294010" y="284020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12"/>
                    </a:moveTo>
                    <a:lnTo>
                      <a:pt x="1" y="0"/>
                    </a:ln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1" name="Google Shape;881;p29"/>
              <p:cNvSpPr/>
              <p:nvPr/>
            </p:nvSpPr>
            <p:spPr>
              <a:xfrm>
                <a:off x="1294010" y="284076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0"/>
                    </a:moveTo>
                    <a:lnTo>
                      <a:pt x="1" y="0"/>
                    </a:lnTo>
                    <a:lnTo>
                      <a:pt x="1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2" name="Google Shape;882;p29"/>
              <p:cNvSpPr/>
              <p:nvPr/>
            </p:nvSpPr>
            <p:spPr>
              <a:xfrm>
                <a:off x="1294010" y="2840766"/>
                <a:ext cx="607" cy="607"/>
              </a:xfrm>
              <a:custGeom>
                <a:rect b="b" l="l" r="r" t="t"/>
                <a:pathLst>
                  <a:path extrusionOk="0" h="13" w="13">
                    <a:moveTo>
                      <a:pt x="1" y="0"/>
                    </a:moveTo>
                    <a:lnTo>
                      <a:pt x="1" y="12"/>
                    </a:lnTo>
                    <a:lnTo>
                      <a:pt x="13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3" name="Google Shape;883;p29"/>
              <p:cNvSpPr/>
              <p:nvPr/>
            </p:nvSpPr>
            <p:spPr>
              <a:xfrm>
                <a:off x="150136" y="2269381"/>
                <a:ext cx="1143936" cy="572022"/>
              </a:xfrm>
              <a:custGeom>
                <a:rect b="b" l="l" r="r" t="t"/>
                <a:pathLst>
                  <a:path extrusionOk="0" h="12241" w="24481">
                    <a:moveTo>
                      <a:pt x="3287" y="0"/>
                    </a:moveTo>
                    <a:lnTo>
                      <a:pt x="2906" y="679"/>
                    </a:lnTo>
                    <a:lnTo>
                      <a:pt x="2203" y="2072"/>
                    </a:lnTo>
                    <a:lnTo>
                      <a:pt x="1596" y="3524"/>
                    </a:lnTo>
                    <a:lnTo>
                      <a:pt x="1084" y="5025"/>
                    </a:lnTo>
                    <a:lnTo>
                      <a:pt x="655" y="6573"/>
                    </a:lnTo>
                    <a:lnTo>
                      <a:pt x="334" y="8144"/>
                    </a:lnTo>
                    <a:lnTo>
                      <a:pt x="120" y="9764"/>
                    </a:lnTo>
                    <a:lnTo>
                      <a:pt x="12" y="11407"/>
                    </a:lnTo>
                    <a:lnTo>
                      <a:pt x="1" y="12240"/>
                    </a:lnTo>
                    <a:lnTo>
                      <a:pt x="24457" y="12240"/>
                    </a:lnTo>
                    <a:lnTo>
                      <a:pt x="24481" y="12228"/>
                    </a:lnTo>
                    <a:lnTo>
                      <a:pt x="3287" y="0"/>
                    </a:lnTo>
                    <a:close/>
                  </a:path>
                </a:pathLst>
              </a:custGeom>
              <a:solidFill>
                <a:srgbClr val="F6921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4" name="Google Shape;884;p29"/>
              <p:cNvSpPr/>
              <p:nvPr/>
            </p:nvSpPr>
            <p:spPr>
              <a:xfrm>
                <a:off x="1292889" y="2840766"/>
                <a:ext cx="1168" cy="607"/>
              </a:xfrm>
              <a:custGeom>
                <a:rect b="b" l="l" r="r" t="t"/>
                <a:pathLst>
                  <a:path extrusionOk="0" h="13" w="25">
                    <a:moveTo>
                      <a:pt x="25" y="0"/>
                    </a:moveTo>
                    <a:lnTo>
                      <a:pt x="1" y="12"/>
                    </a:lnTo>
                    <a:lnTo>
                      <a:pt x="25" y="1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5" name="Google Shape;885;p29"/>
              <p:cNvSpPr/>
              <p:nvPr/>
            </p:nvSpPr>
            <p:spPr>
              <a:xfrm>
                <a:off x="723194" y="1696874"/>
                <a:ext cx="570870" cy="1141754"/>
              </a:xfrm>
              <a:custGeom>
                <a:rect b="b" l="l" r="r" t="t"/>
                <a:pathLst>
                  <a:path extrusionOk="0" h="24433" w="12217">
                    <a:moveTo>
                      <a:pt x="12217" y="0"/>
                    </a:moveTo>
                    <a:lnTo>
                      <a:pt x="11383" y="12"/>
                    </a:lnTo>
                    <a:lnTo>
                      <a:pt x="9740" y="119"/>
                    </a:lnTo>
                    <a:lnTo>
                      <a:pt x="8133" y="333"/>
                    </a:lnTo>
                    <a:lnTo>
                      <a:pt x="6561" y="655"/>
                    </a:lnTo>
                    <a:lnTo>
                      <a:pt x="5013" y="1072"/>
                    </a:lnTo>
                    <a:lnTo>
                      <a:pt x="3525" y="1596"/>
                    </a:lnTo>
                    <a:lnTo>
                      <a:pt x="2072" y="2203"/>
                    </a:lnTo>
                    <a:lnTo>
                      <a:pt x="679" y="2893"/>
                    </a:lnTo>
                    <a:lnTo>
                      <a:pt x="0" y="3274"/>
                    </a:lnTo>
                    <a:lnTo>
                      <a:pt x="12217" y="24433"/>
                    </a:lnTo>
                    <a:lnTo>
                      <a:pt x="12217" y="0"/>
                    </a:lnTo>
                    <a:close/>
                  </a:path>
                </a:pathLst>
              </a:custGeom>
              <a:solidFill>
                <a:srgbClr val="FBED2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6" name="Google Shape;886;p29"/>
              <p:cNvSpPr/>
              <p:nvPr/>
            </p:nvSpPr>
            <p:spPr>
              <a:xfrm>
                <a:off x="303119" y="1849861"/>
                <a:ext cx="990950" cy="990442"/>
              </a:xfrm>
              <a:custGeom>
                <a:rect b="b" l="l" r="r" t="t"/>
                <a:pathLst>
                  <a:path extrusionOk="0" h="21195" w="21207">
                    <a:moveTo>
                      <a:pt x="8979" y="0"/>
                    </a:moveTo>
                    <a:lnTo>
                      <a:pt x="8276" y="405"/>
                    </a:lnTo>
                    <a:lnTo>
                      <a:pt x="6943" y="1298"/>
                    </a:lnTo>
                    <a:lnTo>
                      <a:pt x="5668" y="2275"/>
                    </a:lnTo>
                    <a:lnTo>
                      <a:pt x="4466" y="3334"/>
                    </a:lnTo>
                    <a:lnTo>
                      <a:pt x="3335" y="4465"/>
                    </a:lnTo>
                    <a:lnTo>
                      <a:pt x="2287" y="5668"/>
                    </a:lnTo>
                    <a:lnTo>
                      <a:pt x="1311" y="6930"/>
                    </a:lnTo>
                    <a:lnTo>
                      <a:pt x="406" y="8264"/>
                    </a:lnTo>
                    <a:lnTo>
                      <a:pt x="1" y="8954"/>
                    </a:lnTo>
                    <a:lnTo>
                      <a:pt x="21207" y="21194"/>
                    </a:lnTo>
                    <a:lnTo>
                      <a:pt x="21207" y="21182"/>
                    </a:lnTo>
                    <a:lnTo>
                      <a:pt x="8979" y="0"/>
                    </a:lnTo>
                    <a:close/>
                  </a:path>
                </a:pathLst>
              </a:custGeom>
              <a:solidFill>
                <a:srgbClr val="F9BE3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87" name="Google Shape;887;p29"/>
            <p:cNvSpPr/>
            <p:nvPr/>
          </p:nvSpPr>
          <p:spPr>
            <a:xfrm rot="-1672794">
              <a:off x="3621395" y="2921943"/>
              <a:ext cx="257260" cy="257260"/>
            </a:xfrm>
            <a:prstGeom prst="ellipse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29"/>
            <p:cNvSpPr/>
            <p:nvPr/>
          </p:nvSpPr>
          <p:spPr>
            <a:xfrm rot="974330">
              <a:off x="3878497" y="1959553"/>
              <a:ext cx="257472" cy="257472"/>
            </a:xfrm>
            <a:prstGeom prst="ellipse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889" name="Google Shape;889;p29"/>
            <p:cNvCxnSpPr>
              <a:stCxn id="888" idx="4"/>
              <a:endCxn id="887" idx="7"/>
            </p:cNvCxnSpPr>
            <p:nvPr/>
          </p:nvCxnSpPr>
          <p:spPr>
            <a:xfrm flipH="1">
              <a:off x="3787933" y="2211889"/>
              <a:ext cx="183300" cy="715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90" name="Google Shape;890;p29"/>
          <p:cNvGrpSpPr/>
          <p:nvPr/>
        </p:nvGrpSpPr>
        <p:grpSpPr>
          <a:xfrm>
            <a:off x="4651018" y="2025208"/>
            <a:ext cx="1245428" cy="1246746"/>
            <a:chOff x="4651018" y="1949008"/>
            <a:chExt cx="1245428" cy="1246746"/>
          </a:xfrm>
        </p:grpSpPr>
        <p:grpSp>
          <p:nvGrpSpPr>
            <p:cNvPr id="891" name="Google Shape;891;p29"/>
            <p:cNvGrpSpPr/>
            <p:nvPr/>
          </p:nvGrpSpPr>
          <p:grpSpPr>
            <a:xfrm>
              <a:off x="4651018" y="1949008"/>
              <a:ext cx="1245428" cy="1245193"/>
              <a:chOff x="149575" y="1696874"/>
              <a:chExt cx="2292340" cy="2292328"/>
            </a:xfrm>
          </p:grpSpPr>
          <p:sp>
            <p:nvSpPr>
              <p:cNvPr id="892" name="Google Shape;892;p29"/>
              <p:cNvSpPr/>
              <p:nvPr/>
            </p:nvSpPr>
            <p:spPr>
              <a:xfrm>
                <a:off x="1293449" y="2841327"/>
                <a:ext cx="574234" cy="1147876"/>
              </a:xfrm>
              <a:custGeom>
                <a:rect b="b" l="l" r="r" t="t"/>
                <a:pathLst>
                  <a:path extrusionOk="0" h="24564" w="12289">
                    <a:moveTo>
                      <a:pt x="13" y="0"/>
                    </a:moveTo>
                    <a:lnTo>
                      <a:pt x="1" y="24"/>
                    </a:lnTo>
                    <a:lnTo>
                      <a:pt x="1" y="24564"/>
                    </a:lnTo>
                    <a:lnTo>
                      <a:pt x="25" y="24564"/>
                    </a:lnTo>
                    <a:lnTo>
                      <a:pt x="858" y="24552"/>
                    </a:lnTo>
                    <a:lnTo>
                      <a:pt x="2513" y="24445"/>
                    </a:lnTo>
                    <a:lnTo>
                      <a:pt x="4133" y="24230"/>
                    </a:lnTo>
                    <a:lnTo>
                      <a:pt x="5704" y="23909"/>
                    </a:lnTo>
                    <a:lnTo>
                      <a:pt x="7252" y="23480"/>
                    </a:lnTo>
                    <a:lnTo>
                      <a:pt x="8752" y="22968"/>
                    </a:lnTo>
                    <a:lnTo>
                      <a:pt x="10205" y="22361"/>
                    </a:lnTo>
                    <a:lnTo>
                      <a:pt x="11610" y="21659"/>
                    </a:lnTo>
                    <a:lnTo>
                      <a:pt x="12289" y="21266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662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3" name="Google Shape;893;p29"/>
              <p:cNvSpPr/>
              <p:nvPr/>
            </p:nvSpPr>
            <p:spPr>
              <a:xfrm>
                <a:off x="1294010" y="2841327"/>
                <a:ext cx="47" cy="1122"/>
              </a:xfrm>
              <a:custGeom>
                <a:rect b="b" l="l" r="r" t="t"/>
                <a:pathLst>
                  <a:path extrusionOk="0" h="24" w="1">
                    <a:moveTo>
                      <a:pt x="1" y="24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24"/>
                    </a:lnTo>
                    <a:close/>
                  </a:path>
                </a:pathLst>
              </a:custGeom>
              <a:solidFill>
                <a:srgbClr val="00914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4" name="Google Shape;894;p29"/>
              <p:cNvSpPr/>
              <p:nvPr/>
            </p:nvSpPr>
            <p:spPr>
              <a:xfrm>
                <a:off x="1275880" y="2831140"/>
                <a:ext cx="1166029" cy="583323"/>
              </a:xfrm>
              <a:custGeom>
                <a:rect b="b" l="l" r="r" t="t"/>
                <a:pathLst>
                  <a:path extrusionOk="0" h="12265" w="24517">
                    <a:moveTo>
                      <a:pt x="0" y="0"/>
                    </a:moveTo>
                    <a:lnTo>
                      <a:pt x="21254" y="12264"/>
                    </a:lnTo>
                    <a:lnTo>
                      <a:pt x="21635" y="11585"/>
                    </a:lnTo>
                    <a:lnTo>
                      <a:pt x="22326" y="10180"/>
                    </a:lnTo>
                    <a:lnTo>
                      <a:pt x="22933" y="8728"/>
                    </a:lnTo>
                    <a:lnTo>
                      <a:pt x="23445" y="7239"/>
                    </a:lnTo>
                    <a:lnTo>
                      <a:pt x="23862" y="5692"/>
                    </a:lnTo>
                    <a:lnTo>
                      <a:pt x="24183" y="4120"/>
                    </a:lnTo>
                    <a:lnTo>
                      <a:pt x="24397" y="2513"/>
                    </a:lnTo>
                    <a:lnTo>
                      <a:pt x="24505" y="869"/>
                    </a:lnTo>
                    <a:lnTo>
                      <a:pt x="24516" y="36"/>
                    </a:lnTo>
                    <a:lnTo>
                      <a:pt x="24516" y="0"/>
                    </a:lnTo>
                    <a:close/>
                  </a:path>
                </a:pathLst>
              </a:custGeom>
              <a:solidFill>
                <a:srgbClr val="1D65A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5" name="Google Shape;895;p29"/>
              <p:cNvSpPr/>
              <p:nvPr/>
            </p:nvSpPr>
            <p:spPr>
              <a:xfrm>
                <a:off x="1284010" y="2830761"/>
                <a:ext cx="1004901" cy="1005420"/>
              </a:xfrm>
              <a:custGeom>
                <a:rect b="b" l="l" r="r" t="t"/>
                <a:pathLst>
                  <a:path extrusionOk="0" h="21290" w="21279">
                    <a:moveTo>
                      <a:pt x="1" y="0"/>
                    </a:moveTo>
                    <a:lnTo>
                      <a:pt x="1" y="24"/>
                    </a:lnTo>
                    <a:lnTo>
                      <a:pt x="13" y="24"/>
                    </a:lnTo>
                    <a:lnTo>
                      <a:pt x="15" y="26"/>
                    </a:lnTo>
                    <a:lnTo>
                      <a:pt x="15" y="26"/>
                    </a:lnTo>
                    <a:lnTo>
                      <a:pt x="1" y="0"/>
                    </a:lnTo>
                    <a:close/>
                    <a:moveTo>
                      <a:pt x="15" y="26"/>
                    </a:moveTo>
                    <a:lnTo>
                      <a:pt x="12288" y="21289"/>
                    </a:lnTo>
                    <a:lnTo>
                      <a:pt x="12979" y="20873"/>
                    </a:lnTo>
                    <a:lnTo>
                      <a:pt x="14313" y="19980"/>
                    </a:lnTo>
                    <a:lnTo>
                      <a:pt x="15599" y="19003"/>
                    </a:lnTo>
                    <a:lnTo>
                      <a:pt x="16801" y="17932"/>
                    </a:lnTo>
                    <a:lnTo>
                      <a:pt x="17932" y="16801"/>
                    </a:lnTo>
                    <a:lnTo>
                      <a:pt x="18992" y="15598"/>
                    </a:lnTo>
                    <a:lnTo>
                      <a:pt x="19968" y="14312"/>
                    </a:lnTo>
                    <a:lnTo>
                      <a:pt x="20861" y="12979"/>
                    </a:lnTo>
                    <a:lnTo>
                      <a:pt x="21278" y="12288"/>
                    </a:lnTo>
                    <a:lnTo>
                      <a:pt x="15" y="26"/>
                    </a:lnTo>
                    <a:close/>
                  </a:path>
                </a:pathLst>
              </a:custGeom>
              <a:solidFill>
                <a:srgbClr val="2E319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6" name="Google Shape;896;p29"/>
              <p:cNvSpPr/>
              <p:nvPr/>
            </p:nvSpPr>
            <p:spPr>
              <a:xfrm>
                <a:off x="149575" y="2841327"/>
                <a:ext cx="1143375" cy="572583"/>
              </a:xfrm>
              <a:custGeom>
                <a:rect b="b" l="l" r="r" t="t"/>
                <a:pathLst>
                  <a:path extrusionOk="0" h="12253" w="24469">
                    <a:moveTo>
                      <a:pt x="1" y="0"/>
                    </a:moveTo>
                    <a:lnTo>
                      <a:pt x="1" y="36"/>
                    </a:lnTo>
                    <a:lnTo>
                      <a:pt x="1" y="869"/>
                    </a:lnTo>
                    <a:lnTo>
                      <a:pt x="120" y="2501"/>
                    </a:lnTo>
                    <a:lnTo>
                      <a:pt x="334" y="4120"/>
                    </a:lnTo>
                    <a:lnTo>
                      <a:pt x="644" y="5692"/>
                    </a:lnTo>
                    <a:lnTo>
                      <a:pt x="1060" y="7228"/>
                    </a:lnTo>
                    <a:lnTo>
                      <a:pt x="1572" y="8716"/>
                    </a:lnTo>
                    <a:lnTo>
                      <a:pt x="2180" y="10169"/>
                    </a:lnTo>
                    <a:lnTo>
                      <a:pt x="2870" y="11574"/>
                    </a:lnTo>
                    <a:lnTo>
                      <a:pt x="3251" y="12252"/>
                    </a:lnTo>
                    <a:lnTo>
                      <a:pt x="24469" y="0"/>
                    </a:lnTo>
                    <a:close/>
                  </a:path>
                </a:pathLst>
              </a:custGeom>
              <a:solidFill>
                <a:srgbClr val="F05A2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7" name="Google Shape;897;p29"/>
              <p:cNvSpPr/>
              <p:nvPr/>
            </p:nvSpPr>
            <p:spPr>
              <a:xfrm>
                <a:off x="720951" y="2842402"/>
                <a:ext cx="573113" cy="1146801"/>
              </a:xfrm>
              <a:custGeom>
                <a:rect b="b" l="l" r="r" t="t"/>
                <a:pathLst>
                  <a:path extrusionOk="0" h="24541" w="12265">
                    <a:moveTo>
                      <a:pt x="12265" y="1"/>
                    </a:moveTo>
                    <a:lnTo>
                      <a:pt x="1" y="21231"/>
                    </a:lnTo>
                    <a:lnTo>
                      <a:pt x="680" y="21624"/>
                    </a:lnTo>
                    <a:lnTo>
                      <a:pt x="2085" y="22326"/>
                    </a:lnTo>
                    <a:lnTo>
                      <a:pt x="3537" y="22933"/>
                    </a:lnTo>
                    <a:lnTo>
                      <a:pt x="5037" y="23445"/>
                    </a:lnTo>
                    <a:lnTo>
                      <a:pt x="6585" y="23874"/>
                    </a:lnTo>
                    <a:lnTo>
                      <a:pt x="8169" y="24195"/>
                    </a:lnTo>
                    <a:lnTo>
                      <a:pt x="9788" y="24410"/>
                    </a:lnTo>
                    <a:lnTo>
                      <a:pt x="11431" y="24529"/>
                    </a:lnTo>
                    <a:lnTo>
                      <a:pt x="12265" y="24541"/>
                    </a:lnTo>
                    <a:lnTo>
                      <a:pt x="12265" y="1"/>
                    </a:lnTo>
                    <a:close/>
                  </a:path>
                </a:pathLst>
              </a:custGeom>
              <a:solidFill>
                <a:srgbClr val="D314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8" name="Google Shape;898;p29"/>
              <p:cNvSpPr/>
              <p:nvPr/>
            </p:nvSpPr>
            <p:spPr>
              <a:xfrm>
                <a:off x="301484" y="2841327"/>
                <a:ext cx="992586" cy="993199"/>
              </a:xfrm>
              <a:custGeom>
                <a:rect b="b" l="l" r="r" t="t"/>
                <a:pathLst>
                  <a:path extrusionOk="0" h="21254" w="21242">
                    <a:moveTo>
                      <a:pt x="21218" y="0"/>
                    </a:moveTo>
                    <a:lnTo>
                      <a:pt x="0" y="12252"/>
                    </a:lnTo>
                    <a:lnTo>
                      <a:pt x="417" y="12943"/>
                    </a:lnTo>
                    <a:lnTo>
                      <a:pt x="1310" y="14288"/>
                    </a:lnTo>
                    <a:lnTo>
                      <a:pt x="2286" y="15562"/>
                    </a:lnTo>
                    <a:lnTo>
                      <a:pt x="3334" y="16777"/>
                    </a:lnTo>
                    <a:lnTo>
                      <a:pt x="4477" y="17908"/>
                    </a:lnTo>
                    <a:lnTo>
                      <a:pt x="5680" y="18968"/>
                    </a:lnTo>
                    <a:lnTo>
                      <a:pt x="6954" y="19944"/>
                    </a:lnTo>
                    <a:lnTo>
                      <a:pt x="8287" y="20849"/>
                    </a:lnTo>
                    <a:lnTo>
                      <a:pt x="8978" y="21254"/>
                    </a:lnTo>
                    <a:lnTo>
                      <a:pt x="21242" y="24"/>
                    </a:lnTo>
                    <a:lnTo>
                      <a:pt x="21242" y="0"/>
                    </a:lnTo>
                    <a:close/>
                  </a:path>
                </a:pathLst>
              </a:custGeom>
              <a:solidFill>
                <a:srgbClr val="EC1C2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9" name="Google Shape;899;p29"/>
              <p:cNvSpPr/>
              <p:nvPr/>
            </p:nvSpPr>
            <p:spPr>
              <a:xfrm>
                <a:off x="1294571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0" name="Google Shape;900;p29"/>
              <p:cNvSpPr/>
              <p:nvPr/>
            </p:nvSpPr>
            <p:spPr>
              <a:xfrm>
                <a:off x="1294571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1" name="Google Shape;901;p29"/>
              <p:cNvSpPr/>
              <p:nvPr/>
            </p:nvSpPr>
            <p:spPr>
              <a:xfrm>
                <a:off x="1294571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2" name="Google Shape;902;p29"/>
              <p:cNvSpPr/>
              <p:nvPr/>
            </p:nvSpPr>
            <p:spPr>
              <a:xfrm>
                <a:off x="1294571" y="284020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12"/>
                    </a:moveTo>
                    <a:lnTo>
                      <a:pt x="1" y="0"/>
                    </a:ln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3" name="Google Shape;903;p29"/>
              <p:cNvSpPr/>
              <p:nvPr/>
            </p:nvSpPr>
            <p:spPr>
              <a:xfrm>
                <a:off x="1294571" y="284020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12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4" name="Google Shape;904;p29"/>
              <p:cNvSpPr/>
              <p:nvPr/>
            </p:nvSpPr>
            <p:spPr>
              <a:xfrm>
                <a:off x="1294010" y="2840206"/>
                <a:ext cx="607" cy="607"/>
              </a:xfrm>
              <a:custGeom>
                <a:rect b="b" l="l" r="r" t="t"/>
                <a:pathLst>
                  <a:path extrusionOk="0" h="13" w="13">
                    <a:moveTo>
                      <a:pt x="1" y="0"/>
                    </a:moveTo>
                    <a:lnTo>
                      <a:pt x="13" y="12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5" name="Google Shape;905;p29"/>
              <p:cNvSpPr/>
              <p:nvPr/>
            </p:nvSpPr>
            <p:spPr>
              <a:xfrm>
                <a:off x="1294010" y="2839645"/>
                <a:ext cx="607" cy="607"/>
              </a:xfrm>
              <a:custGeom>
                <a:rect b="b" l="l" r="r" t="t"/>
                <a:pathLst>
                  <a:path extrusionOk="0" h="13" w="13">
                    <a:moveTo>
                      <a:pt x="1" y="0"/>
                    </a:moveTo>
                    <a:lnTo>
                      <a:pt x="1" y="12"/>
                    </a:lnTo>
                    <a:lnTo>
                      <a:pt x="13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6" name="Google Shape;906;p29"/>
              <p:cNvSpPr/>
              <p:nvPr/>
            </p:nvSpPr>
            <p:spPr>
              <a:xfrm>
                <a:off x="1294010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7" name="Google Shape;907;p29"/>
              <p:cNvSpPr/>
              <p:nvPr/>
            </p:nvSpPr>
            <p:spPr>
              <a:xfrm>
                <a:off x="1294571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8" name="Google Shape;908;p29"/>
              <p:cNvSpPr/>
              <p:nvPr/>
            </p:nvSpPr>
            <p:spPr>
              <a:xfrm>
                <a:off x="1294010" y="2840206"/>
                <a:ext cx="607" cy="607"/>
              </a:xfrm>
              <a:custGeom>
                <a:rect b="b" l="l" r="r" t="t"/>
                <a:pathLst>
                  <a:path extrusionOk="0" h="13" w="13">
                    <a:moveTo>
                      <a:pt x="1" y="0"/>
                    </a:moveTo>
                    <a:lnTo>
                      <a:pt x="1" y="12"/>
                    </a:lnTo>
                    <a:lnTo>
                      <a:pt x="13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9" name="Google Shape;909;p29"/>
              <p:cNvSpPr/>
              <p:nvPr/>
            </p:nvSpPr>
            <p:spPr>
              <a:xfrm>
                <a:off x="1294010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0" name="Google Shape;910;p29"/>
              <p:cNvSpPr/>
              <p:nvPr/>
            </p:nvSpPr>
            <p:spPr>
              <a:xfrm>
                <a:off x="1294010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1" name="Google Shape;911;p29"/>
              <p:cNvSpPr/>
              <p:nvPr/>
            </p:nvSpPr>
            <p:spPr>
              <a:xfrm>
                <a:off x="1294010" y="2840766"/>
                <a:ext cx="607" cy="607"/>
              </a:xfrm>
              <a:custGeom>
                <a:rect b="b" l="l" r="r" t="t"/>
                <a:pathLst>
                  <a:path extrusionOk="0" h="13" w="13">
                    <a:moveTo>
                      <a:pt x="1" y="0"/>
                    </a:moveTo>
                    <a:lnTo>
                      <a:pt x="13" y="12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2" name="Google Shape;912;p29"/>
              <p:cNvSpPr/>
              <p:nvPr/>
            </p:nvSpPr>
            <p:spPr>
              <a:xfrm>
                <a:off x="1294010" y="2840766"/>
                <a:ext cx="607" cy="47"/>
              </a:xfrm>
              <a:custGeom>
                <a:rect b="b" l="l" r="r" t="t"/>
                <a:pathLst>
                  <a:path extrusionOk="0" h="1" w="13">
                    <a:moveTo>
                      <a:pt x="1" y="0"/>
                    </a:moveTo>
                    <a:lnTo>
                      <a:pt x="1" y="0"/>
                    </a:lnTo>
                    <a:lnTo>
                      <a:pt x="13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3" name="Google Shape;913;p29"/>
              <p:cNvSpPr/>
              <p:nvPr/>
            </p:nvSpPr>
            <p:spPr>
              <a:xfrm>
                <a:off x="1294010" y="2840766"/>
                <a:ext cx="607" cy="47"/>
              </a:xfrm>
              <a:custGeom>
                <a:rect b="b" l="l" r="r" t="t"/>
                <a:pathLst>
                  <a:path extrusionOk="0" h="1" w="13">
                    <a:moveTo>
                      <a:pt x="13" y="0"/>
                    </a:moveTo>
                    <a:lnTo>
                      <a:pt x="13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4" name="Google Shape;914;p29"/>
              <p:cNvSpPr/>
              <p:nvPr/>
            </p:nvSpPr>
            <p:spPr>
              <a:xfrm>
                <a:off x="1294010" y="284020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12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5" name="Google Shape;915;p29"/>
              <p:cNvSpPr/>
              <p:nvPr/>
            </p:nvSpPr>
            <p:spPr>
              <a:xfrm>
                <a:off x="1293448" y="2268260"/>
                <a:ext cx="1148467" cy="573695"/>
              </a:xfrm>
              <a:custGeom>
                <a:rect b="b" l="l" r="r" t="t"/>
                <a:pathLst>
                  <a:path extrusionOk="0" h="12265" w="24553">
                    <a:moveTo>
                      <a:pt x="21242" y="0"/>
                    </a:moveTo>
                    <a:lnTo>
                      <a:pt x="1" y="12264"/>
                    </a:lnTo>
                    <a:lnTo>
                      <a:pt x="24552" y="12264"/>
                    </a:lnTo>
                    <a:lnTo>
                      <a:pt x="24541" y="11431"/>
                    </a:lnTo>
                    <a:lnTo>
                      <a:pt x="24421" y="9788"/>
                    </a:lnTo>
                    <a:lnTo>
                      <a:pt x="24207" y="8168"/>
                    </a:lnTo>
                    <a:lnTo>
                      <a:pt x="23886" y="6585"/>
                    </a:lnTo>
                    <a:lnTo>
                      <a:pt x="23457" y="5049"/>
                    </a:lnTo>
                    <a:lnTo>
                      <a:pt x="22945" y="3537"/>
                    </a:lnTo>
                    <a:lnTo>
                      <a:pt x="22326" y="2084"/>
                    </a:lnTo>
                    <a:lnTo>
                      <a:pt x="21623" y="679"/>
                    </a:lnTo>
                    <a:lnTo>
                      <a:pt x="21242" y="0"/>
                    </a:lnTo>
                    <a:close/>
                  </a:path>
                </a:pathLst>
              </a:custGeom>
              <a:solidFill>
                <a:srgbClr val="00A8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6" name="Google Shape;916;p29"/>
              <p:cNvSpPr/>
              <p:nvPr/>
            </p:nvSpPr>
            <p:spPr>
              <a:xfrm>
                <a:off x="1294571" y="284076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12"/>
                    </a:moveTo>
                    <a:lnTo>
                      <a:pt x="1" y="12"/>
                    </a:lnTo>
                    <a:lnTo>
                      <a:pt x="1" y="0"/>
                    </a:ln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7" name="Google Shape;917;p29"/>
              <p:cNvSpPr/>
              <p:nvPr/>
            </p:nvSpPr>
            <p:spPr>
              <a:xfrm>
                <a:off x="1294571" y="284076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0"/>
                    </a:moveTo>
                    <a:lnTo>
                      <a:pt x="1" y="0"/>
                    </a:lnTo>
                    <a:lnTo>
                      <a:pt x="1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8" name="Google Shape;918;p29"/>
              <p:cNvSpPr/>
              <p:nvPr/>
            </p:nvSpPr>
            <p:spPr>
              <a:xfrm>
                <a:off x="1294010" y="1696874"/>
                <a:ext cx="572552" cy="1143436"/>
              </a:xfrm>
              <a:custGeom>
                <a:rect b="b" l="l" r="r" t="t"/>
                <a:pathLst>
                  <a:path extrusionOk="0" h="24469" w="12253">
                    <a:moveTo>
                      <a:pt x="1" y="0"/>
                    </a:moveTo>
                    <a:lnTo>
                      <a:pt x="1" y="24456"/>
                    </a:lnTo>
                    <a:lnTo>
                      <a:pt x="13" y="24468"/>
                    </a:lnTo>
                    <a:lnTo>
                      <a:pt x="12253" y="3262"/>
                    </a:lnTo>
                    <a:lnTo>
                      <a:pt x="11574" y="2870"/>
                    </a:lnTo>
                    <a:lnTo>
                      <a:pt x="10169" y="2179"/>
                    </a:lnTo>
                    <a:lnTo>
                      <a:pt x="8717" y="1584"/>
                    </a:lnTo>
                    <a:lnTo>
                      <a:pt x="7228" y="1072"/>
                    </a:lnTo>
                    <a:lnTo>
                      <a:pt x="5692" y="655"/>
                    </a:lnTo>
                    <a:lnTo>
                      <a:pt x="4109" y="333"/>
                    </a:lnTo>
                    <a:lnTo>
                      <a:pt x="2501" y="119"/>
                    </a:lnTo>
                    <a:lnTo>
                      <a:pt x="858" y="12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D8DF2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9" name="Google Shape;919;p29"/>
              <p:cNvSpPr/>
              <p:nvPr/>
            </p:nvSpPr>
            <p:spPr>
              <a:xfrm>
                <a:off x="1282311" y="1847009"/>
                <a:ext cx="1007131" cy="1005424"/>
              </a:xfrm>
              <a:custGeom>
                <a:rect b="b" l="l" r="r" t="t"/>
                <a:pathLst>
                  <a:path extrusionOk="0" h="21207" w="21243">
                    <a:moveTo>
                      <a:pt x="12253" y="0"/>
                    </a:moveTo>
                    <a:lnTo>
                      <a:pt x="1" y="21206"/>
                    </a:lnTo>
                    <a:lnTo>
                      <a:pt x="1" y="21206"/>
                    </a:lnTo>
                    <a:lnTo>
                      <a:pt x="21242" y="8954"/>
                    </a:lnTo>
                    <a:lnTo>
                      <a:pt x="20826" y="8264"/>
                    </a:lnTo>
                    <a:lnTo>
                      <a:pt x="19933" y="6930"/>
                    </a:lnTo>
                    <a:lnTo>
                      <a:pt x="18956" y="5656"/>
                    </a:lnTo>
                    <a:lnTo>
                      <a:pt x="17897" y="4454"/>
                    </a:lnTo>
                    <a:lnTo>
                      <a:pt x="16765" y="3322"/>
                    </a:lnTo>
                    <a:lnTo>
                      <a:pt x="15551" y="2275"/>
                    </a:lnTo>
                    <a:lnTo>
                      <a:pt x="14277" y="1298"/>
                    </a:lnTo>
                    <a:lnTo>
                      <a:pt x="12943" y="405"/>
                    </a:lnTo>
                    <a:lnTo>
                      <a:pt x="12253" y="0"/>
                    </a:lnTo>
                    <a:close/>
                  </a:path>
                </a:pathLst>
              </a:custGeom>
              <a:solidFill>
                <a:srgbClr val="39B4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0" name="Google Shape;920;p29"/>
              <p:cNvSpPr/>
              <p:nvPr/>
            </p:nvSpPr>
            <p:spPr>
              <a:xfrm>
                <a:off x="1294571" y="2840766"/>
                <a:ext cx="1729" cy="607"/>
              </a:xfrm>
              <a:custGeom>
                <a:rect b="b" l="l" r="r" t="t"/>
                <a:pathLst>
                  <a:path extrusionOk="0" h="13" w="37">
                    <a:moveTo>
                      <a:pt x="1" y="0"/>
                    </a:moveTo>
                    <a:lnTo>
                      <a:pt x="1" y="12"/>
                    </a:lnTo>
                    <a:lnTo>
                      <a:pt x="36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1" name="Google Shape;921;p29"/>
              <p:cNvSpPr/>
              <p:nvPr/>
            </p:nvSpPr>
            <p:spPr>
              <a:xfrm>
                <a:off x="1294010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2" name="Google Shape;922;p29"/>
              <p:cNvSpPr/>
              <p:nvPr/>
            </p:nvSpPr>
            <p:spPr>
              <a:xfrm>
                <a:off x="1294010" y="2841327"/>
                <a:ext cx="607" cy="47"/>
              </a:xfrm>
              <a:custGeom>
                <a:rect b="b" l="l" r="r" t="t"/>
                <a:pathLst>
                  <a:path extrusionOk="0" h="1" w="13">
                    <a:moveTo>
                      <a:pt x="1" y="0"/>
                    </a:moveTo>
                    <a:lnTo>
                      <a:pt x="13" y="0"/>
                    </a:lnTo>
                    <a:lnTo>
                      <a:pt x="13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3" name="Google Shape;923;p29"/>
              <p:cNvSpPr/>
              <p:nvPr/>
            </p:nvSpPr>
            <p:spPr>
              <a:xfrm>
                <a:off x="1294010" y="284076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0"/>
                    </a:moveTo>
                    <a:lnTo>
                      <a:pt x="1" y="0"/>
                    </a:lnTo>
                    <a:lnTo>
                      <a:pt x="1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4" name="Google Shape;924;p29"/>
              <p:cNvSpPr/>
              <p:nvPr/>
            </p:nvSpPr>
            <p:spPr>
              <a:xfrm>
                <a:off x="1294010" y="284020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12"/>
                    </a:moveTo>
                    <a:lnTo>
                      <a:pt x="1" y="0"/>
                    </a:ln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5" name="Google Shape;925;p29"/>
              <p:cNvSpPr/>
              <p:nvPr/>
            </p:nvSpPr>
            <p:spPr>
              <a:xfrm>
                <a:off x="1294010" y="284076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0"/>
                    </a:moveTo>
                    <a:lnTo>
                      <a:pt x="1" y="0"/>
                    </a:lnTo>
                    <a:lnTo>
                      <a:pt x="1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6" name="Google Shape;926;p29"/>
              <p:cNvSpPr/>
              <p:nvPr/>
            </p:nvSpPr>
            <p:spPr>
              <a:xfrm>
                <a:off x="1294010" y="2840766"/>
                <a:ext cx="607" cy="607"/>
              </a:xfrm>
              <a:custGeom>
                <a:rect b="b" l="l" r="r" t="t"/>
                <a:pathLst>
                  <a:path extrusionOk="0" h="13" w="13">
                    <a:moveTo>
                      <a:pt x="1" y="0"/>
                    </a:moveTo>
                    <a:lnTo>
                      <a:pt x="1" y="12"/>
                    </a:lnTo>
                    <a:lnTo>
                      <a:pt x="13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7" name="Google Shape;927;p29"/>
              <p:cNvSpPr/>
              <p:nvPr/>
            </p:nvSpPr>
            <p:spPr>
              <a:xfrm>
                <a:off x="150136" y="2269381"/>
                <a:ext cx="1143936" cy="572022"/>
              </a:xfrm>
              <a:custGeom>
                <a:rect b="b" l="l" r="r" t="t"/>
                <a:pathLst>
                  <a:path extrusionOk="0" h="12241" w="24481">
                    <a:moveTo>
                      <a:pt x="3287" y="0"/>
                    </a:moveTo>
                    <a:lnTo>
                      <a:pt x="2906" y="679"/>
                    </a:lnTo>
                    <a:lnTo>
                      <a:pt x="2203" y="2072"/>
                    </a:lnTo>
                    <a:lnTo>
                      <a:pt x="1596" y="3524"/>
                    </a:lnTo>
                    <a:lnTo>
                      <a:pt x="1084" y="5025"/>
                    </a:lnTo>
                    <a:lnTo>
                      <a:pt x="655" y="6573"/>
                    </a:lnTo>
                    <a:lnTo>
                      <a:pt x="334" y="8144"/>
                    </a:lnTo>
                    <a:lnTo>
                      <a:pt x="120" y="9764"/>
                    </a:lnTo>
                    <a:lnTo>
                      <a:pt x="12" y="11407"/>
                    </a:lnTo>
                    <a:lnTo>
                      <a:pt x="1" y="12240"/>
                    </a:lnTo>
                    <a:lnTo>
                      <a:pt x="24457" y="12240"/>
                    </a:lnTo>
                    <a:lnTo>
                      <a:pt x="24481" y="12228"/>
                    </a:lnTo>
                    <a:lnTo>
                      <a:pt x="3287" y="0"/>
                    </a:lnTo>
                    <a:close/>
                  </a:path>
                </a:pathLst>
              </a:custGeom>
              <a:solidFill>
                <a:srgbClr val="F6921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8" name="Google Shape;928;p29"/>
              <p:cNvSpPr/>
              <p:nvPr/>
            </p:nvSpPr>
            <p:spPr>
              <a:xfrm>
                <a:off x="1292889" y="2840766"/>
                <a:ext cx="1168" cy="607"/>
              </a:xfrm>
              <a:custGeom>
                <a:rect b="b" l="l" r="r" t="t"/>
                <a:pathLst>
                  <a:path extrusionOk="0" h="13" w="25">
                    <a:moveTo>
                      <a:pt x="25" y="0"/>
                    </a:moveTo>
                    <a:lnTo>
                      <a:pt x="1" y="12"/>
                    </a:lnTo>
                    <a:lnTo>
                      <a:pt x="25" y="1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9" name="Google Shape;929;p29"/>
              <p:cNvSpPr/>
              <p:nvPr/>
            </p:nvSpPr>
            <p:spPr>
              <a:xfrm>
                <a:off x="723194" y="1696874"/>
                <a:ext cx="570870" cy="1141754"/>
              </a:xfrm>
              <a:custGeom>
                <a:rect b="b" l="l" r="r" t="t"/>
                <a:pathLst>
                  <a:path extrusionOk="0" h="24433" w="12217">
                    <a:moveTo>
                      <a:pt x="12217" y="0"/>
                    </a:moveTo>
                    <a:lnTo>
                      <a:pt x="11383" y="12"/>
                    </a:lnTo>
                    <a:lnTo>
                      <a:pt x="9740" y="119"/>
                    </a:lnTo>
                    <a:lnTo>
                      <a:pt x="8133" y="333"/>
                    </a:lnTo>
                    <a:lnTo>
                      <a:pt x="6561" y="655"/>
                    </a:lnTo>
                    <a:lnTo>
                      <a:pt x="5013" y="1072"/>
                    </a:lnTo>
                    <a:lnTo>
                      <a:pt x="3525" y="1596"/>
                    </a:lnTo>
                    <a:lnTo>
                      <a:pt x="2072" y="2203"/>
                    </a:lnTo>
                    <a:lnTo>
                      <a:pt x="679" y="2893"/>
                    </a:lnTo>
                    <a:lnTo>
                      <a:pt x="0" y="3274"/>
                    </a:lnTo>
                    <a:lnTo>
                      <a:pt x="12217" y="24433"/>
                    </a:lnTo>
                    <a:lnTo>
                      <a:pt x="12217" y="0"/>
                    </a:lnTo>
                    <a:close/>
                  </a:path>
                </a:pathLst>
              </a:custGeom>
              <a:solidFill>
                <a:srgbClr val="FBED2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0" name="Google Shape;930;p29"/>
              <p:cNvSpPr/>
              <p:nvPr/>
            </p:nvSpPr>
            <p:spPr>
              <a:xfrm>
                <a:off x="303119" y="1849861"/>
                <a:ext cx="990950" cy="990442"/>
              </a:xfrm>
              <a:custGeom>
                <a:rect b="b" l="l" r="r" t="t"/>
                <a:pathLst>
                  <a:path extrusionOk="0" h="21195" w="21207">
                    <a:moveTo>
                      <a:pt x="8979" y="0"/>
                    </a:moveTo>
                    <a:lnTo>
                      <a:pt x="8276" y="405"/>
                    </a:lnTo>
                    <a:lnTo>
                      <a:pt x="6943" y="1298"/>
                    </a:lnTo>
                    <a:lnTo>
                      <a:pt x="5668" y="2275"/>
                    </a:lnTo>
                    <a:lnTo>
                      <a:pt x="4466" y="3334"/>
                    </a:lnTo>
                    <a:lnTo>
                      <a:pt x="3335" y="4465"/>
                    </a:lnTo>
                    <a:lnTo>
                      <a:pt x="2287" y="5668"/>
                    </a:lnTo>
                    <a:lnTo>
                      <a:pt x="1311" y="6930"/>
                    </a:lnTo>
                    <a:lnTo>
                      <a:pt x="406" y="8264"/>
                    </a:lnTo>
                    <a:lnTo>
                      <a:pt x="1" y="8954"/>
                    </a:lnTo>
                    <a:lnTo>
                      <a:pt x="21207" y="21194"/>
                    </a:lnTo>
                    <a:lnTo>
                      <a:pt x="21207" y="21182"/>
                    </a:lnTo>
                    <a:lnTo>
                      <a:pt x="8979" y="0"/>
                    </a:lnTo>
                    <a:close/>
                  </a:path>
                </a:pathLst>
              </a:custGeom>
              <a:solidFill>
                <a:srgbClr val="F9BE3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31" name="Google Shape;931;p29"/>
            <p:cNvSpPr/>
            <p:nvPr/>
          </p:nvSpPr>
          <p:spPr>
            <a:xfrm>
              <a:off x="5498688" y="2090450"/>
              <a:ext cx="257100" cy="257100"/>
            </a:xfrm>
            <a:prstGeom prst="ellipse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29"/>
            <p:cNvSpPr/>
            <p:nvPr/>
          </p:nvSpPr>
          <p:spPr>
            <a:xfrm rot="-486672">
              <a:off x="5277039" y="2921617"/>
              <a:ext cx="257274" cy="257274"/>
            </a:xfrm>
            <a:prstGeom prst="ellipse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29"/>
            <p:cNvSpPr/>
            <p:nvPr/>
          </p:nvSpPr>
          <p:spPr>
            <a:xfrm>
              <a:off x="4669813" y="2314650"/>
              <a:ext cx="257100" cy="257100"/>
            </a:xfrm>
            <a:prstGeom prst="ellipse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934" name="Google Shape;934;p29"/>
            <p:cNvCxnSpPr>
              <a:stCxn id="933" idx="7"/>
              <a:endCxn id="931" idx="2"/>
            </p:cNvCxnSpPr>
            <p:nvPr/>
          </p:nvCxnSpPr>
          <p:spPr>
            <a:xfrm flipH="1" rot="10800000">
              <a:off x="4889261" y="2219101"/>
              <a:ext cx="609300" cy="1332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5" name="Google Shape;935;p29"/>
            <p:cNvCxnSpPr>
              <a:stCxn id="931" idx="4"/>
              <a:endCxn id="932" idx="7"/>
            </p:cNvCxnSpPr>
            <p:nvPr/>
          </p:nvCxnSpPr>
          <p:spPr>
            <a:xfrm flipH="1">
              <a:off x="5482938" y="2347550"/>
              <a:ext cx="144300" cy="5997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6" name="Google Shape;936;p29"/>
            <p:cNvCxnSpPr>
              <a:stCxn id="932" idx="1"/>
              <a:endCxn id="933" idx="5"/>
            </p:cNvCxnSpPr>
            <p:nvPr/>
          </p:nvCxnSpPr>
          <p:spPr>
            <a:xfrm rot="10800000">
              <a:off x="4889392" y="2534138"/>
              <a:ext cx="413400" cy="4389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37" name="Google Shape;937;p29"/>
          <p:cNvGrpSpPr/>
          <p:nvPr/>
        </p:nvGrpSpPr>
        <p:grpSpPr>
          <a:xfrm>
            <a:off x="7441432" y="2025208"/>
            <a:ext cx="1245428" cy="1252614"/>
            <a:chOff x="7441432" y="1949008"/>
            <a:chExt cx="1245428" cy="1252614"/>
          </a:xfrm>
        </p:grpSpPr>
        <p:grpSp>
          <p:nvGrpSpPr>
            <p:cNvPr id="938" name="Google Shape;938;p29"/>
            <p:cNvGrpSpPr/>
            <p:nvPr/>
          </p:nvGrpSpPr>
          <p:grpSpPr>
            <a:xfrm>
              <a:off x="7441432" y="1949008"/>
              <a:ext cx="1245428" cy="1245193"/>
              <a:chOff x="149575" y="1696874"/>
              <a:chExt cx="2292340" cy="2292328"/>
            </a:xfrm>
          </p:grpSpPr>
          <p:sp>
            <p:nvSpPr>
              <p:cNvPr id="939" name="Google Shape;939;p29"/>
              <p:cNvSpPr/>
              <p:nvPr/>
            </p:nvSpPr>
            <p:spPr>
              <a:xfrm>
                <a:off x="1293449" y="2841327"/>
                <a:ext cx="574234" cy="1147876"/>
              </a:xfrm>
              <a:custGeom>
                <a:rect b="b" l="l" r="r" t="t"/>
                <a:pathLst>
                  <a:path extrusionOk="0" h="24564" w="12289">
                    <a:moveTo>
                      <a:pt x="13" y="0"/>
                    </a:moveTo>
                    <a:lnTo>
                      <a:pt x="1" y="24"/>
                    </a:lnTo>
                    <a:lnTo>
                      <a:pt x="1" y="24564"/>
                    </a:lnTo>
                    <a:lnTo>
                      <a:pt x="25" y="24564"/>
                    </a:lnTo>
                    <a:lnTo>
                      <a:pt x="858" y="24552"/>
                    </a:lnTo>
                    <a:lnTo>
                      <a:pt x="2513" y="24445"/>
                    </a:lnTo>
                    <a:lnTo>
                      <a:pt x="4133" y="24230"/>
                    </a:lnTo>
                    <a:lnTo>
                      <a:pt x="5704" y="23909"/>
                    </a:lnTo>
                    <a:lnTo>
                      <a:pt x="7252" y="23480"/>
                    </a:lnTo>
                    <a:lnTo>
                      <a:pt x="8752" y="22968"/>
                    </a:lnTo>
                    <a:lnTo>
                      <a:pt x="10205" y="22361"/>
                    </a:lnTo>
                    <a:lnTo>
                      <a:pt x="11610" y="21659"/>
                    </a:lnTo>
                    <a:lnTo>
                      <a:pt x="12289" y="21266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662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0" name="Google Shape;940;p29"/>
              <p:cNvSpPr/>
              <p:nvPr/>
            </p:nvSpPr>
            <p:spPr>
              <a:xfrm>
                <a:off x="1294010" y="2841327"/>
                <a:ext cx="47" cy="1122"/>
              </a:xfrm>
              <a:custGeom>
                <a:rect b="b" l="l" r="r" t="t"/>
                <a:pathLst>
                  <a:path extrusionOk="0" h="24" w="1">
                    <a:moveTo>
                      <a:pt x="1" y="24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24"/>
                    </a:lnTo>
                    <a:close/>
                  </a:path>
                </a:pathLst>
              </a:custGeom>
              <a:solidFill>
                <a:srgbClr val="00914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1" name="Google Shape;941;p29"/>
              <p:cNvSpPr/>
              <p:nvPr/>
            </p:nvSpPr>
            <p:spPr>
              <a:xfrm>
                <a:off x="1275880" y="2831140"/>
                <a:ext cx="1166029" cy="583323"/>
              </a:xfrm>
              <a:custGeom>
                <a:rect b="b" l="l" r="r" t="t"/>
                <a:pathLst>
                  <a:path extrusionOk="0" h="12265" w="24517">
                    <a:moveTo>
                      <a:pt x="0" y="0"/>
                    </a:moveTo>
                    <a:lnTo>
                      <a:pt x="21254" y="12264"/>
                    </a:lnTo>
                    <a:lnTo>
                      <a:pt x="21635" y="11585"/>
                    </a:lnTo>
                    <a:lnTo>
                      <a:pt x="22326" y="10180"/>
                    </a:lnTo>
                    <a:lnTo>
                      <a:pt x="22933" y="8728"/>
                    </a:lnTo>
                    <a:lnTo>
                      <a:pt x="23445" y="7239"/>
                    </a:lnTo>
                    <a:lnTo>
                      <a:pt x="23862" y="5692"/>
                    </a:lnTo>
                    <a:lnTo>
                      <a:pt x="24183" y="4120"/>
                    </a:lnTo>
                    <a:lnTo>
                      <a:pt x="24397" y="2513"/>
                    </a:lnTo>
                    <a:lnTo>
                      <a:pt x="24505" y="869"/>
                    </a:lnTo>
                    <a:lnTo>
                      <a:pt x="24516" y="36"/>
                    </a:lnTo>
                    <a:lnTo>
                      <a:pt x="24516" y="0"/>
                    </a:lnTo>
                    <a:close/>
                  </a:path>
                </a:pathLst>
              </a:custGeom>
              <a:solidFill>
                <a:srgbClr val="1D65A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2" name="Google Shape;942;p29"/>
              <p:cNvSpPr/>
              <p:nvPr/>
            </p:nvSpPr>
            <p:spPr>
              <a:xfrm>
                <a:off x="1284010" y="2830761"/>
                <a:ext cx="1004901" cy="1005420"/>
              </a:xfrm>
              <a:custGeom>
                <a:rect b="b" l="l" r="r" t="t"/>
                <a:pathLst>
                  <a:path extrusionOk="0" h="21290" w="21279">
                    <a:moveTo>
                      <a:pt x="1" y="0"/>
                    </a:moveTo>
                    <a:lnTo>
                      <a:pt x="1" y="24"/>
                    </a:lnTo>
                    <a:lnTo>
                      <a:pt x="13" y="24"/>
                    </a:lnTo>
                    <a:lnTo>
                      <a:pt x="15" y="26"/>
                    </a:lnTo>
                    <a:lnTo>
                      <a:pt x="15" y="26"/>
                    </a:lnTo>
                    <a:lnTo>
                      <a:pt x="1" y="0"/>
                    </a:lnTo>
                    <a:close/>
                    <a:moveTo>
                      <a:pt x="15" y="26"/>
                    </a:moveTo>
                    <a:lnTo>
                      <a:pt x="12288" y="21289"/>
                    </a:lnTo>
                    <a:lnTo>
                      <a:pt x="12979" y="20873"/>
                    </a:lnTo>
                    <a:lnTo>
                      <a:pt x="14313" y="19980"/>
                    </a:lnTo>
                    <a:lnTo>
                      <a:pt x="15599" y="19003"/>
                    </a:lnTo>
                    <a:lnTo>
                      <a:pt x="16801" y="17932"/>
                    </a:lnTo>
                    <a:lnTo>
                      <a:pt x="17932" y="16801"/>
                    </a:lnTo>
                    <a:lnTo>
                      <a:pt x="18992" y="15598"/>
                    </a:lnTo>
                    <a:lnTo>
                      <a:pt x="19968" y="14312"/>
                    </a:lnTo>
                    <a:lnTo>
                      <a:pt x="20861" y="12979"/>
                    </a:lnTo>
                    <a:lnTo>
                      <a:pt x="21278" y="12288"/>
                    </a:lnTo>
                    <a:lnTo>
                      <a:pt x="15" y="26"/>
                    </a:lnTo>
                    <a:close/>
                  </a:path>
                </a:pathLst>
              </a:custGeom>
              <a:solidFill>
                <a:srgbClr val="2E319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3" name="Google Shape;943;p29"/>
              <p:cNvSpPr/>
              <p:nvPr/>
            </p:nvSpPr>
            <p:spPr>
              <a:xfrm>
                <a:off x="149575" y="2841327"/>
                <a:ext cx="1143375" cy="572583"/>
              </a:xfrm>
              <a:custGeom>
                <a:rect b="b" l="l" r="r" t="t"/>
                <a:pathLst>
                  <a:path extrusionOk="0" h="12253" w="24469">
                    <a:moveTo>
                      <a:pt x="1" y="0"/>
                    </a:moveTo>
                    <a:lnTo>
                      <a:pt x="1" y="36"/>
                    </a:lnTo>
                    <a:lnTo>
                      <a:pt x="1" y="869"/>
                    </a:lnTo>
                    <a:lnTo>
                      <a:pt x="120" y="2501"/>
                    </a:lnTo>
                    <a:lnTo>
                      <a:pt x="334" y="4120"/>
                    </a:lnTo>
                    <a:lnTo>
                      <a:pt x="644" y="5692"/>
                    </a:lnTo>
                    <a:lnTo>
                      <a:pt x="1060" y="7228"/>
                    </a:lnTo>
                    <a:lnTo>
                      <a:pt x="1572" y="8716"/>
                    </a:lnTo>
                    <a:lnTo>
                      <a:pt x="2180" y="10169"/>
                    </a:lnTo>
                    <a:lnTo>
                      <a:pt x="2870" y="11574"/>
                    </a:lnTo>
                    <a:lnTo>
                      <a:pt x="3251" y="12252"/>
                    </a:lnTo>
                    <a:lnTo>
                      <a:pt x="24469" y="0"/>
                    </a:lnTo>
                    <a:close/>
                  </a:path>
                </a:pathLst>
              </a:custGeom>
              <a:solidFill>
                <a:srgbClr val="F05A2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4" name="Google Shape;944;p29"/>
              <p:cNvSpPr/>
              <p:nvPr/>
            </p:nvSpPr>
            <p:spPr>
              <a:xfrm>
                <a:off x="720951" y="2842402"/>
                <a:ext cx="573113" cy="1146801"/>
              </a:xfrm>
              <a:custGeom>
                <a:rect b="b" l="l" r="r" t="t"/>
                <a:pathLst>
                  <a:path extrusionOk="0" h="24541" w="12265">
                    <a:moveTo>
                      <a:pt x="12265" y="1"/>
                    </a:moveTo>
                    <a:lnTo>
                      <a:pt x="1" y="21231"/>
                    </a:lnTo>
                    <a:lnTo>
                      <a:pt x="680" y="21624"/>
                    </a:lnTo>
                    <a:lnTo>
                      <a:pt x="2085" y="22326"/>
                    </a:lnTo>
                    <a:lnTo>
                      <a:pt x="3537" y="22933"/>
                    </a:lnTo>
                    <a:lnTo>
                      <a:pt x="5037" y="23445"/>
                    </a:lnTo>
                    <a:lnTo>
                      <a:pt x="6585" y="23874"/>
                    </a:lnTo>
                    <a:lnTo>
                      <a:pt x="8169" y="24195"/>
                    </a:lnTo>
                    <a:lnTo>
                      <a:pt x="9788" y="24410"/>
                    </a:lnTo>
                    <a:lnTo>
                      <a:pt x="11431" y="24529"/>
                    </a:lnTo>
                    <a:lnTo>
                      <a:pt x="12265" y="24541"/>
                    </a:lnTo>
                    <a:lnTo>
                      <a:pt x="12265" y="1"/>
                    </a:lnTo>
                    <a:close/>
                  </a:path>
                </a:pathLst>
              </a:custGeom>
              <a:solidFill>
                <a:srgbClr val="D314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5" name="Google Shape;945;p29"/>
              <p:cNvSpPr/>
              <p:nvPr/>
            </p:nvSpPr>
            <p:spPr>
              <a:xfrm>
                <a:off x="301484" y="2841327"/>
                <a:ext cx="992586" cy="993199"/>
              </a:xfrm>
              <a:custGeom>
                <a:rect b="b" l="l" r="r" t="t"/>
                <a:pathLst>
                  <a:path extrusionOk="0" h="21254" w="21242">
                    <a:moveTo>
                      <a:pt x="21218" y="0"/>
                    </a:moveTo>
                    <a:lnTo>
                      <a:pt x="0" y="12252"/>
                    </a:lnTo>
                    <a:lnTo>
                      <a:pt x="417" y="12943"/>
                    </a:lnTo>
                    <a:lnTo>
                      <a:pt x="1310" y="14288"/>
                    </a:lnTo>
                    <a:lnTo>
                      <a:pt x="2286" y="15562"/>
                    </a:lnTo>
                    <a:lnTo>
                      <a:pt x="3334" y="16777"/>
                    </a:lnTo>
                    <a:lnTo>
                      <a:pt x="4477" y="17908"/>
                    </a:lnTo>
                    <a:lnTo>
                      <a:pt x="5680" y="18968"/>
                    </a:lnTo>
                    <a:lnTo>
                      <a:pt x="6954" y="19944"/>
                    </a:lnTo>
                    <a:lnTo>
                      <a:pt x="8287" y="20849"/>
                    </a:lnTo>
                    <a:lnTo>
                      <a:pt x="8978" y="21254"/>
                    </a:lnTo>
                    <a:lnTo>
                      <a:pt x="21242" y="24"/>
                    </a:lnTo>
                    <a:lnTo>
                      <a:pt x="21242" y="0"/>
                    </a:lnTo>
                    <a:close/>
                  </a:path>
                </a:pathLst>
              </a:custGeom>
              <a:solidFill>
                <a:srgbClr val="EC1C2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6" name="Google Shape;946;p29"/>
              <p:cNvSpPr/>
              <p:nvPr/>
            </p:nvSpPr>
            <p:spPr>
              <a:xfrm>
                <a:off x="1294571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7" name="Google Shape;947;p29"/>
              <p:cNvSpPr/>
              <p:nvPr/>
            </p:nvSpPr>
            <p:spPr>
              <a:xfrm>
                <a:off x="1294571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8" name="Google Shape;948;p29"/>
              <p:cNvSpPr/>
              <p:nvPr/>
            </p:nvSpPr>
            <p:spPr>
              <a:xfrm>
                <a:off x="1294571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9" name="Google Shape;949;p29"/>
              <p:cNvSpPr/>
              <p:nvPr/>
            </p:nvSpPr>
            <p:spPr>
              <a:xfrm>
                <a:off x="1294571" y="284020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12"/>
                    </a:moveTo>
                    <a:lnTo>
                      <a:pt x="1" y="0"/>
                    </a:ln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0" name="Google Shape;950;p29"/>
              <p:cNvSpPr/>
              <p:nvPr/>
            </p:nvSpPr>
            <p:spPr>
              <a:xfrm>
                <a:off x="1294571" y="284020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12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1" name="Google Shape;951;p29"/>
              <p:cNvSpPr/>
              <p:nvPr/>
            </p:nvSpPr>
            <p:spPr>
              <a:xfrm>
                <a:off x="1294010" y="2840206"/>
                <a:ext cx="607" cy="607"/>
              </a:xfrm>
              <a:custGeom>
                <a:rect b="b" l="l" r="r" t="t"/>
                <a:pathLst>
                  <a:path extrusionOk="0" h="13" w="13">
                    <a:moveTo>
                      <a:pt x="1" y="0"/>
                    </a:moveTo>
                    <a:lnTo>
                      <a:pt x="13" y="12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2" name="Google Shape;952;p29"/>
              <p:cNvSpPr/>
              <p:nvPr/>
            </p:nvSpPr>
            <p:spPr>
              <a:xfrm>
                <a:off x="1294010" y="2839645"/>
                <a:ext cx="607" cy="607"/>
              </a:xfrm>
              <a:custGeom>
                <a:rect b="b" l="l" r="r" t="t"/>
                <a:pathLst>
                  <a:path extrusionOk="0" h="13" w="13">
                    <a:moveTo>
                      <a:pt x="1" y="0"/>
                    </a:moveTo>
                    <a:lnTo>
                      <a:pt x="1" y="12"/>
                    </a:lnTo>
                    <a:lnTo>
                      <a:pt x="13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3" name="Google Shape;953;p29"/>
              <p:cNvSpPr/>
              <p:nvPr/>
            </p:nvSpPr>
            <p:spPr>
              <a:xfrm>
                <a:off x="1294010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4" name="Google Shape;954;p29"/>
              <p:cNvSpPr/>
              <p:nvPr/>
            </p:nvSpPr>
            <p:spPr>
              <a:xfrm>
                <a:off x="1294571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5" name="Google Shape;955;p29"/>
              <p:cNvSpPr/>
              <p:nvPr/>
            </p:nvSpPr>
            <p:spPr>
              <a:xfrm>
                <a:off x="1294010" y="2840206"/>
                <a:ext cx="607" cy="607"/>
              </a:xfrm>
              <a:custGeom>
                <a:rect b="b" l="l" r="r" t="t"/>
                <a:pathLst>
                  <a:path extrusionOk="0" h="13" w="13">
                    <a:moveTo>
                      <a:pt x="1" y="0"/>
                    </a:moveTo>
                    <a:lnTo>
                      <a:pt x="1" y="12"/>
                    </a:lnTo>
                    <a:lnTo>
                      <a:pt x="13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6" name="Google Shape;956;p29"/>
              <p:cNvSpPr/>
              <p:nvPr/>
            </p:nvSpPr>
            <p:spPr>
              <a:xfrm>
                <a:off x="1294010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7" name="Google Shape;957;p29"/>
              <p:cNvSpPr/>
              <p:nvPr/>
            </p:nvSpPr>
            <p:spPr>
              <a:xfrm>
                <a:off x="1294010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8" name="Google Shape;958;p29"/>
              <p:cNvSpPr/>
              <p:nvPr/>
            </p:nvSpPr>
            <p:spPr>
              <a:xfrm>
                <a:off x="1294010" y="2840766"/>
                <a:ext cx="607" cy="607"/>
              </a:xfrm>
              <a:custGeom>
                <a:rect b="b" l="l" r="r" t="t"/>
                <a:pathLst>
                  <a:path extrusionOk="0" h="13" w="13">
                    <a:moveTo>
                      <a:pt x="1" y="0"/>
                    </a:moveTo>
                    <a:lnTo>
                      <a:pt x="13" y="12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9" name="Google Shape;959;p29"/>
              <p:cNvSpPr/>
              <p:nvPr/>
            </p:nvSpPr>
            <p:spPr>
              <a:xfrm>
                <a:off x="1294010" y="2840766"/>
                <a:ext cx="607" cy="47"/>
              </a:xfrm>
              <a:custGeom>
                <a:rect b="b" l="l" r="r" t="t"/>
                <a:pathLst>
                  <a:path extrusionOk="0" h="1" w="13">
                    <a:moveTo>
                      <a:pt x="1" y="0"/>
                    </a:moveTo>
                    <a:lnTo>
                      <a:pt x="1" y="0"/>
                    </a:lnTo>
                    <a:lnTo>
                      <a:pt x="13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0" name="Google Shape;960;p29"/>
              <p:cNvSpPr/>
              <p:nvPr/>
            </p:nvSpPr>
            <p:spPr>
              <a:xfrm>
                <a:off x="1294010" y="2840766"/>
                <a:ext cx="607" cy="47"/>
              </a:xfrm>
              <a:custGeom>
                <a:rect b="b" l="l" r="r" t="t"/>
                <a:pathLst>
                  <a:path extrusionOk="0" h="1" w="13">
                    <a:moveTo>
                      <a:pt x="13" y="0"/>
                    </a:moveTo>
                    <a:lnTo>
                      <a:pt x="13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1" name="Google Shape;961;p29"/>
              <p:cNvSpPr/>
              <p:nvPr/>
            </p:nvSpPr>
            <p:spPr>
              <a:xfrm>
                <a:off x="1294010" y="284020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12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2" name="Google Shape;962;p29"/>
              <p:cNvSpPr/>
              <p:nvPr/>
            </p:nvSpPr>
            <p:spPr>
              <a:xfrm>
                <a:off x="1293448" y="2268260"/>
                <a:ext cx="1148467" cy="573695"/>
              </a:xfrm>
              <a:custGeom>
                <a:rect b="b" l="l" r="r" t="t"/>
                <a:pathLst>
                  <a:path extrusionOk="0" h="12265" w="24553">
                    <a:moveTo>
                      <a:pt x="21242" y="0"/>
                    </a:moveTo>
                    <a:lnTo>
                      <a:pt x="1" y="12264"/>
                    </a:lnTo>
                    <a:lnTo>
                      <a:pt x="24552" y="12264"/>
                    </a:lnTo>
                    <a:lnTo>
                      <a:pt x="24541" y="11431"/>
                    </a:lnTo>
                    <a:lnTo>
                      <a:pt x="24421" y="9788"/>
                    </a:lnTo>
                    <a:lnTo>
                      <a:pt x="24207" y="8168"/>
                    </a:lnTo>
                    <a:lnTo>
                      <a:pt x="23886" y="6585"/>
                    </a:lnTo>
                    <a:lnTo>
                      <a:pt x="23457" y="5049"/>
                    </a:lnTo>
                    <a:lnTo>
                      <a:pt x="22945" y="3537"/>
                    </a:lnTo>
                    <a:lnTo>
                      <a:pt x="22326" y="2084"/>
                    </a:lnTo>
                    <a:lnTo>
                      <a:pt x="21623" y="679"/>
                    </a:lnTo>
                    <a:lnTo>
                      <a:pt x="21242" y="0"/>
                    </a:lnTo>
                    <a:close/>
                  </a:path>
                </a:pathLst>
              </a:custGeom>
              <a:solidFill>
                <a:srgbClr val="00A8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3" name="Google Shape;963;p29"/>
              <p:cNvSpPr/>
              <p:nvPr/>
            </p:nvSpPr>
            <p:spPr>
              <a:xfrm>
                <a:off x="1294571" y="284076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12"/>
                    </a:moveTo>
                    <a:lnTo>
                      <a:pt x="1" y="12"/>
                    </a:lnTo>
                    <a:lnTo>
                      <a:pt x="1" y="0"/>
                    </a:ln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4" name="Google Shape;964;p29"/>
              <p:cNvSpPr/>
              <p:nvPr/>
            </p:nvSpPr>
            <p:spPr>
              <a:xfrm>
                <a:off x="1294571" y="284076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0"/>
                    </a:moveTo>
                    <a:lnTo>
                      <a:pt x="1" y="0"/>
                    </a:lnTo>
                    <a:lnTo>
                      <a:pt x="1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5" name="Google Shape;965;p29"/>
              <p:cNvSpPr/>
              <p:nvPr/>
            </p:nvSpPr>
            <p:spPr>
              <a:xfrm>
                <a:off x="1294010" y="1696874"/>
                <a:ext cx="572552" cy="1143436"/>
              </a:xfrm>
              <a:custGeom>
                <a:rect b="b" l="l" r="r" t="t"/>
                <a:pathLst>
                  <a:path extrusionOk="0" h="24469" w="12253">
                    <a:moveTo>
                      <a:pt x="1" y="0"/>
                    </a:moveTo>
                    <a:lnTo>
                      <a:pt x="1" y="24456"/>
                    </a:lnTo>
                    <a:lnTo>
                      <a:pt x="13" y="24468"/>
                    </a:lnTo>
                    <a:lnTo>
                      <a:pt x="12253" y="3262"/>
                    </a:lnTo>
                    <a:lnTo>
                      <a:pt x="11574" y="2870"/>
                    </a:lnTo>
                    <a:lnTo>
                      <a:pt x="10169" y="2179"/>
                    </a:lnTo>
                    <a:lnTo>
                      <a:pt x="8717" y="1584"/>
                    </a:lnTo>
                    <a:lnTo>
                      <a:pt x="7228" y="1072"/>
                    </a:lnTo>
                    <a:lnTo>
                      <a:pt x="5692" y="655"/>
                    </a:lnTo>
                    <a:lnTo>
                      <a:pt x="4109" y="333"/>
                    </a:lnTo>
                    <a:lnTo>
                      <a:pt x="2501" y="119"/>
                    </a:lnTo>
                    <a:lnTo>
                      <a:pt x="858" y="12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D8DF2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6" name="Google Shape;966;p29"/>
              <p:cNvSpPr/>
              <p:nvPr/>
            </p:nvSpPr>
            <p:spPr>
              <a:xfrm>
                <a:off x="1282311" y="1847009"/>
                <a:ext cx="1007131" cy="1005424"/>
              </a:xfrm>
              <a:custGeom>
                <a:rect b="b" l="l" r="r" t="t"/>
                <a:pathLst>
                  <a:path extrusionOk="0" h="21207" w="21243">
                    <a:moveTo>
                      <a:pt x="12253" y="0"/>
                    </a:moveTo>
                    <a:lnTo>
                      <a:pt x="1" y="21206"/>
                    </a:lnTo>
                    <a:lnTo>
                      <a:pt x="1" y="21206"/>
                    </a:lnTo>
                    <a:lnTo>
                      <a:pt x="21242" y="8954"/>
                    </a:lnTo>
                    <a:lnTo>
                      <a:pt x="20826" y="8264"/>
                    </a:lnTo>
                    <a:lnTo>
                      <a:pt x="19933" y="6930"/>
                    </a:lnTo>
                    <a:lnTo>
                      <a:pt x="18956" y="5656"/>
                    </a:lnTo>
                    <a:lnTo>
                      <a:pt x="17897" y="4454"/>
                    </a:lnTo>
                    <a:lnTo>
                      <a:pt x="16765" y="3322"/>
                    </a:lnTo>
                    <a:lnTo>
                      <a:pt x="15551" y="2275"/>
                    </a:lnTo>
                    <a:lnTo>
                      <a:pt x="14277" y="1298"/>
                    </a:lnTo>
                    <a:lnTo>
                      <a:pt x="12943" y="405"/>
                    </a:lnTo>
                    <a:lnTo>
                      <a:pt x="12253" y="0"/>
                    </a:lnTo>
                    <a:close/>
                  </a:path>
                </a:pathLst>
              </a:custGeom>
              <a:solidFill>
                <a:srgbClr val="39B4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7" name="Google Shape;967;p29"/>
              <p:cNvSpPr/>
              <p:nvPr/>
            </p:nvSpPr>
            <p:spPr>
              <a:xfrm>
                <a:off x="1294571" y="2840766"/>
                <a:ext cx="1729" cy="607"/>
              </a:xfrm>
              <a:custGeom>
                <a:rect b="b" l="l" r="r" t="t"/>
                <a:pathLst>
                  <a:path extrusionOk="0" h="13" w="37">
                    <a:moveTo>
                      <a:pt x="1" y="0"/>
                    </a:moveTo>
                    <a:lnTo>
                      <a:pt x="1" y="12"/>
                    </a:lnTo>
                    <a:lnTo>
                      <a:pt x="36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8" name="Google Shape;968;p29"/>
              <p:cNvSpPr/>
              <p:nvPr/>
            </p:nvSpPr>
            <p:spPr>
              <a:xfrm>
                <a:off x="1294010" y="2840766"/>
                <a:ext cx="47" cy="47"/>
              </a:xfrm>
              <a:custGeom>
                <a:rect b="b" l="l" r="r" t="t"/>
                <a:pathLst>
                  <a:path extrusionOk="0" h="1" w="1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9" name="Google Shape;969;p29"/>
              <p:cNvSpPr/>
              <p:nvPr/>
            </p:nvSpPr>
            <p:spPr>
              <a:xfrm>
                <a:off x="1294010" y="2841327"/>
                <a:ext cx="607" cy="47"/>
              </a:xfrm>
              <a:custGeom>
                <a:rect b="b" l="l" r="r" t="t"/>
                <a:pathLst>
                  <a:path extrusionOk="0" h="1" w="13">
                    <a:moveTo>
                      <a:pt x="1" y="0"/>
                    </a:moveTo>
                    <a:lnTo>
                      <a:pt x="13" y="0"/>
                    </a:lnTo>
                    <a:lnTo>
                      <a:pt x="13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0" name="Google Shape;970;p29"/>
              <p:cNvSpPr/>
              <p:nvPr/>
            </p:nvSpPr>
            <p:spPr>
              <a:xfrm>
                <a:off x="1294010" y="284076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0"/>
                    </a:moveTo>
                    <a:lnTo>
                      <a:pt x="1" y="0"/>
                    </a:lnTo>
                    <a:lnTo>
                      <a:pt x="1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1" name="Google Shape;971;p29"/>
              <p:cNvSpPr/>
              <p:nvPr/>
            </p:nvSpPr>
            <p:spPr>
              <a:xfrm>
                <a:off x="1294010" y="284020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12"/>
                    </a:moveTo>
                    <a:lnTo>
                      <a:pt x="1" y="0"/>
                    </a:ln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2" name="Google Shape;972;p29"/>
              <p:cNvSpPr/>
              <p:nvPr/>
            </p:nvSpPr>
            <p:spPr>
              <a:xfrm>
                <a:off x="1294010" y="2840766"/>
                <a:ext cx="47" cy="607"/>
              </a:xfrm>
              <a:custGeom>
                <a:rect b="b" l="l" r="r" t="t"/>
                <a:pathLst>
                  <a:path extrusionOk="0" h="13" w="1">
                    <a:moveTo>
                      <a:pt x="1" y="0"/>
                    </a:moveTo>
                    <a:lnTo>
                      <a:pt x="1" y="0"/>
                    </a:lnTo>
                    <a:lnTo>
                      <a:pt x="1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3" name="Google Shape;973;p29"/>
              <p:cNvSpPr/>
              <p:nvPr/>
            </p:nvSpPr>
            <p:spPr>
              <a:xfrm>
                <a:off x="1294010" y="2840766"/>
                <a:ext cx="607" cy="607"/>
              </a:xfrm>
              <a:custGeom>
                <a:rect b="b" l="l" r="r" t="t"/>
                <a:pathLst>
                  <a:path extrusionOk="0" h="13" w="13">
                    <a:moveTo>
                      <a:pt x="1" y="0"/>
                    </a:moveTo>
                    <a:lnTo>
                      <a:pt x="1" y="12"/>
                    </a:lnTo>
                    <a:lnTo>
                      <a:pt x="13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4" name="Google Shape;974;p29"/>
              <p:cNvSpPr/>
              <p:nvPr/>
            </p:nvSpPr>
            <p:spPr>
              <a:xfrm>
                <a:off x="150136" y="2269381"/>
                <a:ext cx="1143936" cy="572022"/>
              </a:xfrm>
              <a:custGeom>
                <a:rect b="b" l="l" r="r" t="t"/>
                <a:pathLst>
                  <a:path extrusionOk="0" h="12241" w="24481">
                    <a:moveTo>
                      <a:pt x="3287" y="0"/>
                    </a:moveTo>
                    <a:lnTo>
                      <a:pt x="2906" y="679"/>
                    </a:lnTo>
                    <a:lnTo>
                      <a:pt x="2203" y="2072"/>
                    </a:lnTo>
                    <a:lnTo>
                      <a:pt x="1596" y="3524"/>
                    </a:lnTo>
                    <a:lnTo>
                      <a:pt x="1084" y="5025"/>
                    </a:lnTo>
                    <a:lnTo>
                      <a:pt x="655" y="6573"/>
                    </a:lnTo>
                    <a:lnTo>
                      <a:pt x="334" y="8144"/>
                    </a:lnTo>
                    <a:lnTo>
                      <a:pt x="120" y="9764"/>
                    </a:lnTo>
                    <a:lnTo>
                      <a:pt x="12" y="11407"/>
                    </a:lnTo>
                    <a:lnTo>
                      <a:pt x="1" y="12240"/>
                    </a:lnTo>
                    <a:lnTo>
                      <a:pt x="24457" y="12240"/>
                    </a:lnTo>
                    <a:lnTo>
                      <a:pt x="24481" y="12228"/>
                    </a:lnTo>
                    <a:lnTo>
                      <a:pt x="3287" y="0"/>
                    </a:lnTo>
                    <a:close/>
                  </a:path>
                </a:pathLst>
              </a:custGeom>
              <a:solidFill>
                <a:srgbClr val="F6921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5" name="Google Shape;975;p29"/>
              <p:cNvSpPr/>
              <p:nvPr/>
            </p:nvSpPr>
            <p:spPr>
              <a:xfrm>
                <a:off x="1292889" y="2840766"/>
                <a:ext cx="1168" cy="607"/>
              </a:xfrm>
              <a:custGeom>
                <a:rect b="b" l="l" r="r" t="t"/>
                <a:pathLst>
                  <a:path extrusionOk="0" h="13" w="25">
                    <a:moveTo>
                      <a:pt x="25" y="0"/>
                    </a:moveTo>
                    <a:lnTo>
                      <a:pt x="1" y="12"/>
                    </a:lnTo>
                    <a:lnTo>
                      <a:pt x="25" y="1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6" name="Google Shape;976;p29"/>
              <p:cNvSpPr/>
              <p:nvPr/>
            </p:nvSpPr>
            <p:spPr>
              <a:xfrm>
                <a:off x="723194" y="1696874"/>
                <a:ext cx="570870" cy="1141754"/>
              </a:xfrm>
              <a:custGeom>
                <a:rect b="b" l="l" r="r" t="t"/>
                <a:pathLst>
                  <a:path extrusionOk="0" h="24433" w="12217">
                    <a:moveTo>
                      <a:pt x="12217" y="0"/>
                    </a:moveTo>
                    <a:lnTo>
                      <a:pt x="11383" y="12"/>
                    </a:lnTo>
                    <a:lnTo>
                      <a:pt x="9740" y="119"/>
                    </a:lnTo>
                    <a:lnTo>
                      <a:pt x="8133" y="333"/>
                    </a:lnTo>
                    <a:lnTo>
                      <a:pt x="6561" y="655"/>
                    </a:lnTo>
                    <a:lnTo>
                      <a:pt x="5013" y="1072"/>
                    </a:lnTo>
                    <a:lnTo>
                      <a:pt x="3525" y="1596"/>
                    </a:lnTo>
                    <a:lnTo>
                      <a:pt x="2072" y="2203"/>
                    </a:lnTo>
                    <a:lnTo>
                      <a:pt x="679" y="2893"/>
                    </a:lnTo>
                    <a:lnTo>
                      <a:pt x="0" y="3274"/>
                    </a:lnTo>
                    <a:lnTo>
                      <a:pt x="12217" y="24433"/>
                    </a:lnTo>
                    <a:lnTo>
                      <a:pt x="12217" y="0"/>
                    </a:lnTo>
                    <a:close/>
                  </a:path>
                </a:pathLst>
              </a:custGeom>
              <a:solidFill>
                <a:srgbClr val="FBED2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7" name="Google Shape;977;p29"/>
              <p:cNvSpPr/>
              <p:nvPr/>
            </p:nvSpPr>
            <p:spPr>
              <a:xfrm>
                <a:off x="303119" y="1849861"/>
                <a:ext cx="990950" cy="990442"/>
              </a:xfrm>
              <a:custGeom>
                <a:rect b="b" l="l" r="r" t="t"/>
                <a:pathLst>
                  <a:path extrusionOk="0" h="21195" w="21207">
                    <a:moveTo>
                      <a:pt x="8979" y="0"/>
                    </a:moveTo>
                    <a:lnTo>
                      <a:pt x="8276" y="405"/>
                    </a:lnTo>
                    <a:lnTo>
                      <a:pt x="6943" y="1298"/>
                    </a:lnTo>
                    <a:lnTo>
                      <a:pt x="5668" y="2275"/>
                    </a:lnTo>
                    <a:lnTo>
                      <a:pt x="4466" y="3334"/>
                    </a:lnTo>
                    <a:lnTo>
                      <a:pt x="3335" y="4465"/>
                    </a:lnTo>
                    <a:lnTo>
                      <a:pt x="2287" y="5668"/>
                    </a:lnTo>
                    <a:lnTo>
                      <a:pt x="1311" y="6930"/>
                    </a:lnTo>
                    <a:lnTo>
                      <a:pt x="406" y="8264"/>
                    </a:lnTo>
                    <a:lnTo>
                      <a:pt x="1" y="8954"/>
                    </a:lnTo>
                    <a:lnTo>
                      <a:pt x="21207" y="21194"/>
                    </a:lnTo>
                    <a:lnTo>
                      <a:pt x="21207" y="21182"/>
                    </a:lnTo>
                    <a:lnTo>
                      <a:pt x="8979" y="0"/>
                    </a:lnTo>
                    <a:close/>
                  </a:path>
                </a:pathLst>
              </a:custGeom>
              <a:solidFill>
                <a:srgbClr val="F9BE3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78" name="Google Shape;978;p29"/>
            <p:cNvSpPr/>
            <p:nvPr/>
          </p:nvSpPr>
          <p:spPr>
            <a:xfrm rot="1793152">
              <a:off x="7582018" y="2090399"/>
              <a:ext cx="257088" cy="257088"/>
            </a:xfrm>
            <a:prstGeom prst="ellipse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29"/>
            <p:cNvSpPr/>
            <p:nvPr/>
          </p:nvSpPr>
          <p:spPr>
            <a:xfrm rot="-438448">
              <a:off x="8065265" y="1971340"/>
              <a:ext cx="257088" cy="257088"/>
            </a:xfrm>
            <a:prstGeom prst="ellipse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29"/>
            <p:cNvSpPr/>
            <p:nvPr/>
          </p:nvSpPr>
          <p:spPr>
            <a:xfrm rot="-830498">
              <a:off x="8281938" y="2793003"/>
              <a:ext cx="257065" cy="257065"/>
            </a:xfrm>
            <a:prstGeom prst="ellipse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29"/>
            <p:cNvSpPr/>
            <p:nvPr/>
          </p:nvSpPr>
          <p:spPr>
            <a:xfrm rot="-686463">
              <a:off x="7808176" y="2921567"/>
              <a:ext cx="257109" cy="257109"/>
            </a:xfrm>
            <a:prstGeom prst="ellipse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982" name="Google Shape;982;p29"/>
            <p:cNvCxnSpPr>
              <a:stCxn id="978" idx="7"/>
              <a:endCxn id="979" idx="2"/>
            </p:cNvCxnSpPr>
            <p:nvPr/>
          </p:nvCxnSpPr>
          <p:spPr>
            <a:xfrm flipH="1" rot="10800000">
              <a:off x="7834659" y="2116125"/>
              <a:ext cx="231600" cy="693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83" name="Google Shape;983;p29"/>
            <p:cNvCxnSpPr>
              <a:stCxn id="979" idx="4"/>
              <a:endCxn id="980" idx="0"/>
            </p:cNvCxnSpPr>
            <p:nvPr/>
          </p:nvCxnSpPr>
          <p:spPr>
            <a:xfrm>
              <a:off x="8210159" y="2227384"/>
              <a:ext cx="169500" cy="5694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84" name="Google Shape;984;p29"/>
            <p:cNvCxnSpPr>
              <a:stCxn id="980" idx="2"/>
              <a:endCxn id="981" idx="6"/>
            </p:cNvCxnSpPr>
            <p:nvPr/>
          </p:nvCxnSpPr>
          <p:spPr>
            <a:xfrm flipH="1">
              <a:off x="8062771" y="2952286"/>
              <a:ext cx="222900" cy="723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85" name="Google Shape;985;p29"/>
            <p:cNvCxnSpPr>
              <a:stCxn id="978" idx="5"/>
              <a:endCxn id="981" idx="0"/>
            </p:cNvCxnSpPr>
            <p:nvPr/>
          </p:nvCxnSpPr>
          <p:spPr>
            <a:xfrm>
              <a:off x="7744079" y="2343040"/>
              <a:ext cx="167100" cy="581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9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p30"/>
          <p:cNvSpPr txBox="1"/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Match Colors Infographics</a:t>
            </a:r>
            <a:endParaRPr sz="2400"/>
          </a:p>
        </p:txBody>
      </p:sp>
      <p:grpSp>
        <p:nvGrpSpPr>
          <p:cNvPr id="991" name="Google Shape;991;p30"/>
          <p:cNvGrpSpPr/>
          <p:nvPr/>
        </p:nvGrpSpPr>
        <p:grpSpPr>
          <a:xfrm>
            <a:off x="6355225" y="2525833"/>
            <a:ext cx="1940723" cy="885148"/>
            <a:chOff x="6746075" y="2525833"/>
            <a:chExt cx="1940723" cy="885148"/>
          </a:xfrm>
        </p:grpSpPr>
        <p:sp>
          <p:nvSpPr>
            <p:cNvPr id="992" name="Google Shape;992;p30"/>
            <p:cNvSpPr txBox="1"/>
            <p:nvPr/>
          </p:nvSpPr>
          <p:spPr>
            <a:xfrm>
              <a:off x="6746098" y="2525833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Coastal Colors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993" name="Google Shape;993;p30"/>
            <p:cNvSpPr txBox="1"/>
            <p:nvPr/>
          </p:nvSpPr>
          <p:spPr>
            <a:xfrm>
              <a:off x="6746075" y="2804682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actually a cold place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94" name="Google Shape;994;p30"/>
          <p:cNvGrpSpPr/>
          <p:nvPr/>
        </p:nvGrpSpPr>
        <p:grpSpPr>
          <a:xfrm>
            <a:off x="6355225" y="3710451"/>
            <a:ext cx="1940723" cy="883922"/>
            <a:chOff x="6746075" y="3633628"/>
            <a:chExt cx="1940723" cy="883922"/>
          </a:xfrm>
        </p:grpSpPr>
        <p:sp>
          <p:nvSpPr>
            <p:cNvPr id="995" name="Google Shape;995;p30"/>
            <p:cNvSpPr txBox="1"/>
            <p:nvPr/>
          </p:nvSpPr>
          <p:spPr>
            <a:xfrm>
              <a:off x="6746098" y="3633628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Peace Colors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996" name="Google Shape;996;p30"/>
            <p:cNvSpPr txBox="1"/>
            <p:nvPr/>
          </p:nvSpPr>
          <p:spPr>
            <a:xfrm>
              <a:off x="6746075" y="3911250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The Earth is the planet where we all live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97" name="Google Shape;997;p30"/>
          <p:cNvGrpSpPr/>
          <p:nvPr/>
        </p:nvGrpSpPr>
        <p:grpSpPr>
          <a:xfrm>
            <a:off x="6355225" y="1341833"/>
            <a:ext cx="1940723" cy="885148"/>
            <a:chOff x="6746075" y="1418033"/>
            <a:chExt cx="1940723" cy="885148"/>
          </a:xfrm>
        </p:grpSpPr>
        <p:sp>
          <p:nvSpPr>
            <p:cNvPr id="998" name="Google Shape;998;p30"/>
            <p:cNvSpPr txBox="1"/>
            <p:nvPr/>
          </p:nvSpPr>
          <p:spPr>
            <a:xfrm>
              <a:off x="6746098" y="1418033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Wedding Colors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999" name="Google Shape;999;p30"/>
            <p:cNvSpPr txBox="1"/>
            <p:nvPr/>
          </p:nvSpPr>
          <p:spPr>
            <a:xfrm>
              <a:off x="6746075" y="1696882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is the second planet from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00" name="Google Shape;1000;p30"/>
          <p:cNvGrpSpPr/>
          <p:nvPr/>
        </p:nvGrpSpPr>
        <p:grpSpPr>
          <a:xfrm>
            <a:off x="848050" y="1250250"/>
            <a:ext cx="5377850" cy="1068300"/>
            <a:chOff x="848050" y="1250250"/>
            <a:chExt cx="5377850" cy="1068300"/>
          </a:xfrm>
        </p:grpSpPr>
        <p:sp>
          <p:nvSpPr>
            <p:cNvPr id="1001" name="Google Shape;1001;p30"/>
            <p:cNvSpPr/>
            <p:nvPr/>
          </p:nvSpPr>
          <p:spPr>
            <a:xfrm>
              <a:off x="848050" y="1250250"/>
              <a:ext cx="1068300" cy="1068300"/>
            </a:xfrm>
            <a:prstGeom prst="ellipse">
              <a:avLst/>
            </a:prstGeom>
            <a:solidFill>
              <a:srgbClr val="00356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30"/>
            <p:cNvSpPr/>
            <p:nvPr/>
          </p:nvSpPr>
          <p:spPr>
            <a:xfrm>
              <a:off x="1703813" y="1250250"/>
              <a:ext cx="1068300" cy="1068300"/>
            </a:xfrm>
            <a:prstGeom prst="ellipse">
              <a:avLst/>
            </a:prstGeom>
            <a:solidFill>
              <a:srgbClr val="0065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30"/>
            <p:cNvSpPr/>
            <p:nvPr/>
          </p:nvSpPr>
          <p:spPr>
            <a:xfrm>
              <a:off x="2559575" y="1250250"/>
              <a:ext cx="1068300" cy="1068300"/>
            </a:xfrm>
            <a:prstGeom prst="ellipse">
              <a:avLst/>
            </a:prstGeom>
            <a:solidFill>
              <a:srgbClr val="5F7D9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30"/>
            <p:cNvSpPr/>
            <p:nvPr/>
          </p:nvSpPr>
          <p:spPr>
            <a:xfrm>
              <a:off x="3415338" y="1250250"/>
              <a:ext cx="1068300" cy="1068300"/>
            </a:xfrm>
            <a:prstGeom prst="ellipse">
              <a:avLst/>
            </a:prstGeom>
            <a:solidFill>
              <a:srgbClr val="E790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30"/>
            <p:cNvSpPr/>
            <p:nvPr/>
          </p:nvSpPr>
          <p:spPr>
            <a:xfrm>
              <a:off x="4271100" y="1250250"/>
              <a:ext cx="1068300" cy="1068300"/>
            </a:xfrm>
            <a:prstGeom prst="ellipse">
              <a:avLst/>
            </a:prstGeom>
            <a:solidFill>
              <a:srgbClr val="FDCB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006" name="Google Shape;1006;p30"/>
            <p:cNvCxnSpPr>
              <a:stCxn id="1005" idx="6"/>
            </p:cNvCxnSpPr>
            <p:nvPr/>
          </p:nvCxnSpPr>
          <p:spPr>
            <a:xfrm>
              <a:off x="5339400" y="1784400"/>
              <a:ext cx="8865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07" name="Google Shape;1007;p30"/>
          <p:cNvGrpSpPr/>
          <p:nvPr/>
        </p:nvGrpSpPr>
        <p:grpSpPr>
          <a:xfrm>
            <a:off x="848050" y="2434256"/>
            <a:ext cx="5377850" cy="1068300"/>
            <a:chOff x="848050" y="2434256"/>
            <a:chExt cx="5377850" cy="1068300"/>
          </a:xfrm>
        </p:grpSpPr>
        <p:sp>
          <p:nvSpPr>
            <p:cNvPr id="1008" name="Google Shape;1008;p30"/>
            <p:cNvSpPr/>
            <p:nvPr/>
          </p:nvSpPr>
          <p:spPr>
            <a:xfrm>
              <a:off x="848050" y="2434256"/>
              <a:ext cx="1068300" cy="1068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9" name="Google Shape;1009;p30"/>
            <p:cNvSpPr/>
            <p:nvPr/>
          </p:nvSpPr>
          <p:spPr>
            <a:xfrm>
              <a:off x="1703813" y="2434256"/>
              <a:ext cx="1068300" cy="1068300"/>
            </a:xfrm>
            <a:prstGeom prst="ellipse">
              <a:avLst/>
            </a:prstGeom>
            <a:solidFill>
              <a:srgbClr val="F0CC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30"/>
            <p:cNvSpPr/>
            <p:nvPr/>
          </p:nvSpPr>
          <p:spPr>
            <a:xfrm>
              <a:off x="2559575" y="2434256"/>
              <a:ext cx="1068300" cy="1068300"/>
            </a:xfrm>
            <a:prstGeom prst="ellipse">
              <a:avLst/>
            </a:prstGeom>
            <a:solidFill>
              <a:srgbClr val="F68F0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30"/>
            <p:cNvSpPr/>
            <p:nvPr/>
          </p:nvSpPr>
          <p:spPr>
            <a:xfrm>
              <a:off x="3415338" y="2434256"/>
              <a:ext cx="1068300" cy="1068300"/>
            </a:xfrm>
            <a:prstGeom prst="ellipse">
              <a:avLst/>
            </a:prstGeom>
            <a:solidFill>
              <a:srgbClr val="F05A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30"/>
            <p:cNvSpPr/>
            <p:nvPr/>
          </p:nvSpPr>
          <p:spPr>
            <a:xfrm>
              <a:off x="4271100" y="2434256"/>
              <a:ext cx="1068300" cy="1068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013" name="Google Shape;1013;p30"/>
            <p:cNvCxnSpPr>
              <a:stCxn id="1012" idx="6"/>
            </p:cNvCxnSpPr>
            <p:nvPr/>
          </p:nvCxnSpPr>
          <p:spPr>
            <a:xfrm>
              <a:off x="5339400" y="2968406"/>
              <a:ext cx="8865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14" name="Google Shape;1014;p30"/>
          <p:cNvGrpSpPr/>
          <p:nvPr/>
        </p:nvGrpSpPr>
        <p:grpSpPr>
          <a:xfrm>
            <a:off x="848050" y="3618262"/>
            <a:ext cx="5377850" cy="1068300"/>
            <a:chOff x="848050" y="3618262"/>
            <a:chExt cx="5377850" cy="1068300"/>
          </a:xfrm>
        </p:grpSpPr>
        <p:sp>
          <p:nvSpPr>
            <p:cNvPr id="1015" name="Google Shape;1015;p30"/>
            <p:cNvSpPr/>
            <p:nvPr/>
          </p:nvSpPr>
          <p:spPr>
            <a:xfrm>
              <a:off x="848050" y="3618262"/>
              <a:ext cx="1068300" cy="1068300"/>
            </a:xfrm>
            <a:prstGeom prst="ellipse">
              <a:avLst/>
            </a:prstGeom>
            <a:solidFill>
              <a:srgbClr val="00559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30"/>
            <p:cNvSpPr/>
            <p:nvPr/>
          </p:nvSpPr>
          <p:spPr>
            <a:xfrm>
              <a:off x="1703813" y="3618262"/>
              <a:ext cx="1068300" cy="1068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30"/>
            <p:cNvSpPr/>
            <p:nvPr/>
          </p:nvSpPr>
          <p:spPr>
            <a:xfrm>
              <a:off x="2559575" y="3618262"/>
              <a:ext cx="1068300" cy="1068300"/>
            </a:xfrm>
            <a:prstGeom prst="ellipse">
              <a:avLst/>
            </a:prstGeom>
            <a:solidFill>
              <a:srgbClr val="920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30"/>
            <p:cNvSpPr/>
            <p:nvPr/>
          </p:nvSpPr>
          <p:spPr>
            <a:xfrm>
              <a:off x="3415338" y="3618262"/>
              <a:ext cx="1068300" cy="1068300"/>
            </a:xfrm>
            <a:prstGeom prst="ellipse">
              <a:avLst/>
            </a:prstGeom>
            <a:solidFill>
              <a:srgbClr val="E790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30"/>
            <p:cNvSpPr/>
            <p:nvPr/>
          </p:nvSpPr>
          <p:spPr>
            <a:xfrm>
              <a:off x="4271100" y="3618262"/>
              <a:ext cx="1068300" cy="1068300"/>
            </a:xfrm>
            <a:prstGeom prst="ellipse">
              <a:avLst/>
            </a:prstGeom>
            <a:solidFill>
              <a:srgbClr val="FEF8C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020" name="Google Shape;1020;p30"/>
            <p:cNvCxnSpPr>
              <a:stCxn id="1019" idx="6"/>
            </p:cNvCxnSpPr>
            <p:nvPr/>
          </p:nvCxnSpPr>
          <p:spPr>
            <a:xfrm>
              <a:off x="5339400" y="4152412"/>
              <a:ext cx="8865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4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5" name="Google Shape;1025;p31"/>
          <p:cNvCxnSpPr/>
          <p:nvPr/>
        </p:nvCxnSpPr>
        <p:spPr>
          <a:xfrm>
            <a:off x="5116675" y="1787000"/>
            <a:ext cx="16011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6" name="Google Shape;1026;p31"/>
          <p:cNvCxnSpPr/>
          <p:nvPr/>
        </p:nvCxnSpPr>
        <p:spPr>
          <a:xfrm>
            <a:off x="5116675" y="2953650"/>
            <a:ext cx="16011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7" name="Google Shape;1027;p31"/>
          <p:cNvCxnSpPr/>
          <p:nvPr/>
        </p:nvCxnSpPr>
        <p:spPr>
          <a:xfrm>
            <a:off x="5116675" y="4120300"/>
            <a:ext cx="16011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28" name="Google Shape;1028;p31"/>
          <p:cNvSpPr txBox="1"/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Match Colors Infographics</a:t>
            </a:r>
            <a:endParaRPr sz="2400"/>
          </a:p>
        </p:txBody>
      </p:sp>
      <p:grpSp>
        <p:nvGrpSpPr>
          <p:cNvPr id="1029" name="Google Shape;1029;p31"/>
          <p:cNvGrpSpPr/>
          <p:nvPr/>
        </p:nvGrpSpPr>
        <p:grpSpPr>
          <a:xfrm>
            <a:off x="6757325" y="3678340"/>
            <a:ext cx="1940723" cy="883922"/>
            <a:chOff x="6757325" y="3752540"/>
            <a:chExt cx="1940723" cy="883922"/>
          </a:xfrm>
        </p:grpSpPr>
        <p:sp>
          <p:nvSpPr>
            <p:cNvPr id="1030" name="Google Shape;1030;p31"/>
            <p:cNvSpPr txBox="1"/>
            <p:nvPr/>
          </p:nvSpPr>
          <p:spPr>
            <a:xfrm>
              <a:off x="6757348" y="3752540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Tertiary Colors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31" name="Google Shape;1031;p31"/>
            <p:cNvSpPr txBox="1"/>
            <p:nvPr/>
          </p:nvSpPr>
          <p:spPr>
            <a:xfrm>
              <a:off x="6757325" y="4030162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The Earth is the planet where we all live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32" name="Google Shape;1032;p31"/>
          <p:cNvGrpSpPr/>
          <p:nvPr/>
        </p:nvGrpSpPr>
        <p:grpSpPr>
          <a:xfrm>
            <a:off x="6757325" y="2511087"/>
            <a:ext cx="1940723" cy="885148"/>
            <a:chOff x="6757325" y="2525833"/>
            <a:chExt cx="1940723" cy="885148"/>
          </a:xfrm>
        </p:grpSpPr>
        <p:sp>
          <p:nvSpPr>
            <p:cNvPr id="1033" name="Google Shape;1033;p31"/>
            <p:cNvSpPr txBox="1"/>
            <p:nvPr/>
          </p:nvSpPr>
          <p:spPr>
            <a:xfrm>
              <a:off x="6757348" y="2525833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Secondary</a:t>
              </a: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 Colors 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34" name="Google Shape;1034;p31"/>
            <p:cNvSpPr txBox="1"/>
            <p:nvPr/>
          </p:nvSpPr>
          <p:spPr>
            <a:xfrm>
              <a:off x="6757325" y="2804682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actually a cold place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35" name="Google Shape;1035;p31"/>
          <p:cNvGrpSpPr/>
          <p:nvPr/>
        </p:nvGrpSpPr>
        <p:grpSpPr>
          <a:xfrm>
            <a:off x="6757325" y="1343833"/>
            <a:ext cx="1940723" cy="885148"/>
            <a:chOff x="6757325" y="1418033"/>
            <a:chExt cx="1940723" cy="885148"/>
          </a:xfrm>
        </p:grpSpPr>
        <p:sp>
          <p:nvSpPr>
            <p:cNvPr id="1036" name="Google Shape;1036;p31"/>
            <p:cNvSpPr txBox="1"/>
            <p:nvPr/>
          </p:nvSpPr>
          <p:spPr>
            <a:xfrm>
              <a:off x="6757348" y="1418033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Primary Colors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37" name="Google Shape;1037;p31"/>
            <p:cNvSpPr txBox="1"/>
            <p:nvPr/>
          </p:nvSpPr>
          <p:spPr>
            <a:xfrm>
              <a:off x="6757325" y="1696882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is the second planet from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38" name="Google Shape;1038;p31"/>
          <p:cNvGrpSpPr/>
          <p:nvPr/>
        </p:nvGrpSpPr>
        <p:grpSpPr>
          <a:xfrm>
            <a:off x="457207" y="1213375"/>
            <a:ext cx="3483922" cy="3450041"/>
            <a:chOff x="329732" y="1204225"/>
            <a:chExt cx="3483922" cy="3450041"/>
          </a:xfrm>
        </p:grpSpPr>
        <p:sp>
          <p:nvSpPr>
            <p:cNvPr id="1039" name="Google Shape;1039;p31"/>
            <p:cNvSpPr/>
            <p:nvPr/>
          </p:nvSpPr>
          <p:spPr>
            <a:xfrm>
              <a:off x="647188" y="1564875"/>
              <a:ext cx="2862300" cy="2862300"/>
            </a:xfrm>
            <a:prstGeom prst="ellipse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0" name="Google Shape;1040;p31"/>
            <p:cNvSpPr/>
            <p:nvPr/>
          </p:nvSpPr>
          <p:spPr>
            <a:xfrm>
              <a:off x="903550" y="1684025"/>
              <a:ext cx="2349600" cy="2032200"/>
            </a:xfrm>
            <a:prstGeom prst="triangle">
              <a:avLst>
                <a:gd fmla="val 50000" name="adj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1" name="Google Shape;1041;p31"/>
            <p:cNvSpPr/>
            <p:nvPr/>
          </p:nvSpPr>
          <p:spPr>
            <a:xfrm rot="-3600063">
              <a:off x="622194" y="1817353"/>
              <a:ext cx="2349675" cy="2032082"/>
            </a:xfrm>
            <a:prstGeom prst="triangle">
              <a:avLst>
                <a:gd fmla="val 50000" name="adj"/>
              </a:avLst>
            </a:prstGeom>
            <a:noFill/>
            <a:ln cap="flat" cmpd="sng" w="19050">
              <a:solidFill>
                <a:schemeClr val="dk1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31"/>
            <p:cNvSpPr/>
            <p:nvPr/>
          </p:nvSpPr>
          <p:spPr>
            <a:xfrm>
              <a:off x="1678754" y="1204225"/>
              <a:ext cx="799200" cy="799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3" name="Google Shape;1043;p31"/>
            <p:cNvSpPr/>
            <p:nvPr/>
          </p:nvSpPr>
          <p:spPr>
            <a:xfrm>
              <a:off x="432838" y="3290778"/>
              <a:ext cx="799200" cy="799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4" name="Google Shape;1044;p31"/>
            <p:cNvSpPr/>
            <p:nvPr/>
          </p:nvSpPr>
          <p:spPr>
            <a:xfrm>
              <a:off x="2965264" y="3290779"/>
              <a:ext cx="799200" cy="799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5" name="Google Shape;1045;p31"/>
            <p:cNvSpPr/>
            <p:nvPr/>
          </p:nvSpPr>
          <p:spPr>
            <a:xfrm>
              <a:off x="550297" y="2023628"/>
              <a:ext cx="564300" cy="564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6" name="Google Shape;1046;p31"/>
            <p:cNvSpPr/>
            <p:nvPr/>
          </p:nvSpPr>
          <p:spPr>
            <a:xfrm>
              <a:off x="3082703" y="2023628"/>
              <a:ext cx="564300" cy="564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7" name="Google Shape;1047;p31"/>
            <p:cNvSpPr/>
            <p:nvPr/>
          </p:nvSpPr>
          <p:spPr>
            <a:xfrm>
              <a:off x="1796194" y="4089966"/>
              <a:ext cx="564300" cy="564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8" name="Google Shape;1048;p31"/>
            <p:cNvSpPr/>
            <p:nvPr/>
          </p:nvSpPr>
          <p:spPr>
            <a:xfrm>
              <a:off x="1076728" y="1438240"/>
              <a:ext cx="564300" cy="488100"/>
            </a:xfrm>
            <a:prstGeom prst="triangle">
              <a:avLst>
                <a:gd fmla="val 50000" name="adj"/>
              </a:avLst>
            </a:prstGeom>
            <a:solidFill>
              <a:srgbClr val="F9BE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9" name="Google Shape;1049;p31"/>
            <p:cNvSpPr/>
            <p:nvPr/>
          </p:nvSpPr>
          <p:spPr>
            <a:xfrm>
              <a:off x="2515674" y="1438240"/>
              <a:ext cx="564300" cy="488100"/>
            </a:xfrm>
            <a:prstGeom prst="triangle">
              <a:avLst>
                <a:gd fmla="val 50000" name="adj"/>
              </a:avLst>
            </a:prstGeom>
            <a:solidFill>
              <a:srgbClr val="D8DF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0" name="Google Shape;1050;p31"/>
            <p:cNvSpPr/>
            <p:nvPr/>
          </p:nvSpPr>
          <p:spPr>
            <a:xfrm>
              <a:off x="3249353" y="2685203"/>
              <a:ext cx="564300" cy="488100"/>
            </a:xfrm>
            <a:prstGeom prst="triangle">
              <a:avLst>
                <a:gd fmla="val 50000" name="adj"/>
              </a:avLst>
            </a:prstGeom>
            <a:solidFill>
              <a:srgbClr val="00A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1" name="Google Shape;1051;p31"/>
            <p:cNvSpPr/>
            <p:nvPr/>
          </p:nvSpPr>
          <p:spPr>
            <a:xfrm>
              <a:off x="383628" y="2685198"/>
              <a:ext cx="564300" cy="488100"/>
            </a:xfrm>
            <a:prstGeom prst="triangle">
              <a:avLst>
                <a:gd fmla="val 50000" name="adj"/>
              </a:avLst>
            </a:prstGeom>
            <a:solidFill>
              <a:srgbClr val="F05A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2" name="Google Shape;1052;p31"/>
            <p:cNvSpPr/>
            <p:nvPr/>
          </p:nvSpPr>
          <p:spPr>
            <a:xfrm rot="-3657">
              <a:off x="1070377" y="3863153"/>
              <a:ext cx="564000" cy="488100"/>
            </a:xfrm>
            <a:prstGeom prst="triangle">
              <a:avLst>
                <a:gd fmla="val 50000" name="adj"/>
              </a:avLst>
            </a:prstGeom>
            <a:solidFill>
              <a:srgbClr val="D314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3" name="Google Shape;1053;p31"/>
            <p:cNvSpPr/>
            <p:nvPr/>
          </p:nvSpPr>
          <p:spPr>
            <a:xfrm>
              <a:off x="2520374" y="3863256"/>
              <a:ext cx="564300" cy="488100"/>
            </a:xfrm>
            <a:prstGeom prst="triangle">
              <a:avLst>
                <a:gd fmla="val 50000" name="adj"/>
              </a:avLst>
            </a:prstGeom>
            <a:solidFill>
              <a:srgbClr val="2E31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54" name="Google Shape;1054;p31"/>
          <p:cNvGrpSpPr/>
          <p:nvPr/>
        </p:nvGrpSpPr>
        <p:grpSpPr>
          <a:xfrm>
            <a:off x="4479097" y="1314545"/>
            <a:ext cx="918441" cy="943701"/>
            <a:chOff x="4479097" y="1343595"/>
            <a:chExt cx="918441" cy="943701"/>
          </a:xfrm>
        </p:grpSpPr>
        <p:sp>
          <p:nvSpPr>
            <p:cNvPr id="1055" name="Google Shape;1055;p31"/>
            <p:cNvSpPr/>
            <p:nvPr/>
          </p:nvSpPr>
          <p:spPr>
            <a:xfrm>
              <a:off x="4479097" y="1528086"/>
              <a:ext cx="578100" cy="578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6" name="Google Shape;1056;p31"/>
            <p:cNvSpPr/>
            <p:nvPr/>
          </p:nvSpPr>
          <p:spPr>
            <a:xfrm>
              <a:off x="4705265" y="1709195"/>
              <a:ext cx="578100" cy="578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7" name="Google Shape;1057;p31"/>
            <p:cNvSpPr/>
            <p:nvPr/>
          </p:nvSpPr>
          <p:spPr>
            <a:xfrm>
              <a:off x="4780438" y="1343595"/>
              <a:ext cx="617100" cy="617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58" name="Google Shape;1058;p31"/>
          <p:cNvGrpSpPr/>
          <p:nvPr/>
        </p:nvGrpSpPr>
        <p:grpSpPr>
          <a:xfrm>
            <a:off x="4544755" y="2579289"/>
            <a:ext cx="852657" cy="748711"/>
            <a:chOff x="4544755" y="2620664"/>
            <a:chExt cx="852657" cy="748711"/>
          </a:xfrm>
        </p:grpSpPr>
        <p:sp>
          <p:nvSpPr>
            <p:cNvPr id="1059" name="Google Shape;1059;p31"/>
            <p:cNvSpPr/>
            <p:nvPr/>
          </p:nvSpPr>
          <p:spPr>
            <a:xfrm>
              <a:off x="4544755" y="2700676"/>
              <a:ext cx="481500" cy="481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0" name="Google Shape;1060;p31"/>
            <p:cNvSpPr/>
            <p:nvPr/>
          </p:nvSpPr>
          <p:spPr>
            <a:xfrm>
              <a:off x="4739145" y="2855474"/>
              <a:ext cx="513900" cy="513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1" name="Google Shape;1061;p31"/>
            <p:cNvSpPr/>
            <p:nvPr/>
          </p:nvSpPr>
          <p:spPr>
            <a:xfrm>
              <a:off x="4883512" y="2620664"/>
              <a:ext cx="513900" cy="5139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62" name="Google Shape;1062;p31"/>
          <p:cNvGrpSpPr/>
          <p:nvPr/>
        </p:nvGrpSpPr>
        <p:grpSpPr>
          <a:xfrm>
            <a:off x="4563148" y="3745964"/>
            <a:ext cx="901983" cy="748667"/>
            <a:chOff x="4539104" y="3800517"/>
            <a:chExt cx="949656" cy="788319"/>
          </a:xfrm>
        </p:grpSpPr>
        <p:sp>
          <p:nvSpPr>
            <p:cNvPr id="1063" name="Google Shape;1063;p31"/>
            <p:cNvSpPr/>
            <p:nvPr/>
          </p:nvSpPr>
          <p:spPr>
            <a:xfrm>
              <a:off x="4539104" y="3800517"/>
              <a:ext cx="455700" cy="394200"/>
            </a:xfrm>
            <a:prstGeom prst="triangle">
              <a:avLst>
                <a:gd fmla="val 50000" name="adj"/>
              </a:avLst>
            </a:prstGeom>
            <a:solidFill>
              <a:srgbClr val="D314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4" name="Google Shape;1064;p31"/>
            <p:cNvSpPr/>
            <p:nvPr/>
          </p:nvSpPr>
          <p:spPr>
            <a:xfrm>
              <a:off x="4774150" y="3837542"/>
              <a:ext cx="455700" cy="394200"/>
            </a:xfrm>
            <a:prstGeom prst="triangle">
              <a:avLst>
                <a:gd fmla="val 50000" name="adj"/>
              </a:avLst>
            </a:prstGeom>
            <a:solidFill>
              <a:srgbClr val="00A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5" name="Google Shape;1065;p31"/>
            <p:cNvSpPr/>
            <p:nvPr/>
          </p:nvSpPr>
          <p:spPr>
            <a:xfrm>
              <a:off x="5033060" y="3837551"/>
              <a:ext cx="455700" cy="394200"/>
            </a:xfrm>
            <a:prstGeom prst="triangle">
              <a:avLst>
                <a:gd fmla="val 50000" name="adj"/>
              </a:avLst>
            </a:prstGeom>
            <a:solidFill>
              <a:srgbClr val="D8DF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6" name="Google Shape;1066;p31"/>
            <p:cNvSpPr/>
            <p:nvPr/>
          </p:nvSpPr>
          <p:spPr>
            <a:xfrm>
              <a:off x="4591762" y="4065867"/>
              <a:ext cx="455700" cy="394200"/>
            </a:xfrm>
            <a:prstGeom prst="triangle">
              <a:avLst>
                <a:gd fmla="val 50000" name="adj"/>
              </a:avLst>
            </a:prstGeom>
            <a:solidFill>
              <a:srgbClr val="2E31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7" name="Google Shape;1067;p31"/>
            <p:cNvSpPr/>
            <p:nvPr/>
          </p:nvSpPr>
          <p:spPr>
            <a:xfrm>
              <a:off x="4932058" y="4065867"/>
              <a:ext cx="455700" cy="394200"/>
            </a:xfrm>
            <a:prstGeom prst="triangle">
              <a:avLst>
                <a:gd fmla="val 50000" name="adj"/>
              </a:avLst>
            </a:prstGeom>
            <a:solidFill>
              <a:srgbClr val="F05A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8" name="Google Shape;1068;p31"/>
            <p:cNvSpPr/>
            <p:nvPr/>
          </p:nvSpPr>
          <p:spPr>
            <a:xfrm>
              <a:off x="4774123" y="4194636"/>
              <a:ext cx="455700" cy="394200"/>
            </a:xfrm>
            <a:prstGeom prst="triangle">
              <a:avLst>
                <a:gd fmla="val 50000" name="adj"/>
              </a:avLst>
            </a:prstGeom>
            <a:solidFill>
              <a:srgbClr val="F9BE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2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p32"/>
          <p:cNvSpPr txBox="1"/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Match Colors Infographics</a:t>
            </a:r>
            <a:endParaRPr sz="2400"/>
          </a:p>
        </p:txBody>
      </p:sp>
      <p:grpSp>
        <p:nvGrpSpPr>
          <p:cNvPr id="1074" name="Google Shape;1074;p32"/>
          <p:cNvGrpSpPr/>
          <p:nvPr/>
        </p:nvGrpSpPr>
        <p:grpSpPr>
          <a:xfrm flipH="1">
            <a:off x="5154372" y="1411024"/>
            <a:ext cx="3368108" cy="3318424"/>
            <a:chOff x="1051218" y="1418013"/>
            <a:chExt cx="3000007" cy="3000112"/>
          </a:xfrm>
        </p:grpSpPr>
        <p:sp>
          <p:nvSpPr>
            <p:cNvPr id="1075" name="Google Shape;1075;p32"/>
            <p:cNvSpPr/>
            <p:nvPr/>
          </p:nvSpPr>
          <p:spPr>
            <a:xfrm rot="10800000">
              <a:off x="1051218" y="3455653"/>
              <a:ext cx="962359" cy="962472"/>
            </a:xfrm>
            <a:custGeom>
              <a:rect b="b" l="l" r="r" t="t"/>
              <a:pathLst>
                <a:path extrusionOk="0" h="8515" w="8514">
                  <a:moveTo>
                    <a:pt x="4263" y="1"/>
                  </a:moveTo>
                  <a:lnTo>
                    <a:pt x="3823" y="13"/>
                  </a:lnTo>
                  <a:lnTo>
                    <a:pt x="2989" y="192"/>
                  </a:lnTo>
                  <a:lnTo>
                    <a:pt x="2227" y="513"/>
                  </a:lnTo>
                  <a:lnTo>
                    <a:pt x="1548" y="965"/>
                  </a:lnTo>
                  <a:lnTo>
                    <a:pt x="965" y="1549"/>
                  </a:lnTo>
                  <a:lnTo>
                    <a:pt x="513" y="2228"/>
                  </a:lnTo>
                  <a:lnTo>
                    <a:pt x="191" y="2990"/>
                  </a:lnTo>
                  <a:lnTo>
                    <a:pt x="12" y="3823"/>
                  </a:lnTo>
                  <a:lnTo>
                    <a:pt x="1" y="4264"/>
                  </a:lnTo>
                  <a:lnTo>
                    <a:pt x="12" y="4692"/>
                  </a:lnTo>
                  <a:lnTo>
                    <a:pt x="191" y="5526"/>
                  </a:lnTo>
                  <a:lnTo>
                    <a:pt x="513" y="6288"/>
                  </a:lnTo>
                  <a:lnTo>
                    <a:pt x="965" y="6978"/>
                  </a:lnTo>
                  <a:lnTo>
                    <a:pt x="1548" y="7550"/>
                  </a:lnTo>
                  <a:lnTo>
                    <a:pt x="2227" y="8014"/>
                  </a:lnTo>
                  <a:lnTo>
                    <a:pt x="2989" y="8336"/>
                  </a:lnTo>
                  <a:lnTo>
                    <a:pt x="3823" y="8502"/>
                  </a:lnTo>
                  <a:lnTo>
                    <a:pt x="4263" y="8514"/>
                  </a:lnTo>
                  <a:lnTo>
                    <a:pt x="4692" y="8502"/>
                  </a:lnTo>
                  <a:lnTo>
                    <a:pt x="5525" y="8336"/>
                  </a:lnTo>
                  <a:lnTo>
                    <a:pt x="6287" y="8014"/>
                  </a:lnTo>
                  <a:lnTo>
                    <a:pt x="6966" y="7550"/>
                  </a:lnTo>
                  <a:lnTo>
                    <a:pt x="7549" y="6978"/>
                  </a:lnTo>
                  <a:lnTo>
                    <a:pt x="8002" y="6288"/>
                  </a:lnTo>
                  <a:lnTo>
                    <a:pt x="8323" y="5526"/>
                  </a:lnTo>
                  <a:lnTo>
                    <a:pt x="8502" y="4692"/>
                  </a:lnTo>
                  <a:lnTo>
                    <a:pt x="8514" y="4264"/>
                  </a:lnTo>
                  <a:lnTo>
                    <a:pt x="8502" y="3823"/>
                  </a:lnTo>
                  <a:lnTo>
                    <a:pt x="8323" y="2990"/>
                  </a:lnTo>
                  <a:lnTo>
                    <a:pt x="8002" y="2228"/>
                  </a:lnTo>
                  <a:lnTo>
                    <a:pt x="7549" y="1549"/>
                  </a:lnTo>
                  <a:lnTo>
                    <a:pt x="6966" y="965"/>
                  </a:lnTo>
                  <a:lnTo>
                    <a:pt x="6287" y="513"/>
                  </a:lnTo>
                  <a:lnTo>
                    <a:pt x="5525" y="192"/>
                  </a:lnTo>
                  <a:lnTo>
                    <a:pt x="4692" y="13"/>
                  </a:lnTo>
                  <a:lnTo>
                    <a:pt x="426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6" name="Google Shape;1076;p32"/>
            <p:cNvSpPr/>
            <p:nvPr/>
          </p:nvSpPr>
          <p:spPr>
            <a:xfrm rot="10800000">
              <a:off x="1518167" y="3455653"/>
              <a:ext cx="2533058" cy="962472"/>
            </a:xfrm>
            <a:custGeom>
              <a:rect b="b" l="l" r="r" t="t"/>
              <a:pathLst>
                <a:path extrusionOk="0" h="8515" w="22410">
                  <a:moveTo>
                    <a:pt x="1" y="1"/>
                  </a:moveTo>
                  <a:lnTo>
                    <a:pt x="1" y="8514"/>
                  </a:lnTo>
                  <a:lnTo>
                    <a:pt x="22409" y="8514"/>
                  </a:lnTo>
                  <a:lnTo>
                    <a:pt x="22409" y="1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7" name="Google Shape;1077;p32"/>
            <p:cNvSpPr/>
            <p:nvPr/>
          </p:nvSpPr>
          <p:spPr>
            <a:xfrm rot="10800000">
              <a:off x="3503356" y="3549922"/>
              <a:ext cx="442861" cy="783315"/>
            </a:xfrm>
            <a:custGeom>
              <a:rect b="b" l="l" r="r" t="t"/>
              <a:pathLst>
                <a:path extrusionOk="0" h="6930" w="3918">
                  <a:moveTo>
                    <a:pt x="0" y="0"/>
                  </a:moveTo>
                  <a:lnTo>
                    <a:pt x="0" y="6930"/>
                  </a:lnTo>
                  <a:lnTo>
                    <a:pt x="3918" y="6930"/>
                  </a:lnTo>
                  <a:lnTo>
                    <a:pt x="3918" y="0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8" name="Google Shape;1078;p32"/>
            <p:cNvSpPr/>
            <p:nvPr/>
          </p:nvSpPr>
          <p:spPr>
            <a:xfrm rot="10800000">
              <a:off x="3017427" y="3551278"/>
              <a:ext cx="442974" cy="781959"/>
            </a:xfrm>
            <a:custGeom>
              <a:rect b="b" l="l" r="r" t="t"/>
              <a:pathLst>
                <a:path extrusionOk="0" h="6918" w="3919">
                  <a:moveTo>
                    <a:pt x="1" y="0"/>
                  </a:moveTo>
                  <a:lnTo>
                    <a:pt x="1" y="6918"/>
                  </a:lnTo>
                  <a:lnTo>
                    <a:pt x="3918" y="6918"/>
                  </a:lnTo>
                  <a:lnTo>
                    <a:pt x="3918" y="0"/>
                  </a:lnTo>
                  <a:close/>
                </a:path>
              </a:pathLst>
            </a:custGeom>
            <a:solidFill>
              <a:srgbClr val="FFC3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9" name="Google Shape;1079;p32"/>
            <p:cNvSpPr/>
            <p:nvPr/>
          </p:nvSpPr>
          <p:spPr>
            <a:xfrm rot="10800000">
              <a:off x="2532967" y="3549922"/>
              <a:ext cx="442861" cy="781959"/>
            </a:xfrm>
            <a:custGeom>
              <a:rect b="b" l="l" r="r" t="t"/>
              <a:pathLst>
                <a:path extrusionOk="0" h="6918" w="3918">
                  <a:moveTo>
                    <a:pt x="0" y="0"/>
                  </a:moveTo>
                  <a:lnTo>
                    <a:pt x="0" y="6918"/>
                  </a:lnTo>
                  <a:lnTo>
                    <a:pt x="3918" y="6918"/>
                  </a:lnTo>
                  <a:lnTo>
                    <a:pt x="3918" y="0"/>
                  </a:lnTo>
                  <a:close/>
                </a:path>
              </a:pathLst>
            </a:custGeom>
            <a:solidFill>
              <a:srgbClr val="FFD0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0" name="Google Shape;1080;p32"/>
            <p:cNvSpPr/>
            <p:nvPr/>
          </p:nvSpPr>
          <p:spPr>
            <a:xfrm rot="10800000">
              <a:off x="2047150" y="3551278"/>
              <a:ext cx="442861" cy="781959"/>
            </a:xfrm>
            <a:custGeom>
              <a:rect b="b" l="l" r="r" t="t"/>
              <a:pathLst>
                <a:path extrusionOk="0" h="6918" w="3918">
                  <a:moveTo>
                    <a:pt x="1" y="0"/>
                  </a:moveTo>
                  <a:lnTo>
                    <a:pt x="1" y="6918"/>
                  </a:lnTo>
                  <a:lnTo>
                    <a:pt x="3918" y="6918"/>
                  </a:lnTo>
                  <a:lnTo>
                    <a:pt x="3918" y="0"/>
                  </a:lnTo>
                  <a:close/>
                </a:path>
              </a:pathLst>
            </a:custGeom>
            <a:solidFill>
              <a:srgbClr val="FFDD5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32"/>
            <p:cNvSpPr/>
            <p:nvPr/>
          </p:nvSpPr>
          <p:spPr>
            <a:xfrm rot="10800000">
              <a:off x="1562577" y="3549922"/>
              <a:ext cx="442974" cy="781959"/>
            </a:xfrm>
            <a:custGeom>
              <a:rect b="b" l="l" r="r" t="t"/>
              <a:pathLst>
                <a:path extrusionOk="0" h="6918" w="3919">
                  <a:moveTo>
                    <a:pt x="1" y="0"/>
                  </a:moveTo>
                  <a:lnTo>
                    <a:pt x="1" y="6918"/>
                  </a:lnTo>
                  <a:lnTo>
                    <a:pt x="3918" y="6918"/>
                  </a:lnTo>
                  <a:lnTo>
                    <a:pt x="3918" y="0"/>
                  </a:lnTo>
                  <a:close/>
                </a:path>
              </a:pathLst>
            </a:custGeom>
            <a:solidFill>
              <a:srgbClr val="FFEA7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32"/>
            <p:cNvSpPr/>
            <p:nvPr/>
          </p:nvSpPr>
          <p:spPr>
            <a:xfrm rot="10800000">
              <a:off x="1125137" y="3895799"/>
              <a:ext cx="148186" cy="148073"/>
            </a:xfrm>
            <a:custGeom>
              <a:rect b="b" l="l" r="r" t="t"/>
              <a:pathLst>
                <a:path extrusionOk="0" h="1310" w="1311">
                  <a:moveTo>
                    <a:pt x="655" y="0"/>
                  </a:moveTo>
                  <a:lnTo>
                    <a:pt x="524" y="12"/>
                  </a:lnTo>
                  <a:lnTo>
                    <a:pt x="286" y="107"/>
                  </a:lnTo>
                  <a:lnTo>
                    <a:pt x="107" y="286"/>
                  </a:lnTo>
                  <a:lnTo>
                    <a:pt x="12" y="524"/>
                  </a:lnTo>
                  <a:lnTo>
                    <a:pt x="0" y="655"/>
                  </a:lnTo>
                  <a:lnTo>
                    <a:pt x="12" y="786"/>
                  </a:lnTo>
                  <a:lnTo>
                    <a:pt x="107" y="1024"/>
                  </a:lnTo>
                  <a:lnTo>
                    <a:pt x="286" y="1203"/>
                  </a:lnTo>
                  <a:lnTo>
                    <a:pt x="524" y="1298"/>
                  </a:lnTo>
                  <a:lnTo>
                    <a:pt x="655" y="1310"/>
                  </a:lnTo>
                  <a:lnTo>
                    <a:pt x="786" y="1298"/>
                  </a:lnTo>
                  <a:lnTo>
                    <a:pt x="1024" y="1203"/>
                  </a:lnTo>
                  <a:lnTo>
                    <a:pt x="1203" y="1024"/>
                  </a:lnTo>
                  <a:lnTo>
                    <a:pt x="1298" y="786"/>
                  </a:lnTo>
                  <a:lnTo>
                    <a:pt x="1310" y="655"/>
                  </a:lnTo>
                  <a:lnTo>
                    <a:pt x="1298" y="524"/>
                  </a:lnTo>
                  <a:lnTo>
                    <a:pt x="1203" y="286"/>
                  </a:lnTo>
                  <a:lnTo>
                    <a:pt x="1024" y="107"/>
                  </a:lnTo>
                  <a:lnTo>
                    <a:pt x="786" y="12"/>
                  </a:lnTo>
                  <a:lnTo>
                    <a:pt x="655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3" name="Google Shape;1083;p32"/>
            <p:cNvSpPr/>
            <p:nvPr/>
          </p:nvSpPr>
          <p:spPr>
            <a:xfrm rot="10800000">
              <a:off x="1052574" y="3457010"/>
              <a:ext cx="961002" cy="961115"/>
            </a:xfrm>
            <a:custGeom>
              <a:rect b="b" l="l" r="r" t="t"/>
              <a:pathLst>
                <a:path extrusionOk="0" h="8503" w="8502">
                  <a:moveTo>
                    <a:pt x="3858" y="1"/>
                  </a:moveTo>
                  <a:lnTo>
                    <a:pt x="3025" y="168"/>
                  </a:lnTo>
                  <a:lnTo>
                    <a:pt x="2620" y="322"/>
                  </a:lnTo>
                  <a:lnTo>
                    <a:pt x="2227" y="501"/>
                  </a:lnTo>
                  <a:lnTo>
                    <a:pt x="1525" y="965"/>
                  </a:lnTo>
                  <a:lnTo>
                    <a:pt x="941" y="1561"/>
                  </a:lnTo>
                  <a:lnTo>
                    <a:pt x="489" y="2251"/>
                  </a:lnTo>
                  <a:lnTo>
                    <a:pt x="167" y="3001"/>
                  </a:lnTo>
                  <a:lnTo>
                    <a:pt x="12" y="3811"/>
                  </a:lnTo>
                  <a:lnTo>
                    <a:pt x="1" y="4645"/>
                  </a:lnTo>
                  <a:lnTo>
                    <a:pt x="155" y="5478"/>
                  </a:lnTo>
                  <a:lnTo>
                    <a:pt x="310" y="5883"/>
                  </a:lnTo>
                  <a:lnTo>
                    <a:pt x="501" y="6276"/>
                  </a:lnTo>
                  <a:lnTo>
                    <a:pt x="977" y="6990"/>
                  </a:lnTo>
                  <a:lnTo>
                    <a:pt x="1560" y="7562"/>
                  </a:lnTo>
                  <a:lnTo>
                    <a:pt x="2251" y="8014"/>
                  </a:lnTo>
                  <a:lnTo>
                    <a:pt x="3001" y="8336"/>
                  </a:lnTo>
                  <a:lnTo>
                    <a:pt x="3811" y="8490"/>
                  </a:lnTo>
                  <a:lnTo>
                    <a:pt x="4632" y="8502"/>
                  </a:lnTo>
                  <a:lnTo>
                    <a:pt x="5466" y="8348"/>
                  </a:lnTo>
                  <a:lnTo>
                    <a:pt x="5882" y="8193"/>
                  </a:lnTo>
                  <a:lnTo>
                    <a:pt x="6275" y="8014"/>
                  </a:lnTo>
                  <a:lnTo>
                    <a:pt x="6978" y="7538"/>
                  </a:lnTo>
                  <a:lnTo>
                    <a:pt x="7561" y="6943"/>
                  </a:lnTo>
                  <a:lnTo>
                    <a:pt x="8014" y="6264"/>
                  </a:lnTo>
                  <a:lnTo>
                    <a:pt x="8323" y="5502"/>
                  </a:lnTo>
                  <a:lnTo>
                    <a:pt x="8490" y="4704"/>
                  </a:lnTo>
                  <a:lnTo>
                    <a:pt x="8502" y="3871"/>
                  </a:lnTo>
                  <a:lnTo>
                    <a:pt x="8335" y="3037"/>
                  </a:lnTo>
                  <a:lnTo>
                    <a:pt x="8192" y="2620"/>
                  </a:lnTo>
                  <a:lnTo>
                    <a:pt x="8002" y="2228"/>
                  </a:lnTo>
                  <a:lnTo>
                    <a:pt x="7538" y="1525"/>
                  </a:lnTo>
                  <a:lnTo>
                    <a:pt x="6942" y="942"/>
                  </a:lnTo>
                  <a:lnTo>
                    <a:pt x="6252" y="489"/>
                  </a:lnTo>
                  <a:lnTo>
                    <a:pt x="5501" y="180"/>
                  </a:lnTo>
                  <a:lnTo>
                    <a:pt x="4692" y="13"/>
                  </a:lnTo>
                  <a:lnTo>
                    <a:pt x="385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4" name="Google Shape;1084;p32"/>
            <p:cNvSpPr/>
            <p:nvPr/>
          </p:nvSpPr>
          <p:spPr>
            <a:xfrm rot="10800000">
              <a:off x="1335167" y="2528334"/>
              <a:ext cx="2707920" cy="1858819"/>
            </a:xfrm>
            <a:custGeom>
              <a:rect b="b" l="l" r="r" t="t"/>
              <a:pathLst>
                <a:path extrusionOk="0" h="16445" w="23957">
                  <a:moveTo>
                    <a:pt x="20706" y="1"/>
                  </a:moveTo>
                  <a:lnTo>
                    <a:pt x="0" y="8586"/>
                  </a:lnTo>
                  <a:lnTo>
                    <a:pt x="3251" y="16444"/>
                  </a:lnTo>
                  <a:lnTo>
                    <a:pt x="23957" y="7871"/>
                  </a:lnTo>
                  <a:lnTo>
                    <a:pt x="20706" y="1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5" name="Google Shape;1085;p32"/>
            <p:cNvSpPr/>
            <p:nvPr/>
          </p:nvSpPr>
          <p:spPr>
            <a:xfrm rot="10800000">
              <a:off x="3205855" y="2656281"/>
              <a:ext cx="708036" cy="892392"/>
            </a:xfrm>
            <a:custGeom>
              <a:rect b="b" l="l" r="r" t="t"/>
              <a:pathLst>
                <a:path extrusionOk="0" h="7895" w="6264">
                  <a:moveTo>
                    <a:pt x="3620" y="1"/>
                  </a:moveTo>
                  <a:lnTo>
                    <a:pt x="0" y="1501"/>
                  </a:lnTo>
                  <a:lnTo>
                    <a:pt x="2644" y="7895"/>
                  </a:lnTo>
                  <a:lnTo>
                    <a:pt x="6263" y="6395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6" name="Google Shape;1086;p32"/>
            <p:cNvSpPr/>
            <p:nvPr/>
          </p:nvSpPr>
          <p:spPr>
            <a:xfrm rot="10800000">
              <a:off x="2757678" y="2840639"/>
              <a:ext cx="708036" cy="892392"/>
            </a:xfrm>
            <a:custGeom>
              <a:rect b="b" l="l" r="r" t="t"/>
              <a:pathLst>
                <a:path extrusionOk="0" h="7895" w="6264">
                  <a:moveTo>
                    <a:pt x="3620" y="1"/>
                  </a:moveTo>
                  <a:lnTo>
                    <a:pt x="0" y="1501"/>
                  </a:lnTo>
                  <a:lnTo>
                    <a:pt x="2643" y="7895"/>
                  </a:lnTo>
                  <a:lnTo>
                    <a:pt x="6263" y="6394"/>
                  </a:lnTo>
                  <a:lnTo>
                    <a:pt x="3620" y="1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7" name="Google Shape;1087;p32"/>
            <p:cNvSpPr/>
            <p:nvPr/>
          </p:nvSpPr>
          <p:spPr>
            <a:xfrm rot="10800000">
              <a:off x="2309502" y="3026352"/>
              <a:ext cx="708036" cy="892392"/>
            </a:xfrm>
            <a:custGeom>
              <a:rect b="b" l="l" r="r" t="t"/>
              <a:pathLst>
                <a:path extrusionOk="0" h="7895" w="6264">
                  <a:moveTo>
                    <a:pt x="3608" y="0"/>
                  </a:moveTo>
                  <a:lnTo>
                    <a:pt x="0" y="1501"/>
                  </a:lnTo>
                  <a:lnTo>
                    <a:pt x="2643" y="7895"/>
                  </a:lnTo>
                  <a:lnTo>
                    <a:pt x="6263" y="6394"/>
                  </a:lnTo>
                  <a:lnTo>
                    <a:pt x="3608" y="0"/>
                  </a:lnTo>
                  <a:close/>
                </a:path>
              </a:pathLst>
            </a:custGeom>
            <a:solidFill>
              <a:srgbClr val="93C4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8" name="Google Shape;1088;p32"/>
            <p:cNvSpPr/>
            <p:nvPr/>
          </p:nvSpPr>
          <p:spPr>
            <a:xfrm rot="10800000">
              <a:off x="1861325" y="3213422"/>
              <a:ext cx="708036" cy="892392"/>
            </a:xfrm>
            <a:custGeom>
              <a:rect b="b" l="l" r="r" t="t"/>
              <a:pathLst>
                <a:path extrusionOk="0" h="7895" w="6264">
                  <a:moveTo>
                    <a:pt x="3620" y="0"/>
                  </a:moveTo>
                  <a:lnTo>
                    <a:pt x="0" y="1501"/>
                  </a:lnTo>
                  <a:lnTo>
                    <a:pt x="2655" y="7895"/>
                  </a:lnTo>
                  <a:lnTo>
                    <a:pt x="6263" y="6394"/>
                  </a:lnTo>
                  <a:lnTo>
                    <a:pt x="3620" y="0"/>
                  </a:ln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9" name="Google Shape;1089;p32"/>
            <p:cNvSpPr/>
            <p:nvPr/>
          </p:nvSpPr>
          <p:spPr>
            <a:xfrm rot="10800000">
              <a:off x="1413262" y="3397780"/>
              <a:ext cx="707923" cy="892392"/>
            </a:xfrm>
            <a:custGeom>
              <a:rect b="b" l="l" r="r" t="t"/>
              <a:pathLst>
                <a:path extrusionOk="0" h="7895" w="6263">
                  <a:moveTo>
                    <a:pt x="3620" y="0"/>
                  </a:moveTo>
                  <a:lnTo>
                    <a:pt x="0" y="1500"/>
                  </a:lnTo>
                  <a:lnTo>
                    <a:pt x="2643" y="7894"/>
                  </a:lnTo>
                  <a:lnTo>
                    <a:pt x="6263" y="6394"/>
                  </a:lnTo>
                  <a:lnTo>
                    <a:pt x="3620" y="0"/>
                  </a:ln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0" name="Google Shape;1090;p32"/>
            <p:cNvSpPr/>
            <p:nvPr/>
          </p:nvSpPr>
          <p:spPr>
            <a:xfrm rot="10800000">
              <a:off x="1164247" y="4020927"/>
              <a:ext cx="145473" cy="145473"/>
            </a:xfrm>
            <a:custGeom>
              <a:rect b="b" l="l" r="r" t="t"/>
              <a:pathLst>
                <a:path extrusionOk="0" h="1287" w="1287">
                  <a:moveTo>
                    <a:pt x="525" y="1"/>
                  </a:moveTo>
                  <a:lnTo>
                    <a:pt x="394" y="36"/>
                  </a:lnTo>
                  <a:lnTo>
                    <a:pt x="275" y="96"/>
                  </a:lnTo>
                  <a:lnTo>
                    <a:pt x="96" y="274"/>
                  </a:lnTo>
                  <a:lnTo>
                    <a:pt x="1" y="513"/>
                  </a:lnTo>
                  <a:lnTo>
                    <a:pt x="1" y="763"/>
                  </a:lnTo>
                  <a:lnTo>
                    <a:pt x="37" y="894"/>
                  </a:lnTo>
                  <a:lnTo>
                    <a:pt x="96" y="1013"/>
                  </a:lnTo>
                  <a:lnTo>
                    <a:pt x="275" y="1191"/>
                  </a:lnTo>
                  <a:lnTo>
                    <a:pt x="513" y="1286"/>
                  </a:lnTo>
                  <a:lnTo>
                    <a:pt x="763" y="1286"/>
                  </a:lnTo>
                  <a:lnTo>
                    <a:pt x="894" y="1251"/>
                  </a:lnTo>
                  <a:lnTo>
                    <a:pt x="1001" y="1179"/>
                  </a:lnTo>
                  <a:lnTo>
                    <a:pt x="1180" y="1001"/>
                  </a:lnTo>
                  <a:lnTo>
                    <a:pt x="1287" y="774"/>
                  </a:lnTo>
                  <a:lnTo>
                    <a:pt x="1287" y="524"/>
                  </a:lnTo>
                  <a:lnTo>
                    <a:pt x="1239" y="393"/>
                  </a:lnTo>
                  <a:lnTo>
                    <a:pt x="1191" y="274"/>
                  </a:lnTo>
                  <a:lnTo>
                    <a:pt x="1001" y="96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1" name="Google Shape;1091;p32"/>
            <p:cNvSpPr/>
            <p:nvPr/>
          </p:nvSpPr>
          <p:spPr>
            <a:xfrm rot="10800000">
              <a:off x="1052574" y="3457010"/>
              <a:ext cx="959646" cy="961115"/>
            </a:xfrm>
            <a:custGeom>
              <a:rect b="b" l="l" r="r" t="t"/>
              <a:pathLst>
                <a:path extrusionOk="0" h="8503" w="8490">
                  <a:moveTo>
                    <a:pt x="3834" y="1"/>
                  </a:moveTo>
                  <a:lnTo>
                    <a:pt x="3025" y="156"/>
                  </a:lnTo>
                  <a:lnTo>
                    <a:pt x="2263" y="465"/>
                  </a:lnTo>
                  <a:lnTo>
                    <a:pt x="1560" y="942"/>
                  </a:lnTo>
                  <a:lnTo>
                    <a:pt x="1239" y="1239"/>
                  </a:lnTo>
                  <a:lnTo>
                    <a:pt x="941" y="1561"/>
                  </a:lnTo>
                  <a:lnTo>
                    <a:pt x="465" y="2263"/>
                  </a:lnTo>
                  <a:lnTo>
                    <a:pt x="155" y="3037"/>
                  </a:lnTo>
                  <a:lnTo>
                    <a:pt x="0" y="3847"/>
                  </a:lnTo>
                  <a:lnTo>
                    <a:pt x="0" y="4657"/>
                  </a:lnTo>
                  <a:lnTo>
                    <a:pt x="155" y="5466"/>
                  </a:lnTo>
                  <a:lnTo>
                    <a:pt x="465" y="6240"/>
                  </a:lnTo>
                  <a:lnTo>
                    <a:pt x="941" y="6943"/>
                  </a:lnTo>
                  <a:lnTo>
                    <a:pt x="1239" y="7264"/>
                  </a:lnTo>
                  <a:lnTo>
                    <a:pt x="1560" y="7562"/>
                  </a:lnTo>
                  <a:lnTo>
                    <a:pt x="2263" y="8038"/>
                  </a:lnTo>
                  <a:lnTo>
                    <a:pt x="3025" y="8348"/>
                  </a:lnTo>
                  <a:lnTo>
                    <a:pt x="3834" y="8502"/>
                  </a:lnTo>
                  <a:lnTo>
                    <a:pt x="4644" y="8502"/>
                  </a:lnTo>
                  <a:lnTo>
                    <a:pt x="5454" y="8348"/>
                  </a:lnTo>
                  <a:lnTo>
                    <a:pt x="6228" y="8038"/>
                  </a:lnTo>
                  <a:lnTo>
                    <a:pt x="6930" y="7562"/>
                  </a:lnTo>
                  <a:lnTo>
                    <a:pt x="7252" y="7264"/>
                  </a:lnTo>
                  <a:lnTo>
                    <a:pt x="7549" y="6943"/>
                  </a:lnTo>
                  <a:lnTo>
                    <a:pt x="8026" y="6240"/>
                  </a:lnTo>
                  <a:lnTo>
                    <a:pt x="8335" y="5466"/>
                  </a:lnTo>
                  <a:lnTo>
                    <a:pt x="8490" y="4657"/>
                  </a:lnTo>
                  <a:lnTo>
                    <a:pt x="8490" y="3847"/>
                  </a:lnTo>
                  <a:lnTo>
                    <a:pt x="8335" y="3037"/>
                  </a:lnTo>
                  <a:lnTo>
                    <a:pt x="8026" y="2263"/>
                  </a:lnTo>
                  <a:lnTo>
                    <a:pt x="7549" y="1561"/>
                  </a:lnTo>
                  <a:lnTo>
                    <a:pt x="7252" y="1239"/>
                  </a:lnTo>
                  <a:lnTo>
                    <a:pt x="6930" y="942"/>
                  </a:lnTo>
                  <a:lnTo>
                    <a:pt x="6228" y="465"/>
                  </a:lnTo>
                  <a:lnTo>
                    <a:pt x="5454" y="156"/>
                  </a:lnTo>
                  <a:lnTo>
                    <a:pt x="46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2" name="Google Shape;1092;p32"/>
            <p:cNvSpPr/>
            <p:nvPr/>
          </p:nvSpPr>
          <p:spPr>
            <a:xfrm rot="10800000">
              <a:off x="1183023" y="1808330"/>
              <a:ext cx="2471117" cy="2471117"/>
            </a:xfrm>
            <a:custGeom>
              <a:rect b="b" l="l" r="r" t="t"/>
              <a:pathLst>
                <a:path extrusionOk="0" h="21862" w="21862">
                  <a:moveTo>
                    <a:pt x="15848" y="1"/>
                  </a:moveTo>
                  <a:lnTo>
                    <a:pt x="0" y="15849"/>
                  </a:lnTo>
                  <a:lnTo>
                    <a:pt x="6013" y="21862"/>
                  </a:lnTo>
                  <a:lnTo>
                    <a:pt x="21861" y="6014"/>
                  </a:lnTo>
                  <a:lnTo>
                    <a:pt x="15848" y="1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3" name="Google Shape;1093;p32"/>
            <p:cNvSpPr/>
            <p:nvPr/>
          </p:nvSpPr>
          <p:spPr>
            <a:xfrm rot="10800000">
              <a:off x="2654141" y="1956379"/>
              <a:ext cx="865490" cy="866846"/>
            </a:xfrm>
            <a:custGeom>
              <a:rect b="b" l="l" r="r" t="t"/>
              <a:pathLst>
                <a:path extrusionOk="0" h="7669" w="7657">
                  <a:moveTo>
                    <a:pt x="2763" y="0"/>
                  </a:moveTo>
                  <a:lnTo>
                    <a:pt x="1" y="2775"/>
                  </a:lnTo>
                  <a:lnTo>
                    <a:pt x="4895" y="7668"/>
                  </a:lnTo>
                  <a:lnTo>
                    <a:pt x="7657" y="4894"/>
                  </a:lnTo>
                  <a:lnTo>
                    <a:pt x="2763" y="0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4" name="Google Shape;1094;p32"/>
            <p:cNvSpPr/>
            <p:nvPr/>
          </p:nvSpPr>
          <p:spPr>
            <a:xfrm rot="10800000">
              <a:off x="2309503" y="2299548"/>
              <a:ext cx="866846" cy="865490"/>
            </a:xfrm>
            <a:custGeom>
              <a:rect b="b" l="l" r="r" t="t"/>
              <a:pathLst>
                <a:path extrusionOk="0" h="7657" w="7669">
                  <a:moveTo>
                    <a:pt x="2774" y="0"/>
                  </a:moveTo>
                  <a:lnTo>
                    <a:pt x="0" y="2763"/>
                  </a:lnTo>
                  <a:lnTo>
                    <a:pt x="4894" y="7656"/>
                  </a:lnTo>
                  <a:lnTo>
                    <a:pt x="7668" y="4894"/>
                  </a:lnTo>
                  <a:lnTo>
                    <a:pt x="2774" y="0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5" name="Google Shape;1095;p32"/>
            <p:cNvSpPr/>
            <p:nvPr/>
          </p:nvSpPr>
          <p:spPr>
            <a:xfrm rot="10800000">
              <a:off x="1966334" y="2641474"/>
              <a:ext cx="866846" cy="866846"/>
            </a:xfrm>
            <a:custGeom>
              <a:rect b="b" l="l" r="r" t="t"/>
              <a:pathLst>
                <a:path extrusionOk="0" h="7669" w="7669">
                  <a:moveTo>
                    <a:pt x="2775" y="1"/>
                  </a:moveTo>
                  <a:lnTo>
                    <a:pt x="0" y="2763"/>
                  </a:lnTo>
                  <a:lnTo>
                    <a:pt x="4894" y="7669"/>
                  </a:lnTo>
                  <a:lnTo>
                    <a:pt x="7668" y="4895"/>
                  </a:lnTo>
                  <a:lnTo>
                    <a:pt x="2775" y="1"/>
                  </a:ln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6" name="Google Shape;1096;p32"/>
            <p:cNvSpPr/>
            <p:nvPr/>
          </p:nvSpPr>
          <p:spPr>
            <a:xfrm rot="10800000">
              <a:off x="1624522" y="2985999"/>
              <a:ext cx="865490" cy="865490"/>
            </a:xfrm>
            <a:custGeom>
              <a:rect b="b" l="l" r="r" t="t"/>
              <a:pathLst>
                <a:path extrusionOk="0" h="7657" w="7657">
                  <a:moveTo>
                    <a:pt x="2763" y="1"/>
                  </a:moveTo>
                  <a:lnTo>
                    <a:pt x="1" y="2763"/>
                  </a:lnTo>
                  <a:lnTo>
                    <a:pt x="4894" y="7657"/>
                  </a:lnTo>
                  <a:lnTo>
                    <a:pt x="7657" y="4894"/>
                  </a:lnTo>
                  <a:lnTo>
                    <a:pt x="2763" y="1"/>
                  </a:lnTo>
                  <a:close/>
                </a:path>
              </a:pathLst>
            </a:custGeom>
            <a:solidFill>
              <a:srgbClr val="EA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7" name="Google Shape;1097;p32"/>
            <p:cNvSpPr/>
            <p:nvPr/>
          </p:nvSpPr>
          <p:spPr>
            <a:xfrm rot="10800000">
              <a:off x="1279997" y="3329168"/>
              <a:ext cx="866846" cy="865490"/>
            </a:xfrm>
            <a:custGeom>
              <a:rect b="b" l="l" r="r" t="t"/>
              <a:pathLst>
                <a:path extrusionOk="0" h="7657" w="7669">
                  <a:moveTo>
                    <a:pt x="2775" y="1"/>
                  </a:moveTo>
                  <a:lnTo>
                    <a:pt x="1" y="2763"/>
                  </a:lnTo>
                  <a:lnTo>
                    <a:pt x="4894" y="7657"/>
                  </a:lnTo>
                  <a:lnTo>
                    <a:pt x="7669" y="4894"/>
                  </a:lnTo>
                  <a:lnTo>
                    <a:pt x="2775" y="1"/>
                  </a:lnTo>
                  <a:close/>
                </a:path>
              </a:pathLst>
            </a:custGeom>
            <a:solidFill>
              <a:srgbClr val="F4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8" name="Google Shape;1098;p32"/>
            <p:cNvSpPr/>
            <p:nvPr/>
          </p:nvSpPr>
          <p:spPr>
            <a:xfrm rot="10800000">
              <a:off x="1247665" y="4123222"/>
              <a:ext cx="145473" cy="145473"/>
            </a:xfrm>
            <a:custGeom>
              <a:rect b="b" l="l" r="r" t="t"/>
              <a:pathLst>
                <a:path extrusionOk="0" h="1287" w="1287">
                  <a:moveTo>
                    <a:pt x="513" y="1"/>
                  </a:moveTo>
                  <a:lnTo>
                    <a:pt x="286" y="96"/>
                  </a:lnTo>
                  <a:lnTo>
                    <a:pt x="179" y="191"/>
                  </a:lnTo>
                  <a:lnTo>
                    <a:pt x="96" y="286"/>
                  </a:lnTo>
                  <a:lnTo>
                    <a:pt x="1" y="525"/>
                  </a:lnTo>
                  <a:lnTo>
                    <a:pt x="1" y="775"/>
                  </a:lnTo>
                  <a:lnTo>
                    <a:pt x="96" y="1013"/>
                  </a:lnTo>
                  <a:lnTo>
                    <a:pt x="179" y="1108"/>
                  </a:lnTo>
                  <a:lnTo>
                    <a:pt x="286" y="1191"/>
                  </a:lnTo>
                  <a:lnTo>
                    <a:pt x="513" y="1287"/>
                  </a:lnTo>
                  <a:lnTo>
                    <a:pt x="775" y="1287"/>
                  </a:lnTo>
                  <a:lnTo>
                    <a:pt x="1001" y="1191"/>
                  </a:lnTo>
                  <a:lnTo>
                    <a:pt x="1108" y="1108"/>
                  </a:lnTo>
                  <a:lnTo>
                    <a:pt x="1191" y="1013"/>
                  </a:lnTo>
                  <a:lnTo>
                    <a:pt x="1286" y="775"/>
                  </a:lnTo>
                  <a:lnTo>
                    <a:pt x="1286" y="525"/>
                  </a:lnTo>
                  <a:lnTo>
                    <a:pt x="1191" y="286"/>
                  </a:lnTo>
                  <a:lnTo>
                    <a:pt x="1108" y="191"/>
                  </a:lnTo>
                  <a:lnTo>
                    <a:pt x="1001" y="96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9" name="Google Shape;1099;p32"/>
            <p:cNvSpPr/>
            <p:nvPr/>
          </p:nvSpPr>
          <p:spPr>
            <a:xfrm rot="10800000">
              <a:off x="1052574" y="3457010"/>
              <a:ext cx="961002" cy="961115"/>
            </a:xfrm>
            <a:custGeom>
              <a:rect b="b" l="l" r="r" t="t"/>
              <a:pathLst>
                <a:path extrusionOk="0" h="8503" w="8502">
                  <a:moveTo>
                    <a:pt x="4632" y="1"/>
                  </a:moveTo>
                  <a:lnTo>
                    <a:pt x="3811" y="13"/>
                  </a:lnTo>
                  <a:lnTo>
                    <a:pt x="3001" y="180"/>
                  </a:lnTo>
                  <a:lnTo>
                    <a:pt x="2251" y="489"/>
                  </a:lnTo>
                  <a:lnTo>
                    <a:pt x="1560" y="942"/>
                  </a:lnTo>
                  <a:lnTo>
                    <a:pt x="977" y="1525"/>
                  </a:lnTo>
                  <a:lnTo>
                    <a:pt x="501" y="2228"/>
                  </a:lnTo>
                  <a:lnTo>
                    <a:pt x="310" y="2620"/>
                  </a:lnTo>
                  <a:lnTo>
                    <a:pt x="155" y="3037"/>
                  </a:lnTo>
                  <a:lnTo>
                    <a:pt x="1" y="3871"/>
                  </a:lnTo>
                  <a:lnTo>
                    <a:pt x="12" y="4692"/>
                  </a:lnTo>
                  <a:lnTo>
                    <a:pt x="167" y="5502"/>
                  </a:lnTo>
                  <a:lnTo>
                    <a:pt x="489" y="6252"/>
                  </a:lnTo>
                  <a:lnTo>
                    <a:pt x="941" y="6943"/>
                  </a:lnTo>
                  <a:lnTo>
                    <a:pt x="1525" y="7526"/>
                  </a:lnTo>
                  <a:lnTo>
                    <a:pt x="2227" y="8002"/>
                  </a:lnTo>
                  <a:lnTo>
                    <a:pt x="2620" y="8193"/>
                  </a:lnTo>
                  <a:lnTo>
                    <a:pt x="3025" y="8348"/>
                  </a:lnTo>
                  <a:lnTo>
                    <a:pt x="3858" y="8502"/>
                  </a:lnTo>
                  <a:lnTo>
                    <a:pt x="4692" y="8490"/>
                  </a:lnTo>
                  <a:lnTo>
                    <a:pt x="5490" y="8336"/>
                  </a:lnTo>
                  <a:lnTo>
                    <a:pt x="6252" y="8014"/>
                  </a:lnTo>
                  <a:lnTo>
                    <a:pt x="6930" y="7562"/>
                  </a:lnTo>
                  <a:lnTo>
                    <a:pt x="7526" y="6990"/>
                  </a:lnTo>
                  <a:lnTo>
                    <a:pt x="8002" y="6276"/>
                  </a:lnTo>
                  <a:lnTo>
                    <a:pt x="8192" y="5883"/>
                  </a:lnTo>
                  <a:lnTo>
                    <a:pt x="8335" y="5478"/>
                  </a:lnTo>
                  <a:lnTo>
                    <a:pt x="8502" y="4645"/>
                  </a:lnTo>
                  <a:lnTo>
                    <a:pt x="8490" y="3811"/>
                  </a:lnTo>
                  <a:lnTo>
                    <a:pt x="8323" y="3013"/>
                  </a:lnTo>
                  <a:lnTo>
                    <a:pt x="8014" y="2251"/>
                  </a:lnTo>
                  <a:lnTo>
                    <a:pt x="7561" y="1573"/>
                  </a:lnTo>
                  <a:lnTo>
                    <a:pt x="6978" y="977"/>
                  </a:lnTo>
                  <a:lnTo>
                    <a:pt x="6275" y="501"/>
                  </a:lnTo>
                  <a:lnTo>
                    <a:pt x="5882" y="322"/>
                  </a:lnTo>
                  <a:lnTo>
                    <a:pt x="5466" y="168"/>
                  </a:lnTo>
                  <a:lnTo>
                    <a:pt x="46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0" name="Google Shape;1100;p32"/>
            <p:cNvSpPr/>
            <p:nvPr/>
          </p:nvSpPr>
          <p:spPr>
            <a:xfrm rot="10800000">
              <a:off x="1082081" y="1418028"/>
              <a:ext cx="1858819" cy="2709276"/>
            </a:xfrm>
            <a:custGeom>
              <a:rect b="b" l="l" r="r" t="t"/>
              <a:pathLst>
                <a:path extrusionOk="0" h="23969" w="16445">
                  <a:moveTo>
                    <a:pt x="8586" y="0"/>
                  </a:moveTo>
                  <a:lnTo>
                    <a:pt x="1" y="20718"/>
                  </a:lnTo>
                  <a:lnTo>
                    <a:pt x="7871" y="23969"/>
                  </a:lnTo>
                  <a:lnTo>
                    <a:pt x="16444" y="3263"/>
                  </a:lnTo>
                  <a:lnTo>
                    <a:pt x="8586" y="0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1" name="Google Shape;1101;p32"/>
            <p:cNvSpPr/>
            <p:nvPr/>
          </p:nvSpPr>
          <p:spPr>
            <a:xfrm rot="10800000">
              <a:off x="1930050" y="1559405"/>
              <a:ext cx="892392" cy="708036"/>
            </a:xfrm>
            <a:custGeom>
              <a:rect b="b" l="l" r="r" t="t"/>
              <a:pathLst>
                <a:path extrusionOk="0" h="6264" w="7895">
                  <a:moveTo>
                    <a:pt x="1501" y="1"/>
                  </a:moveTo>
                  <a:lnTo>
                    <a:pt x="1" y="3621"/>
                  </a:lnTo>
                  <a:lnTo>
                    <a:pt x="6395" y="6264"/>
                  </a:lnTo>
                  <a:lnTo>
                    <a:pt x="7895" y="2644"/>
                  </a:lnTo>
                  <a:lnTo>
                    <a:pt x="1501" y="1"/>
                  </a:lnTo>
                  <a:close/>
                </a:path>
              </a:pathLst>
            </a:custGeom>
            <a:solidFill>
              <a:srgbClr val="0B539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2" name="Google Shape;1102;p32"/>
            <p:cNvSpPr/>
            <p:nvPr/>
          </p:nvSpPr>
          <p:spPr>
            <a:xfrm rot="10800000">
              <a:off x="1745693" y="2007582"/>
              <a:ext cx="891035" cy="707923"/>
            </a:xfrm>
            <a:custGeom>
              <a:rect b="b" l="l" r="r" t="t"/>
              <a:pathLst>
                <a:path extrusionOk="0" h="6263" w="7883">
                  <a:moveTo>
                    <a:pt x="1489" y="0"/>
                  </a:moveTo>
                  <a:lnTo>
                    <a:pt x="1" y="3620"/>
                  </a:lnTo>
                  <a:lnTo>
                    <a:pt x="6395" y="6263"/>
                  </a:lnTo>
                  <a:lnTo>
                    <a:pt x="7883" y="2655"/>
                  </a:lnTo>
                  <a:lnTo>
                    <a:pt x="1489" y="0"/>
                  </a:ln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3" name="Google Shape;1103;p32"/>
            <p:cNvSpPr/>
            <p:nvPr/>
          </p:nvSpPr>
          <p:spPr>
            <a:xfrm rot="10800000">
              <a:off x="1558510" y="2455646"/>
              <a:ext cx="891148" cy="708036"/>
            </a:xfrm>
            <a:custGeom>
              <a:rect b="b" l="l" r="r" t="t"/>
              <a:pathLst>
                <a:path extrusionOk="0" h="6264" w="7884">
                  <a:moveTo>
                    <a:pt x="1489" y="0"/>
                  </a:moveTo>
                  <a:lnTo>
                    <a:pt x="1" y="3620"/>
                  </a:lnTo>
                  <a:lnTo>
                    <a:pt x="6395" y="6263"/>
                  </a:lnTo>
                  <a:lnTo>
                    <a:pt x="7883" y="2643"/>
                  </a:lnTo>
                  <a:lnTo>
                    <a:pt x="1489" y="0"/>
                  </a:lnTo>
                  <a:close/>
                </a:path>
              </a:pathLst>
            </a:custGeom>
            <a:solidFill>
              <a:srgbClr val="6FA8D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4" name="Google Shape;1104;p32"/>
            <p:cNvSpPr/>
            <p:nvPr/>
          </p:nvSpPr>
          <p:spPr>
            <a:xfrm rot="10800000">
              <a:off x="1372797" y="2903823"/>
              <a:ext cx="892505" cy="708036"/>
            </a:xfrm>
            <a:custGeom>
              <a:rect b="b" l="l" r="r" t="t"/>
              <a:pathLst>
                <a:path extrusionOk="0" h="6264" w="7896">
                  <a:moveTo>
                    <a:pt x="1501" y="0"/>
                  </a:moveTo>
                  <a:lnTo>
                    <a:pt x="1" y="3620"/>
                  </a:lnTo>
                  <a:lnTo>
                    <a:pt x="6395" y="6263"/>
                  </a:lnTo>
                  <a:lnTo>
                    <a:pt x="7895" y="2655"/>
                  </a:lnTo>
                  <a:lnTo>
                    <a:pt x="1501" y="0"/>
                  </a:lnTo>
                  <a:close/>
                </a:path>
              </a:pathLst>
            </a:custGeom>
            <a:solidFill>
              <a:srgbClr val="9FC5E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5" name="Google Shape;1105;p32"/>
            <p:cNvSpPr/>
            <p:nvPr/>
          </p:nvSpPr>
          <p:spPr>
            <a:xfrm rot="10800000">
              <a:off x="1188440" y="3352000"/>
              <a:ext cx="891035" cy="709392"/>
            </a:xfrm>
            <a:custGeom>
              <a:rect b="b" l="l" r="r" t="t"/>
              <a:pathLst>
                <a:path extrusionOk="0" h="6276" w="7883">
                  <a:moveTo>
                    <a:pt x="1488" y="0"/>
                  </a:moveTo>
                  <a:lnTo>
                    <a:pt x="0" y="3620"/>
                  </a:lnTo>
                  <a:lnTo>
                    <a:pt x="6394" y="6275"/>
                  </a:lnTo>
                  <a:lnTo>
                    <a:pt x="7882" y="2655"/>
                  </a:lnTo>
                  <a:lnTo>
                    <a:pt x="1488" y="0"/>
                  </a:lnTo>
                  <a:close/>
                </a:path>
              </a:pathLst>
            </a:custGeom>
            <a:solidFill>
              <a:srgbClr val="CFE2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6" name="Google Shape;1106;p32"/>
            <p:cNvSpPr/>
            <p:nvPr/>
          </p:nvSpPr>
          <p:spPr>
            <a:xfrm rot="10800000">
              <a:off x="1363411" y="4183808"/>
              <a:ext cx="145473" cy="145473"/>
            </a:xfrm>
            <a:custGeom>
              <a:rect b="b" l="l" r="r" t="t"/>
              <a:pathLst>
                <a:path extrusionOk="0" h="1287" w="1287">
                  <a:moveTo>
                    <a:pt x="513" y="1"/>
                  </a:moveTo>
                  <a:lnTo>
                    <a:pt x="286" y="96"/>
                  </a:lnTo>
                  <a:lnTo>
                    <a:pt x="108" y="275"/>
                  </a:lnTo>
                  <a:lnTo>
                    <a:pt x="48" y="394"/>
                  </a:lnTo>
                  <a:lnTo>
                    <a:pt x="1" y="513"/>
                  </a:lnTo>
                  <a:lnTo>
                    <a:pt x="12" y="775"/>
                  </a:lnTo>
                  <a:lnTo>
                    <a:pt x="108" y="1001"/>
                  </a:lnTo>
                  <a:lnTo>
                    <a:pt x="286" y="1180"/>
                  </a:lnTo>
                  <a:lnTo>
                    <a:pt x="405" y="1239"/>
                  </a:lnTo>
                  <a:lnTo>
                    <a:pt x="524" y="1287"/>
                  </a:lnTo>
                  <a:lnTo>
                    <a:pt x="775" y="1275"/>
                  </a:lnTo>
                  <a:lnTo>
                    <a:pt x="1013" y="1180"/>
                  </a:lnTo>
                  <a:lnTo>
                    <a:pt x="1191" y="1001"/>
                  </a:lnTo>
                  <a:lnTo>
                    <a:pt x="1251" y="882"/>
                  </a:lnTo>
                  <a:lnTo>
                    <a:pt x="1287" y="763"/>
                  </a:lnTo>
                  <a:lnTo>
                    <a:pt x="1287" y="513"/>
                  </a:lnTo>
                  <a:lnTo>
                    <a:pt x="1191" y="275"/>
                  </a:lnTo>
                  <a:lnTo>
                    <a:pt x="1013" y="96"/>
                  </a:lnTo>
                  <a:lnTo>
                    <a:pt x="894" y="37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7" name="Google Shape;1107;p32"/>
            <p:cNvSpPr/>
            <p:nvPr/>
          </p:nvSpPr>
          <p:spPr>
            <a:xfrm rot="10800000">
              <a:off x="1051218" y="3447528"/>
              <a:ext cx="962359" cy="962472"/>
            </a:xfrm>
            <a:custGeom>
              <a:rect b="b" l="l" r="r" t="t"/>
              <a:pathLst>
                <a:path extrusionOk="0" h="8515" w="8514">
                  <a:moveTo>
                    <a:pt x="4263" y="1"/>
                  </a:moveTo>
                  <a:lnTo>
                    <a:pt x="3823" y="25"/>
                  </a:lnTo>
                  <a:lnTo>
                    <a:pt x="2989" y="192"/>
                  </a:lnTo>
                  <a:lnTo>
                    <a:pt x="2227" y="513"/>
                  </a:lnTo>
                  <a:lnTo>
                    <a:pt x="1548" y="965"/>
                  </a:lnTo>
                  <a:lnTo>
                    <a:pt x="965" y="1549"/>
                  </a:lnTo>
                  <a:lnTo>
                    <a:pt x="513" y="2228"/>
                  </a:lnTo>
                  <a:lnTo>
                    <a:pt x="191" y="2990"/>
                  </a:lnTo>
                  <a:lnTo>
                    <a:pt x="12" y="3823"/>
                  </a:lnTo>
                  <a:lnTo>
                    <a:pt x="1" y="4264"/>
                  </a:lnTo>
                  <a:lnTo>
                    <a:pt x="12" y="4692"/>
                  </a:lnTo>
                  <a:lnTo>
                    <a:pt x="191" y="5526"/>
                  </a:lnTo>
                  <a:lnTo>
                    <a:pt x="513" y="6288"/>
                  </a:lnTo>
                  <a:lnTo>
                    <a:pt x="965" y="6978"/>
                  </a:lnTo>
                  <a:lnTo>
                    <a:pt x="1548" y="7550"/>
                  </a:lnTo>
                  <a:lnTo>
                    <a:pt x="2227" y="8014"/>
                  </a:lnTo>
                  <a:lnTo>
                    <a:pt x="2989" y="8336"/>
                  </a:lnTo>
                  <a:lnTo>
                    <a:pt x="3823" y="8502"/>
                  </a:lnTo>
                  <a:lnTo>
                    <a:pt x="4263" y="8514"/>
                  </a:lnTo>
                  <a:lnTo>
                    <a:pt x="4692" y="8502"/>
                  </a:lnTo>
                  <a:lnTo>
                    <a:pt x="5525" y="8336"/>
                  </a:lnTo>
                  <a:lnTo>
                    <a:pt x="6287" y="8014"/>
                  </a:lnTo>
                  <a:lnTo>
                    <a:pt x="6966" y="7550"/>
                  </a:lnTo>
                  <a:lnTo>
                    <a:pt x="7549" y="6978"/>
                  </a:lnTo>
                  <a:lnTo>
                    <a:pt x="8002" y="6288"/>
                  </a:lnTo>
                  <a:lnTo>
                    <a:pt x="8323" y="5526"/>
                  </a:lnTo>
                  <a:lnTo>
                    <a:pt x="8502" y="4692"/>
                  </a:lnTo>
                  <a:lnTo>
                    <a:pt x="8514" y="4264"/>
                  </a:lnTo>
                  <a:lnTo>
                    <a:pt x="8502" y="3823"/>
                  </a:lnTo>
                  <a:lnTo>
                    <a:pt x="8323" y="2990"/>
                  </a:lnTo>
                  <a:lnTo>
                    <a:pt x="8002" y="2228"/>
                  </a:lnTo>
                  <a:lnTo>
                    <a:pt x="7549" y="1549"/>
                  </a:lnTo>
                  <a:lnTo>
                    <a:pt x="6966" y="965"/>
                  </a:lnTo>
                  <a:lnTo>
                    <a:pt x="6287" y="513"/>
                  </a:lnTo>
                  <a:lnTo>
                    <a:pt x="5525" y="192"/>
                  </a:lnTo>
                  <a:lnTo>
                    <a:pt x="4692" y="25"/>
                  </a:lnTo>
                  <a:lnTo>
                    <a:pt x="4263" y="1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8" name="Google Shape;1108;p32"/>
            <p:cNvSpPr/>
            <p:nvPr/>
          </p:nvSpPr>
          <p:spPr>
            <a:xfrm rot="10800000">
              <a:off x="1051218" y="1418013"/>
              <a:ext cx="962359" cy="2533058"/>
            </a:xfrm>
            <a:custGeom>
              <a:rect b="b" l="l" r="r" t="t"/>
              <a:pathLst>
                <a:path extrusionOk="0" h="22410" w="8514">
                  <a:moveTo>
                    <a:pt x="1" y="1"/>
                  </a:moveTo>
                  <a:lnTo>
                    <a:pt x="1" y="22409"/>
                  </a:lnTo>
                  <a:lnTo>
                    <a:pt x="8514" y="22409"/>
                  </a:lnTo>
                  <a:lnTo>
                    <a:pt x="8514" y="1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9" name="Google Shape;1109;p32"/>
            <p:cNvSpPr/>
            <p:nvPr/>
          </p:nvSpPr>
          <p:spPr>
            <a:xfrm rot="10800000">
              <a:off x="1146730" y="1524363"/>
              <a:ext cx="782072" cy="441505"/>
            </a:xfrm>
            <a:custGeom>
              <a:rect b="b" l="l" r="r" t="t"/>
              <a:pathLst>
                <a:path extrusionOk="0" h="3906" w="6919">
                  <a:moveTo>
                    <a:pt x="1" y="0"/>
                  </a:moveTo>
                  <a:lnTo>
                    <a:pt x="1" y="3905"/>
                  </a:lnTo>
                  <a:lnTo>
                    <a:pt x="6919" y="3905"/>
                  </a:lnTo>
                  <a:lnTo>
                    <a:pt x="6919" y="0"/>
                  </a:lnTo>
                  <a:close/>
                </a:path>
              </a:pathLst>
            </a:custGeom>
            <a:solidFill>
              <a:srgbClr val="741B4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0" name="Google Shape;1110;p32"/>
            <p:cNvSpPr/>
            <p:nvPr/>
          </p:nvSpPr>
          <p:spPr>
            <a:xfrm rot="10800000">
              <a:off x="1146730" y="2008824"/>
              <a:ext cx="782072" cy="442974"/>
            </a:xfrm>
            <a:custGeom>
              <a:rect b="b" l="l" r="r" t="t"/>
              <a:pathLst>
                <a:path extrusionOk="0" h="3919" w="6919">
                  <a:moveTo>
                    <a:pt x="1" y="1"/>
                  </a:moveTo>
                  <a:lnTo>
                    <a:pt x="1" y="3918"/>
                  </a:lnTo>
                  <a:lnTo>
                    <a:pt x="6919" y="3918"/>
                  </a:lnTo>
                  <a:lnTo>
                    <a:pt x="6919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1" name="Google Shape;1111;p32"/>
            <p:cNvSpPr/>
            <p:nvPr/>
          </p:nvSpPr>
          <p:spPr>
            <a:xfrm rot="10800000">
              <a:off x="1146730" y="2494754"/>
              <a:ext cx="782072" cy="442861"/>
            </a:xfrm>
            <a:custGeom>
              <a:rect b="b" l="l" r="r" t="t"/>
              <a:pathLst>
                <a:path extrusionOk="0" h="3918" w="6919">
                  <a:moveTo>
                    <a:pt x="1" y="0"/>
                  </a:moveTo>
                  <a:lnTo>
                    <a:pt x="1" y="3918"/>
                  </a:lnTo>
                  <a:lnTo>
                    <a:pt x="6919" y="3918"/>
                  </a:lnTo>
                  <a:lnTo>
                    <a:pt x="6919" y="0"/>
                  </a:lnTo>
                  <a:close/>
                </a:path>
              </a:pathLst>
            </a:custGeom>
            <a:solidFill>
              <a:srgbClr val="C27B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2" name="Google Shape;1112;p32"/>
            <p:cNvSpPr/>
            <p:nvPr/>
          </p:nvSpPr>
          <p:spPr>
            <a:xfrm rot="10800000">
              <a:off x="1146730" y="2979214"/>
              <a:ext cx="782072" cy="442974"/>
            </a:xfrm>
            <a:custGeom>
              <a:rect b="b" l="l" r="r" t="t"/>
              <a:pathLst>
                <a:path extrusionOk="0" h="3919" w="6919">
                  <a:moveTo>
                    <a:pt x="1" y="1"/>
                  </a:moveTo>
                  <a:lnTo>
                    <a:pt x="1" y="3918"/>
                  </a:lnTo>
                  <a:lnTo>
                    <a:pt x="6919" y="3918"/>
                  </a:lnTo>
                  <a:lnTo>
                    <a:pt x="6919" y="1"/>
                  </a:lnTo>
                  <a:close/>
                </a:path>
              </a:pathLst>
            </a:custGeom>
            <a:solidFill>
              <a:srgbClr val="D5A6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3" name="Google Shape;1113;p32"/>
            <p:cNvSpPr/>
            <p:nvPr/>
          </p:nvSpPr>
          <p:spPr>
            <a:xfrm rot="10800000">
              <a:off x="1146730" y="3463788"/>
              <a:ext cx="782072" cy="442861"/>
            </a:xfrm>
            <a:custGeom>
              <a:rect b="b" l="l" r="r" t="t"/>
              <a:pathLst>
                <a:path extrusionOk="0" h="3918" w="6919">
                  <a:moveTo>
                    <a:pt x="1" y="1"/>
                  </a:moveTo>
                  <a:lnTo>
                    <a:pt x="1" y="3918"/>
                  </a:lnTo>
                  <a:lnTo>
                    <a:pt x="6919" y="3918"/>
                  </a:lnTo>
                  <a:lnTo>
                    <a:pt x="6919" y="1"/>
                  </a:lnTo>
                  <a:close/>
                </a:path>
              </a:pathLst>
            </a:custGeom>
            <a:solidFill>
              <a:srgbClr val="EAD1D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4" name="Google Shape;1114;p32"/>
            <p:cNvSpPr/>
            <p:nvPr/>
          </p:nvSpPr>
          <p:spPr>
            <a:xfrm rot="10800000">
              <a:off x="1444117" y="4094964"/>
              <a:ext cx="148186" cy="148186"/>
            </a:xfrm>
            <a:custGeom>
              <a:rect b="b" l="l" r="r" t="t"/>
              <a:pathLst>
                <a:path extrusionOk="0" h="1311" w="1311">
                  <a:moveTo>
                    <a:pt x="655" y="1"/>
                  </a:moveTo>
                  <a:lnTo>
                    <a:pt x="512" y="13"/>
                  </a:lnTo>
                  <a:lnTo>
                    <a:pt x="286" y="108"/>
                  </a:lnTo>
                  <a:lnTo>
                    <a:pt x="108" y="287"/>
                  </a:lnTo>
                  <a:lnTo>
                    <a:pt x="0" y="525"/>
                  </a:lnTo>
                  <a:lnTo>
                    <a:pt x="0" y="656"/>
                  </a:lnTo>
                  <a:lnTo>
                    <a:pt x="0" y="787"/>
                  </a:lnTo>
                  <a:lnTo>
                    <a:pt x="108" y="1025"/>
                  </a:lnTo>
                  <a:lnTo>
                    <a:pt x="286" y="1203"/>
                  </a:lnTo>
                  <a:lnTo>
                    <a:pt x="512" y="1299"/>
                  </a:lnTo>
                  <a:lnTo>
                    <a:pt x="655" y="1311"/>
                  </a:lnTo>
                  <a:lnTo>
                    <a:pt x="786" y="1299"/>
                  </a:lnTo>
                  <a:lnTo>
                    <a:pt x="1012" y="1203"/>
                  </a:lnTo>
                  <a:lnTo>
                    <a:pt x="1191" y="1025"/>
                  </a:lnTo>
                  <a:lnTo>
                    <a:pt x="1298" y="787"/>
                  </a:lnTo>
                  <a:lnTo>
                    <a:pt x="1310" y="656"/>
                  </a:lnTo>
                  <a:lnTo>
                    <a:pt x="1298" y="525"/>
                  </a:lnTo>
                  <a:lnTo>
                    <a:pt x="1203" y="287"/>
                  </a:lnTo>
                  <a:lnTo>
                    <a:pt x="1024" y="108"/>
                  </a:lnTo>
                  <a:lnTo>
                    <a:pt x="786" y="13"/>
                  </a:lnTo>
                  <a:lnTo>
                    <a:pt x="65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5" name="Google Shape;1115;p32"/>
          <p:cNvGrpSpPr/>
          <p:nvPr/>
        </p:nvGrpSpPr>
        <p:grpSpPr>
          <a:xfrm>
            <a:off x="457199" y="4098438"/>
            <a:ext cx="3423612" cy="631012"/>
            <a:chOff x="417062" y="4098438"/>
            <a:chExt cx="3423612" cy="631012"/>
          </a:xfrm>
        </p:grpSpPr>
        <p:sp>
          <p:nvSpPr>
            <p:cNvPr id="1116" name="Google Shape;1116;p32"/>
            <p:cNvSpPr txBox="1"/>
            <p:nvPr/>
          </p:nvSpPr>
          <p:spPr>
            <a:xfrm flipH="1">
              <a:off x="2611274" y="4098438"/>
              <a:ext cx="1229400" cy="35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Yellow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17" name="Google Shape;1117;p32"/>
            <p:cNvSpPr txBox="1"/>
            <p:nvPr/>
          </p:nvSpPr>
          <p:spPr>
            <a:xfrm flipH="1">
              <a:off x="417062" y="4378150"/>
              <a:ext cx="3423600" cy="35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The Earth is the planet where we all live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18" name="Google Shape;1118;p32"/>
          <p:cNvGrpSpPr/>
          <p:nvPr/>
        </p:nvGrpSpPr>
        <p:grpSpPr>
          <a:xfrm>
            <a:off x="622212" y="2674008"/>
            <a:ext cx="3258600" cy="632448"/>
            <a:chOff x="582074" y="2674008"/>
            <a:chExt cx="3258600" cy="632448"/>
          </a:xfrm>
        </p:grpSpPr>
        <p:sp>
          <p:nvSpPr>
            <p:cNvPr id="1119" name="Google Shape;1119;p32"/>
            <p:cNvSpPr txBox="1"/>
            <p:nvPr/>
          </p:nvSpPr>
          <p:spPr>
            <a:xfrm flipH="1">
              <a:off x="2611274" y="2674008"/>
              <a:ext cx="12294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Red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20" name="Google Shape;1120;p32"/>
            <p:cNvSpPr txBox="1"/>
            <p:nvPr/>
          </p:nvSpPr>
          <p:spPr>
            <a:xfrm flipH="1">
              <a:off x="582074" y="2957856"/>
              <a:ext cx="32586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 very cold place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21" name="Google Shape;1121;p32"/>
          <p:cNvGrpSpPr/>
          <p:nvPr/>
        </p:nvGrpSpPr>
        <p:grpSpPr>
          <a:xfrm>
            <a:off x="622212" y="1964317"/>
            <a:ext cx="3258600" cy="627425"/>
            <a:chOff x="582074" y="1964317"/>
            <a:chExt cx="3258600" cy="627425"/>
          </a:xfrm>
        </p:grpSpPr>
        <p:sp>
          <p:nvSpPr>
            <p:cNvPr id="1122" name="Google Shape;1122;p32"/>
            <p:cNvSpPr txBox="1"/>
            <p:nvPr/>
          </p:nvSpPr>
          <p:spPr>
            <a:xfrm flipH="1">
              <a:off x="2611274" y="1964317"/>
              <a:ext cx="12294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Blue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23" name="Google Shape;1123;p32"/>
            <p:cNvSpPr txBox="1"/>
            <p:nvPr/>
          </p:nvSpPr>
          <p:spPr>
            <a:xfrm flipH="1">
              <a:off x="582074" y="2243141"/>
              <a:ext cx="32586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is the second planet from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24" name="Google Shape;1124;p32"/>
          <p:cNvGrpSpPr/>
          <p:nvPr/>
        </p:nvGrpSpPr>
        <p:grpSpPr>
          <a:xfrm>
            <a:off x="622212" y="3388723"/>
            <a:ext cx="3258600" cy="627448"/>
            <a:chOff x="582074" y="3388723"/>
            <a:chExt cx="3258600" cy="627448"/>
          </a:xfrm>
        </p:grpSpPr>
        <p:sp>
          <p:nvSpPr>
            <p:cNvPr id="1125" name="Google Shape;1125;p32"/>
            <p:cNvSpPr txBox="1"/>
            <p:nvPr/>
          </p:nvSpPr>
          <p:spPr>
            <a:xfrm flipH="1">
              <a:off x="2611274" y="3388723"/>
              <a:ext cx="12294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Green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26" name="Google Shape;1126;p32"/>
            <p:cNvSpPr txBox="1"/>
            <p:nvPr/>
          </p:nvSpPr>
          <p:spPr>
            <a:xfrm flipH="1">
              <a:off x="582074" y="3667571"/>
              <a:ext cx="32586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Jupiter is the biggest planet of them all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27" name="Google Shape;1127;p32"/>
          <p:cNvGrpSpPr/>
          <p:nvPr/>
        </p:nvGrpSpPr>
        <p:grpSpPr>
          <a:xfrm>
            <a:off x="622212" y="1254625"/>
            <a:ext cx="3258600" cy="627425"/>
            <a:chOff x="582074" y="1254625"/>
            <a:chExt cx="3258600" cy="627425"/>
          </a:xfrm>
        </p:grpSpPr>
        <p:sp>
          <p:nvSpPr>
            <p:cNvPr id="1128" name="Google Shape;1128;p32"/>
            <p:cNvSpPr txBox="1"/>
            <p:nvPr/>
          </p:nvSpPr>
          <p:spPr>
            <a:xfrm flipH="1">
              <a:off x="2611274" y="1254625"/>
              <a:ext cx="12294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Violet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29" name="Google Shape;1129;p32"/>
            <p:cNvSpPr txBox="1"/>
            <p:nvPr/>
          </p:nvSpPr>
          <p:spPr>
            <a:xfrm flipH="1">
              <a:off x="582074" y="1533450"/>
              <a:ext cx="32586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Saturn is composed mostly of hydrogen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1130" name="Google Shape;1130;p32"/>
          <p:cNvCxnSpPr>
            <a:endCxn id="1128" idx="1"/>
          </p:cNvCxnSpPr>
          <p:nvPr/>
        </p:nvCxnSpPr>
        <p:spPr>
          <a:xfrm rot="10800000">
            <a:off x="3880812" y="1428925"/>
            <a:ext cx="4102200" cy="264000"/>
          </a:xfrm>
          <a:prstGeom prst="bentConnector3">
            <a:avLst>
              <a:gd fmla="val 77337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oval"/>
            <a:tailEnd len="med" w="med" type="none"/>
          </a:ln>
        </p:spPr>
      </p:cxnSp>
      <p:cxnSp>
        <p:nvCxnSpPr>
          <p:cNvPr id="1131" name="Google Shape;1131;p32"/>
          <p:cNvCxnSpPr/>
          <p:nvPr/>
        </p:nvCxnSpPr>
        <p:spPr>
          <a:xfrm flipH="1" rot="10800000">
            <a:off x="3880812" y="1918117"/>
            <a:ext cx="3170100" cy="220500"/>
          </a:xfrm>
          <a:prstGeom prst="bentConnector3">
            <a:avLst>
              <a:gd fmla="val 29559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1132" name="Google Shape;1132;p32"/>
          <p:cNvCxnSpPr>
            <a:stCxn id="1125" idx="1"/>
          </p:cNvCxnSpPr>
          <p:nvPr/>
        </p:nvCxnSpPr>
        <p:spPr>
          <a:xfrm flipH="1" rot="10800000">
            <a:off x="3880812" y="3246823"/>
            <a:ext cx="1873500" cy="3162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1133" name="Google Shape;1133;p32"/>
          <p:cNvCxnSpPr>
            <a:stCxn id="1116" idx="1"/>
          </p:cNvCxnSpPr>
          <p:nvPr/>
        </p:nvCxnSpPr>
        <p:spPr>
          <a:xfrm flipH="1" rot="10800000">
            <a:off x="3880812" y="4168488"/>
            <a:ext cx="1766400" cy="105600"/>
          </a:xfrm>
          <a:prstGeom prst="bentConnector3">
            <a:avLst>
              <a:gd fmla="val 53468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1134" name="Google Shape;1134;p32"/>
          <p:cNvCxnSpPr>
            <a:stCxn id="1119" idx="1"/>
          </p:cNvCxnSpPr>
          <p:nvPr/>
        </p:nvCxnSpPr>
        <p:spPr>
          <a:xfrm flipH="1" rot="10800000">
            <a:off x="3880812" y="2453808"/>
            <a:ext cx="2355600" cy="394500"/>
          </a:xfrm>
          <a:prstGeom prst="bentConnector3">
            <a:avLst>
              <a:gd fmla="val 39466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oval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8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39" name="Google Shape;1139;p33"/>
          <p:cNvGraphicFramePr/>
          <p:nvPr/>
        </p:nvGraphicFramePr>
        <p:xfrm>
          <a:off x="457269" y="1238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{C89C9E16-F99B-450E-AFB6-F2AAE7EF1D3B}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4910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Juice Colors</a:t>
                      </a:r>
                      <a:endParaRPr b="1" sz="1800">
                        <a:solidFill>
                          <a:srgbClr val="000000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Warmth Colors</a:t>
                      </a:r>
                      <a:endParaRPr b="1" sz="1800">
                        <a:solidFill>
                          <a:srgbClr val="000000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Sunlight Colors</a:t>
                      </a:r>
                      <a:endParaRPr b="1" sz="1800">
                        <a:solidFill>
                          <a:srgbClr val="000000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Deep Colors</a:t>
                      </a:r>
                      <a:endParaRPr b="1" sz="1800">
                        <a:solidFill>
                          <a:srgbClr val="000000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00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F2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05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DAFD9"/>
                    </a:solidFill>
                  </a:tcPr>
                </a:tc>
              </a:tr>
              <a:tr h="600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9D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D8CB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A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D65AE"/>
                    </a:solidFill>
                  </a:tcPr>
                </a:tc>
              </a:tr>
              <a:tr h="600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3145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C65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A32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5596"/>
                    </a:solidFill>
                  </a:tcPr>
                </a:tc>
              </a:tr>
              <a:tr h="600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E7CC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7F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8F0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3A66"/>
                    </a:solidFill>
                  </a:tcPr>
                </a:tc>
              </a:tr>
              <a:tr h="600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C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6731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1F3F"/>
                    </a:solidFill>
                  </a:tcPr>
                </a:tc>
              </a:tr>
            </a:tbl>
          </a:graphicData>
        </a:graphic>
      </p:graphicFrame>
      <p:sp>
        <p:nvSpPr>
          <p:cNvPr id="1140" name="Google Shape;1140;p33"/>
          <p:cNvSpPr txBox="1"/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Match Colors Infographics</a:t>
            </a:r>
            <a:endParaRPr sz="2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4" name="Shape 1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Google Shape;1145;p34"/>
          <p:cNvSpPr txBox="1"/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Match Colors Infographics</a:t>
            </a:r>
            <a:endParaRPr sz="2400"/>
          </a:p>
        </p:txBody>
      </p:sp>
      <p:grpSp>
        <p:nvGrpSpPr>
          <p:cNvPr id="1146" name="Google Shape;1146;p34"/>
          <p:cNvGrpSpPr/>
          <p:nvPr/>
        </p:nvGrpSpPr>
        <p:grpSpPr>
          <a:xfrm>
            <a:off x="534900" y="3244600"/>
            <a:ext cx="1571106" cy="707637"/>
            <a:chOff x="534900" y="3244600"/>
            <a:chExt cx="1571106" cy="707637"/>
          </a:xfrm>
        </p:grpSpPr>
        <p:sp>
          <p:nvSpPr>
            <p:cNvPr id="1147" name="Google Shape;1147;p34"/>
            <p:cNvSpPr txBox="1"/>
            <p:nvPr/>
          </p:nvSpPr>
          <p:spPr>
            <a:xfrm>
              <a:off x="534906" y="3244600"/>
              <a:ext cx="15711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#c2efef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48" name="Google Shape;1148;p34"/>
            <p:cNvSpPr txBox="1"/>
            <p:nvPr/>
          </p:nvSpPr>
          <p:spPr>
            <a:xfrm>
              <a:off x="534900" y="3483037"/>
              <a:ext cx="1571100" cy="4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Mercury is the smallest planet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49" name="Google Shape;1149;p34"/>
          <p:cNvGrpSpPr/>
          <p:nvPr/>
        </p:nvGrpSpPr>
        <p:grpSpPr>
          <a:xfrm>
            <a:off x="1463916" y="4022638"/>
            <a:ext cx="1571106" cy="707637"/>
            <a:chOff x="1463925" y="4022638"/>
            <a:chExt cx="1571106" cy="707637"/>
          </a:xfrm>
        </p:grpSpPr>
        <p:sp>
          <p:nvSpPr>
            <p:cNvPr id="1150" name="Google Shape;1150;p34"/>
            <p:cNvSpPr txBox="1"/>
            <p:nvPr/>
          </p:nvSpPr>
          <p:spPr>
            <a:xfrm>
              <a:off x="1463931" y="4022638"/>
              <a:ext cx="15711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#78d0d0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51" name="Google Shape;1151;p34"/>
            <p:cNvSpPr txBox="1"/>
            <p:nvPr/>
          </p:nvSpPr>
          <p:spPr>
            <a:xfrm>
              <a:off x="1463925" y="4261075"/>
              <a:ext cx="1571100" cy="4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The </a:t>
              </a: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Earth is the third planet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52" name="Google Shape;1152;p34"/>
          <p:cNvGrpSpPr/>
          <p:nvPr/>
        </p:nvGrpSpPr>
        <p:grpSpPr>
          <a:xfrm>
            <a:off x="2392932" y="3244600"/>
            <a:ext cx="1571106" cy="707637"/>
            <a:chOff x="2392925" y="3244600"/>
            <a:chExt cx="1571106" cy="707637"/>
          </a:xfrm>
        </p:grpSpPr>
        <p:sp>
          <p:nvSpPr>
            <p:cNvPr id="1153" name="Google Shape;1153;p34"/>
            <p:cNvSpPr txBox="1"/>
            <p:nvPr/>
          </p:nvSpPr>
          <p:spPr>
            <a:xfrm>
              <a:off x="2392931" y="3244600"/>
              <a:ext cx="15711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#61bfdc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54" name="Google Shape;1154;p34"/>
            <p:cNvSpPr txBox="1"/>
            <p:nvPr/>
          </p:nvSpPr>
          <p:spPr>
            <a:xfrm>
              <a:off x="2392925" y="3483037"/>
              <a:ext cx="1571100" cy="4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Saturn is composed mostly of hydrogen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55" name="Google Shape;1155;p34"/>
          <p:cNvGrpSpPr/>
          <p:nvPr/>
        </p:nvGrpSpPr>
        <p:grpSpPr>
          <a:xfrm>
            <a:off x="3321948" y="4022638"/>
            <a:ext cx="1571106" cy="707637"/>
            <a:chOff x="3321950" y="4022638"/>
            <a:chExt cx="1571106" cy="707637"/>
          </a:xfrm>
        </p:grpSpPr>
        <p:sp>
          <p:nvSpPr>
            <p:cNvPr id="1156" name="Google Shape;1156;p34"/>
            <p:cNvSpPr txBox="1"/>
            <p:nvPr/>
          </p:nvSpPr>
          <p:spPr>
            <a:xfrm>
              <a:off x="3321956" y="4022638"/>
              <a:ext cx="15711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#ffe05b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57" name="Google Shape;1157;p34"/>
            <p:cNvSpPr txBox="1"/>
            <p:nvPr/>
          </p:nvSpPr>
          <p:spPr>
            <a:xfrm>
              <a:off x="3321950" y="4261075"/>
              <a:ext cx="1571100" cy="4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58" name="Google Shape;1158;p34"/>
          <p:cNvGrpSpPr/>
          <p:nvPr/>
        </p:nvGrpSpPr>
        <p:grpSpPr>
          <a:xfrm>
            <a:off x="5179974" y="4022638"/>
            <a:ext cx="1571106" cy="707637"/>
            <a:chOff x="5179975" y="4022638"/>
            <a:chExt cx="1571106" cy="707637"/>
          </a:xfrm>
        </p:grpSpPr>
        <p:sp>
          <p:nvSpPr>
            <p:cNvPr id="1159" name="Google Shape;1159;p34"/>
            <p:cNvSpPr txBox="1"/>
            <p:nvPr/>
          </p:nvSpPr>
          <p:spPr>
            <a:xfrm>
              <a:off x="5179981" y="4022638"/>
              <a:ext cx="15711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#ff554f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60" name="Google Shape;1160;p34"/>
            <p:cNvSpPr txBox="1"/>
            <p:nvPr/>
          </p:nvSpPr>
          <p:spPr>
            <a:xfrm>
              <a:off x="5179975" y="4261075"/>
              <a:ext cx="1571100" cy="4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Mars is a very cold place full of iron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61" name="Google Shape;1161;p34"/>
          <p:cNvGrpSpPr/>
          <p:nvPr/>
        </p:nvGrpSpPr>
        <p:grpSpPr>
          <a:xfrm>
            <a:off x="4250964" y="3244600"/>
            <a:ext cx="1571100" cy="707637"/>
            <a:chOff x="4250955" y="3244600"/>
            <a:chExt cx="1571100" cy="707637"/>
          </a:xfrm>
        </p:grpSpPr>
        <p:sp>
          <p:nvSpPr>
            <p:cNvPr id="1162" name="Google Shape;1162;p34"/>
            <p:cNvSpPr txBox="1"/>
            <p:nvPr/>
          </p:nvSpPr>
          <p:spPr>
            <a:xfrm>
              <a:off x="4250955" y="3244600"/>
              <a:ext cx="15711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#fcaf00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63" name="Google Shape;1163;p34"/>
            <p:cNvSpPr txBox="1"/>
            <p:nvPr/>
          </p:nvSpPr>
          <p:spPr>
            <a:xfrm>
              <a:off x="4250955" y="3483037"/>
              <a:ext cx="1571100" cy="4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Jupiter is the biggest planet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64" name="Google Shape;1164;p34"/>
          <p:cNvGrpSpPr/>
          <p:nvPr/>
        </p:nvGrpSpPr>
        <p:grpSpPr>
          <a:xfrm>
            <a:off x="6108990" y="3244600"/>
            <a:ext cx="1571100" cy="707637"/>
            <a:chOff x="6108980" y="3244600"/>
            <a:chExt cx="1571100" cy="707637"/>
          </a:xfrm>
        </p:grpSpPr>
        <p:sp>
          <p:nvSpPr>
            <p:cNvPr id="1165" name="Google Shape;1165;p34"/>
            <p:cNvSpPr txBox="1"/>
            <p:nvPr/>
          </p:nvSpPr>
          <p:spPr>
            <a:xfrm>
              <a:off x="6108980" y="3244600"/>
              <a:ext cx="15711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#b21e6e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66" name="Google Shape;1166;p34"/>
            <p:cNvSpPr txBox="1"/>
            <p:nvPr/>
          </p:nvSpPr>
          <p:spPr>
            <a:xfrm>
              <a:off x="6108980" y="3483037"/>
              <a:ext cx="1571100" cy="4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Saturn is the planet with rings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67" name="Google Shape;1167;p34"/>
          <p:cNvGrpSpPr/>
          <p:nvPr/>
        </p:nvGrpSpPr>
        <p:grpSpPr>
          <a:xfrm>
            <a:off x="7038000" y="4022638"/>
            <a:ext cx="1571106" cy="707637"/>
            <a:chOff x="7038000" y="4022638"/>
            <a:chExt cx="1571106" cy="707637"/>
          </a:xfrm>
        </p:grpSpPr>
        <p:sp>
          <p:nvSpPr>
            <p:cNvPr id="1168" name="Google Shape;1168;p34"/>
            <p:cNvSpPr txBox="1"/>
            <p:nvPr/>
          </p:nvSpPr>
          <p:spPr>
            <a:xfrm>
              <a:off x="7038006" y="4022638"/>
              <a:ext cx="15711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#9d60c9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69" name="Google Shape;1169;p34"/>
            <p:cNvSpPr txBox="1"/>
            <p:nvPr/>
          </p:nvSpPr>
          <p:spPr>
            <a:xfrm>
              <a:off x="7038000" y="4261075"/>
              <a:ext cx="1571100" cy="4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Pluto is now considered a dwarf</a:t>
              </a: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70" name="Google Shape;1170;p34"/>
          <p:cNvGrpSpPr/>
          <p:nvPr/>
        </p:nvGrpSpPr>
        <p:grpSpPr>
          <a:xfrm>
            <a:off x="457200" y="1168860"/>
            <a:ext cx="8229595" cy="2891700"/>
            <a:chOff x="457200" y="1168860"/>
            <a:chExt cx="8229595" cy="2891700"/>
          </a:xfrm>
        </p:grpSpPr>
        <p:sp>
          <p:nvSpPr>
            <p:cNvPr id="1171" name="Google Shape;1171;p34"/>
            <p:cNvSpPr/>
            <p:nvPr/>
          </p:nvSpPr>
          <p:spPr>
            <a:xfrm>
              <a:off x="457200" y="1168860"/>
              <a:ext cx="1726500" cy="1726500"/>
            </a:xfrm>
            <a:prstGeom prst="ellipse">
              <a:avLst/>
            </a:prstGeom>
            <a:solidFill>
              <a:srgbClr val="C2EF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2" name="Google Shape;1172;p34"/>
            <p:cNvSpPr/>
            <p:nvPr/>
          </p:nvSpPr>
          <p:spPr>
            <a:xfrm>
              <a:off x="1386214" y="1168860"/>
              <a:ext cx="1726500" cy="1726500"/>
            </a:xfrm>
            <a:prstGeom prst="ellipse">
              <a:avLst/>
            </a:prstGeom>
            <a:solidFill>
              <a:srgbClr val="78D0D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3" name="Google Shape;1173;p34"/>
            <p:cNvSpPr/>
            <p:nvPr/>
          </p:nvSpPr>
          <p:spPr>
            <a:xfrm>
              <a:off x="2315227" y="1168860"/>
              <a:ext cx="1726500" cy="1726500"/>
            </a:xfrm>
            <a:prstGeom prst="ellipse">
              <a:avLst/>
            </a:prstGeom>
            <a:solidFill>
              <a:srgbClr val="61BFD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4" name="Google Shape;1174;p34"/>
            <p:cNvSpPr/>
            <p:nvPr/>
          </p:nvSpPr>
          <p:spPr>
            <a:xfrm>
              <a:off x="3244241" y="1168860"/>
              <a:ext cx="1726500" cy="1726500"/>
            </a:xfrm>
            <a:prstGeom prst="ellipse">
              <a:avLst/>
            </a:prstGeom>
            <a:solidFill>
              <a:srgbClr val="FFE05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5" name="Google Shape;1175;p34"/>
            <p:cNvSpPr/>
            <p:nvPr/>
          </p:nvSpPr>
          <p:spPr>
            <a:xfrm>
              <a:off x="4173255" y="1168860"/>
              <a:ext cx="1726500" cy="1726500"/>
            </a:xfrm>
            <a:prstGeom prst="ellipse">
              <a:avLst/>
            </a:prstGeom>
            <a:solidFill>
              <a:srgbClr val="FCAF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6" name="Google Shape;1176;p34"/>
            <p:cNvSpPr/>
            <p:nvPr/>
          </p:nvSpPr>
          <p:spPr>
            <a:xfrm>
              <a:off x="5102268" y="1168860"/>
              <a:ext cx="1726500" cy="1726500"/>
            </a:xfrm>
            <a:prstGeom prst="ellipse">
              <a:avLst/>
            </a:prstGeom>
            <a:solidFill>
              <a:srgbClr val="FF55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7" name="Google Shape;1177;p34"/>
            <p:cNvSpPr/>
            <p:nvPr/>
          </p:nvSpPr>
          <p:spPr>
            <a:xfrm>
              <a:off x="6031282" y="1168860"/>
              <a:ext cx="1726500" cy="1726500"/>
            </a:xfrm>
            <a:prstGeom prst="ellipse">
              <a:avLst/>
            </a:prstGeom>
            <a:solidFill>
              <a:srgbClr val="B21E6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8" name="Google Shape;1178;p34"/>
            <p:cNvSpPr/>
            <p:nvPr/>
          </p:nvSpPr>
          <p:spPr>
            <a:xfrm>
              <a:off x="6960295" y="1168860"/>
              <a:ext cx="1726500" cy="1726500"/>
            </a:xfrm>
            <a:prstGeom prst="ellipse">
              <a:avLst/>
            </a:prstGeom>
            <a:solidFill>
              <a:srgbClr val="9D60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179" name="Google Shape;1179;p34"/>
            <p:cNvCxnSpPr>
              <a:stCxn id="1171" idx="4"/>
              <a:endCxn id="1147" idx="0"/>
            </p:cNvCxnSpPr>
            <p:nvPr/>
          </p:nvCxnSpPr>
          <p:spPr>
            <a:xfrm>
              <a:off x="1320450" y="2895360"/>
              <a:ext cx="0" cy="3492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80" name="Google Shape;1180;p34"/>
            <p:cNvCxnSpPr>
              <a:stCxn id="1172" idx="4"/>
            </p:cNvCxnSpPr>
            <p:nvPr/>
          </p:nvCxnSpPr>
          <p:spPr>
            <a:xfrm>
              <a:off x="2249464" y="2895360"/>
              <a:ext cx="0" cy="11652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81" name="Google Shape;1181;p34"/>
            <p:cNvCxnSpPr>
              <a:stCxn id="1173" idx="4"/>
              <a:endCxn id="1153" idx="0"/>
            </p:cNvCxnSpPr>
            <p:nvPr/>
          </p:nvCxnSpPr>
          <p:spPr>
            <a:xfrm>
              <a:off x="3178477" y="2895360"/>
              <a:ext cx="0" cy="3492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82" name="Google Shape;1182;p34"/>
            <p:cNvCxnSpPr>
              <a:stCxn id="1174" idx="4"/>
              <a:endCxn id="1156" idx="0"/>
            </p:cNvCxnSpPr>
            <p:nvPr/>
          </p:nvCxnSpPr>
          <p:spPr>
            <a:xfrm>
              <a:off x="4107491" y="2895360"/>
              <a:ext cx="0" cy="11274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83" name="Google Shape;1183;p34"/>
            <p:cNvCxnSpPr>
              <a:stCxn id="1175" idx="4"/>
              <a:endCxn id="1162" idx="0"/>
            </p:cNvCxnSpPr>
            <p:nvPr/>
          </p:nvCxnSpPr>
          <p:spPr>
            <a:xfrm>
              <a:off x="5036505" y="2895360"/>
              <a:ext cx="0" cy="3492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84" name="Google Shape;1184;p34"/>
            <p:cNvCxnSpPr>
              <a:stCxn id="1176" idx="4"/>
              <a:endCxn id="1159" idx="0"/>
            </p:cNvCxnSpPr>
            <p:nvPr/>
          </p:nvCxnSpPr>
          <p:spPr>
            <a:xfrm>
              <a:off x="5965518" y="2895360"/>
              <a:ext cx="0" cy="11274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85" name="Google Shape;1185;p34"/>
            <p:cNvCxnSpPr>
              <a:stCxn id="1177" idx="4"/>
              <a:endCxn id="1165" idx="0"/>
            </p:cNvCxnSpPr>
            <p:nvPr/>
          </p:nvCxnSpPr>
          <p:spPr>
            <a:xfrm>
              <a:off x="6894532" y="2895360"/>
              <a:ext cx="0" cy="3492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86" name="Google Shape;1186;p34"/>
            <p:cNvCxnSpPr>
              <a:stCxn id="1178" idx="4"/>
              <a:endCxn id="1168" idx="0"/>
            </p:cNvCxnSpPr>
            <p:nvPr/>
          </p:nvCxnSpPr>
          <p:spPr>
            <a:xfrm>
              <a:off x="7823545" y="2895360"/>
              <a:ext cx="0" cy="11274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0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" name="Google Shape;1191;p35"/>
          <p:cNvSpPr txBox="1"/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Match Colors Infographics</a:t>
            </a:r>
            <a:endParaRPr sz="2400"/>
          </a:p>
        </p:txBody>
      </p:sp>
      <p:grpSp>
        <p:nvGrpSpPr>
          <p:cNvPr id="1192" name="Google Shape;1192;p35"/>
          <p:cNvGrpSpPr/>
          <p:nvPr/>
        </p:nvGrpSpPr>
        <p:grpSpPr>
          <a:xfrm>
            <a:off x="457200" y="1196583"/>
            <a:ext cx="3682517" cy="1288191"/>
            <a:chOff x="457200" y="1196583"/>
            <a:chExt cx="3682517" cy="1288191"/>
          </a:xfrm>
        </p:grpSpPr>
        <p:sp>
          <p:nvSpPr>
            <p:cNvPr id="1193" name="Google Shape;1193;p35"/>
            <p:cNvSpPr txBox="1"/>
            <p:nvPr/>
          </p:nvSpPr>
          <p:spPr>
            <a:xfrm>
              <a:off x="1328098" y="1196583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Grayscale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94" name="Google Shape;1194;p35"/>
            <p:cNvSpPr txBox="1"/>
            <p:nvPr/>
          </p:nvSpPr>
          <p:spPr>
            <a:xfrm>
              <a:off x="1328100" y="1973874"/>
              <a:ext cx="1940700" cy="51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The Earth is the third planet from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95" name="Google Shape;1195;p35"/>
            <p:cNvSpPr/>
            <p:nvPr/>
          </p:nvSpPr>
          <p:spPr>
            <a:xfrm>
              <a:off x="457200" y="1545175"/>
              <a:ext cx="1227600" cy="428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6" name="Google Shape;1196;p35"/>
            <p:cNvSpPr/>
            <p:nvPr/>
          </p:nvSpPr>
          <p:spPr>
            <a:xfrm>
              <a:off x="1684658" y="1545175"/>
              <a:ext cx="1227600" cy="428700"/>
            </a:xfrm>
            <a:prstGeom prst="rect">
              <a:avLst/>
            </a:prstGeom>
            <a:solidFill>
              <a:srgbClr val="B7B7B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7" name="Google Shape;1197;p35"/>
            <p:cNvSpPr/>
            <p:nvPr/>
          </p:nvSpPr>
          <p:spPr>
            <a:xfrm>
              <a:off x="2912117" y="1545175"/>
              <a:ext cx="1227600" cy="428700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98" name="Google Shape;1198;p35"/>
          <p:cNvGrpSpPr/>
          <p:nvPr/>
        </p:nvGrpSpPr>
        <p:grpSpPr>
          <a:xfrm>
            <a:off x="457200" y="2913483"/>
            <a:ext cx="3682517" cy="1804766"/>
            <a:chOff x="457200" y="2913483"/>
            <a:chExt cx="3682517" cy="1804766"/>
          </a:xfrm>
        </p:grpSpPr>
        <p:sp>
          <p:nvSpPr>
            <p:cNvPr id="1199" name="Google Shape;1199;p35"/>
            <p:cNvSpPr/>
            <p:nvPr/>
          </p:nvSpPr>
          <p:spPr>
            <a:xfrm>
              <a:off x="457200" y="3262150"/>
              <a:ext cx="1227600" cy="428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0" name="Google Shape;1200;p35"/>
            <p:cNvSpPr/>
            <p:nvPr/>
          </p:nvSpPr>
          <p:spPr>
            <a:xfrm>
              <a:off x="1684658" y="3262150"/>
              <a:ext cx="1227600" cy="428700"/>
            </a:xfrm>
            <a:prstGeom prst="rect">
              <a:avLst/>
            </a:prstGeom>
            <a:solidFill>
              <a:srgbClr val="F05A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1" name="Google Shape;1201;p35"/>
            <p:cNvSpPr/>
            <p:nvPr/>
          </p:nvSpPr>
          <p:spPr>
            <a:xfrm>
              <a:off x="2912117" y="3262150"/>
              <a:ext cx="1227600" cy="4287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2" name="Google Shape;1202;p35"/>
            <p:cNvSpPr/>
            <p:nvPr/>
          </p:nvSpPr>
          <p:spPr>
            <a:xfrm>
              <a:off x="457200" y="3778650"/>
              <a:ext cx="1227600" cy="428700"/>
            </a:xfrm>
            <a:prstGeom prst="rect">
              <a:avLst/>
            </a:prstGeom>
            <a:solidFill>
              <a:srgbClr val="F9BE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3" name="Google Shape;1203;p35"/>
            <p:cNvSpPr/>
            <p:nvPr/>
          </p:nvSpPr>
          <p:spPr>
            <a:xfrm>
              <a:off x="1684658" y="3778650"/>
              <a:ext cx="1227600" cy="428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4" name="Google Shape;1204;p35"/>
            <p:cNvSpPr/>
            <p:nvPr/>
          </p:nvSpPr>
          <p:spPr>
            <a:xfrm>
              <a:off x="2912117" y="3778650"/>
              <a:ext cx="1227600" cy="428700"/>
            </a:xfrm>
            <a:prstGeom prst="rect">
              <a:avLst/>
            </a:prstGeom>
            <a:solidFill>
              <a:srgbClr val="D8DF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5" name="Google Shape;1205;p35"/>
            <p:cNvSpPr txBox="1"/>
            <p:nvPr/>
          </p:nvSpPr>
          <p:spPr>
            <a:xfrm>
              <a:off x="1328098" y="2913483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Warm Colors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206" name="Google Shape;1206;p35"/>
            <p:cNvSpPr txBox="1"/>
            <p:nvPr/>
          </p:nvSpPr>
          <p:spPr>
            <a:xfrm>
              <a:off x="1328100" y="4207349"/>
              <a:ext cx="1940700" cy="51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Mercury is the smallest planet of them all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07" name="Google Shape;1207;p35"/>
          <p:cNvGrpSpPr/>
          <p:nvPr/>
        </p:nvGrpSpPr>
        <p:grpSpPr>
          <a:xfrm>
            <a:off x="5004275" y="1196583"/>
            <a:ext cx="3682517" cy="1288191"/>
            <a:chOff x="5004275" y="1196583"/>
            <a:chExt cx="3682517" cy="1288191"/>
          </a:xfrm>
        </p:grpSpPr>
        <p:sp>
          <p:nvSpPr>
            <p:cNvPr id="1208" name="Google Shape;1208;p35"/>
            <p:cNvSpPr/>
            <p:nvPr/>
          </p:nvSpPr>
          <p:spPr>
            <a:xfrm>
              <a:off x="5004275" y="1545175"/>
              <a:ext cx="1227600" cy="428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9" name="Google Shape;1209;p35"/>
            <p:cNvSpPr/>
            <p:nvPr/>
          </p:nvSpPr>
          <p:spPr>
            <a:xfrm>
              <a:off x="6231733" y="1545175"/>
              <a:ext cx="1227600" cy="428700"/>
            </a:xfrm>
            <a:prstGeom prst="rect">
              <a:avLst/>
            </a:prstGeom>
            <a:solidFill>
              <a:srgbClr val="619ED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0" name="Google Shape;1210;p35"/>
            <p:cNvSpPr/>
            <p:nvPr/>
          </p:nvSpPr>
          <p:spPr>
            <a:xfrm>
              <a:off x="7459192" y="1545175"/>
              <a:ext cx="1227600" cy="428700"/>
            </a:xfrm>
            <a:prstGeom prst="rect">
              <a:avLst/>
            </a:prstGeom>
            <a:solidFill>
              <a:srgbClr val="A1C8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1" name="Google Shape;1211;p35"/>
            <p:cNvSpPr txBox="1"/>
            <p:nvPr/>
          </p:nvSpPr>
          <p:spPr>
            <a:xfrm>
              <a:off x="5875173" y="1196583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Monochromatic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212" name="Google Shape;1212;p35"/>
            <p:cNvSpPr txBox="1"/>
            <p:nvPr/>
          </p:nvSpPr>
          <p:spPr>
            <a:xfrm>
              <a:off x="5875175" y="1973874"/>
              <a:ext cx="1940700" cy="51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Mars is a very cold place full of iron oxide dust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13" name="Google Shape;1213;p35"/>
          <p:cNvGrpSpPr/>
          <p:nvPr/>
        </p:nvGrpSpPr>
        <p:grpSpPr>
          <a:xfrm>
            <a:off x="5004275" y="2913483"/>
            <a:ext cx="3682517" cy="1804766"/>
            <a:chOff x="5004275" y="2913483"/>
            <a:chExt cx="3682517" cy="1804766"/>
          </a:xfrm>
        </p:grpSpPr>
        <p:sp>
          <p:nvSpPr>
            <p:cNvPr id="1214" name="Google Shape;1214;p35"/>
            <p:cNvSpPr/>
            <p:nvPr/>
          </p:nvSpPr>
          <p:spPr>
            <a:xfrm>
              <a:off x="5004275" y="3262150"/>
              <a:ext cx="1227600" cy="4287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5" name="Google Shape;1215;p35"/>
            <p:cNvSpPr/>
            <p:nvPr/>
          </p:nvSpPr>
          <p:spPr>
            <a:xfrm>
              <a:off x="6231733" y="3262150"/>
              <a:ext cx="1227600" cy="428700"/>
            </a:xfrm>
            <a:prstGeom prst="rect">
              <a:avLst/>
            </a:prstGeom>
            <a:solidFill>
              <a:srgbClr val="00A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6" name="Google Shape;1216;p35"/>
            <p:cNvSpPr/>
            <p:nvPr/>
          </p:nvSpPr>
          <p:spPr>
            <a:xfrm>
              <a:off x="7459192" y="3262150"/>
              <a:ext cx="1227600" cy="428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7" name="Google Shape;1217;p35"/>
            <p:cNvSpPr/>
            <p:nvPr/>
          </p:nvSpPr>
          <p:spPr>
            <a:xfrm>
              <a:off x="5004275" y="3778650"/>
              <a:ext cx="1227600" cy="428700"/>
            </a:xfrm>
            <a:prstGeom prst="rect">
              <a:avLst/>
            </a:prstGeom>
            <a:solidFill>
              <a:srgbClr val="2E31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8" name="Google Shape;1218;p35"/>
            <p:cNvSpPr/>
            <p:nvPr/>
          </p:nvSpPr>
          <p:spPr>
            <a:xfrm>
              <a:off x="6231733" y="3778650"/>
              <a:ext cx="1227600" cy="4287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9" name="Google Shape;1219;p35"/>
            <p:cNvSpPr/>
            <p:nvPr/>
          </p:nvSpPr>
          <p:spPr>
            <a:xfrm>
              <a:off x="7459192" y="3778650"/>
              <a:ext cx="1227600" cy="428700"/>
            </a:xfrm>
            <a:prstGeom prst="rect">
              <a:avLst/>
            </a:prstGeom>
            <a:solidFill>
              <a:srgbClr val="D314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0" name="Google Shape;1220;p35"/>
            <p:cNvSpPr txBox="1"/>
            <p:nvPr/>
          </p:nvSpPr>
          <p:spPr>
            <a:xfrm>
              <a:off x="5875173" y="2913483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Cool Colors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221" name="Google Shape;1221;p35"/>
            <p:cNvSpPr txBox="1"/>
            <p:nvPr/>
          </p:nvSpPr>
          <p:spPr>
            <a:xfrm>
              <a:off x="5875175" y="4207349"/>
              <a:ext cx="1940700" cy="51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also has a very beautiful name 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5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" name="Google Shape;1226;p36"/>
          <p:cNvSpPr txBox="1"/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Match Colors Infographics</a:t>
            </a:r>
            <a:endParaRPr sz="2400"/>
          </a:p>
        </p:txBody>
      </p:sp>
      <p:grpSp>
        <p:nvGrpSpPr>
          <p:cNvPr id="1227" name="Google Shape;1227;p36"/>
          <p:cNvGrpSpPr/>
          <p:nvPr/>
        </p:nvGrpSpPr>
        <p:grpSpPr>
          <a:xfrm>
            <a:off x="736025" y="1958375"/>
            <a:ext cx="1404300" cy="2624700"/>
            <a:chOff x="736025" y="1958375"/>
            <a:chExt cx="1404300" cy="2624700"/>
          </a:xfrm>
        </p:grpSpPr>
        <p:sp>
          <p:nvSpPr>
            <p:cNvPr id="1228" name="Google Shape;1228;p36"/>
            <p:cNvSpPr/>
            <p:nvPr/>
          </p:nvSpPr>
          <p:spPr>
            <a:xfrm>
              <a:off x="758175" y="1958375"/>
              <a:ext cx="1359900" cy="2624700"/>
            </a:xfrm>
            <a:prstGeom prst="rect">
              <a:avLst/>
            </a:prstGeom>
            <a:solidFill>
              <a:srgbClr val="083F4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9" name="Google Shape;1229;p36"/>
            <p:cNvSpPr/>
            <p:nvPr/>
          </p:nvSpPr>
          <p:spPr>
            <a:xfrm>
              <a:off x="736025" y="2566925"/>
              <a:ext cx="1404300" cy="1124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0" name="Google Shape;1230;p36"/>
            <p:cNvSpPr txBox="1"/>
            <p:nvPr/>
          </p:nvSpPr>
          <p:spPr>
            <a:xfrm>
              <a:off x="758191" y="2650850"/>
              <a:ext cx="13599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Whale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231" name="Google Shape;1231;p36"/>
            <p:cNvSpPr txBox="1"/>
            <p:nvPr/>
          </p:nvSpPr>
          <p:spPr>
            <a:xfrm>
              <a:off x="758175" y="2929699"/>
              <a:ext cx="13599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Mercury is the smallest planet of them all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32" name="Google Shape;1232;p36"/>
            <p:cNvSpPr txBox="1"/>
            <p:nvPr/>
          </p:nvSpPr>
          <p:spPr>
            <a:xfrm>
              <a:off x="758191" y="4106825"/>
              <a:ext cx="13599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60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#083f4c</a:t>
              </a:r>
              <a:endParaRPr b="1" sz="160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233" name="Google Shape;1233;p36"/>
            <p:cNvSpPr txBox="1"/>
            <p:nvPr/>
          </p:nvSpPr>
          <p:spPr>
            <a:xfrm>
              <a:off x="758191" y="2070750"/>
              <a:ext cx="13599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60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01</a:t>
              </a:r>
              <a:endParaRPr b="1" sz="160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234" name="Google Shape;1234;p36"/>
          <p:cNvGrpSpPr/>
          <p:nvPr/>
        </p:nvGrpSpPr>
        <p:grpSpPr>
          <a:xfrm>
            <a:off x="2302938" y="1958375"/>
            <a:ext cx="1404300" cy="2624700"/>
            <a:chOff x="2302900" y="1958375"/>
            <a:chExt cx="1404300" cy="2624700"/>
          </a:xfrm>
        </p:grpSpPr>
        <p:sp>
          <p:nvSpPr>
            <p:cNvPr id="1235" name="Google Shape;1235;p36"/>
            <p:cNvSpPr/>
            <p:nvPr/>
          </p:nvSpPr>
          <p:spPr>
            <a:xfrm>
              <a:off x="2325100" y="1958375"/>
              <a:ext cx="1359900" cy="2624700"/>
            </a:xfrm>
            <a:prstGeom prst="rect">
              <a:avLst/>
            </a:prstGeom>
            <a:solidFill>
              <a:srgbClr val="D673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6" name="Google Shape;1236;p36"/>
            <p:cNvSpPr/>
            <p:nvPr/>
          </p:nvSpPr>
          <p:spPr>
            <a:xfrm>
              <a:off x="2302900" y="2566925"/>
              <a:ext cx="1404300" cy="1124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7" name="Google Shape;1237;p36"/>
            <p:cNvSpPr txBox="1"/>
            <p:nvPr/>
          </p:nvSpPr>
          <p:spPr>
            <a:xfrm>
              <a:off x="2325116" y="2650850"/>
              <a:ext cx="13599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Deep Orange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238" name="Google Shape;1238;p36"/>
            <p:cNvSpPr txBox="1"/>
            <p:nvPr/>
          </p:nvSpPr>
          <p:spPr>
            <a:xfrm>
              <a:off x="2325100" y="2929699"/>
              <a:ext cx="13599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 but it’s hot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39" name="Google Shape;1239;p36"/>
            <p:cNvSpPr txBox="1"/>
            <p:nvPr/>
          </p:nvSpPr>
          <p:spPr>
            <a:xfrm>
              <a:off x="2325104" y="4106825"/>
              <a:ext cx="13599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60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#d6731a</a:t>
              </a:r>
              <a:endParaRPr b="1" sz="160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240" name="Google Shape;1240;p36"/>
            <p:cNvSpPr txBox="1"/>
            <p:nvPr/>
          </p:nvSpPr>
          <p:spPr>
            <a:xfrm>
              <a:off x="2325104" y="2070750"/>
              <a:ext cx="13599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60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02</a:t>
              </a:r>
              <a:endParaRPr b="1" sz="160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241" name="Google Shape;1241;p36"/>
          <p:cNvGrpSpPr/>
          <p:nvPr/>
        </p:nvGrpSpPr>
        <p:grpSpPr>
          <a:xfrm>
            <a:off x="3869850" y="1958375"/>
            <a:ext cx="1404300" cy="2624700"/>
            <a:chOff x="3869825" y="1958375"/>
            <a:chExt cx="1404300" cy="2624700"/>
          </a:xfrm>
        </p:grpSpPr>
        <p:sp>
          <p:nvSpPr>
            <p:cNvPr id="1242" name="Google Shape;1242;p36"/>
            <p:cNvSpPr/>
            <p:nvPr/>
          </p:nvSpPr>
          <p:spPr>
            <a:xfrm>
              <a:off x="3892025" y="1958375"/>
              <a:ext cx="1359900" cy="2624700"/>
            </a:xfrm>
            <a:prstGeom prst="rect">
              <a:avLst/>
            </a:prstGeom>
            <a:solidFill>
              <a:srgbClr val="E2BE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3" name="Google Shape;1243;p36"/>
            <p:cNvSpPr/>
            <p:nvPr/>
          </p:nvSpPr>
          <p:spPr>
            <a:xfrm>
              <a:off x="3869825" y="2566925"/>
              <a:ext cx="1404300" cy="1124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4" name="Google Shape;1244;p36"/>
            <p:cNvSpPr txBox="1"/>
            <p:nvPr/>
          </p:nvSpPr>
          <p:spPr>
            <a:xfrm>
              <a:off x="3892041" y="2650850"/>
              <a:ext cx="13599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Beige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245" name="Google Shape;1245;p36"/>
            <p:cNvSpPr txBox="1"/>
            <p:nvPr/>
          </p:nvSpPr>
          <p:spPr>
            <a:xfrm>
              <a:off x="3892025" y="2929699"/>
              <a:ext cx="13599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The Earth is the only planet that harbors life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46" name="Google Shape;1246;p36"/>
            <p:cNvSpPr txBox="1"/>
            <p:nvPr/>
          </p:nvSpPr>
          <p:spPr>
            <a:xfrm>
              <a:off x="3892029" y="4106825"/>
              <a:ext cx="13599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60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#e2beab</a:t>
              </a:r>
              <a:endParaRPr b="1" sz="160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247" name="Google Shape;1247;p36"/>
            <p:cNvSpPr txBox="1"/>
            <p:nvPr/>
          </p:nvSpPr>
          <p:spPr>
            <a:xfrm>
              <a:off x="3892029" y="2070750"/>
              <a:ext cx="13599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60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03</a:t>
              </a:r>
              <a:endParaRPr b="1" sz="160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248" name="Google Shape;1248;p36"/>
          <p:cNvGrpSpPr/>
          <p:nvPr/>
        </p:nvGrpSpPr>
        <p:grpSpPr>
          <a:xfrm>
            <a:off x="5436763" y="1958375"/>
            <a:ext cx="1404300" cy="2624700"/>
            <a:chOff x="5436750" y="1958375"/>
            <a:chExt cx="1404300" cy="2624700"/>
          </a:xfrm>
        </p:grpSpPr>
        <p:sp>
          <p:nvSpPr>
            <p:cNvPr id="1249" name="Google Shape;1249;p36"/>
            <p:cNvSpPr/>
            <p:nvPr/>
          </p:nvSpPr>
          <p:spPr>
            <a:xfrm>
              <a:off x="5458950" y="1958375"/>
              <a:ext cx="1359900" cy="2624700"/>
            </a:xfrm>
            <a:prstGeom prst="rect">
              <a:avLst/>
            </a:prstGeom>
            <a:solidFill>
              <a:srgbClr val="E8A32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0" name="Google Shape;1250;p36"/>
            <p:cNvSpPr/>
            <p:nvPr/>
          </p:nvSpPr>
          <p:spPr>
            <a:xfrm>
              <a:off x="5436750" y="2566925"/>
              <a:ext cx="1404300" cy="1124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1" name="Google Shape;1251;p36"/>
            <p:cNvSpPr txBox="1"/>
            <p:nvPr/>
          </p:nvSpPr>
          <p:spPr>
            <a:xfrm>
              <a:off x="5458966" y="2650850"/>
              <a:ext cx="13599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Amber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252" name="Google Shape;1252;p36"/>
            <p:cNvSpPr txBox="1"/>
            <p:nvPr/>
          </p:nvSpPr>
          <p:spPr>
            <a:xfrm>
              <a:off x="5458950" y="2929699"/>
              <a:ext cx="13599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Mars is actually an extremely cold planet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53" name="Google Shape;1253;p36"/>
            <p:cNvSpPr txBox="1"/>
            <p:nvPr/>
          </p:nvSpPr>
          <p:spPr>
            <a:xfrm>
              <a:off x="5458954" y="4106825"/>
              <a:ext cx="13599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60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#e8a328</a:t>
              </a:r>
              <a:endParaRPr b="1" sz="160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254" name="Google Shape;1254;p36"/>
            <p:cNvSpPr txBox="1"/>
            <p:nvPr/>
          </p:nvSpPr>
          <p:spPr>
            <a:xfrm>
              <a:off x="5458954" y="2070750"/>
              <a:ext cx="13599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60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04</a:t>
              </a:r>
              <a:endParaRPr b="1" sz="160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255" name="Google Shape;1255;p36"/>
          <p:cNvGrpSpPr/>
          <p:nvPr/>
        </p:nvGrpSpPr>
        <p:grpSpPr>
          <a:xfrm>
            <a:off x="7003675" y="1958375"/>
            <a:ext cx="1404300" cy="2624700"/>
            <a:chOff x="7003675" y="1958375"/>
            <a:chExt cx="1404300" cy="2624700"/>
          </a:xfrm>
        </p:grpSpPr>
        <p:sp>
          <p:nvSpPr>
            <p:cNvPr id="1256" name="Google Shape;1256;p36"/>
            <p:cNvSpPr/>
            <p:nvPr/>
          </p:nvSpPr>
          <p:spPr>
            <a:xfrm>
              <a:off x="7025875" y="1958375"/>
              <a:ext cx="1359900" cy="2624700"/>
            </a:xfrm>
            <a:prstGeom prst="rect">
              <a:avLst/>
            </a:prstGeom>
            <a:solidFill>
              <a:srgbClr val="9200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7" name="Google Shape;1257;p36"/>
            <p:cNvSpPr/>
            <p:nvPr/>
          </p:nvSpPr>
          <p:spPr>
            <a:xfrm>
              <a:off x="7003675" y="2566925"/>
              <a:ext cx="1404300" cy="1124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8" name="Google Shape;1258;p36"/>
            <p:cNvSpPr txBox="1"/>
            <p:nvPr/>
          </p:nvSpPr>
          <p:spPr>
            <a:xfrm>
              <a:off x="7025891" y="2650850"/>
              <a:ext cx="13599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Ruby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259" name="Google Shape;1259;p36"/>
            <p:cNvSpPr txBox="1"/>
            <p:nvPr/>
          </p:nvSpPr>
          <p:spPr>
            <a:xfrm>
              <a:off x="7025875" y="2929699"/>
              <a:ext cx="13599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It is the closest planet to the Sun and the smallest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60" name="Google Shape;1260;p36"/>
            <p:cNvSpPr txBox="1"/>
            <p:nvPr/>
          </p:nvSpPr>
          <p:spPr>
            <a:xfrm>
              <a:off x="7025879" y="4106825"/>
              <a:ext cx="13599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60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#92003b</a:t>
              </a:r>
              <a:endParaRPr b="1" sz="160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261" name="Google Shape;1261;p36"/>
            <p:cNvSpPr txBox="1"/>
            <p:nvPr/>
          </p:nvSpPr>
          <p:spPr>
            <a:xfrm>
              <a:off x="7025879" y="2070750"/>
              <a:ext cx="13599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60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05</a:t>
              </a:r>
              <a:endParaRPr b="1" sz="160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sp>
        <p:nvSpPr>
          <p:cNvPr id="1262" name="Google Shape;1262;p36"/>
          <p:cNvSpPr txBox="1"/>
          <p:nvPr>
            <p:ph type="title"/>
          </p:nvPr>
        </p:nvSpPr>
        <p:spPr>
          <a:xfrm>
            <a:off x="3355375" y="1327275"/>
            <a:ext cx="2433300" cy="43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Warm Color Palette</a:t>
            </a:r>
            <a:endParaRPr sz="2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6" name="Shape 1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67" name="Google Shape;1267;p37"/>
          <p:cNvCxnSpPr>
            <a:stCxn id="1268" idx="3"/>
          </p:cNvCxnSpPr>
          <p:nvPr/>
        </p:nvCxnSpPr>
        <p:spPr>
          <a:xfrm>
            <a:off x="1434024" y="1592325"/>
            <a:ext cx="2051100" cy="502800"/>
          </a:xfrm>
          <a:prstGeom prst="bentConnector3">
            <a:avLst>
              <a:gd fmla="val 50825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69" name="Google Shape;1269;p37"/>
          <p:cNvSpPr txBox="1"/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Match Colors Infographics</a:t>
            </a:r>
            <a:endParaRPr sz="2400"/>
          </a:p>
        </p:txBody>
      </p:sp>
      <p:grpSp>
        <p:nvGrpSpPr>
          <p:cNvPr id="1270" name="Google Shape;1270;p37"/>
          <p:cNvGrpSpPr/>
          <p:nvPr/>
        </p:nvGrpSpPr>
        <p:grpSpPr>
          <a:xfrm>
            <a:off x="457200" y="3633624"/>
            <a:ext cx="1940700" cy="883926"/>
            <a:chOff x="457200" y="3633624"/>
            <a:chExt cx="1940700" cy="883926"/>
          </a:xfrm>
        </p:grpSpPr>
        <p:sp>
          <p:nvSpPr>
            <p:cNvPr id="1271" name="Google Shape;1271;p37"/>
            <p:cNvSpPr txBox="1"/>
            <p:nvPr/>
          </p:nvSpPr>
          <p:spPr>
            <a:xfrm>
              <a:off x="457224" y="3633624"/>
              <a:ext cx="976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Violet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272" name="Google Shape;1272;p37"/>
            <p:cNvSpPr txBox="1"/>
            <p:nvPr/>
          </p:nvSpPr>
          <p:spPr>
            <a:xfrm>
              <a:off x="457200" y="3911250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Jupiter is the biggest planet of them all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73" name="Google Shape;1273;p37"/>
          <p:cNvGrpSpPr/>
          <p:nvPr/>
        </p:nvGrpSpPr>
        <p:grpSpPr>
          <a:xfrm>
            <a:off x="457200" y="2525827"/>
            <a:ext cx="1940700" cy="885154"/>
            <a:chOff x="457200" y="2525827"/>
            <a:chExt cx="1940700" cy="885154"/>
          </a:xfrm>
        </p:grpSpPr>
        <p:sp>
          <p:nvSpPr>
            <p:cNvPr id="1274" name="Google Shape;1274;p37"/>
            <p:cNvSpPr txBox="1"/>
            <p:nvPr/>
          </p:nvSpPr>
          <p:spPr>
            <a:xfrm>
              <a:off x="457224" y="2525827"/>
              <a:ext cx="976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Blue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275" name="Google Shape;1275;p37"/>
            <p:cNvSpPr txBox="1"/>
            <p:nvPr/>
          </p:nvSpPr>
          <p:spPr>
            <a:xfrm>
              <a:off x="457200" y="2804682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Saturn is a gas giant made of hydrogen 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76" name="Google Shape;1276;p37"/>
          <p:cNvGrpSpPr/>
          <p:nvPr/>
        </p:nvGrpSpPr>
        <p:grpSpPr>
          <a:xfrm>
            <a:off x="457200" y="1418025"/>
            <a:ext cx="1940700" cy="885157"/>
            <a:chOff x="457200" y="1418025"/>
            <a:chExt cx="1940700" cy="885157"/>
          </a:xfrm>
        </p:grpSpPr>
        <p:sp>
          <p:nvSpPr>
            <p:cNvPr id="1268" name="Google Shape;1268;p37"/>
            <p:cNvSpPr txBox="1"/>
            <p:nvPr/>
          </p:nvSpPr>
          <p:spPr>
            <a:xfrm>
              <a:off x="457224" y="1418025"/>
              <a:ext cx="976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Green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277" name="Google Shape;1277;p37"/>
            <p:cNvSpPr txBox="1"/>
            <p:nvPr/>
          </p:nvSpPr>
          <p:spPr>
            <a:xfrm>
              <a:off x="457200" y="1696882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Mercury is the smallest planet of them all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78" name="Google Shape;1278;p37"/>
          <p:cNvGrpSpPr/>
          <p:nvPr/>
        </p:nvGrpSpPr>
        <p:grpSpPr>
          <a:xfrm>
            <a:off x="6752300" y="3633624"/>
            <a:ext cx="1940749" cy="883926"/>
            <a:chOff x="6752300" y="3633624"/>
            <a:chExt cx="1940749" cy="883926"/>
          </a:xfrm>
        </p:grpSpPr>
        <p:sp>
          <p:nvSpPr>
            <p:cNvPr id="1279" name="Google Shape;1279;p37"/>
            <p:cNvSpPr txBox="1"/>
            <p:nvPr/>
          </p:nvSpPr>
          <p:spPr>
            <a:xfrm>
              <a:off x="7716249" y="3633624"/>
              <a:ext cx="976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Red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280" name="Google Shape;1280;p37"/>
            <p:cNvSpPr txBox="1"/>
            <p:nvPr/>
          </p:nvSpPr>
          <p:spPr>
            <a:xfrm>
              <a:off x="6752300" y="3911250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The Earth is the planet where we all live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81" name="Google Shape;1281;p37"/>
          <p:cNvGrpSpPr/>
          <p:nvPr/>
        </p:nvGrpSpPr>
        <p:grpSpPr>
          <a:xfrm>
            <a:off x="6752300" y="2525827"/>
            <a:ext cx="1940749" cy="885154"/>
            <a:chOff x="6752300" y="2525827"/>
            <a:chExt cx="1940749" cy="885154"/>
          </a:xfrm>
        </p:grpSpPr>
        <p:sp>
          <p:nvSpPr>
            <p:cNvPr id="1282" name="Google Shape;1282;p37"/>
            <p:cNvSpPr txBox="1"/>
            <p:nvPr/>
          </p:nvSpPr>
          <p:spPr>
            <a:xfrm>
              <a:off x="7716249" y="2525827"/>
              <a:ext cx="976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Orange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283" name="Google Shape;1283;p37"/>
            <p:cNvSpPr txBox="1"/>
            <p:nvPr/>
          </p:nvSpPr>
          <p:spPr>
            <a:xfrm>
              <a:off x="6752300" y="2804682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actually a cold place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84" name="Google Shape;1284;p37"/>
          <p:cNvGrpSpPr/>
          <p:nvPr/>
        </p:nvGrpSpPr>
        <p:grpSpPr>
          <a:xfrm>
            <a:off x="6752300" y="1418025"/>
            <a:ext cx="1940749" cy="885157"/>
            <a:chOff x="6752300" y="1418025"/>
            <a:chExt cx="1940749" cy="885157"/>
          </a:xfrm>
        </p:grpSpPr>
        <p:sp>
          <p:nvSpPr>
            <p:cNvPr id="1285" name="Google Shape;1285;p37"/>
            <p:cNvSpPr txBox="1"/>
            <p:nvPr/>
          </p:nvSpPr>
          <p:spPr>
            <a:xfrm>
              <a:off x="7716249" y="1418025"/>
              <a:ext cx="976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Yellow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286" name="Google Shape;1286;p37"/>
            <p:cNvSpPr txBox="1"/>
            <p:nvPr/>
          </p:nvSpPr>
          <p:spPr>
            <a:xfrm>
              <a:off x="6752300" y="1696882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is the second planet from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1287" name="Google Shape;1287;p37"/>
          <p:cNvCxnSpPr/>
          <p:nvPr/>
        </p:nvCxnSpPr>
        <p:spPr>
          <a:xfrm rot="10800000">
            <a:off x="4586649" y="1463325"/>
            <a:ext cx="3129600" cy="129000"/>
          </a:xfrm>
          <a:prstGeom prst="bentConnector3">
            <a:avLst>
              <a:gd fmla="val 32598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8" name="Google Shape;1288;p37"/>
          <p:cNvCxnSpPr>
            <a:stCxn id="1282" idx="1"/>
          </p:cNvCxnSpPr>
          <p:nvPr/>
        </p:nvCxnSpPr>
        <p:spPr>
          <a:xfrm rot="10800000">
            <a:off x="5610849" y="2085427"/>
            <a:ext cx="2105400" cy="614700"/>
          </a:xfrm>
          <a:prstGeom prst="bentConnector3">
            <a:avLst>
              <a:gd fmla="val 48908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9" name="Google Shape;1289;p37"/>
          <p:cNvCxnSpPr>
            <a:stCxn id="1279" idx="1"/>
          </p:cNvCxnSpPr>
          <p:nvPr/>
        </p:nvCxnSpPr>
        <p:spPr>
          <a:xfrm rot="10800000">
            <a:off x="5516949" y="3603924"/>
            <a:ext cx="2199300" cy="204000"/>
          </a:xfrm>
          <a:prstGeom prst="bentConnector3">
            <a:avLst>
              <a:gd fmla="val 46386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90" name="Google Shape;1290;p37"/>
          <p:cNvCxnSpPr>
            <a:stCxn id="1271" idx="3"/>
          </p:cNvCxnSpPr>
          <p:nvPr/>
        </p:nvCxnSpPr>
        <p:spPr>
          <a:xfrm>
            <a:off x="1434024" y="3807924"/>
            <a:ext cx="3135000" cy="673200"/>
          </a:xfrm>
          <a:prstGeom prst="bentConnector3">
            <a:avLst>
              <a:gd fmla="val 33557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91" name="Google Shape;1291;p37"/>
          <p:cNvCxnSpPr/>
          <p:nvPr/>
        </p:nvCxnSpPr>
        <p:spPr>
          <a:xfrm>
            <a:off x="1434024" y="2700127"/>
            <a:ext cx="2071200" cy="8994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292" name="Google Shape;1292;p37"/>
          <p:cNvGrpSpPr/>
          <p:nvPr/>
        </p:nvGrpSpPr>
        <p:grpSpPr>
          <a:xfrm>
            <a:off x="3189275" y="1447905"/>
            <a:ext cx="2765437" cy="3040979"/>
            <a:chOff x="3189275" y="1353218"/>
            <a:chExt cx="2765437" cy="3040979"/>
          </a:xfrm>
        </p:grpSpPr>
        <p:sp>
          <p:nvSpPr>
            <p:cNvPr id="1293" name="Google Shape;1293;p37"/>
            <p:cNvSpPr/>
            <p:nvPr/>
          </p:nvSpPr>
          <p:spPr>
            <a:xfrm>
              <a:off x="3321009" y="2434991"/>
              <a:ext cx="1243830" cy="1081835"/>
            </a:xfrm>
            <a:custGeom>
              <a:rect b="b" l="l" r="r" t="t"/>
              <a:pathLst>
                <a:path extrusionOk="0" h="17016" w="19564">
                  <a:moveTo>
                    <a:pt x="9955" y="0"/>
                  </a:moveTo>
                  <a:lnTo>
                    <a:pt x="1" y="17015"/>
                  </a:lnTo>
                  <a:lnTo>
                    <a:pt x="19563" y="17015"/>
                  </a:lnTo>
                  <a:lnTo>
                    <a:pt x="9955" y="0"/>
                  </a:lnTo>
                  <a:close/>
                </a:path>
              </a:pathLst>
            </a:custGeom>
            <a:solidFill>
              <a:srgbClr val="0071B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4" name="Google Shape;1294;p37"/>
            <p:cNvSpPr/>
            <p:nvPr/>
          </p:nvSpPr>
          <p:spPr>
            <a:xfrm>
              <a:off x="4564781" y="2434991"/>
              <a:ext cx="1242304" cy="1081835"/>
            </a:xfrm>
            <a:custGeom>
              <a:rect b="b" l="l" r="r" t="t"/>
              <a:pathLst>
                <a:path extrusionOk="0" h="17016" w="19540">
                  <a:moveTo>
                    <a:pt x="9954" y="0"/>
                  </a:moveTo>
                  <a:lnTo>
                    <a:pt x="0" y="17015"/>
                  </a:lnTo>
                  <a:lnTo>
                    <a:pt x="19539" y="17015"/>
                  </a:lnTo>
                  <a:lnTo>
                    <a:pt x="9954" y="0"/>
                  </a:lnTo>
                  <a:close/>
                </a:path>
              </a:pathLst>
            </a:custGeom>
            <a:solidFill>
              <a:srgbClr val="EC1C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5" name="Google Shape;1295;p37"/>
            <p:cNvSpPr/>
            <p:nvPr/>
          </p:nvSpPr>
          <p:spPr>
            <a:xfrm>
              <a:off x="3953862" y="1353218"/>
              <a:ext cx="1243830" cy="1081835"/>
            </a:xfrm>
            <a:custGeom>
              <a:rect b="b" l="l" r="r" t="t"/>
              <a:pathLst>
                <a:path extrusionOk="0" h="17016" w="19564">
                  <a:moveTo>
                    <a:pt x="9967" y="1"/>
                  </a:moveTo>
                  <a:lnTo>
                    <a:pt x="1" y="17015"/>
                  </a:lnTo>
                  <a:lnTo>
                    <a:pt x="19563" y="17015"/>
                  </a:lnTo>
                  <a:lnTo>
                    <a:pt x="9967" y="1"/>
                  </a:lnTo>
                  <a:close/>
                </a:path>
              </a:pathLst>
            </a:custGeom>
            <a:solidFill>
              <a:srgbClr val="FBED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6" name="Google Shape;1296;p37"/>
            <p:cNvSpPr/>
            <p:nvPr/>
          </p:nvSpPr>
          <p:spPr>
            <a:xfrm>
              <a:off x="3189275" y="1353218"/>
              <a:ext cx="1398260" cy="2163606"/>
            </a:xfrm>
            <a:custGeom>
              <a:rect b="b" l="l" r="r" t="t"/>
              <a:pathLst>
                <a:path extrusionOk="0" h="34031" w="21993">
                  <a:moveTo>
                    <a:pt x="21993" y="1"/>
                  </a:moveTo>
                  <a:lnTo>
                    <a:pt x="1" y="10062"/>
                  </a:lnTo>
                  <a:lnTo>
                    <a:pt x="2073" y="34030"/>
                  </a:lnTo>
                  <a:lnTo>
                    <a:pt x="21993" y="1"/>
                  </a:lnTo>
                  <a:close/>
                </a:path>
              </a:pathLst>
            </a:custGeom>
            <a:solidFill>
              <a:srgbClr val="39B4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7" name="Google Shape;1297;p37"/>
            <p:cNvSpPr/>
            <p:nvPr/>
          </p:nvSpPr>
          <p:spPr>
            <a:xfrm>
              <a:off x="4587479" y="1353218"/>
              <a:ext cx="1367234" cy="2163606"/>
            </a:xfrm>
            <a:custGeom>
              <a:rect b="b" l="l" r="r" t="t"/>
              <a:pathLst>
                <a:path extrusionOk="0" h="34031" w="21505">
                  <a:moveTo>
                    <a:pt x="1" y="1"/>
                  </a:moveTo>
                  <a:lnTo>
                    <a:pt x="19182" y="34030"/>
                  </a:lnTo>
                  <a:lnTo>
                    <a:pt x="21504" y="1005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6921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8" name="Google Shape;1298;p37"/>
            <p:cNvSpPr/>
            <p:nvPr/>
          </p:nvSpPr>
          <p:spPr>
            <a:xfrm>
              <a:off x="3321009" y="3516763"/>
              <a:ext cx="2486071" cy="877433"/>
            </a:xfrm>
            <a:custGeom>
              <a:rect b="b" l="l" r="r" t="t"/>
              <a:pathLst>
                <a:path extrusionOk="0" h="13801" w="39103">
                  <a:moveTo>
                    <a:pt x="1" y="0"/>
                  </a:moveTo>
                  <a:lnTo>
                    <a:pt x="19575" y="13800"/>
                  </a:lnTo>
                  <a:lnTo>
                    <a:pt x="39102" y="0"/>
                  </a:lnTo>
                  <a:close/>
                </a:path>
              </a:pathLst>
            </a:custGeom>
            <a:solidFill>
              <a:srgbClr val="9227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2" name="Shape 1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" name="Google Shape;1303;p38"/>
          <p:cNvSpPr txBox="1"/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Match Colors Infographics</a:t>
            </a:r>
            <a:endParaRPr sz="2400"/>
          </a:p>
        </p:txBody>
      </p:sp>
      <p:grpSp>
        <p:nvGrpSpPr>
          <p:cNvPr id="1304" name="Google Shape;1304;p38"/>
          <p:cNvGrpSpPr/>
          <p:nvPr/>
        </p:nvGrpSpPr>
        <p:grpSpPr>
          <a:xfrm>
            <a:off x="729050" y="1323475"/>
            <a:ext cx="3399000" cy="1544100"/>
            <a:chOff x="729050" y="1323475"/>
            <a:chExt cx="3399000" cy="1544100"/>
          </a:xfrm>
        </p:grpSpPr>
        <p:sp>
          <p:nvSpPr>
            <p:cNvPr id="1305" name="Google Shape;1305;p38"/>
            <p:cNvSpPr/>
            <p:nvPr/>
          </p:nvSpPr>
          <p:spPr>
            <a:xfrm>
              <a:off x="729050" y="1323475"/>
              <a:ext cx="3399000" cy="1544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6" name="Google Shape;1306;p38"/>
            <p:cNvSpPr/>
            <p:nvPr/>
          </p:nvSpPr>
          <p:spPr>
            <a:xfrm>
              <a:off x="851900" y="1440925"/>
              <a:ext cx="1309200" cy="1309200"/>
            </a:xfrm>
            <a:prstGeom prst="rect">
              <a:avLst/>
            </a:prstGeom>
            <a:solidFill>
              <a:srgbClr val="FFB81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#ffb818</a:t>
              </a:r>
              <a:endParaRPr>
                <a:solidFill>
                  <a:schemeClr val="lt1"/>
                </a:solidFill>
              </a:endParaRPr>
            </a:p>
          </p:txBody>
        </p:sp>
        <p:grpSp>
          <p:nvGrpSpPr>
            <p:cNvPr id="1307" name="Google Shape;1307;p38"/>
            <p:cNvGrpSpPr/>
            <p:nvPr/>
          </p:nvGrpSpPr>
          <p:grpSpPr>
            <a:xfrm>
              <a:off x="2187325" y="1652951"/>
              <a:ext cx="1940723" cy="885148"/>
              <a:chOff x="2187325" y="1652958"/>
              <a:chExt cx="1940723" cy="885148"/>
            </a:xfrm>
          </p:grpSpPr>
          <p:sp>
            <p:nvSpPr>
              <p:cNvPr id="1308" name="Google Shape;1308;p38"/>
              <p:cNvSpPr txBox="1"/>
              <p:nvPr/>
            </p:nvSpPr>
            <p:spPr>
              <a:xfrm>
                <a:off x="2187348" y="1652958"/>
                <a:ext cx="1940700" cy="34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800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Amber</a:t>
                </a:r>
                <a:endParaRPr b="1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1309" name="Google Shape;1309;p38"/>
              <p:cNvSpPr txBox="1"/>
              <p:nvPr/>
            </p:nvSpPr>
            <p:spPr>
              <a:xfrm>
                <a:off x="2187325" y="1931807"/>
                <a:ext cx="1940700" cy="60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Despite being red, Mars is a very cold place full of iron oxide dust</a:t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</p:grpSp>
      <p:grpSp>
        <p:nvGrpSpPr>
          <p:cNvPr id="1310" name="Google Shape;1310;p38"/>
          <p:cNvGrpSpPr/>
          <p:nvPr/>
        </p:nvGrpSpPr>
        <p:grpSpPr>
          <a:xfrm>
            <a:off x="5015975" y="1323475"/>
            <a:ext cx="3399000" cy="1544100"/>
            <a:chOff x="5015975" y="1323475"/>
            <a:chExt cx="3399000" cy="1544100"/>
          </a:xfrm>
        </p:grpSpPr>
        <p:sp>
          <p:nvSpPr>
            <p:cNvPr id="1311" name="Google Shape;1311;p38"/>
            <p:cNvSpPr/>
            <p:nvPr/>
          </p:nvSpPr>
          <p:spPr>
            <a:xfrm>
              <a:off x="5015975" y="1323475"/>
              <a:ext cx="3399000" cy="1544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2" name="Google Shape;1312;p38"/>
            <p:cNvSpPr/>
            <p:nvPr/>
          </p:nvSpPr>
          <p:spPr>
            <a:xfrm>
              <a:off x="5138825" y="1440925"/>
              <a:ext cx="1309200" cy="1309200"/>
            </a:xfrm>
            <a:prstGeom prst="rect">
              <a:avLst/>
            </a:prstGeom>
            <a:solidFill>
              <a:srgbClr val="61BFD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#61bfdc</a:t>
              </a:r>
              <a:endParaRPr>
                <a:solidFill>
                  <a:schemeClr val="lt1"/>
                </a:solidFill>
              </a:endParaRPr>
            </a:p>
          </p:txBody>
        </p:sp>
        <p:grpSp>
          <p:nvGrpSpPr>
            <p:cNvPr id="1313" name="Google Shape;1313;p38"/>
            <p:cNvGrpSpPr/>
            <p:nvPr/>
          </p:nvGrpSpPr>
          <p:grpSpPr>
            <a:xfrm>
              <a:off x="6474250" y="1652951"/>
              <a:ext cx="1940723" cy="885148"/>
              <a:chOff x="2187325" y="1652958"/>
              <a:chExt cx="1940723" cy="885148"/>
            </a:xfrm>
          </p:grpSpPr>
          <p:sp>
            <p:nvSpPr>
              <p:cNvPr id="1314" name="Google Shape;1314;p38"/>
              <p:cNvSpPr txBox="1"/>
              <p:nvPr/>
            </p:nvSpPr>
            <p:spPr>
              <a:xfrm>
                <a:off x="2187348" y="1652958"/>
                <a:ext cx="1940700" cy="34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800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Sky Blue</a:t>
                </a:r>
                <a:endParaRPr b="1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1315" name="Google Shape;1315;p38"/>
              <p:cNvSpPr txBox="1"/>
              <p:nvPr/>
            </p:nvSpPr>
            <p:spPr>
              <a:xfrm>
                <a:off x="2187325" y="1931807"/>
                <a:ext cx="1940700" cy="60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The Earth is the third planet from the Sun and the one that harbors life</a:t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</p:grpSp>
      <p:grpSp>
        <p:nvGrpSpPr>
          <p:cNvPr id="1316" name="Google Shape;1316;p38"/>
          <p:cNvGrpSpPr/>
          <p:nvPr/>
        </p:nvGrpSpPr>
        <p:grpSpPr>
          <a:xfrm>
            <a:off x="729050" y="2973450"/>
            <a:ext cx="3399000" cy="1544100"/>
            <a:chOff x="729050" y="2973450"/>
            <a:chExt cx="3399000" cy="1544100"/>
          </a:xfrm>
        </p:grpSpPr>
        <p:sp>
          <p:nvSpPr>
            <p:cNvPr id="1317" name="Google Shape;1317;p38"/>
            <p:cNvSpPr/>
            <p:nvPr/>
          </p:nvSpPr>
          <p:spPr>
            <a:xfrm>
              <a:off x="729050" y="2973450"/>
              <a:ext cx="3399000" cy="1544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8" name="Google Shape;1318;p38"/>
            <p:cNvSpPr/>
            <p:nvPr/>
          </p:nvSpPr>
          <p:spPr>
            <a:xfrm>
              <a:off x="851900" y="3090900"/>
              <a:ext cx="1309200" cy="1309200"/>
            </a:xfrm>
            <a:prstGeom prst="rect">
              <a:avLst/>
            </a:prstGeom>
            <a:solidFill>
              <a:srgbClr val="42CAB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#42cab4</a:t>
              </a:r>
              <a:endParaRPr>
                <a:solidFill>
                  <a:schemeClr val="lt1"/>
                </a:solidFill>
              </a:endParaRPr>
            </a:p>
          </p:txBody>
        </p:sp>
        <p:grpSp>
          <p:nvGrpSpPr>
            <p:cNvPr id="1319" name="Google Shape;1319;p38"/>
            <p:cNvGrpSpPr/>
            <p:nvPr/>
          </p:nvGrpSpPr>
          <p:grpSpPr>
            <a:xfrm>
              <a:off x="2187325" y="3302926"/>
              <a:ext cx="1940723" cy="885148"/>
              <a:chOff x="2187325" y="1652958"/>
              <a:chExt cx="1940723" cy="885148"/>
            </a:xfrm>
          </p:grpSpPr>
          <p:sp>
            <p:nvSpPr>
              <p:cNvPr id="1320" name="Google Shape;1320;p38"/>
              <p:cNvSpPr txBox="1"/>
              <p:nvPr/>
            </p:nvSpPr>
            <p:spPr>
              <a:xfrm>
                <a:off x="2187348" y="1652958"/>
                <a:ext cx="1940700" cy="34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800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Teal</a:t>
                </a:r>
                <a:endParaRPr b="1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1321" name="Google Shape;1321;p38"/>
              <p:cNvSpPr txBox="1"/>
              <p:nvPr/>
            </p:nvSpPr>
            <p:spPr>
              <a:xfrm>
                <a:off x="2187325" y="1931807"/>
                <a:ext cx="1940700" cy="60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Saturn is </a:t>
                </a: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mostly </a:t>
                </a: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composed of hydrogen and helium</a:t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</p:grpSp>
      <p:grpSp>
        <p:nvGrpSpPr>
          <p:cNvPr id="1322" name="Google Shape;1322;p38"/>
          <p:cNvGrpSpPr/>
          <p:nvPr/>
        </p:nvGrpSpPr>
        <p:grpSpPr>
          <a:xfrm>
            <a:off x="5015975" y="2973450"/>
            <a:ext cx="3399000" cy="1544100"/>
            <a:chOff x="5015975" y="2973450"/>
            <a:chExt cx="3399000" cy="1544100"/>
          </a:xfrm>
        </p:grpSpPr>
        <p:sp>
          <p:nvSpPr>
            <p:cNvPr id="1323" name="Google Shape;1323;p38"/>
            <p:cNvSpPr/>
            <p:nvPr/>
          </p:nvSpPr>
          <p:spPr>
            <a:xfrm>
              <a:off x="5015975" y="2973450"/>
              <a:ext cx="3399000" cy="1544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4" name="Google Shape;1324;p38"/>
            <p:cNvSpPr/>
            <p:nvPr/>
          </p:nvSpPr>
          <p:spPr>
            <a:xfrm>
              <a:off x="5138825" y="3090900"/>
              <a:ext cx="1309200" cy="13092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#662d90</a:t>
              </a:r>
              <a:endParaRPr>
                <a:solidFill>
                  <a:schemeClr val="lt1"/>
                </a:solidFill>
              </a:endParaRPr>
            </a:p>
          </p:txBody>
        </p:sp>
        <p:grpSp>
          <p:nvGrpSpPr>
            <p:cNvPr id="1325" name="Google Shape;1325;p38"/>
            <p:cNvGrpSpPr/>
            <p:nvPr/>
          </p:nvGrpSpPr>
          <p:grpSpPr>
            <a:xfrm>
              <a:off x="6474250" y="3302926"/>
              <a:ext cx="1940723" cy="885148"/>
              <a:chOff x="2187325" y="1652958"/>
              <a:chExt cx="1940723" cy="885148"/>
            </a:xfrm>
          </p:grpSpPr>
          <p:sp>
            <p:nvSpPr>
              <p:cNvPr id="1326" name="Google Shape;1326;p38"/>
              <p:cNvSpPr txBox="1"/>
              <p:nvPr/>
            </p:nvSpPr>
            <p:spPr>
              <a:xfrm>
                <a:off x="2187348" y="1652958"/>
                <a:ext cx="1940700" cy="34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800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Purple</a:t>
                </a:r>
                <a:endParaRPr b="1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1327" name="Google Shape;1327;p38"/>
              <p:cNvSpPr txBox="1"/>
              <p:nvPr/>
            </p:nvSpPr>
            <p:spPr>
              <a:xfrm>
                <a:off x="2187325" y="1931807"/>
                <a:ext cx="1940700" cy="60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Mercury is the closest planet from the Sun and the smallest one </a:t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1" name="Shape 1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2" name="Google Shape;1332;p39"/>
          <p:cNvGraphicFramePr/>
          <p:nvPr/>
        </p:nvGraphicFramePr>
        <p:xfrm>
          <a:off x="457269" y="1954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{C89C9E16-F99B-450E-AFB6-F2AAE7EF1D3B}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35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Red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Purple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Blue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Green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dk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Yellow</a:t>
                      </a:r>
                      <a:endParaRPr/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Orange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  <a:tr h="335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Love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Power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Sea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Freshness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Energy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Warm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35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Blood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Wealth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Sky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Nature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Happiness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Happiness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35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Fire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Noble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Trust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Money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Joy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Success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35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Energy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Ambition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Stability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Growth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Bright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Autumn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35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Strong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Royalty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Tranquil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Safety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Sunshine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Creative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35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Intense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Trust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Depth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Good Luck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Optimism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Change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333" name="Google Shape;1333;p39"/>
          <p:cNvSpPr txBox="1"/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Match Colors Infographics</a:t>
            </a:r>
            <a:endParaRPr sz="2400"/>
          </a:p>
        </p:txBody>
      </p:sp>
      <p:sp>
        <p:nvSpPr>
          <p:cNvPr id="1334" name="Google Shape;1334;p39"/>
          <p:cNvSpPr txBox="1"/>
          <p:nvPr/>
        </p:nvSpPr>
        <p:spPr>
          <a:xfrm>
            <a:off x="3355375" y="1327275"/>
            <a:ext cx="2433300" cy="43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Meanings</a:t>
            </a:r>
            <a:endParaRPr b="1" sz="2000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8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40"/>
          <p:cNvSpPr txBox="1"/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Match Colors Infographics</a:t>
            </a:r>
            <a:endParaRPr sz="2400"/>
          </a:p>
        </p:txBody>
      </p:sp>
      <p:grpSp>
        <p:nvGrpSpPr>
          <p:cNvPr id="1340" name="Google Shape;1340;p40"/>
          <p:cNvGrpSpPr/>
          <p:nvPr/>
        </p:nvGrpSpPr>
        <p:grpSpPr>
          <a:xfrm>
            <a:off x="3019427" y="1286999"/>
            <a:ext cx="3105137" cy="3443400"/>
            <a:chOff x="3019427" y="1286999"/>
            <a:chExt cx="3105137" cy="3443400"/>
          </a:xfrm>
        </p:grpSpPr>
        <p:grpSp>
          <p:nvGrpSpPr>
            <p:cNvPr id="1341" name="Google Shape;1341;p40"/>
            <p:cNvGrpSpPr/>
            <p:nvPr/>
          </p:nvGrpSpPr>
          <p:grpSpPr>
            <a:xfrm>
              <a:off x="3019427" y="1456112"/>
              <a:ext cx="3105137" cy="3105137"/>
              <a:chOff x="2822526" y="1165726"/>
              <a:chExt cx="3422770" cy="3422770"/>
            </a:xfrm>
          </p:grpSpPr>
          <p:sp>
            <p:nvSpPr>
              <p:cNvPr id="1342" name="Google Shape;1342;p40"/>
              <p:cNvSpPr/>
              <p:nvPr/>
            </p:nvSpPr>
            <p:spPr>
              <a:xfrm>
                <a:off x="4569493" y="3392736"/>
                <a:ext cx="839174" cy="1195760"/>
              </a:xfrm>
              <a:custGeom>
                <a:rect b="b" l="l" r="r" t="t"/>
                <a:pathLst>
                  <a:path extrusionOk="0" h="17528" w="12301">
                    <a:moveTo>
                      <a:pt x="4085" y="0"/>
                    </a:moveTo>
                    <a:lnTo>
                      <a:pt x="3620" y="250"/>
                    </a:lnTo>
                    <a:lnTo>
                      <a:pt x="2668" y="655"/>
                    </a:lnTo>
                    <a:lnTo>
                      <a:pt x="1644" y="929"/>
                    </a:lnTo>
                    <a:lnTo>
                      <a:pt x="584" y="1072"/>
                    </a:lnTo>
                    <a:lnTo>
                      <a:pt x="36" y="1096"/>
                    </a:lnTo>
                    <a:lnTo>
                      <a:pt x="1" y="1096"/>
                    </a:lnTo>
                    <a:lnTo>
                      <a:pt x="1" y="17527"/>
                    </a:lnTo>
                    <a:lnTo>
                      <a:pt x="36" y="17527"/>
                    </a:lnTo>
                    <a:lnTo>
                      <a:pt x="870" y="17515"/>
                    </a:lnTo>
                    <a:lnTo>
                      <a:pt x="2513" y="17396"/>
                    </a:lnTo>
                    <a:lnTo>
                      <a:pt x="4132" y="17182"/>
                    </a:lnTo>
                    <a:lnTo>
                      <a:pt x="5716" y="16860"/>
                    </a:lnTo>
                    <a:lnTo>
                      <a:pt x="7252" y="16444"/>
                    </a:lnTo>
                    <a:lnTo>
                      <a:pt x="8752" y="15932"/>
                    </a:lnTo>
                    <a:lnTo>
                      <a:pt x="10205" y="15324"/>
                    </a:lnTo>
                    <a:lnTo>
                      <a:pt x="11610" y="14622"/>
                    </a:lnTo>
                    <a:lnTo>
                      <a:pt x="12300" y="14229"/>
                    </a:lnTo>
                    <a:lnTo>
                      <a:pt x="4085" y="0"/>
                    </a:lnTo>
                    <a:close/>
                  </a:path>
                </a:pathLst>
              </a:custGeom>
              <a:solidFill>
                <a:srgbClr val="662D9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3" name="Google Shape;1343;p40"/>
              <p:cNvSpPr/>
              <p:nvPr/>
            </p:nvSpPr>
            <p:spPr>
              <a:xfrm>
                <a:off x="5051173" y="2912694"/>
                <a:ext cx="1194123" cy="836718"/>
              </a:xfrm>
              <a:custGeom>
                <a:rect b="b" l="l" r="r" t="t"/>
                <a:pathLst>
                  <a:path extrusionOk="0" h="12265" w="17504">
                    <a:moveTo>
                      <a:pt x="1072" y="1"/>
                    </a:moveTo>
                    <a:lnTo>
                      <a:pt x="1072" y="36"/>
                    </a:lnTo>
                    <a:lnTo>
                      <a:pt x="1048" y="572"/>
                    </a:lnTo>
                    <a:lnTo>
                      <a:pt x="917" y="1632"/>
                    </a:lnTo>
                    <a:lnTo>
                      <a:pt x="643" y="2644"/>
                    </a:lnTo>
                    <a:lnTo>
                      <a:pt x="238" y="3596"/>
                    </a:lnTo>
                    <a:lnTo>
                      <a:pt x="0" y="4049"/>
                    </a:lnTo>
                    <a:lnTo>
                      <a:pt x="14217" y="12264"/>
                    </a:lnTo>
                    <a:lnTo>
                      <a:pt x="14610" y="11586"/>
                    </a:lnTo>
                    <a:lnTo>
                      <a:pt x="15301" y="10181"/>
                    </a:lnTo>
                    <a:lnTo>
                      <a:pt x="15908" y="8728"/>
                    </a:lnTo>
                    <a:lnTo>
                      <a:pt x="16420" y="7228"/>
                    </a:lnTo>
                    <a:lnTo>
                      <a:pt x="16836" y="5692"/>
                    </a:lnTo>
                    <a:lnTo>
                      <a:pt x="17146" y="4120"/>
                    </a:lnTo>
                    <a:lnTo>
                      <a:pt x="17360" y="2501"/>
                    </a:lnTo>
                    <a:lnTo>
                      <a:pt x="17468" y="858"/>
                    </a:lnTo>
                    <a:lnTo>
                      <a:pt x="17479" y="36"/>
                    </a:lnTo>
                    <a:lnTo>
                      <a:pt x="17503" y="12"/>
                    </a:lnTo>
                    <a:lnTo>
                      <a:pt x="17503" y="1"/>
                    </a:lnTo>
                    <a:close/>
                  </a:path>
                </a:pathLst>
              </a:custGeom>
              <a:solidFill>
                <a:srgbClr val="1D65A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4" name="Google Shape;1344;p40"/>
              <p:cNvSpPr/>
              <p:nvPr/>
            </p:nvSpPr>
            <p:spPr>
              <a:xfrm>
                <a:off x="4848091" y="3188836"/>
                <a:ext cx="1173793" cy="1174612"/>
              </a:xfrm>
              <a:custGeom>
                <a:rect b="b" l="l" r="r" t="t"/>
                <a:pathLst>
                  <a:path extrusionOk="0" h="17218" w="17206">
                    <a:moveTo>
                      <a:pt x="2977" y="1"/>
                    </a:moveTo>
                    <a:lnTo>
                      <a:pt x="2703" y="453"/>
                    </a:lnTo>
                    <a:lnTo>
                      <a:pt x="2049" y="1311"/>
                    </a:lnTo>
                    <a:lnTo>
                      <a:pt x="1298" y="2061"/>
                    </a:lnTo>
                    <a:lnTo>
                      <a:pt x="453" y="2716"/>
                    </a:lnTo>
                    <a:lnTo>
                      <a:pt x="1" y="2989"/>
                    </a:lnTo>
                    <a:lnTo>
                      <a:pt x="8216" y="17218"/>
                    </a:lnTo>
                    <a:lnTo>
                      <a:pt x="8907" y="16813"/>
                    </a:lnTo>
                    <a:lnTo>
                      <a:pt x="10240" y="15908"/>
                    </a:lnTo>
                    <a:lnTo>
                      <a:pt x="11526" y="14932"/>
                    </a:lnTo>
                    <a:lnTo>
                      <a:pt x="12729" y="13872"/>
                    </a:lnTo>
                    <a:lnTo>
                      <a:pt x="13860" y="12741"/>
                    </a:lnTo>
                    <a:lnTo>
                      <a:pt x="14920" y="11527"/>
                    </a:lnTo>
                    <a:lnTo>
                      <a:pt x="15896" y="10253"/>
                    </a:lnTo>
                    <a:lnTo>
                      <a:pt x="16789" y="8907"/>
                    </a:lnTo>
                    <a:lnTo>
                      <a:pt x="17206" y="8216"/>
                    </a:lnTo>
                    <a:lnTo>
                      <a:pt x="2977" y="1"/>
                    </a:lnTo>
                    <a:close/>
                  </a:path>
                </a:pathLst>
              </a:custGeom>
              <a:solidFill>
                <a:srgbClr val="2E319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5" name="Google Shape;1345;p40"/>
              <p:cNvSpPr/>
              <p:nvPr/>
            </p:nvSpPr>
            <p:spPr>
              <a:xfrm>
                <a:off x="2822526" y="2836494"/>
                <a:ext cx="1192486" cy="835900"/>
              </a:xfrm>
              <a:custGeom>
                <a:rect b="b" l="l" r="r" t="t"/>
                <a:pathLst>
                  <a:path extrusionOk="0" h="12253" w="17480">
                    <a:moveTo>
                      <a:pt x="0" y="1"/>
                    </a:moveTo>
                    <a:lnTo>
                      <a:pt x="0" y="36"/>
                    </a:lnTo>
                    <a:lnTo>
                      <a:pt x="0" y="858"/>
                    </a:lnTo>
                    <a:lnTo>
                      <a:pt x="120" y="2501"/>
                    </a:lnTo>
                    <a:lnTo>
                      <a:pt x="334" y="4108"/>
                    </a:lnTo>
                    <a:lnTo>
                      <a:pt x="643" y="5692"/>
                    </a:lnTo>
                    <a:lnTo>
                      <a:pt x="1060" y="7228"/>
                    </a:lnTo>
                    <a:lnTo>
                      <a:pt x="1572" y="8716"/>
                    </a:lnTo>
                    <a:lnTo>
                      <a:pt x="2179" y="10169"/>
                    </a:lnTo>
                    <a:lnTo>
                      <a:pt x="2870" y="11574"/>
                    </a:lnTo>
                    <a:lnTo>
                      <a:pt x="3251" y="12253"/>
                    </a:lnTo>
                    <a:lnTo>
                      <a:pt x="17480" y="4037"/>
                    </a:lnTo>
                    <a:lnTo>
                      <a:pt x="17241" y="3584"/>
                    </a:lnTo>
                    <a:lnTo>
                      <a:pt x="16849" y="2632"/>
                    </a:lnTo>
                    <a:lnTo>
                      <a:pt x="16575" y="1632"/>
                    </a:lnTo>
                    <a:lnTo>
                      <a:pt x="16444" y="572"/>
                    </a:lnTo>
                    <a:lnTo>
                      <a:pt x="16432" y="36"/>
                    </a:lnTo>
                    <a:lnTo>
                      <a:pt x="16432" y="1"/>
                    </a:lnTo>
                    <a:close/>
                  </a:path>
                </a:pathLst>
              </a:custGeom>
              <a:solidFill>
                <a:srgbClr val="F05A2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6" name="Google Shape;1346;p40"/>
              <p:cNvSpPr/>
              <p:nvPr/>
            </p:nvSpPr>
            <p:spPr>
              <a:xfrm>
                <a:off x="3732882" y="3391918"/>
                <a:ext cx="836718" cy="1195760"/>
              </a:xfrm>
              <a:custGeom>
                <a:rect b="b" l="l" r="r" t="t"/>
                <a:pathLst>
                  <a:path extrusionOk="0" h="17528" w="12265">
                    <a:moveTo>
                      <a:pt x="8216" y="1"/>
                    </a:moveTo>
                    <a:lnTo>
                      <a:pt x="1" y="14229"/>
                    </a:lnTo>
                    <a:lnTo>
                      <a:pt x="679" y="14610"/>
                    </a:lnTo>
                    <a:lnTo>
                      <a:pt x="2084" y="15313"/>
                    </a:lnTo>
                    <a:lnTo>
                      <a:pt x="3537" y="15932"/>
                    </a:lnTo>
                    <a:lnTo>
                      <a:pt x="5037" y="16444"/>
                    </a:lnTo>
                    <a:lnTo>
                      <a:pt x="6585" y="16860"/>
                    </a:lnTo>
                    <a:lnTo>
                      <a:pt x="8169" y="17182"/>
                    </a:lnTo>
                    <a:lnTo>
                      <a:pt x="9788" y="17408"/>
                    </a:lnTo>
                    <a:lnTo>
                      <a:pt x="11431" y="17515"/>
                    </a:lnTo>
                    <a:lnTo>
                      <a:pt x="12265" y="17527"/>
                    </a:lnTo>
                    <a:lnTo>
                      <a:pt x="12265" y="1108"/>
                    </a:lnTo>
                    <a:lnTo>
                      <a:pt x="11717" y="1084"/>
                    </a:lnTo>
                    <a:lnTo>
                      <a:pt x="10645" y="929"/>
                    </a:lnTo>
                    <a:lnTo>
                      <a:pt x="9633" y="655"/>
                    </a:lnTo>
                    <a:lnTo>
                      <a:pt x="8669" y="251"/>
                    </a:lnTo>
                    <a:lnTo>
                      <a:pt x="8216" y="1"/>
                    </a:lnTo>
                    <a:close/>
                  </a:path>
                </a:pathLst>
              </a:custGeom>
              <a:solidFill>
                <a:srgbClr val="D314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7" name="Google Shape;1347;p40"/>
              <p:cNvSpPr/>
              <p:nvPr/>
            </p:nvSpPr>
            <p:spPr>
              <a:xfrm>
                <a:off x="3044299" y="3111818"/>
                <a:ext cx="1172975" cy="1174680"/>
              </a:xfrm>
              <a:custGeom>
                <a:rect b="b" l="l" r="r" t="t"/>
                <a:pathLst>
                  <a:path extrusionOk="0" h="17219" w="17194">
                    <a:moveTo>
                      <a:pt x="14229" y="1"/>
                    </a:moveTo>
                    <a:lnTo>
                      <a:pt x="0" y="8217"/>
                    </a:lnTo>
                    <a:lnTo>
                      <a:pt x="417" y="8907"/>
                    </a:lnTo>
                    <a:lnTo>
                      <a:pt x="1310" y="10253"/>
                    </a:lnTo>
                    <a:lnTo>
                      <a:pt x="2286" y="11527"/>
                    </a:lnTo>
                    <a:lnTo>
                      <a:pt x="3334" y="12729"/>
                    </a:lnTo>
                    <a:lnTo>
                      <a:pt x="4477" y="13872"/>
                    </a:lnTo>
                    <a:lnTo>
                      <a:pt x="5680" y="14932"/>
                    </a:lnTo>
                    <a:lnTo>
                      <a:pt x="6954" y="15908"/>
                    </a:lnTo>
                    <a:lnTo>
                      <a:pt x="8287" y="16801"/>
                    </a:lnTo>
                    <a:lnTo>
                      <a:pt x="8978" y="17218"/>
                    </a:lnTo>
                    <a:lnTo>
                      <a:pt x="17193" y="2990"/>
                    </a:lnTo>
                    <a:lnTo>
                      <a:pt x="16741" y="2704"/>
                    </a:lnTo>
                    <a:lnTo>
                      <a:pt x="15896" y="2049"/>
                    </a:lnTo>
                    <a:lnTo>
                      <a:pt x="15157" y="1299"/>
                    </a:lnTo>
                    <a:lnTo>
                      <a:pt x="14514" y="453"/>
                    </a:lnTo>
                    <a:lnTo>
                      <a:pt x="14229" y="1"/>
                    </a:lnTo>
                    <a:close/>
                  </a:path>
                </a:pathLst>
              </a:custGeom>
              <a:solidFill>
                <a:srgbClr val="EC1C2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8" name="Google Shape;1348;p40"/>
              <p:cNvSpPr/>
              <p:nvPr/>
            </p:nvSpPr>
            <p:spPr>
              <a:xfrm>
                <a:off x="5048717" y="2076082"/>
                <a:ext cx="1196579" cy="836718"/>
              </a:xfrm>
              <a:custGeom>
                <a:rect b="b" l="l" r="r" t="t"/>
                <a:pathLst>
                  <a:path extrusionOk="0" h="12265" w="17540">
                    <a:moveTo>
                      <a:pt x="14229" y="1"/>
                    </a:moveTo>
                    <a:lnTo>
                      <a:pt x="1" y="8216"/>
                    </a:lnTo>
                    <a:lnTo>
                      <a:pt x="251" y="8669"/>
                    </a:lnTo>
                    <a:lnTo>
                      <a:pt x="667" y="9621"/>
                    </a:lnTo>
                    <a:lnTo>
                      <a:pt x="941" y="10633"/>
                    </a:lnTo>
                    <a:lnTo>
                      <a:pt x="1084" y="11705"/>
                    </a:lnTo>
                    <a:lnTo>
                      <a:pt x="1108" y="12265"/>
                    </a:lnTo>
                    <a:lnTo>
                      <a:pt x="17539" y="12265"/>
                    </a:lnTo>
                    <a:lnTo>
                      <a:pt x="17527" y="11431"/>
                    </a:lnTo>
                    <a:lnTo>
                      <a:pt x="17408" y="9788"/>
                    </a:lnTo>
                    <a:lnTo>
                      <a:pt x="17194" y="8169"/>
                    </a:lnTo>
                    <a:lnTo>
                      <a:pt x="16872" y="6585"/>
                    </a:lnTo>
                    <a:lnTo>
                      <a:pt x="16444" y="5037"/>
                    </a:lnTo>
                    <a:lnTo>
                      <a:pt x="15932" y="3537"/>
                    </a:lnTo>
                    <a:lnTo>
                      <a:pt x="15313" y="2084"/>
                    </a:lnTo>
                    <a:lnTo>
                      <a:pt x="14610" y="679"/>
                    </a:lnTo>
                    <a:lnTo>
                      <a:pt x="14229" y="1"/>
                    </a:lnTo>
                    <a:close/>
                  </a:path>
                </a:pathLst>
              </a:custGeom>
              <a:solidFill>
                <a:srgbClr val="00A8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9" name="Google Shape;1349;p40"/>
              <p:cNvSpPr/>
              <p:nvPr/>
            </p:nvSpPr>
            <p:spPr>
              <a:xfrm>
                <a:off x="4493293" y="1165726"/>
                <a:ext cx="835900" cy="1192486"/>
              </a:xfrm>
              <a:custGeom>
                <a:rect b="b" l="l" r="r" t="t"/>
                <a:pathLst>
                  <a:path extrusionOk="0" h="17480" w="12253">
                    <a:moveTo>
                      <a:pt x="1" y="0"/>
                    </a:moveTo>
                    <a:lnTo>
                      <a:pt x="1" y="16432"/>
                    </a:lnTo>
                    <a:lnTo>
                      <a:pt x="36" y="16432"/>
                    </a:lnTo>
                    <a:lnTo>
                      <a:pt x="572" y="16444"/>
                    </a:lnTo>
                    <a:lnTo>
                      <a:pt x="1632" y="16575"/>
                    </a:lnTo>
                    <a:lnTo>
                      <a:pt x="2632" y="16848"/>
                    </a:lnTo>
                    <a:lnTo>
                      <a:pt x="3585" y="17241"/>
                    </a:lnTo>
                    <a:lnTo>
                      <a:pt x="4037" y="17479"/>
                    </a:lnTo>
                    <a:lnTo>
                      <a:pt x="12253" y="3251"/>
                    </a:lnTo>
                    <a:lnTo>
                      <a:pt x="11574" y="2870"/>
                    </a:lnTo>
                    <a:lnTo>
                      <a:pt x="10169" y="2179"/>
                    </a:lnTo>
                    <a:lnTo>
                      <a:pt x="8716" y="1572"/>
                    </a:lnTo>
                    <a:lnTo>
                      <a:pt x="7228" y="1060"/>
                    </a:lnTo>
                    <a:lnTo>
                      <a:pt x="5692" y="643"/>
                    </a:lnTo>
                    <a:lnTo>
                      <a:pt x="4108" y="334"/>
                    </a:lnTo>
                    <a:lnTo>
                      <a:pt x="2501" y="119"/>
                    </a:lnTo>
                    <a:lnTo>
                      <a:pt x="858" y="0"/>
                    </a:lnTo>
                    <a:close/>
                  </a:path>
                </a:pathLst>
              </a:custGeom>
              <a:solidFill>
                <a:srgbClr val="D8DF2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0" name="Google Shape;1350;p40"/>
              <p:cNvSpPr/>
              <p:nvPr/>
            </p:nvSpPr>
            <p:spPr>
              <a:xfrm>
                <a:off x="4845635" y="1463631"/>
                <a:ext cx="1173862" cy="1172224"/>
              </a:xfrm>
              <a:custGeom>
                <a:rect b="b" l="l" r="r" t="t"/>
                <a:pathLst>
                  <a:path extrusionOk="0" h="17183" w="17207">
                    <a:moveTo>
                      <a:pt x="8217" y="1"/>
                    </a:moveTo>
                    <a:lnTo>
                      <a:pt x="1" y="14229"/>
                    </a:lnTo>
                    <a:lnTo>
                      <a:pt x="453" y="14515"/>
                    </a:lnTo>
                    <a:lnTo>
                      <a:pt x="1287" y="15158"/>
                    </a:lnTo>
                    <a:lnTo>
                      <a:pt x="2037" y="15896"/>
                    </a:lnTo>
                    <a:lnTo>
                      <a:pt x="2692" y="16730"/>
                    </a:lnTo>
                    <a:lnTo>
                      <a:pt x="2978" y="17182"/>
                    </a:lnTo>
                    <a:lnTo>
                      <a:pt x="17206" y="8967"/>
                    </a:lnTo>
                    <a:lnTo>
                      <a:pt x="16789" y="8276"/>
                    </a:lnTo>
                    <a:lnTo>
                      <a:pt x="15896" y="6931"/>
                    </a:lnTo>
                    <a:lnTo>
                      <a:pt x="14920" y="5669"/>
                    </a:lnTo>
                    <a:lnTo>
                      <a:pt x="13860" y="4466"/>
                    </a:lnTo>
                    <a:lnTo>
                      <a:pt x="12729" y="3335"/>
                    </a:lnTo>
                    <a:lnTo>
                      <a:pt x="11515" y="2275"/>
                    </a:lnTo>
                    <a:lnTo>
                      <a:pt x="10241" y="1299"/>
                    </a:lnTo>
                    <a:lnTo>
                      <a:pt x="8907" y="418"/>
                    </a:lnTo>
                    <a:lnTo>
                      <a:pt x="8217" y="1"/>
                    </a:lnTo>
                    <a:close/>
                  </a:path>
                </a:pathLst>
              </a:custGeom>
              <a:solidFill>
                <a:srgbClr val="39B44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1" name="Google Shape;1351;p40"/>
              <p:cNvSpPr/>
              <p:nvPr/>
            </p:nvSpPr>
            <p:spPr>
              <a:xfrm>
                <a:off x="2823344" y="1999882"/>
                <a:ext cx="1194942" cy="835900"/>
              </a:xfrm>
              <a:custGeom>
                <a:rect b="b" l="l" r="r" t="t"/>
                <a:pathLst>
                  <a:path extrusionOk="0" h="12253" w="17516">
                    <a:moveTo>
                      <a:pt x="3287" y="1"/>
                    </a:moveTo>
                    <a:lnTo>
                      <a:pt x="2906" y="679"/>
                    </a:lnTo>
                    <a:lnTo>
                      <a:pt x="2203" y="2084"/>
                    </a:lnTo>
                    <a:lnTo>
                      <a:pt x="1596" y="3537"/>
                    </a:lnTo>
                    <a:lnTo>
                      <a:pt x="1084" y="5037"/>
                    </a:lnTo>
                    <a:lnTo>
                      <a:pt x="655" y="6573"/>
                    </a:lnTo>
                    <a:lnTo>
                      <a:pt x="334" y="8157"/>
                    </a:lnTo>
                    <a:lnTo>
                      <a:pt x="119" y="9764"/>
                    </a:lnTo>
                    <a:lnTo>
                      <a:pt x="12" y="11419"/>
                    </a:lnTo>
                    <a:lnTo>
                      <a:pt x="0" y="12253"/>
                    </a:lnTo>
                    <a:lnTo>
                      <a:pt x="16420" y="12253"/>
                    </a:lnTo>
                    <a:lnTo>
                      <a:pt x="16432" y="11705"/>
                    </a:lnTo>
                    <a:lnTo>
                      <a:pt x="16586" y="10645"/>
                    </a:lnTo>
                    <a:lnTo>
                      <a:pt x="16860" y="9633"/>
                    </a:lnTo>
                    <a:lnTo>
                      <a:pt x="17265" y="8669"/>
                    </a:lnTo>
                    <a:lnTo>
                      <a:pt x="17515" y="8216"/>
                    </a:lnTo>
                    <a:lnTo>
                      <a:pt x="3287" y="1"/>
                    </a:lnTo>
                    <a:close/>
                  </a:path>
                </a:pathLst>
              </a:custGeom>
              <a:solidFill>
                <a:srgbClr val="F6921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2" name="Google Shape;1352;p40"/>
              <p:cNvSpPr/>
              <p:nvPr/>
            </p:nvSpPr>
            <p:spPr>
              <a:xfrm>
                <a:off x="3659956" y="1165726"/>
                <a:ext cx="833444" cy="1194123"/>
              </a:xfrm>
              <a:custGeom>
                <a:rect b="b" l="l" r="r" t="t"/>
                <a:pathLst>
                  <a:path extrusionOk="0" h="17504" w="12217">
                    <a:moveTo>
                      <a:pt x="11383" y="0"/>
                    </a:moveTo>
                    <a:lnTo>
                      <a:pt x="9740" y="119"/>
                    </a:lnTo>
                    <a:lnTo>
                      <a:pt x="8133" y="334"/>
                    </a:lnTo>
                    <a:lnTo>
                      <a:pt x="6561" y="655"/>
                    </a:lnTo>
                    <a:lnTo>
                      <a:pt x="5013" y="1072"/>
                    </a:lnTo>
                    <a:lnTo>
                      <a:pt x="3525" y="1584"/>
                    </a:lnTo>
                    <a:lnTo>
                      <a:pt x="2072" y="2191"/>
                    </a:lnTo>
                    <a:lnTo>
                      <a:pt x="679" y="2882"/>
                    </a:lnTo>
                    <a:lnTo>
                      <a:pt x="0" y="3275"/>
                    </a:lnTo>
                    <a:lnTo>
                      <a:pt x="8216" y="17503"/>
                    </a:lnTo>
                    <a:lnTo>
                      <a:pt x="8657" y="17253"/>
                    </a:lnTo>
                    <a:lnTo>
                      <a:pt x="9609" y="16860"/>
                    </a:lnTo>
                    <a:lnTo>
                      <a:pt x="10621" y="16586"/>
                    </a:lnTo>
                    <a:lnTo>
                      <a:pt x="11669" y="16444"/>
                    </a:lnTo>
                    <a:lnTo>
                      <a:pt x="12217" y="16432"/>
                    </a:lnTo>
                    <a:lnTo>
                      <a:pt x="12217" y="0"/>
                    </a:lnTo>
                    <a:close/>
                  </a:path>
                </a:pathLst>
              </a:custGeom>
              <a:solidFill>
                <a:srgbClr val="FBED2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3" name="Google Shape;1353;p40"/>
              <p:cNvSpPr/>
              <p:nvPr/>
            </p:nvSpPr>
            <p:spPr>
              <a:xfrm>
                <a:off x="3047505" y="1389887"/>
                <a:ext cx="1172975" cy="1171406"/>
              </a:xfrm>
              <a:custGeom>
                <a:rect b="b" l="l" r="r" t="t"/>
                <a:pathLst>
                  <a:path extrusionOk="0" h="17171" w="17194">
                    <a:moveTo>
                      <a:pt x="8978" y="1"/>
                    </a:moveTo>
                    <a:lnTo>
                      <a:pt x="8288" y="405"/>
                    </a:lnTo>
                    <a:lnTo>
                      <a:pt x="6942" y="1298"/>
                    </a:lnTo>
                    <a:lnTo>
                      <a:pt x="5680" y="2275"/>
                    </a:lnTo>
                    <a:lnTo>
                      <a:pt x="4478" y="3335"/>
                    </a:lnTo>
                    <a:lnTo>
                      <a:pt x="3346" y="4466"/>
                    </a:lnTo>
                    <a:lnTo>
                      <a:pt x="2287" y="5668"/>
                    </a:lnTo>
                    <a:lnTo>
                      <a:pt x="1310" y="6930"/>
                    </a:lnTo>
                    <a:lnTo>
                      <a:pt x="417" y="8264"/>
                    </a:lnTo>
                    <a:lnTo>
                      <a:pt x="1" y="8955"/>
                    </a:lnTo>
                    <a:lnTo>
                      <a:pt x="14229" y="17170"/>
                    </a:lnTo>
                    <a:lnTo>
                      <a:pt x="14503" y="16718"/>
                    </a:lnTo>
                    <a:lnTo>
                      <a:pt x="15158" y="15884"/>
                    </a:lnTo>
                    <a:lnTo>
                      <a:pt x="15908" y="15134"/>
                    </a:lnTo>
                    <a:lnTo>
                      <a:pt x="16742" y="14503"/>
                    </a:lnTo>
                    <a:lnTo>
                      <a:pt x="17194" y="14229"/>
                    </a:lnTo>
                    <a:lnTo>
                      <a:pt x="8978" y="1"/>
                    </a:lnTo>
                    <a:close/>
                  </a:path>
                </a:pathLst>
              </a:custGeom>
              <a:solidFill>
                <a:srgbClr val="F9BE3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1354" name="Google Shape;1354;p40"/>
            <p:cNvCxnSpPr/>
            <p:nvPr/>
          </p:nvCxnSpPr>
          <p:spPr>
            <a:xfrm flipH="1">
              <a:off x="3578147" y="1286999"/>
              <a:ext cx="1987800" cy="34434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355" name="Google Shape;1355;p40"/>
          <p:cNvGrpSpPr/>
          <p:nvPr/>
        </p:nvGrpSpPr>
        <p:grpSpPr>
          <a:xfrm>
            <a:off x="457200" y="2129183"/>
            <a:ext cx="1940723" cy="2432167"/>
            <a:chOff x="457200" y="2129183"/>
            <a:chExt cx="1940723" cy="2432167"/>
          </a:xfrm>
        </p:grpSpPr>
        <p:sp>
          <p:nvSpPr>
            <p:cNvPr id="1356" name="Google Shape;1356;p40"/>
            <p:cNvSpPr txBox="1"/>
            <p:nvPr/>
          </p:nvSpPr>
          <p:spPr>
            <a:xfrm>
              <a:off x="799600" y="3304950"/>
              <a:ext cx="1598100" cy="125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Yellow Green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Yellow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Yellow Orange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Orange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Red Orange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Red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57" name="Google Shape;1357;p40"/>
            <p:cNvSpPr txBox="1"/>
            <p:nvPr/>
          </p:nvSpPr>
          <p:spPr>
            <a:xfrm>
              <a:off x="457223" y="2129183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Warm Colors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358" name="Google Shape;1358;p40"/>
            <p:cNvSpPr txBox="1"/>
            <p:nvPr/>
          </p:nvSpPr>
          <p:spPr>
            <a:xfrm>
              <a:off x="457200" y="2408032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Jupiter is mainly made </a:t>
              </a: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of hydrogen and helium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59" name="Google Shape;1359;p40"/>
            <p:cNvSpPr/>
            <p:nvPr/>
          </p:nvSpPr>
          <p:spPr>
            <a:xfrm>
              <a:off x="557875" y="3441200"/>
              <a:ext cx="117900" cy="117900"/>
            </a:xfrm>
            <a:prstGeom prst="ellipse">
              <a:avLst/>
            </a:prstGeom>
            <a:solidFill>
              <a:srgbClr val="D8DF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0" name="Google Shape;1360;p40"/>
            <p:cNvSpPr/>
            <p:nvPr/>
          </p:nvSpPr>
          <p:spPr>
            <a:xfrm>
              <a:off x="557875" y="3621080"/>
              <a:ext cx="117900" cy="117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1" name="Google Shape;1361;p40"/>
            <p:cNvSpPr/>
            <p:nvPr/>
          </p:nvSpPr>
          <p:spPr>
            <a:xfrm>
              <a:off x="557875" y="3800960"/>
              <a:ext cx="117900" cy="117900"/>
            </a:xfrm>
            <a:prstGeom prst="ellipse">
              <a:avLst/>
            </a:prstGeom>
            <a:solidFill>
              <a:srgbClr val="F9BE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2" name="Google Shape;1362;p40"/>
            <p:cNvSpPr/>
            <p:nvPr/>
          </p:nvSpPr>
          <p:spPr>
            <a:xfrm>
              <a:off x="557875" y="3980840"/>
              <a:ext cx="117900" cy="117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3" name="Google Shape;1363;p40"/>
            <p:cNvSpPr/>
            <p:nvPr/>
          </p:nvSpPr>
          <p:spPr>
            <a:xfrm>
              <a:off x="557875" y="4160720"/>
              <a:ext cx="117900" cy="117900"/>
            </a:xfrm>
            <a:prstGeom prst="ellipse">
              <a:avLst/>
            </a:prstGeom>
            <a:solidFill>
              <a:srgbClr val="F05A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4" name="Google Shape;1364;p40"/>
            <p:cNvSpPr/>
            <p:nvPr/>
          </p:nvSpPr>
          <p:spPr>
            <a:xfrm>
              <a:off x="557875" y="4340600"/>
              <a:ext cx="117900" cy="117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65" name="Google Shape;1365;p40"/>
          <p:cNvGrpSpPr/>
          <p:nvPr/>
        </p:nvGrpSpPr>
        <p:grpSpPr>
          <a:xfrm>
            <a:off x="6734788" y="2129183"/>
            <a:ext cx="1940723" cy="2432167"/>
            <a:chOff x="6734788" y="2129183"/>
            <a:chExt cx="1940723" cy="2432167"/>
          </a:xfrm>
        </p:grpSpPr>
        <p:sp>
          <p:nvSpPr>
            <p:cNvPr id="1366" name="Google Shape;1366;p40"/>
            <p:cNvSpPr txBox="1"/>
            <p:nvPr/>
          </p:nvSpPr>
          <p:spPr>
            <a:xfrm>
              <a:off x="6734810" y="2129183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Cool Colors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367" name="Google Shape;1367;p40"/>
            <p:cNvSpPr txBox="1"/>
            <p:nvPr/>
          </p:nvSpPr>
          <p:spPr>
            <a:xfrm>
              <a:off x="6734788" y="2408032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actually a cold place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68" name="Google Shape;1368;p40"/>
            <p:cNvSpPr txBox="1"/>
            <p:nvPr/>
          </p:nvSpPr>
          <p:spPr>
            <a:xfrm flipH="1">
              <a:off x="6734795" y="3304950"/>
              <a:ext cx="1608900" cy="125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Red Violet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Violet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Blue Violet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Blue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Blue Green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Green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69" name="Google Shape;1369;p40"/>
            <p:cNvSpPr/>
            <p:nvPr/>
          </p:nvSpPr>
          <p:spPr>
            <a:xfrm flipH="1">
              <a:off x="8468275" y="3441200"/>
              <a:ext cx="118800" cy="117900"/>
            </a:xfrm>
            <a:prstGeom prst="ellipse">
              <a:avLst/>
            </a:prstGeom>
            <a:solidFill>
              <a:srgbClr val="D314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0" name="Google Shape;1370;p40"/>
            <p:cNvSpPr/>
            <p:nvPr/>
          </p:nvSpPr>
          <p:spPr>
            <a:xfrm flipH="1">
              <a:off x="8468275" y="3621080"/>
              <a:ext cx="118800" cy="1179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1" name="Google Shape;1371;p40"/>
            <p:cNvSpPr/>
            <p:nvPr/>
          </p:nvSpPr>
          <p:spPr>
            <a:xfrm flipH="1">
              <a:off x="8468275" y="3800960"/>
              <a:ext cx="118800" cy="117900"/>
            </a:xfrm>
            <a:prstGeom prst="ellipse">
              <a:avLst/>
            </a:prstGeom>
            <a:solidFill>
              <a:srgbClr val="2E31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2" name="Google Shape;1372;p40"/>
            <p:cNvSpPr/>
            <p:nvPr/>
          </p:nvSpPr>
          <p:spPr>
            <a:xfrm flipH="1">
              <a:off x="8468275" y="3980840"/>
              <a:ext cx="118800" cy="117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3" name="Google Shape;1373;p40"/>
            <p:cNvSpPr/>
            <p:nvPr/>
          </p:nvSpPr>
          <p:spPr>
            <a:xfrm flipH="1">
              <a:off x="8468275" y="4160720"/>
              <a:ext cx="118800" cy="117900"/>
            </a:xfrm>
            <a:prstGeom prst="ellipse">
              <a:avLst/>
            </a:prstGeom>
            <a:solidFill>
              <a:srgbClr val="00A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4" name="Google Shape;1374;p40"/>
            <p:cNvSpPr/>
            <p:nvPr/>
          </p:nvSpPr>
          <p:spPr>
            <a:xfrm flipH="1">
              <a:off x="8468275" y="4340600"/>
              <a:ext cx="118800" cy="117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8" name="Shape 1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79" name="Google Shape;1379;p41"/>
          <p:cNvCxnSpPr>
            <a:stCxn id="1380" idx="2"/>
            <a:endCxn id="1381" idx="3"/>
          </p:cNvCxnSpPr>
          <p:nvPr/>
        </p:nvCxnSpPr>
        <p:spPr>
          <a:xfrm flipH="1" rot="-5400000">
            <a:off x="1262850" y="2090225"/>
            <a:ext cx="1212300" cy="1235400"/>
          </a:xfrm>
          <a:prstGeom prst="bentConnector3">
            <a:avLst>
              <a:gd fmla="val 50004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82" name="Google Shape;1382;p41"/>
          <p:cNvCxnSpPr>
            <a:stCxn id="1383" idx="2"/>
            <a:endCxn id="1384" idx="3"/>
          </p:cNvCxnSpPr>
          <p:nvPr/>
        </p:nvCxnSpPr>
        <p:spPr>
          <a:xfrm flipH="1" rot="-5400000">
            <a:off x="2614813" y="2398625"/>
            <a:ext cx="1212300" cy="618600"/>
          </a:xfrm>
          <a:prstGeom prst="bentConnector3">
            <a:avLst>
              <a:gd fmla="val 50004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85" name="Google Shape;1385;p41"/>
          <p:cNvCxnSpPr>
            <a:stCxn id="1386" idx="2"/>
            <a:endCxn id="1387" idx="3"/>
          </p:cNvCxnSpPr>
          <p:nvPr/>
        </p:nvCxnSpPr>
        <p:spPr>
          <a:xfrm rot="5400000">
            <a:off x="5318713" y="2400425"/>
            <a:ext cx="1212300" cy="615000"/>
          </a:xfrm>
          <a:prstGeom prst="bentConnector3">
            <a:avLst>
              <a:gd fmla="val 50004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88" name="Google Shape;1388;p41"/>
          <p:cNvCxnSpPr>
            <a:stCxn id="1389" idx="2"/>
            <a:endCxn id="1390" idx="3"/>
          </p:cNvCxnSpPr>
          <p:nvPr/>
        </p:nvCxnSpPr>
        <p:spPr>
          <a:xfrm rot="5400000">
            <a:off x="6670650" y="2092025"/>
            <a:ext cx="1212300" cy="1231800"/>
          </a:xfrm>
          <a:prstGeom prst="bentConnector3">
            <a:avLst>
              <a:gd fmla="val 50004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91" name="Google Shape;1391;p41"/>
          <p:cNvCxnSpPr>
            <a:stCxn id="1392" idx="2"/>
            <a:endCxn id="1393" idx="3"/>
          </p:cNvCxnSpPr>
          <p:nvPr/>
        </p:nvCxnSpPr>
        <p:spPr>
          <a:xfrm>
            <a:off x="4572000" y="2101775"/>
            <a:ext cx="1800" cy="12123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394" name="Google Shape;1394;p41" title="Chart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76925" y="2007075"/>
            <a:ext cx="5590195" cy="2483925"/>
          </a:xfrm>
          <a:prstGeom prst="rect">
            <a:avLst/>
          </a:prstGeom>
          <a:noFill/>
          <a:ln>
            <a:noFill/>
          </a:ln>
        </p:spPr>
      </p:pic>
      <p:sp>
        <p:nvSpPr>
          <p:cNvPr id="1384" name="Google Shape;1384;p41"/>
          <p:cNvSpPr/>
          <p:nvPr/>
        </p:nvSpPr>
        <p:spPr>
          <a:xfrm rot="-5400000">
            <a:off x="2995850" y="3678975"/>
            <a:ext cx="1068900" cy="339300"/>
          </a:xfrm>
          <a:prstGeom prst="rect">
            <a:avLst/>
          </a:prstGeom>
          <a:solidFill>
            <a:srgbClr val="2E319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75%</a:t>
            </a:r>
            <a:endParaRPr b="1" sz="1800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393" name="Google Shape;1393;p41"/>
          <p:cNvSpPr/>
          <p:nvPr/>
        </p:nvSpPr>
        <p:spPr>
          <a:xfrm rot="-5400000">
            <a:off x="4039325" y="3678975"/>
            <a:ext cx="1068900" cy="339300"/>
          </a:xfrm>
          <a:prstGeom prst="rect">
            <a:avLst/>
          </a:prstGeom>
          <a:solidFill>
            <a:srgbClr val="D8DF2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100%</a:t>
            </a:r>
            <a:endParaRPr b="1" sz="180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387" name="Google Shape;1387;p41"/>
          <p:cNvSpPr/>
          <p:nvPr/>
        </p:nvSpPr>
        <p:spPr>
          <a:xfrm rot="-5400000">
            <a:off x="5082925" y="3678975"/>
            <a:ext cx="1068900" cy="339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65%</a:t>
            </a:r>
            <a:endParaRPr b="1" sz="1800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390" name="Google Shape;1390;p41"/>
          <p:cNvSpPr/>
          <p:nvPr/>
        </p:nvSpPr>
        <p:spPr>
          <a:xfrm rot="-5400000">
            <a:off x="6126525" y="3678975"/>
            <a:ext cx="1068900" cy="339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75%</a:t>
            </a:r>
            <a:endParaRPr b="1" sz="180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381" name="Google Shape;1381;p41"/>
          <p:cNvSpPr/>
          <p:nvPr/>
        </p:nvSpPr>
        <p:spPr>
          <a:xfrm rot="-5400000">
            <a:off x="1952375" y="3678975"/>
            <a:ext cx="1068900" cy="339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85%</a:t>
            </a:r>
            <a:endParaRPr b="1" sz="1800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395" name="Google Shape;1395;p41"/>
          <p:cNvSpPr txBox="1"/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Match Colors Infographics</a:t>
            </a:r>
            <a:endParaRPr sz="2400"/>
          </a:p>
        </p:txBody>
      </p:sp>
      <p:grpSp>
        <p:nvGrpSpPr>
          <p:cNvPr id="1396" name="Google Shape;1396;p41"/>
          <p:cNvGrpSpPr/>
          <p:nvPr/>
        </p:nvGrpSpPr>
        <p:grpSpPr>
          <a:xfrm>
            <a:off x="2117563" y="1128425"/>
            <a:ext cx="1588219" cy="973350"/>
            <a:chOff x="2117563" y="1128425"/>
            <a:chExt cx="1588219" cy="973350"/>
          </a:xfrm>
        </p:grpSpPr>
        <p:sp>
          <p:nvSpPr>
            <p:cNvPr id="1397" name="Google Shape;1397;p41"/>
            <p:cNvSpPr txBox="1"/>
            <p:nvPr/>
          </p:nvSpPr>
          <p:spPr>
            <a:xfrm>
              <a:off x="2117581" y="1128425"/>
              <a:ext cx="15882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Amber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383" name="Google Shape;1383;p41"/>
            <p:cNvSpPr txBox="1"/>
            <p:nvPr/>
          </p:nvSpPr>
          <p:spPr>
            <a:xfrm>
              <a:off x="2117563" y="1407275"/>
              <a:ext cx="1588200" cy="69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 and high temperatures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398" name="Google Shape;1398;p41"/>
          <p:cNvGrpSpPr/>
          <p:nvPr/>
        </p:nvGrpSpPr>
        <p:grpSpPr>
          <a:xfrm>
            <a:off x="457200" y="1128425"/>
            <a:ext cx="1588219" cy="973350"/>
            <a:chOff x="457200" y="1128425"/>
            <a:chExt cx="1588219" cy="973350"/>
          </a:xfrm>
        </p:grpSpPr>
        <p:sp>
          <p:nvSpPr>
            <p:cNvPr id="1399" name="Google Shape;1399;p41"/>
            <p:cNvSpPr txBox="1"/>
            <p:nvPr/>
          </p:nvSpPr>
          <p:spPr>
            <a:xfrm>
              <a:off x="457219" y="1128425"/>
              <a:ext cx="15882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Purple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380" name="Google Shape;1380;p41"/>
            <p:cNvSpPr txBox="1"/>
            <p:nvPr/>
          </p:nvSpPr>
          <p:spPr>
            <a:xfrm>
              <a:off x="457200" y="1407275"/>
              <a:ext cx="1588200" cy="69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Mercury is the smallest planet of them all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00" name="Google Shape;1400;p41"/>
          <p:cNvGrpSpPr/>
          <p:nvPr/>
        </p:nvGrpSpPr>
        <p:grpSpPr>
          <a:xfrm>
            <a:off x="3777900" y="1128425"/>
            <a:ext cx="1588219" cy="973350"/>
            <a:chOff x="3777900" y="1128425"/>
            <a:chExt cx="1588219" cy="973350"/>
          </a:xfrm>
        </p:grpSpPr>
        <p:sp>
          <p:nvSpPr>
            <p:cNvPr id="1401" name="Google Shape;1401;p41"/>
            <p:cNvSpPr txBox="1"/>
            <p:nvPr/>
          </p:nvSpPr>
          <p:spPr>
            <a:xfrm>
              <a:off x="3777919" y="1128425"/>
              <a:ext cx="15882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Magenta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392" name="Google Shape;1392;p41"/>
            <p:cNvSpPr txBox="1"/>
            <p:nvPr/>
          </p:nvSpPr>
          <p:spPr>
            <a:xfrm>
              <a:off x="3777900" y="1407275"/>
              <a:ext cx="1588200" cy="69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The </a:t>
              </a: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Earth is the third planet from the Sun and the one with life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02" name="Google Shape;1402;p41"/>
          <p:cNvGrpSpPr/>
          <p:nvPr/>
        </p:nvGrpSpPr>
        <p:grpSpPr>
          <a:xfrm>
            <a:off x="5438263" y="1128425"/>
            <a:ext cx="1588219" cy="973350"/>
            <a:chOff x="5438263" y="1128425"/>
            <a:chExt cx="1588219" cy="973350"/>
          </a:xfrm>
        </p:grpSpPr>
        <p:sp>
          <p:nvSpPr>
            <p:cNvPr id="1403" name="Google Shape;1403;p41"/>
            <p:cNvSpPr txBox="1"/>
            <p:nvPr/>
          </p:nvSpPr>
          <p:spPr>
            <a:xfrm>
              <a:off x="5438281" y="1128425"/>
              <a:ext cx="15882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Green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386" name="Google Shape;1386;p41"/>
            <p:cNvSpPr txBox="1"/>
            <p:nvPr/>
          </p:nvSpPr>
          <p:spPr>
            <a:xfrm>
              <a:off x="5438263" y="1407275"/>
              <a:ext cx="1588200" cy="69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Mars is a very cold place full of iron oxide dust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04" name="Google Shape;1404;p41"/>
          <p:cNvGrpSpPr/>
          <p:nvPr/>
        </p:nvGrpSpPr>
        <p:grpSpPr>
          <a:xfrm>
            <a:off x="7098600" y="1128425"/>
            <a:ext cx="1588219" cy="973350"/>
            <a:chOff x="7098600" y="1128425"/>
            <a:chExt cx="1588219" cy="973350"/>
          </a:xfrm>
        </p:grpSpPr>
        <p:sp>
          <p:nvSpPr>
            <p:cNvPr id="1405" name="Google Shape;1405;p41"/>
            <p:cNvSpPr txBox="1"/>
            <p:nvPr/>
          </p:nvSpPr>
          <p:spPr>
            <a:xfrm>
              <a:off x="7098619" y="1128425"/>
              <a:ext cx="15882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Blue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389" name="Google Shape;1389;p41"/>
            <p:cNvSpPr txBox="1"/>
            <p:nvPr/>
          </p:nvSpPr>
          <p:spPr>
            <a:xfrm>
              <a:off x="7098600" y="1407275"/>
              <a:ext cx="1588200" cy="69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It’s composed mostly of hydrogen and helium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406" name="Google Shape;1406;p41"/>
          <p:cNvSpPr txBox="1"/>
          <p:nvPr/>
        </p:nvSpPr>
        <p:spPr>
          <a:xfrm>
            <a:off x="1137450" y="4491000"/>
            <a:ext cx="6869100" cy="2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Follow the link in the graph to modify its data and then paste the new one here. </a:t>
            </a:r>
            <a:r>
              <a:rPr b="1"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For more info, </a:t>
            </a:r>
            <a:r>
              <a:rPr b="1" lang="en" sz="1000">
                <a:solidFill>
                  <a:schemeClr val="dk1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here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0" name="Shape 1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1" name="Google Shape;1411;p42"/>
          <p:cNvSpPr txBox="1"/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Match Colors Infographics</a:t>
            </a:r>
            <a:endParaRPr sz="2400"/>
          </a:p>
        </p:txBody>
      </p:sp>
      <p:grpSp>
        <p:nvGrpSpPr>
          <p:cNvPr id="1412" name="Google Shape;1412;p42"/>
          <p:cNvGrpSpPr/>
          <p:nvPr/>
        </p:nvGrpSpPr>
        <p:grpSpPr>
          <a:xfrm>
            <a:off x="6014673" y="1177583"/>
            <a:ext cx="1940702" cy="714594"/>
            <a:chOff x="6014673" y="1177583"/>
            <a:chExt cx="1940702" cy="714594"/>
          </a:xfrm>
        </p:grpSpPr>
        <p:sp>
          <p:nvSpPr>
            <p:cNvPr id="1413" name="Google Shape;1413;p42"/>
            <p:cNvSpPr txBox="1"/>
            <p:nvPr/>
          </p:nvSpPr>
          <p:spPr>
            <a:xfrm>
              <a:off x="6014675" y="1449977"/>
              <a:ext cx="1940700" cy="44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Mars is red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14" name="Google Shape;1414;p42"/>
            <p:cNvSpPr txBox="1"/>
            <p:nvPr/>
          </p:nvSpPr>
          <p:spPr>
            <a:xfrm>
              <a:off x="6014673" y="1177583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Combo 3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aphicFrame>
        <p:nvGraphicFramePr>
          <p:cNvPr id="1415" name="Google Shape;1415;p42"/>
          <p:cNvGraphicFramePr/>
          <p:nvPr/>
        </p:nvGraphicFramePr>
        <p:xfrm>
          <a:off x="952513" y="32674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{C89C9E16-F99B-450E-AFB6-F2AAE7EF1D3B}</a:tableStyleId>
              </a:tblPr>
              <a:tblGrid>
                <a:gridCol w="2413000"/>
                <a:gridCol w="2413000"/>
                <a:gridCol w="2413000"/>
              </a:tblGrid>
              <a:tr h="289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#d8df21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F2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#39b44a</a:t>
                      </a:r>
                      <a:endParaRPr sz="12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#1d65ae</a:t>
                      </a:r>
                      <a:endParaRPr sz="12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</a:tr>
              <a:tr h="289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#d3145a</a:t>
                      </a:r>
                      <a:endParaRPr sz="12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3145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#ec1c24</a:t>
                      </a:r>
                      <a:endParaRPr sz="12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#f6921e</a:t>
                      </a:r>
                      <a:endParaRPr sz="12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  <a:tr h="289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#f9be3d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BE3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#fbed21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#f05a24</a:t>
                      </a:r>
                      <a:endParaRPr sz="12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5A24"/>
                    </a:solidFill>
                  </a:tcPr>
                </a:tc>
              </a:tr>
              <a:tr h="289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#2e3191</a:t>
                      </a:r>
                      <a:endParaRPr sz="12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E319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#662d90</a:t>
                      </a:r>
                      <a:endParaRPr sz="12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#00a89c</a:t>
                      </a:r>
                      <a:endParaRPr sz="12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A89C"/>
                    </a:solidFill>
                  </a:tcPr>
                </a:tc>
              </a:tr>
            </a:tbl>
          </a:graphicData>
        </a:graphic>
      </p:graphicFrame>
      <p:grpSp>
        <p:nvGrpSpPr>
          <p:cNvPr id="1416" name="Google Shape;1416;p42"/>
          <p:cNvGrpSpPr/>
          <p:nvPr/>
        </p:nvGrpSpPr>
        <p:grpSpPr>
          <a:xfrm>
            <a:off x="1504538" y="2001619"/>
            <a:ext cx="1309139" cy="1156500"/>
            <a:chOff x="1504538" y="2001619"/>
            <a:chExt cx="1309139" cy="1156500"/>
          </a:xfrm>
        </p:grpSpPr>
        <p:sp>
          <p:nvSpPr>
            <p:cNvPr id="1417" name="Google Shape;1417;p42"/>
            <p:cNvSpPr/>
            <p:nvPr/>
          </p:nvSpPr>
          <p:spPr>
            <a:xfrm>
              <a:off x="1504538" y="2001619"/>
              <a:ext cx="654600" cy="1156500"/>
            </a:xfrm>
            <a:prstGeom prst="rect">
              <a:avLst/>
            </a:prstGeom>
            <a:solidFill>
              <a:srgbClr val="D8DF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8" name="Google Shape;1418;p42"/>
            <p:cNvSpPr/>
            <p:nvPr/>
          </p:nvSpPr>
          <p:spPr>
            <a:xfrm>
              <a:off x="2159078" y="2001619"/>
              <a:ext cx="654600" cy="1156500"/>
            </a:xfrm>
            <a:prstGeom prst="rect">
              <a:avLst/>
            </a:prstGeom>
            <a:solidFill>
              <a:srgbClr val="F9BE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9" name="Google Shape;1419;p42"/>
            <p:cNvSpPr/>
            <p:nvPr/>
          </p:nvSpPr>
          <p:spPr>
            <a:xfrm>
              <a:off x="1831762" y="2203241"/>
              <a:ext cx="327300" cy="753300"/>
            </a:xfrm>
            <a:prstGeom prst="rect">
              <a:avLst/>
            </a:prstGeom>
            <a:solidFill>
              <a:srgbClr val="D314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0" name="Google Shape;1420;p42"/>
            <p:cNvSpPr/>
            <p:nvPr/>
          </p:nvSpPr>
          <p:spPr>
            <a:xfrm>
              <a:off x="2159072" y="2203241"/>
              <a:ext cx="327300" cy="753300"/>
            </a:xfrm>
            <a:prstGeom prst="rect">
              <a:avLst/>
            </a:prstGeom>
            <a:solidFill>
              <a:srgbClr val="2E31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21" name="Google Shape;1421;p42"/>
          <p:cNvGrpSpPr/>
          <p:nvPr/>
        </p:nvGrpSpPr>
        <p:grpSpPr>
          <a:xfrm>
            <a:off x="3917460" y="2001550"/>
            <a:ext cx="1309188" cy="1156500"/>
            <a:chOff x="3917460" y="2001550"/>
            <a:chExt cx="1309188" cy="1156500"/>
          </a:xfrm>
        </p:grpSpPr>
        <p:sp>
          <p:nvSpPr>
            <p:cNvPr id="1422" name="Google Shape;1422;p42"/>
            <p:cNvSpPr/>
            <p:nvPr/>
          </p:nvSpPr>
          <p:spPr>
            <a:xfrm>
              <a:off x="3917460" y="2001550"/>
              <a:ext cx="654600" cy="1156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3" name="Google Shape;1423;p42"/>
            <p:cNvSpPr/>
            <p:nvPr/>
          </p:nvSpPr>
          <p:spPr>
            <a:xfrm>
              <a:off x="4572048" y="2001550"/>
              <a:ext cx="654600" cy="1156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4" name="Google Shape;1424;p42"/>
            <p:cNvSpPr/>
            <p:nvPr/>
          </p:nvSpPr>
          <p:spPr>
            <a:xfrm>
              <a:off x="4245009" y="2203176"/>
              <a:ext cx="327000" cy="7533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5" name="Google Shape;1425;p42"/>
            <p:cNvSpPr/>
            <p:nvPr/>
          </p:nvSpPr>
          <p:spPr>
            <a:xfrm>
              <a:off x="4572151" y="2203176"/>
              <a:ext cx="327000" cy="753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26" name="Google Shape;1426;p42"/>
          <p:cNvGrpSpPr/>
          <p:nvPr/>
        </p:nvGrpSpPr>
        <p:grpSpPr>
          <a:xfrm>
            <a:off x="6330575" y="2001550"/>
            <a:ext cx="1308871" cy="1156500"/>
            <a:chOff x="6330575" y="2001550"/>
            <a:chExt cx="1308871" cy="1156500"/>
          </a:xfrm>
        </p:grpSpPr>
        <p:sp>
          <p:nvSpPr>
            <p:cNvPr id="1427" name="Google Shape;1427;p42"/>
            <p:cNvSpPr/>
            <p:nvPr/>
          </p:nvSpPr>
          <p:spPr>
            <a:xfrm>
              <a:off x="6330575" y="2001550"/>
              <a:ext cx="654300" cy="1156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8" name="Google Shape;1428;p42"/>
            <p:cNvSpPr/>
            <p:nvPr/>
          </p:nvSpPr>
          <p:spPr>
            <a:xfrm>
              <a:off x="6985146" y="2001550"/>
              <a:ext cx="654300" cy="1156500"/>
            </a:xfrm>
            <a:prstGeom prst="rect">
              <a:avLst/>
            </a:prstGeom>
            <a:solidFill>
              <a:srgbClr val="F05A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9" name="Google Shape;1429;p42"/>
            <p:cNvSpPr/>
            <p:nvPr/>
          </p:nvSpPr>
          <p:spPr>
            <a:xfrm>
              <a:off x="6657713" y="2203241"/>
              <a:ext cx="327300" cy="753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0" name="Google Shape;1430;p42"/>
            <p:cNvSpPr/>
            <p:nvPr/>
          </p:nvSpPr>
          <p:spPr>
            <a:xfrm>
              <a:off x="6985024" y="2203241"/>
              <a:ext cx="327300" cy="753300"/>
            </a:xfrm>
            <a:prstGeom prst="rect">
              <a:avLst/>
            </a:prstGeom>
            <a:solidFill>
              <a:srgbClr val="00A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31" name="Google Shape;1431;p42"/>
          <p:cNvGrpSpPr/>
          <p:nvPr/>
        </p:nvGrpSpPr>
        <p:grpSpPr>
          <a:xfrm>
            <a:off x="3601648" y="1177583"/>
            <a:ext cx="1940702" cy="714594"/>
            <a:chOff x="3601648" y="1177583"/>
            <a:chExt cx="1940702" cy="714594"/>
          </a:xfrm>
        </p:grpSpPr>
        <p:sp>
          <p:nvSpPr>
            <p:cNvPr id="1432" name="Google Shape;1432;p42"/>
            <p:cNvSpPr txBox="1"/>
            <p:nvPr/>
          </p:nvSpPr>
          <p:spPr>
            <a:xfrm>
              <a:off x="3601648" y="1177583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Combo 2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33" name="Google Shape;1433;p42"/>
            <p:cNvSpPr txBox="1"/>
            <p:nvPr/>
          </p:nvSpPr>
          <p:spPr>
            <a:xfrm>
              <a:off x="3601650" y="1449977"/>
              <a:ext cx="1940700" cy="44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The Earth</a:t>
              </a: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 is blue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34" name="Google Shape;1434;p42"/>
          <p:cNvGrpSpPr/>
          <p:nvPr/>
        </p:nvGrpSpPr>
        <p:grpSpPr>
          <a:xfrm>
            <a:off x="1188623" y="1177583"/>
            <a:ext cx="1940702" cy="714594"/>
            <a:chOff x="1188623" y="1177583"/>
            <a:chExt cx="1940702" cy="714594"/>
          </a:xfrm>
        </p:grpSpPr>
        <p:sp>
          <p:nvSpPr>
            <p:cNvPr id="1435" name="Google Shape;1435;p42"/>
            <p:cNvSpPr txBox="1"/>
            <p:nvPr/>
          </p:nvSpPr>
          <p:spPr>
            <a:xfrm>
              <a:off x="1188623" y="1177583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Combo 1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36" name="Google Shape;1436;p42"/>
            <p:cNvSpPr txBox="1"/>
            <p:nvPr/>
          </p:nvSpPr>
          <p:spPr>
            <a:xfrm>
              <a:off x="1188625" y="1449977"/>
              <a:ext cx="1940700" cy="44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Mercury is the smallest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0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Google Shape;1441;p43"/>
          <p:cNvSpPr txBox="1"/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Match Colors Infographics</a:t>
            </a:r>
            <a:endParaRPr sz="2400"/>
          </a:p>
        </p:txBody>
      </p:sp>
      <p:grpSp>
        <p:nvGrpSpPr>
          <p:cNvPr id="1442" name="Google Shape;1442;p43"/>
          <p:cNvGrpSpPr/>
          <p:nvPr/>
        </p:nvGrpSpPr>
        <p:grpSpPr>
          <a:xfrm>
            <a:off x="457200" y="1964475"/>
            <a:ext cx="2341750" cy="1179601"/>
            <a:chOff x="457200" y="1964475"/>
            <a:chExt cx="2341750" cy="1179601"/>
          </a:xfrm>
        </p:grpSpPr>
        <p:grpSp>
          <p:nvGrpSpPr>
            <p:cNvPr id="1443" name="Google Shape;1443;p43"/>
            <p:cNvGrpSpPr/>
            <p:nvPr/>
          </p:nvGrpSpPr>
          <p:grpSpPr>
            <a:xfrm>
              <a:off x="659325" y="2408483"/>
              <a:ext cx="1940723" cy="735593"/>
              <a:chOff x="659325" y="2408483"/>
              <a:chExt cx="1940723" cy="735593"/>
            </a:xfrm>
          </p:grpSpPr>
          <p:sp>
            <p:nvSpPr>
              <p:cNvPr id="1444" name="Google Shape;1444;p43"/>
              <p:cNvSpPr txBox="1"/>
              <p:nvPr/>
            </p:nvSpPr>
            <p:spPr>
              <a:xfrm>
                <a:off x="659348" y="2408483"/>
                <a:ext cx="1940700" cy="34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b="1" lang="en" sz="1800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Mercury</a:t>
                </a:r>
                <a:endParaRPr b="1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1445" name="Google Shape;1445;p43"/>
              <p:cNvSpPr txBox="1"/>
              <p:nvPr/>
            </p:nvSpPr>
            <p:spPr>
              <a:xfrm>
                <a:off x="659325" y="2648176"/>
                <a:ext cx="1940700" cy="495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Mercury is the smallest planet of them all</a:t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1446" name="Google Shape;1446;p43"/>
            <p:cNvSpPr/>
            <p:nvPr/>
          </p:nvSpPr>
          <p:spPr>
            <a:xfrm>
              <a:off x="457200" y="1964475"/>
              <a:ext cx="1170900" cy="444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7" name="Google Shape;1447;p43"/>
            <p:cNvSpPr/>
            <p:nvPr/>
          </p:nvSpPr>
          <p:spPr>
            <a:xfrm>
              <a:off x="1628050" y="1964475"/>
              <a:ext cx="1170900" cy="444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48" name="Google Shape;1448;p43"/>
          <p:cNvSpPr txBox="1"/>
          <p:nvPr/>
        </p:nvSpPr>
        <p:spPr>
          <a:xfrm>
            <a:off x="3355375" y="1327275"/>
            <a:ext cx="2433300" cy="43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Complementary Colors</a:t>
            </a:r>
            <a:endParaRPr b="1" sz="2000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grpSp>
        <p:nvGrpSpPr>
          <p:cNvPr id="1449" name="Google Shape;1449;p43"/>
          <p:cNvGrpSpPr/>
          <p:nvPr/>
        </p:nvGrpSpPr>
        <p:grpSpPr>
          <a:xfrm>
            <a:off x="3401113" y="1964475"/>
            <a:ext cx="2341750" cy="1179601"/>
            <a:chOff x="3401113" y="1964475"/>
            <a:chExt cx="2341750" cy="1179601"/>
          </a:xfrm>
        </p:grpSpPr>
        <p:grpSp>
          <p:nvGrpSpPr>
            <p:cNvPr id="1450" name="Google Shape;1450;p43"/>
            <p:cNvGrpSpPr/>
            <p:nvPr/>
          </p:nvGrpSpPr>
          <p:grpSpPr>
            <a:xfrm>
              <a:off x="3600825" y="2408483"/>
              <a:ext cx="1940723" cy="735593"/>
              <a:chOff x="3600825" y="2408483"/>
              <a:chExt cx="1940723" cy="735593"/>
            </a:xfrm>
          </p:grpSpPr>
          <p:sp>
            <p:nvSpPr>
              <p:cNvPr id="1451" name="Google Shape;1451;p43"/>
              <p:cNvSpPr txBox="1"/>
              <p:nvPr/>
            </p:nvSpPr>
            <p:spPr>
              <a:xfrm>
                <a:off x="3600848" y="2408483"/>
                <a:ext cx="1940700" cy="34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800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Venus</a:t>
                </a:r>
                <a:endParaRPr b="1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1452" name="Google Shape;1452;p43"/>
              <p:cNvSpPr txBox="1"/>
              <p:nvPr/>
            </p:nvSpPr>
            <p:spPr>
              <a:xfrm>
                <a:off x="3600825" y="2648176"/>
                <a:ext cx="1940700" cy="495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Venus is the second planet from the Sun</a:t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1453" name="Google Shape;1453;p43"/>
            <p:cNvSpPr/>
            <p:nvPr/>
          </p:nvSpPr>
          <p:spPr>
            <a:xfrm>
              <a:off x="3401113" y="1964475"/>
              <a:ext cx="1170900" cy="444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4" name="Google Shape;1454;p43"/>
            <p:cNvSpPr/>
            <p:nvPr/>
          </p:nvSpPr>
          <p:spPr>
            <a:xfrm>
              <a:off x="4571963" y="1964475"/>
              <a:ext cx="1170900" cy="444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55" name="Google Shape;1455;p43"/>
          <p:cNvGrpSpPr/>
          <p:nvPr/>
        </p:nvGrpSpPr>
        <p:grpSpPr>
          <a:xfrm>
            <a:off x="6343413" y="1964475"/>
            <a:ext cx="2341750" cy="1179601"/>
            <a:chOff x="6343413" y="1964475"/>
            <a:chExt cx="2341750" cy="1179601"/>
          </a:xfrm>
        </p:grpSpPr>
        <p:grpSp>
          <p:nvGrpSpPr>
            <p:cNvPr id="1456" name="Google Shape;1456;p43"/>
            <p:cNvGrpSpPr/>
            <p:nvPr/>
          </p:nvGrpSpPr>
          <p:grpSpPr>
            <a:xfrm>
              <a:off x="6542350" y="2408483"/>
              <a:ext cx="1940723" cy="735593"/>
              <a:chOff x="6542350" y="2408483"/>
              <a:chExt cx="1940723" cy="735593"/>
            </a:xfrm>
          </p:grpSpPr>
          <p:sp>
            <p:nvSpPr>
              <p:cNvPr id="1457" name="Google Shape;1457;p43"/>
              <p:cNvSpPr txBox="1"/>
              <p:nvPr/>
            </p:nvSpPr>
            <p:spPr>
              <a:xfrm>
                <a:off x="6542373" y="2408483"/>
                <a:ext cx="1940700" cy="34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b="1" lang="en" sz="1800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Mars</a:t>
                </a:r>
                <a:endParaRPr b="1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1458" name="Google Shape;1458;p43"/>
              <p:cNvSpPr txBox="1"/>
              <p:nvPr/>
            </p:nvSpPr>
            <p:spPr>
              <a:xfrm>
                <a:off x="6542350" y="2648176"/>
                <a:ext cx="1940700" cy="495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Despite being red, Mars is actually a cold place</a:t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1459" name="Google Shape;1459;p43"/>
            <p:cNvSpPr/>
            <p:nvPr/>
          </p:nvSpPr>
          <p:spPr>
            <a:xfrm>
              <a:off x="6343413" y="1964475"/>
              <a:ext cx="1170900" cy="444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0" name="Google Shape;1460;p43"/>
            <p:cNvSpPr/>
            <p:nvPr/>
          </p:nvSpPr>
          <p:spPr>
            <a:xfrm>
              <a:off x="7514263" y="1964475"/>
              <a:ext cx="1170900" cy="444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61" name="Google Shape;1461;p43"/>
          <p:cNvGrpSpPr/>
          <p:nvPr/>
        </p:nvGrpSpPr>
        <p:grpSpPr>
          <a:xfrm>
            <a:off x="458038" y="3551013"/>
            <a:ext cx="2341750" cy="1179395"/>
            <a:chOff x="458038" y="3551013"/>
            <a:chExt cx="2341750" cy="1179395"/>
          </a:xfrm>
        </p:grpSpPr>
        <p:grpSp>
          <p:nvGrpSpPr>
            <p:cNvPr id="1462" name="Google Shape;1462;p43"/>
            <p:cNvGrpSpPr/>
            <p:nvPr/>
          </p:nvGrpSpPr>
          <p:grpSpPr>
            <a:xfrm>
              <a:off x="660175" y="3995033"/>
              <a:ext cx="1940723" cy="735374"/>
              <a:chOff x="660175" y="3995033"/>
              <a:chExt cx="1940723" cy="735374"/>
            </a:xfrm>
          </p:grpSpPr>
          <p:sp>
            <p:nvSpPr>
              <p:cNvPr id="1463" name="Google Shape;1463;p43"/>
              <p:cNvSpPr txBox="1"/>
              <p:nvPr/>
            </p:nvSpPr>
            <p:spPr>
              <a:xfrm>
                <a:off x="660198" y="3995033"/>
                <a:ext cx="1940700" cy="34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800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Saturn</a:t>
                </a:r>
                <a:endParaRPr b="1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1464" name="Google Shape;1464;p43"/>
              <p:cNvSpPr txBox="1"/>
              <p:nvPr/>
            </p:nvSpPr>
            <p:spPr>
              <a:xfrm>
                <a:off x="660175" y="4234508"/>
                <a:ext cx="1940700" cy="495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It’s composed mostly of hydrogen and helium</a:t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1465" name="Google Shape;1465;p43"/>
            <p:cNvSpPr/>
            <p:nvPr/>
          </p:nvSpPr>
          <p:spPr>
            <a:xfrm>
              <a:off x="458038" y="3551013"/>
              <a:ext cx="1170900" cy="444000"/>
            </a:xfrm>
            <a:prstGeom prst="rect">
              <a:avLst/>
            </a:prstGeom>
            <a:solidFill>
              <a:srgbClr val="F05A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6" name="Google Shape;1466;p43"/>
            <p:cNvSpPr/>
            <p:nvPr/>
          </p:nvSpPr>
          <p:spPr>
            <a:xfrm>
              <a:off x="1628888" y="3551013"/>
              <a:ext cx="1170900" cy="444000"/>
            </a:xfrm>
            <a:prstGeom prst="rect">
              <a:avLst/>
            </a:prstGeom>
            <a:solidFill>
              <a:srgbClr val="00A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67" name="Google Shape;1467;p43"/>
          <p:cNvGrpSpPr/>
          <p:nvPr/>
        </p:nvGrpSpPr>
        <p:grpSpPr>
          <a:xfrm>
            <a:off x="3401950" y="3551013"/>
            <a:ext cx="2341750" cy="1178387"/>
            <a:chOff x="3401950" y="3551013"/>
            <a:chExt cx="2341750" cy="1178387"/>
          </a:xfrm>
        </p:grpSpPr>
        <p:grpSp>
          <p:nvGrpSpPr>
            <p:cNvPr id="1468" name="Google Shape;1468;p43"/>
            <p:cNvGrpSpPr/>
            <p:nvPr/>
          </p:nvGrpSpPr>
          <p:grpSpPr>
            <a:xfrm>
              <a:off x="3601655" y="3995028"/>
              <a:ext cx="1940719" cy="734372"/>
              <a:chOff x="3601655" y="3995028"/>
              <a:chExt cx="1940719" cy="734372"/>
            </a:xfrm>
          </p:grpSpPr>
          <p:sp>
            <p:nvSpPr>
              <p:cNvPr id="1469" name="Google Shape;1469;p43"/>
              <p:cNvSpPr txBox="1"/>
              <p:nvPr/>
            </p:nvSpPr>
            <p:spPr>
              <a:xfrm>
                <a:off x="3601673" y="3995028"/>
                <a:ext cx="1940700" cy="34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b="1" lang="en" sz="1800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Earth</a:t>
                </a:r>
                <a:endParaRPr b="1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1470" name="Google Shape;1470;p43"/>
              <p:cNvSpPr txBox="1"/>
              <p:nvPr/>
            </p:nvSpPr>
            <p:spPr>
              <a:xfrm>
                <a:off x="3601655" y="4233500"/>
                <a:ext cx="1940700" cy="495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The Earth is the planet where we all live</a:t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1471" name="Google Shape;1471;p43"/>
            <p:cNvSpPr/>
            <p:nvPr/>
          </p:nvSpPr>
          <p:spPr>
            <a:xfrm>
              <a:off x="3401950" y="3551013"/>
              <a:ext cx="1170900" cy="444000"/>
            </a:xfrm>
            <a:prstGeom prst="rect">
              <a:avLst/>
            </a:prstGeom>
            <a:solidFill>
              <a:srgbClr val="D314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2" name="Google Shape;1472;p43"/>
            <p:cNvSpPr/>
            <p:nvPr/>
          </p:nvSpPr>
          <p:spPr>
            <a:xfrm>
              <a:off x="4572800" y="3551013"/>
              <a:ext cx="1170900" cy="444000"/>
            </a:xfrm>
            <a:prstGeom prst="rect">
              <a:avLst/>
            </a:prstGeom>
            <a:solidFill>
              <a:srgbClr val="D8DF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73" name="Google Shape;1473;p43"/>
          <p:cNvGrpSpPr/>
          <p:nvPr/>
        </p:nvGrpSpPr>
        <p:grpSpPr>
          <a:xfrm>
            <a:off x="6344250" y="3551013"/>
            <a:ext cx="2341750" cy="1178387"/>
            <a:chOff x="6344250" y="3551013"/>
            <a:chExt cx="2341750" cy="1178387"/>
          </a:xfrm>
        </p:grpSpPr>
        <p:grpSp>
          <p:nvGrpSpPr>
            <p:cNvPr id="1474" name="Google Shape;1474;p43"/>
            <p:cNvGrpSpPr/>
            <p:nvPr/>
          </p:nvGrpSpPr>
          <p:grpSpPr>
            <a:xfrm>
              <a:off x="6543147" y="3995028"/>
              <a:ext cx="1940714" cy="734372"/>
              <a:chOff x="6543147" y="3995028"/>
              <a:chExt cx="1940714" cy="734372"/>
            </a:xfrm>
          </p:grpSpPr>
          <p:sp>
            <p:nvSpPr>
              <p:cNvPr id="1475" name="Google Shape;1475;p43"/>
              <p:cNvSpPr txBox="1"/>
              <p:nvPr/>
            </p:nvSpPr>
            <p:spPr>
              <a:xfrm>
                <a:off x="6543161" y="3995028"/>
                <a:ext cx="1940700" cy="34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800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Jupiter</a:t>
                </a:r>
                <a:endParaRPr b="1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1476" name="Google Shape;1476;p43"/>
              <p:cNvSpPr txBox="1"/>
              <p:nvPr/>
            </p:nvSpPr>
            <p:spPr>
              <a:xfrm>
                <a:off x="6543147" y="4233500"/>
                <a:ext cx="1940700" cy="495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Jupiter is the biggest planet of them all</a:t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1477" name="Google Shape;1477;p43"/>
            <p:cNvSpPr/>
            <p:nvPr/>
          </p:nvSpPr>
          <p:spPr>
            <a:xfrm>
              <a:off x="6344250" y="3551013"/>
              <a:ext cx="1170900" cy="444000"/>
            </a:xfrm>
            <a:prstGeom prst="rect">
              <a:avLst/>
            </a:prstGeom>
            <a:solidFill>
              <a:srgbClr val="2E31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8" name="Google Shape;1478;p43"/>
            <p:cNvSpPr/>
            <p:nvPr/>
          </p:nvSpPr>
          <p:spPr>
            <a:xfrm>
              <a:off x="7515100" y="3551013"/>
              <a:ext cx="1170900" cy="444000"/>
            </a:xfrm>
            <a:prstGeom prst="rect">
              <a:avLst/>
            </a:prstGeom>
            <a:solidFill>
              <a:srgbClr val="F9BE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2" name="Shape 1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3" name="Google Shape;1483;p44"/>
          <p:cNvSpPr txBox="1"/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Match Colors Infographics</a:t>
            </a:r>
            <a:endParaRPr sz="2400"/>
          </a:p>
        </p:txBody>
      </p:sp>
      <p:grpSp>
        <p:nvGrpSpPr>
          <p:cNvPr id="1484" name="Google Shape;1484;p44"/>
          <p:cNvGrpSpPr/>
          <p:nvPr/>
        </p:nvGrpSpPr>
        <p:grpSpPr>
          <a:xfrm>
            <a:off x="4572000" y="2054558"/>
            <a:ext cx="1940723" cy="747743"/>
            <a:chOff x="4572000" y="2054558"/>
            <a:chExt cx="1940723" cy="747743"/>
          </a:xfrm>
        </p:grpSpPr>
        <p:sp>
          <p:nvSpPr>
            <p:cNvPr id="1485" name="Google Shape;1485;p44"/>
            <p:cNvSpPr txBox="1"/>
            <p:nvPr/>
          </p:nvSpPr>
          <p:spPr>
            <a:xfrm>
              <a:off x="4572023" y="2054558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Tetradic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86" name="Google Shape;1486;p44"/>
            <p:cNvSpPr txBox="1"/>
            <p:nvPr/>
          </p:nvSpPr>
          <p:spPr>
            <a:xfrm>
              <a:off x="4572000" y="2333402"/>
              <a:ext cx="1940700" cy="46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is the second planet from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87" name="Google Shape;1487;p44"/>
          <p:cNvGrpSpPr/>
          <p:nvPr/>
        </p:nvGrpSpPr>
        <p:grpSpPr>
          <a:xfrm>
            <a:off x="288390" y="840160"/>
            <a:ext cx="4123701" cy="4123703"/>
            <a:chOff x="288390" y="840160"/>
            <a:chExt cx="4123701" cy="4123703"/>
          </a:xfrm>
        </p:grpSpPr>
        <p:grpSp>
          <p:nvGrpSpPr>
            <p:cNvPr id="1488" name="Google Shape;1488;p44"/>
            <p:cNvGrpSpPr/>
            <p:nvPr/>
          </p:nvGrpSpPr>
          <p:grpSpPr>
            <a:xfrm rot="900002">
              <a:off x="666747" y="1218517"/>
              <a:ext cx="3366986" cy="3366989"/>
              <a:chOff x="3922731" y="1160691"/>
              <a:chExt cx="1298721" cy="1298723"/>
            </a:xfrm>
          </p:grpSpPr>
          <p:sp>
            <p:nvSpPr>
              <p:cNvPr id="1489" name="Google Shape;1489;p44"/>
              <p:cNvSpPr/>
              <p:nvPr/>
            </p:nvSpPr>
            <p:spPr>
              <a:xfrm>
                <a:off x="4571450" y="2137848"/>
                <a:ext cx="325351" cy="321565"/>
              </a:xfrm>
              <a:custGeom>
                <a:rect b="b" l="l" r="r" t="t"/>
                <a:pathLst>
                  <a:path extrusionOk="0" h="12146" w="12289">
                    <a:moveTo>
                      <a:pt x="7192" y="1"/>
                    </a:moveTo>
                    <a:lnTo>
                      <a:pt x="6787" y="227"/>
                    </a:lnTo>
                    <a:lnTo>
                      <a:pt x="5966" y="632"/>
                    </a:lnTo>
                    <a:lnTo>
                      <a:pt x="5120" y="989"/>
                    </a:lnTo>
                    <a:lnTo>
                      <a:pt x="4239" y="1287"/>
                    </a:lnTo>
                    <a:lnTo>
                      <a:pt x="3334" y="1537"/>
                    </a:lnTo>
                    <a:lnTo>
                      <a:pt x="2417" y="1715"/>
                    </a:lnTo>
                    <a:lnTo>
                      <a:pt x="1477" y="1846"/>
                    </a:lnTo>
                    <a:lnTo>
                      <a:pt x="512" y="1918"/>
                    </a:lnTo>
                    <a:lnTo>
                      <a:pt x="0" y="1918"/>
                    </a:lnTo>
                    <a:lnTo>
                      <a:pt x="0" y="12146"/>
                    </a:lnTo>
                    <a:lnTo>
                      <a:pt x="24" y="12146"/>
                    </a:lnTo>
                    <a:lnTo>
                      <a:pt x="858" y="12134"/>
                    </a:lnTo>
                    <a:lnTo>
                      <a:pt x="2513" y="12027"/>
                    </a:lnTo>
                    <a:lnTo>
                      <a:pt x="4132" y="11812"/>
                    </a:lnTo>
                    <a:lnTo>
                      <a:pt x="5704" y="11491"/>
                    </a:lnTo>
                    <a:lnTo>
                      <a:pt x="7251" y="11062"/>
                    </a:lnTo>
                    <a:lnTo>
                      <a:pt x="8752" y="10550"/>
                    </a:lnTo>
                    <a:lnTo>
                      <a:pt x="10204" y="9943"/>
                    </a:lnTo>
                    <a:lnTo>
                      <a:pt x="11609" y="9241"/>
                    </a:lnTo>
                    <a:lnTo>
                      <a:pt x="12288" y="8848"/>
                    </a:lnTo>
                    <a:lnTo>
                      <a:pt x="7192" y="1"/>
                    </a:lnTo>
                    <a:close/>
                  </a:path>
                </a:pathLst>
              </a:custGeom>
              <a:solidFill>
                <a:srgbClr val="662D90"/>
              </a:solidFill>
              <a:ln cap="flat" cmpd="sng" w="9525">
                <a:solidFill>
                  <a:srgbClr val="662D9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0" name="Google Shape;1490;p44"/>
              <p:cNvSpPr/>
              <p:nvPr/>
            </p:nvSpPr>
            <p:spPr>
              <a:xfrm>
                <a:off x="4900840" y="1809094"/>
                <a:ext cx="320612" cy="324716"/>
              </a:xfrm>
              <a:custGeom>
                <a:rect b="b" l="l" r="r" t="t"/>
                <a:pathLst>
                  <a:path extrusionOk="0" h="12265" w="12110">
                    <a:moveTo>
                      <a:pt x="1894" y="0"/>
                    </a:moveTo>
                    <a:lnTo>
                      <a:pt x="1894" y="36"/>
                    </a:lnTo>
                    <a:lnTo>
                      <a:pt x="1882" y="512"/>
                    </a:lnTo>
                    <a:lnTo>
                      <a:pt x="1823" y="1477"/>
                    </a:lnTo>
                    <a:lnTo>
                      <a:pt x="1692" y="2417"/>
                    </a:lnTo>
                    <a:lnTo>
                      <a:pt x="1513" y="3334"/>
                    </a:lnTo>
                    <a:lnTo>
                      <a:pt x="1275" y="4227"/>
                    </a:lnTo>
                    <a:lnTo>
                      <a:pt x="977" y="5096"/>
                    </a:lnTo>
                    <a:lnTo>
                      <a:pt x="620" y="5954"/>
                    </a:lnTo>
                    <a:lnTo>
                      <a:pt x="215" y="6763"/>
                    </a:lnTo>
                    <a:lnTo>
                      <a:pt x="1" y="7168"/>
                    </a:lnTo>
                    <a:lnTo>
                      <a:pt x="8859" y="12264"/>
                    </a:lnTo>
                    <a:lnTo>
                      <a:pt x="9240" y="11585"/>
                    </a:lnTo>
                    <a:lnTo>
                      <a:pt x="9931" y="10180"/>
                    </a:lnTo>
                    <a:lnTo>
                      <a:pt x="10538" y="8728"/>
                    </a:lnTo>
                    <a:lnTo>
                      <a:pt x="11050" y="7239"/>
                    </a:lnTo>
                    <a:lnTo>
                      <a:pt x="11467" y="5692"/>
                    </a:lnTo>
                    <a:lnTo>
                      <a:pt x="11777" y="4120"/>
                    </a:lnTo>
                    <a:lnTo>
                      <a:pt x="11991" y="2513"/>
                    </a:lnTo>
                    <a:lnTo>
                      <a:pt x="12098" y="869"/>
                    </a:lnTo>
                    <a:lnTo>
                      <a:pt x="12110" y="36"/>
                    </a:lnTo>
                    <a:lnTo>
                      <a:pt x="12110" y="0"/>
                    </a:lnTo>
                    <a:close/>
                  </a:path>
                </a:pathLst>
              </a:custGeom>
              <a:solidFill>
                <a:srgbClr val="1D65AE"/>
              </a:solidFill>
              <a:ln cap="flat" cmpd="sng" w="9525">
                <a:solidFill>
                  <a:srgbClr val="1D65A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1" name="Google Shape;1491;p44"/>
              <p:cNvSpPr/>
              <p:nvPr/>
            </p:nvSpPr>
            <p:spPr>
              <a:xfrm>
                <a:off x="4761825" y="1999151"/>
                <a:ext cx="372953" cy="373589"/>
              </a:xfrm>
              <a:custGeom>
                <a:rect b="b" l="l" r="r" t="t"/>
                <a:pathLst>
                  <a:path extrusionOk="0" h="14111" w="14087">
                    <a:moveTo>
                      <a:pt x="5240" y="1"/>
                    </a:moveTo>
                    <a:lnTo>
                      <a:pt x="4990" y="406"/>
                    </a:lnTo>
                    <a:lnTo>
                      <a:pt x="4478" y="1180"/>
                    </a:lnTo>
                    <a:lnTo>
                      <a:pt x="3906" y="1930"/>
                    </a:lnTo>
                    <a:lnTo>
                      <a:pt x="3287" y="2632"/>
                    </a:lnTo>
                    <a:lnTo>
                      <a:pt x="2620" y="3299"/>
                    </a:lnTo>
                    <a:lnTo>
                      <a:pt x="1918" y="3906"/>
                    </a:lnTo>
                    <a:lnTo>
                      <a:pt x="1180" y="4490"/>
                    </a:lnTo>
                    <a:lnTo>
                      <a:pt x="394" y="5014"/>
                    </a:lnTo>
                    <a:lnTo>
                      <a:pt x="1" y="5252"/>
                    </a:lnTo>
                    <a:lnTo>
                      <a:pt x="5097" y="14110"/>
                    </a:lnTo>
                    <a:lnTo>
                      <a:pt x="5800" y="13694"/>
                    </a:lnTo>
                    <a:lnTo>
                      <a:pt x="7133" y="12801"/>
                    </a:lnTo>
                    <a:lnTo>
                      <a:pt x="8407" y="11824"/>
                    </a:lnTo>
                    <a:lnTo>
                      <a:pt x="9622" y="10753"/>
                    </a:lnTo>
                    <a:lnTo>
                      <a:pt x="10753" y="9622"/>
                    </a:lnTo>
                    <a:lnTo>
                      <a:pt x="11812" y="8419"/>
                    </a:lnTo>
                    <a:lnTo>
                      <a:pt x="12789" y="7133"/>
                    </a:lnTo>
                    <a:lnTo>
                      <a:pt x="13682" y="5800"/>
                    </a:lnTo>
                    <a:lnTo>
                      <a:pt x="14087" y="5109"/>
                    </a:lnTo>
                    <a:lnTo>
                      <a:pt x="5240" y="1"/>
                    </a:lnTo>
                    <a:close/>
                  </a:path>
                </a:pathLst>
              </a:custGeom>
              <a:solidFill>
                <a:srgbClr val="2E3191"/>
              </a:solidFill>
              <a:ln cap="flat" cmpd="sng" w="9525">
                <a:solidFill>
                  <a:srgbClr val="2E319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2" name="Google Shape;1492;p44"/>
              <p:cNvSpPr/>
              <p:nvPr/>
            </p:nvSpPr>
            <p:spPr>
              <a:xfrm>
                <a:off x="3922731" y="1809094"/>
                <a:ext cx="320930" cy="324398"/>
              </a:xfrm>
              <a:custGeom>
                <a:rect b="b" l="l" r="r" t="t"/>
                <a:pathLst>
                  <a:path extrusionOk="0" h="12253" w="12122">
                    <a:moveTo>
                      <a:pt x="0" y="0"/>
                    </a:moveTo>
                    <a:lnTo>
                      <a:pt x="0" y="36"/>
                    </a:lnTo>
                    <a:lnTo>
                      <a:pt x="12" y="869"/>
                    </a:lnTo>
                    <a:lnTo>
                      <a:pt x="119" y="2501"/>
                    </a:lnTo>
                    <a:lnTo>
                      <a:pt x="334" y="4120"/>
                    </a:lnTo>
                    <a:lnTo>
                      <a:pt x="655" y="5692"/>
                    </a:lnTo>
                    <a:lnTo>
                      <a:pt x="1072" y="7228"/>
                    </a:lnTo>
                    <a:lnTo>
                      <a:pt x="1584" y="8716"/>
                    </a:lnTo>
                    <a:lnTo>
                      <a:pt x="2191" y="10169"/>
                    </a:lnTo>
                    <a:lnTo>
                      <a:pt x="2882" y="11574"/>
                    </a:lnTo>
                    <a:lnTo>
                      <a:pt x="3263" y="12252"/>
                    </a:lnTo>
                    <a:lnTo>
                      <a:pt x="12121" y="7144"/>
                    </a:lnTo>
                    <a:lnTo>
                      <a:pt x="11895" y="6751"/>
                    </a:lnTo>
                    <a:lnTo>
                      <a:pt x="11490" y="5930"/>
                    </a:lnTo>
                    <a:lnTo>
                      <a:pt x="11145" y="5084"/>
                    </a:lnTo>
                    <a:lnTo>
                      <a:pt x="10847" y="4215"/>
                    </a:lnTo>
                    <a:lnTo>
                      <a:pt x="10609" y="3322"/>
                    </a:lnTo>
                    <a:lnTo>
                      <a:pt x="10419" y="2405"/>
                    </a:lnTo>
                    <a:lnTo>
                      <a:pt x="10300" y="1477"/>
                    </a:lnTo>
                    <a:lnTo>
                      <a:pt x="10228" y="512"/>
                    </a:lnTo>
                    <a:lnTo>
                      <a:pt x="10228" y="36"/>
                    </a:lnTo>
                    <a:lnTo>
                      <a:pt x="10228" y="0"/>
                    </a:lnTo>
                    <a:close/>
                  </a:path>
                </a:pathLst>
              </a:custGeom>
              <a:solidFill>
                <a:srgbClr val="F05A24"/>
              </a:solidFill>
              <a:ln cap="flat" cmpd="sng" w="9525">
                <a:solidFill>
                  <a:srgbClr val="F05A2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3" name="Google Shape;1493;p44"/>
              <p:cNvSpPr/>
              <p:nvPr/>
            </p:nvSpPr>
            <p:spPr>
              <a:xfrm>
                <a:off x="4246773" y="2137557"/>
                <a:ext cx="324716" cy="321857"/>
              </a:xfrm>
              <a:custGeom>
                <a:rect b="b" l="l" r="r" t="t"/>
                <a:pathLst>
                  <a:path extrusionOk="0" h="12157" w="12265">
                    <a:moveTo>
                      <a:pt x="5108" y="0"/>
                    </a:moveTo>
                    <a:lnTo>
                      <a:pt x="0" y="8847"/>
                    </a:lnTo>
                    <a:lnTo>
                      <a:pt x="679" y="9240"/>
                    </a:lnTo>
                    <a:lnTo>
                      <a:pt x="2084" y="9942"/>
                    </a:lnTo>
                    <a:lnTo>
                      <a:pt x="3537" y="10549"/>
                    </a:lnTo>
                    <a:lnTo>
                      <a:pt x="5037" y="11061"/>
                    </a:lnTo>
                    <a:lnTo>
                      <a:pt x="6585" y="11490"/>
                    </a:lnTo>
                    <a:lnTo>
                      <a:pt x="8156" y="11811"/>
                    </a:lnTo>
                    <a:lnTo>
                      <a:pt x="9776" y="12026"/>
                    </a:lnTo>
                    <a:lnTo>
                      <a:pt x="11431" y="12145"/>
                    </a:lnTo>
                    <a:lnTo>
                      <a:pt x="12264" y="12157"/>
                    </a:lnTo>
                    <a:lnTo>
                      <a:pt x="12264" y="1929"/>
                    </a:lnTo>
                    <a:lnTo>
                      <a:pt x="11776" y="1929"/>
                    </a:lnTo>
                    <a:lnTo>
                      <a:pt x="10812" y="1857"/>
                    </a:lnTo>
                    <a:lnTo>
                      <a:pt x="9871" y="1726"/>
                    </a:lnTo>
                    <a:lnTo>
                      <a:pt x="8954" y="1548"/>
                    </a:lnTo>
                    <a:lnTo>
                      <a:pt x="8049" y="1298"/>
                    </a:lnTo>
                    <a:lnTo>
                      <a:pt x="7168" y="988"/>
                    </a:lnTo>
                    <a:lnTo>
                      <a:pt x="6323" y="631"/>
                    </a:lnTo>
                    <a:lnTo>
                      <a:pt x="5501" y="226"/>
                    </a:lnTo>
                    <a:lnTo>
                      <a:pt x="5108" y="0"/>
                    </a:lnTo>
                    <a:close/>
                  </a:path>
                </a:pathLst>
              </a:custGeom>
              <a:solidFill>
                <a:srgbClr val="D3145A"/>
              </a:solidFill>
              <a:ln cap="flat" cmpd="sng" w="9525">
                <a:solidFill>
                  <a:srgbClr val="D3145A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4" name="Google Shape;1494;p44"/>
              <p:cNvSpPr/>
              <p:nvPr/>
            </p:nvSpPr>
            <p:spPr>
              <a:xfrm>
                <a:off x="4009089" y="1998224"/>
                <a:ext cx="372953" cy="373562"/>
              </a:xfrm>
              <a:custGeom>
                <a:rect b="b" l="l" r="r" t="t"/>
                <a:pathLst>
                  <a:path extrusionOk="0" h="14110" w="14087">
                    <a:moveTo>
                      <a:pt x="8859" y="0"/>
                    </a:moveTo>
                    <a:lnTo>
                      <a:pt x="1" y="5108"/>
                    </a:lnTo>
                    <a:lnTo>
                      <a:pt x="405" y="5799"/>
                    </a:lnTo>
                    <a:lnTo>
                      <a:pt x="1298" y="7144"/>
                    </a:lnTo>
                    <a:lnTo>
                      <a:pt x="2275" y="8418"/>
                    </a:lnTo>
                    <a:lnTo>
                      <a:pt x="3335" y="9633"/>
                    </a:lnTo>
                    <a:lnTo>
                      <a:pt x="4466" y="10764"/>
                    </a:lnTo>
                    <a:lnTo>
                      <a:pt x="5668" y="11824"/>
                    </a:lnTo>
                    <a:lnTo>
                      <a:pt x="6942" y="12800"/>
                    </a:lnTo>
                    <a:lnTo>
                      <a:pt x="8288" y="13705"/>
                    </a:lnTo>
                    <a:lnTo>
                      <a:pt x="8978" y="14110"/>
                    </a:lnTo>
                    <a:lnTo>
                      <a:pt x="14086" y="5263"/>
                    </a:lnTo>
                    <a:lnTo>
                      <a:pt x="13681" y="5013"/>
                    </a:lnTo>
                    <a:lnTo>
                      <a:pt x="12896" y="4489"/>
                    </a:lnTo>
                    <a:lnTo>
                      <a:pt x="12157" y="3918"/>
                    </a:lnTo>
                    <a:lnTo>
                      <a:pt x="11455" y="3298"/>
                    </a:lnTo>
                    <a:lnTo>
                      <a:pt x="10800" y="2632"/>
                    </a:lnTo>
                    <a:lnTo>
                      <a:pt x="10181" y="1929"/>
                    </a:lnTo>
                    <a:lnTo>
                      <a:pt x="9609" y="1191"/>
                    </a:lnTo>
                    <a:lnTo>
                      <a:pt x="9097" y="405"/>
                    </a:lnTo>
                    <a:lnTo>
                      <a:pt x="8859" y="0"/>
                    </a:lnTo>
                    <a:close/>
                  </a:path>
                </a:pathLst>
              </a:custGeom>
              <a:solidFill>
                <a:srgbClr val="EC1C24"/>
              </a:solidFill>
              <a:ln cap="flat" cmpd="sng" w="9525">
                <a:solidFill>
                  <a:srgbClr val="EC1C2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5" name="Google Shape;1495;p44"/>
              <p:cNvSpPr/>
              <p:nvPr/>
            </p:nvSpPr>
            <p:spPr>
              <a:xfrm>
                <a:off x="4899596" y="1484416"/>
                <a:ext cx="321857" cy="324716"/>
              </a:xfrm>
              <a:custGeom>
                <a:rect b="b" l="l" r="r" t="t"/>
                <a:pathLst>
                  <a:path extrusionOk="0" h="12265" w="12157">
                    <a:moveTo>
                      <a:pt x="8859" y="0"/>
                    </a:moveTo>
                    <a:lnTo>
                      <a:pt x="0" y="5108"/>
                    </a:lnTo>
                    <a:lnTo>
                      <a:pt x="226" y="5501"/>
                    </a:lnTo>
                    <a:lnTo>
                      <a:pt x="631" y="6323"/>
                    </a:lnTo>
                    <a:lnTo>
                      <a:pt x="988" y="7168"/>
                    </a:lnTo>
                    <a:lnTo>
                      <a:pt x="1298" y="8049"/>
                    </a:lnTo>
                    <a:lnTo>
                      <a:pt x="1548" y="8954"/>
                    </a:lnTo>
                    <a:lnTo>
                      <a:pt x="1739" y="9871"/>
                    </a:lnTo>
                    <a:lnTo>
                      <a:pt x="1870" y="10823"/>
                    </a:lnTo>
                    <a:lnTo>
                      <a:pt x="1929" y="11776"/>
                    </a:lnTo>
                    <a:lnTo>
                      <a:pt x="1941" y="12264"/>
                    </a:lnTo>
                    <a:lnTo>
                      <a:pt x="12157" y="12264"/>
                    </a:lnTo>
                    <a:lnTo>
                      <a:pt x="12145" y="11431"/>
                    </a:lnTo>
                    <a:lnTo>
                      <a:pt x="12038" y="9788"/>
                    </a:lnTo>
                    <a:lnTo>
                      <a:pt x="11824" y="8168"/>
                    </a:lnTo>
                    <a:lnTo>
                      <a:pt x="11502" y="6585"/>
                    </a:lnTo>
                    <a:lnTo>
                      <a:pt x="11073" y="5049"/>
                    </a:lnTo>
                    <a:lnTo>
                      <a:pt x="10561" y="3537"/>
                    </a:lnTo>
                    <a:lnTo>
                      <a:pt x="9942" y="2084"/>
                    </a:lnTo>
                    <a:lnTo>
                      <a:pt x="9240" y="679"/>
                    </a:lnTo>
                    <a:lnTo>
                      <a:pt x="8859" y="0"/>
                    </a:lnTo>
                    <a:close/>
                  </a:path>
                </a:pathLst>
              </a:custGeom>
              <a:solidFill>
                <a:srgbClr val="00A89C"/>
              </a:solidFill>
              <a:ln cap="flat" cmpd="sng" w="9525">
                <a:solidFill>
                  <a:srgbClr val="00A89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6" name="Google Shape;1496;p44"/>
              <p:cNvSpPr/>
              <p:nvPr/>
            </p:nvSpPr>
            <p:spPr>
              <a:xfrm>
                <a:off x="4571450" y="1160691"/>
                <a:ext cx="324398" cy="320612"/>
              </a:xfrm>
              <a:custGeom>
                <a:rect b="b" l="l" r="r" t="t"/>
                <a:pathLst>
                  <a:path extrusionOk="0" h="12110" w="12253">
                    <a:moveTo>
                      <a:pt x="0" y="0"/>
                    </a:moveTo>
                    <a:lnTo>
                      <a:pt x="0" y="10228"/>
                    </a:lnTo>
                    <a:lnTo>
                      <a:pt x="512" y="10228"/>
                    </a:lnTo>
                    <a:lnTo>
                      <a:pt x="1465" y="10287"/>
                    </a:lnTo>
                    <a:lnTo>
                      <a:pt x="2405" y="10418"/>
                    </a:lnTo>
                    <a:lnTo>
                      <a:pt x="3322" y="10597"/>
                    </a:lnTo>
                    <a:lnTo>
                      <a:pt x="4215" y="10835"/>
                    </a:lnTo>
                    <a:lnTo>
                      <a:pt x="5084" y="11133"/>
                    </a:lnTo>
                    <a:lnTo>
                      <a:pt x="5930" y="11490"/>
                    </a:lnTo>
                    <a:lnTo>
                      <a:pt x="6739" y="11895"/>
                    </a:lnTo>
                    <a:lnTo>
                      <a:pt x="7144" y="12109"/>
                    </a:lnTo>
                    <a:lnTo>
                      <a:pt x="12252" y="3262"/>
                    </a:lnTo>
                    <a:lnTo>
                      <a:pt x="11562" y="2870"/>
                    </a:lnTo>
                    <a:lnTo>
                      <a:pt x="10169" y="2179"/>
                    </a:lnTo>
                    <a:lnTo>
                      <a:pt x="8716" y="1584"/>
                    </a:lnTo>
                    <a:lnTo>
                      <a:pt x="7216" y="1072"/>
                    </a:lnTo>
                    <a:lnTo>
                      <a:pt x="5680" y="655"/>
                    </a:lnTo>
                    <a:lnTo>
                      <a:pt x="4108" y="333"/>
                    </a:lnTo>
                    <a:lnTo>
                      <a:pt x="2501" y="119"/>
                    </a:lnTo>
                    <a:lnTo>
                      <a:pt x="858" y="1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D8DF21"/>
              </a:solidFill>
              <a:ln cap="flat" cmpd="sng" w="9525">
                <a:solidFill>
                  <a:srgbClr val="D8DF2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7" name="Google Shape;1497;p44"/>
              <p:cNvSpPr/>
              <p:nvPr/>
            </p:nvSpPr>
            <p:spPr>
              <a:xfrm>
                <a:off x="4760898" y="1247367"/>
                <a:ext cx="373245" cy="372318"/>
              </a:xfrm>
              <a:custGeom>
                <a:rect b="b" l="l" r="r" t="t"/>
                <a:pathLst>
                  <a:path extrusionOk="0" h="14063" w="14098">
                    <a:moveTo>
                      <a:pt x="5108" y="0"/>
                    </a:moveTo>
                    <a:lnTo>
                      <a:pt x="0" y="8859"/>
                    </a:lnTo>
                    <a:lnTo>
                      <a:pt x="405" y="9085"/>
                    </a:lnTo>
                    <a:lnTo>
                      <a:pt x="1179" y="9609"/>
                    </a:lnTo>
                    <a:lnTo>
                      <a:pt x="1917" y="10169"/>
                    </a:lnTo>
                    <a:lnTo>
                      <a:pt x="2620" y="10776"/>
                    </a:lnTo>
                    <a:lnTo>
                      <a:pt x="3286" y="11443"/>
                    </a:lnTo>
                    <a:lnTo>
                      <a:pt x="3906" y="12133"/>
                    </a:lnTo>
                    <a:lnTo>
                      <a:pt x="4477" y="12883"/>
                    </a:lnTo>
                    <a:lnTo>
                      <a:pt x="5001" y="13657"/>
                    </a:lnTo>
                    <a:lnTo>
                      <a:pt x="5239" y="14062"/>
                    </a:lnTo>
                    <a:lnTo>
                      <a:pt x="14098" y="8954"/>
                    </a:lnTo>
                    <a:lnTo>
                      <a:pt x="13681" y="8264"/>
                    </a:lnTo>
                    <a:lnTo>
                      <a:pt x="12788" y="6930"/>
                    </a:lnTo>
                    <a:lnTo>
                      <a:pt x="11812" y="5656"/>
                    </a:lnTo>
                    <a:lnTo>
                      <a:pt x="10752" y="4454"/>
                    </a:lnTo>
                    <a:lnTo>
                      <a:pt x="9609" y="3322"/>
                    </a:lnTo>
                    <a:lnTo>
                      <a:pt x="8406" y="2275"/>
                    </a:lnTo>
                    <a:lnTo>
                      <a:pt x="7132" y="1298"/>
                    </a:lnTo>
                    <a:lnTo>
                      <a:pt x="5799" y="405"/>
                    </a:lnTo>
                    <a:lnTo>
                      <a:pt x="5108" y="0"/>
                    </a:lnTo>
                    <a:close/>
                  </a:path>
                </a:pathLst>
              </a:custGeom>
              <a:solidFill>
                <a:srgbClr val="39B44A"/>
              </a:solidFill>
              <a:ln cap="flat" cmpd="sng" w="9525">
                <a:solidFill>
                  <a:srgbClr val="39B44A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8" name="Google Shape;1498;p44"/>
              <p:cNvSpPr/>
              <p:nvPr/>
            </p:nvSpPr>
            <p:spPr>
              <a:xfrm>
                <a:off x="3923340" y="1485051"/>
                <a:ext cx="321565" cy="324080"/>
              </a:xfrm>
              <a:custGeom>
                <a:rect b="b" l="l" r="r" t="t"/>
                <a:pathLst>
                  <a:path extrusionOk="0" h="12241" w="12146">
                    <a:moveTo>
                      <a:pt x="3287" y="0"/>
                    </a:moveTo>
                    <a:lnTo>
                      <a:pt x="2906" y="679"/>
                    </a:lnTo>
                    <a:lnTo>
                      <a:pt x="2204" y="2072"/>
                    </a:lnTo>
                    <a:lnTo>
                      <a:pt x="1596" y="3524"/>
                    </a:lnTo>
                    <a:lnTo>
                      <a:pt x="1073" y="5025"/>
                    </a:lnTo>
                    <a:lnTo>
                      <a:pt x="656" y="6573"/>
                    </a:lnTo>
                    <a:lnTo>
                      <a:pt x="334" y="8144"/>
                    </a:lnTo>
                    <a:lnTo>
                      <a:pt x="120" y="9764"/>
                    </a:lnTo>
                    <a:lnTo>
                      <a:pt x="1" y="11407"/>
                    </a:lnTo>
                    <a:lnTo>
                      <a:pt x="1" y="12240"/>
                    </a:lnTo>
                    <a:lnTo>
                      <a:pt x="10217" y="12240"/>
                    </a:lnTo>
                    <a:lnTo>
                      <a:pt x="10229" y="11752"/>
                    </a:lnTo>
                    <a:lnTo>
                      <a:pt x="10288" y="10799"/>
                    </a:lnTo>
                    <a:lnTo>
                      <a:pt x="10419" y="9859"/>
                    </a:lnTo>
                    <a:lnTo>
                      <a:pt x="10610" y="8930"/>
                    </a:lnTo>
                    <a:lnTo>
                      <a:pt x="10848" y="8037"/>
                    </a:lnTo>
                    <a:lnTo>
                      <a:pt x="11146" y="7156"/>
                    </a:lnTo>
                    <a:lnTo>
                      <a:pt x="11503" y="6311"/>
                    </a:lnTo>
                    <a:lnTo>
                      <a:pt x="11920" y="5501"/>
                    </a:lnTo>
                    <a:lnTo>
                      <a:pt x="12146" y="5096"/>
                    </a:lnTo>
                    <a:lnTo>
                      <a:pt x="3287" y="0"/>
                    </a:lnTo>
                    <a:close/>
                  </a:path>
                </a:pathLst>
              </a:custGeom>
              <a:solidFill>
                <a:srgbClr val="F6921E"/>
              </a:solidFill>
              <a:ln cap="flat" cmpd="sng" w="9525">
                <a:solidFill>
                  <a:srgbClr val="F6921E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9" name="Google Shape;1499;p44"/>
              <p:cNvSpPr/>
              <p:nvPr/>
            </p:nvSpPr>
            <p:spPr>
              <a:xfrm>
                <a:off x="4248017" y="1160691"/>
                <a:ext cx="323472" cy="321221"/>
              </a:xfrm>
              <a:custGeom>
                <a:rect b="b" l="l" r="r" t="t"/>
                <a:pathLst>
                  <a:path extrusionOk="0" h="12133" w="12218">
                    <a:moveTo>
                      <a:pt x="12217" y="0"/>
                    </a:moveTo>
                    <a:lnTo>
                      <a:pt x="11384" y="12"/>
                    </a:lnTo>
                    <a:lnTo>
                      <a:pt x="9741" y="119"/>
                    </a:lnTo>
                    <a:lnTo>
                      <a:pt x="8133" y="333"/>
                    </a:lnTo>
                    <a:lnTo>
                      <a:pt x="6550" y="655"/>
                    </a:lnTo>
                    <a:lnTo>
                      <a:pt x="5014" y="1072"/>
                    </a:lnTo>
                    <a:lnTo>
                      <a:pt x="3525" y="1596"/>
                    </a:lnTo>
                    <a:lnTo>
                      <a:pt x="2073" y="2203"/>
                    </a:lnTo>
                    <a:lnTo>
                      <a:pt x="668" y="2893"/>
                    </a:lnTo>
                    <a:lnTo>
                      <a:pt x="1" y="3274"/>
                    </a:lnTo>
                    <a:lnTo>
                      <a:pt x="5097" y="12133"/>
                    </a:lnTo>
                    <a:lnTo>
                      <a:pt x="5502" y="11907"/>
                    </a:lnTo>
                    <a:lnTo>
                      <a:pt x="6312" y="11502"/>
                    </a:lnTo>
                    <a:lnTo>
                      <a:pt x="7157" y="11157"/>
                    </a:lnTo>
                    <a:lnTo>
                      <a:pt x="8026" y="10859"/>
                    </a:lnTo>
                    <a:lnTo>
                      <a:pt x="8919" y="10609"/>
                    </a:lnTo>
                    <a:lnTo>
                      <a:pt x="9836" y="10430"/>
                    </a:lnTo>
                    <a:lnTo>
                      <a:pt x="10777" y="10299"/>
                    </a:lnTo>
                    <a:lnTo>
                      <a:pt x="11729" y="10228"/>
                    </a:lnTo>
                    <a:lnTo>
                      <a:pt x="12217" y="10228"/>
                    </a:lnTo>
                    <a:lnTo>
                      <a:pt x="12217" y="0"/>
                    </a:lnTo>
                    <a:close/>
                  </a:path>
                </a:pathLst>
              </a:custGeom>
              <a:solidFill>
                <a:srgbClr val="FBED21"/>
              </a:solidFill>
              <a:ln cap="flat" cmpd="sng" w="9525">
                <a:solidFill>
                  <a:srgbClr val="FBED2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0" name="Google Shape;1500;p44"/>
              <p:cNvSpPr/>
              <p:nvPr/>
            </p:nvSpPr>
            <p:spPr>
              <a:xfrm>
                <a:off x="4010360" y="1247367"/>
                <a:ext cx="372636" cy="372318"/>
              </a:xfrm>
              <a:custGeom>
                <a:rect b="b" l="l" r="r" t="t"/>
                <a:pathLst>
                  <a:path extrusionOk="0" h="14063" w="14075">
                    <a:moveTo>
                      <a:pt x="8978" y="0"/>
                    </a:moveTo>
                    <a:lnTo>
                      <a:pt x="8275" y="405"/>
                    </a:lnTo>
                    <a:lnTo>
                      <a:pt x="6942" y="1298"/>
                    </a:lnTo>
                    <a:lnTo>
                      <a:pt x="5668" y="2275"/>
                    </a:lnTo>
                    <a:lnTo>
                      <a:pt x="4465" y="3334"/>
                    </a:lnTo>
                    <a:lnTo>
                      <a:pt x="3334" y="4465"/>
                    </a:lnTo>
                    <a:lnTo>
                      <a:pt x="2286" y="5668"/>
                    </a:lnTo>
                    <a:lnTo>
                      <a:pt x="1310" y="6930"/>
                    </a:lnTo>
                    <a:lnTo>
                      <a:pt x="405" y="8264"/>
                    </a:lnTo>
                    <a:lnTo>
                      <a:pt x="0" y="8954"/>
                    </a:lnTo>
                    <a:lnTo>
                      <a:pt x="8859" y="14062"/>
                    </a:lnTo>
                    <a:lnTo>
                      <a:pt x="9097" y="13657"/>
                    </a:lnTo>
                    <a:lnTo>
                      <a:pt x="9609" y="12895"/>
                    </a:lnTo>
                    <a:lnTo>
                      <a:pt x="10181" y="12157"/>
                    </a:lnTo>
                    <a:lnTo>
                      <a:pt x="10800" y="11455"/>
                    </a:lnTo>
                    <a:lnTo>
                      <a:pt x="11455" y="10800"/>
                    </a:lnTo>
                    <a:lnTo>
                      <a:pt x="12157" y="10193"/>
                    </a:lnTo>
                    <a:lnTo>
                      <a:pt x="12895" y="9621"/>
                    </a:lnTo>
                    <a:lnTo>
                      <a:pt x="13669" y="9097"/>
                    </a:lnTo>
                    <a:lnTo>
                      <a:pt x="14074" y="8859"/>
                    </a:lnTo>
                    <a:lnTo>
                      <a:pt x="8978" y="0"/>
                    </a:lnTo>
                    <a:close/>
                  </a:path>
                </a:pathLst>
              </a:custGeom>
              <a:solidFill>
                <a:srgbClr val="F9BE3D"/>
              </a:solidFill>
              <a:ln cap="flat" cmpd="sng" w="9525">
                <a:solidFill>
                  <a:srgbClr val="F9BE3D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501" name="Google Shape;1501;p44"/>
            <p:cNvSpPr/>
            <p:nvPr/>
          </p:nvSpPr>
          <p:spPr>
            <a:xfrm>
              <a:off x="1852331" y="2066430"/>
              <a:ext cx="995700" cy="16710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2" name="Google Shape;1502;p44"/>
            <p:cNvSpPr/>
            <p:nvPr/>
          </p:nvSpPr>
          <p:spPr>
            <a:xfrm rot="-2700000">
              <a:off x="1659635" y="2211435"/>
              <a:ext cx="1380980" cy="138098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3" name="Google Shape;1503;p44"/>
            <p:cNvSpPr/>
            <p:nvPr/>
          </p:nvSpPr>
          <p:spPr>
            <a:xfrm>
              <a:off x="1500400" y="1925425"/>
              <a:ext cx="1699500" cy="1453200"/>
            </a:xfrm>
            <a:prstGeom prst="triangle">
              <a:avLst>
                <a:gd fmla="val 50000" name="adj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4" name="Google Shape;1504;p44"/>
            <p:cNvSpPr/>
            <p:nvPr/>
          </p:nvSpPr>
          <p:spPr>
            <a:xfrm>
              <a:off x="1852425" y="1925425"/>
              <a:ext cx="995700" cy="1812000"/>
            </a:xfrm>
            <a:prstGeom prst="triangle">
              <a:avLst>
                <a:gd fmla="val 50000" name="adj"/>
              </a:avLst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05" name="Google Shape;1505;p44"/>
          <p:cNvGrpSpPr/>
          <p:nvPr/>
        </p:nvGrpSpPr>
        <p:grpSpPr>
          <a:xfrm>
            <a:off x="5025115" y="1071449"/>
            <a:ext cx="1034492" cy="1034438"/>
            <a:chOff x="5025315" y="1071449"/>
            <a:chExt cx="1034492" cy="1034438"/>
          </a:xfrm>
        </p:grpSpPr>
        <p:sp>
          <p:nvSpPr>
            <p:cNvPr id="1506" name="Google Shape;1506;p44"/>
            <p:cNvSpPr/>
            <p:nvPr/>
          </p:nvSpPr>
          <p:spPr>
            <a:xfrm rot="899882">
              <a:off x="5445931" y="1845404"/>
              <a:ext cx="236605" cy="233851"/>
            </a:xfrm>
            <a:custGeom>
              <a:rect b="b" l="l" r="r" t="t"/>
              <a:pathLst>
                <a:path extrusionOk="0" h="12146" w="12289">
                  <a:moveTo>
                    <a:pt x="7192" y="1"/>
                  </a:moveTo>
                  <a:lnTo>
                    <a:pt x="6787" y="227"/>
                  </a:lnTo>
                  <a:lnTo>
                    <a:pt x="5966" y="632"/>
                  </a:lnTo>
                  <a:lnTo>
                    <a:pt x="5120" y="989"/>
                  </a:lnTo>
                  <a:lnTo>
                    <a:pt x="4239" y="1287"/>
                  </a:lnTo>
                  <a:lnTo>
                    <a:pt x="3334" y="1537"/>
                  </a:lnTo>
                  <a:lnTo>
                    <a:pt x="2417" y="1715"/>
                  </a:lnTo>
                  <a:lnTo>
                    <a:pt x="1477" y="1846"/>
                  </a:lnTo>
                  <a:lnTo>
                    <a:pt x="512" y="1918"/>
                  </a:lnTo>
                  <a:lnTo>
                    <a:pt x="0" y="1918"/>
                  </a:lnTo>
                  <a:lnTo>
                    <a:pt x="0" y="12146"/>
                  </a:lnTo>
                  <a:lnTo>
                    <a:pt x="24" y="12146"/>
                  </a:lnTo>
                  <a:lnTo>
                    <a:pt x="858" y="12134"/>
                  </a:lnTo>
                  <a:lnTo>
                    <a:pt x="2513" y="12027"/>
                  </a:lnTo>
                  <a:lnTo>
                    <a:pt x="4132" y="11812"/>
                  </a:lnTo>
                  <a:lnTo>
                    <a:pt x="5704" y="11491"/>
                  </a:lnTo>
                  <a:lnTo>
                    <a:pt x="7251" y="11062"/>
                  </a:lnTo>
                  <a:lnTo>
                    <a:pt x="8752" y="10550"/>
                  </a:lnTo>
                  <a:lnTo>
                    <a:pt x="10204" y="9943"/>
                  </a:lnTo>
                  <a:lnTo>
                    <a:pt x="11609" y="9241"/>
                  </a:lnTo>
                  <a:lnTo>
                    <a:pt x="12288" y="8848"/>
                  </a:lnTo>
                  <a:lnTo>
                    <a:pt x="7192" y="1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7" name="Google Shape;1507;p44"/>
            <p:cNvSpPr/>
            <p:nvPr/>
          </p:nvSpPr>
          <p:spPr>
            <a:xfrm rot="899882">
              <a:off x="5738961" y="1675960"/>
              <a:ext cx="233158" cy="236143"/>
            </a:xfrm>
            <a:custGeom>
              <a:rect b="b" l="l" r="r" t="t"/>
              <a:pathLst>
                <a:path extrusionOk="0" h="12265" w="12110">
                  <a:moveTo>
                    <a:pt x="1894" y="0"/>
                  </a:moveTo>
                  <a:lnTo>
                    <a:pt x="1894" y="36"/>
                  </a:lnTo>
                  <a:lnTo>
                    <a:pt x="1882" y="512"/>
                  </a:lnTo>
                  <a:lnTo>
                    <a:pt x="1823" y="1477"/>
                  </a:lnTo>
                  <a:lnTo>
                    <a:pt x="1692" y="2417"/>
                  </a:lnTo>
                  <a:lnTo>
                    <a:pt x="1513" y="3334"/>
                  </a:lnTo>
                  <a:lnTo>
                    <a:pt x="1275" y="4227"/>
                  </a:lnTo>
                  <a:lnTo>
                    <a:pt x="977" y="5096"/>
                  </a:lnTo>
                  <a:lnTo>
                    <a:pt x="620" y="5954"/>
                  </a:lnTo>
                  <a:lnTo>
                    <a:pt x="215" y="6763"/>
                  </a:lnTo>
                  <a:lnTo>
                    <a:pt x="1" y="7168"/>
                  </a:lnTo>
                  <a:lnTo>
                    <a:pt x="8859" y="12264"/>
                  </a:lnTo>
                  <a:lnTo>
                    <a:pt x="9240" y="11585"/>
                  </a:lnTo>
                  <a:lnTo>
                    <a:pt x="9931" y="10180"/>
                  </a:lnTo>
                  <a:lnTo>
                    <a:pt x="10538" y="8728"/>
                  </a:lnTo>
                  <a:lnTo>
                    <a:pt x="11050" y="7239"/>
                  </a:lnTo>
                  <a:lnTo>
                    <a:pt x="11467" y="5692"/>
                  </a:lnTo>
                  <a:lnTo>
                    <a:pt x="11777" y="4120"/>
                  </a:lnTo>
                  <a:lnTo>
                    <a:pt x="11991" y="2513"/>
                  </a:lnTo>
                  <a:lnTo>
                    <a:pt x="12098" y="869"/>
                  </a:lnTo>
                  <a:lnTo>
                    <a:pt x="12110" y="36"/>
                  </a:lnTo>
                  <a:lnTo>
                    <a:pt x="12110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8" name="Google Shape;1508;p44"/>
            <p:cNvSpPr/>
            <p:nvPr/>
          </p:nvSpPr>
          <p:spPr>
            <a:xfrm rot="899882">
              <a:off x="5600287" y="1787633"/>
              <a:ext cx="271222" cy="271684"/>
            </a:xfrm>
            <a:custGeom>
              <a:rect b="b" l="l" r="r" t="t"/>
              <a:pathLst>
                <a:path extrusionOk="0" h="14111" w="14087">
                  <a:moveTo>
                    <a:pt x="5240" y="1"/>
                  </a:moveTo>
                  <a:lnTo>
                    <a:pt x="4990" y="406"/>
                  </a:lnTo>
                  <a:lnTo>
                    <a:pt x="4478" y="1180"/>
                  </a:lnTo>
                  <a:lnTo>
                    <a:pt x="3906" y="1930"/>
                  </a:lnTo>
                  <a:lnTo>
                    <a:pt x="3287" y="2632"/>
                  </a:lnTo>
                  <a:lnTo>
                    <a:pt x="2620" y="3299"/>
                  </a:lnTo>
                  <a:lnTo>
                    <a:pt x="1918" y="3906"/>
                  </a:lnTo>
                  <a:lnTo>
                    <a:pt x="1180" y="4490"/>
                  </a:lnTo>
                  <a:lnTo>
                    <a:pt x="394" y="5014"/>
                  </a:lnTo>
                  <a:lnTo>
                    <a:pt x="1" y="5252"/>
                  </a:lnTo>
                  <a:lnTo>
                    <a:pt x="5097" y="14110"/>
                  </a:lnTo>
                  <a:lnTo>
                    <a:pt x="5800" y="13694"/>
                  </a:lnTo>
                  <a:lnTo>
                    <a:pt x="7133" y="12801"/>
                  </a:lnTo>
                  <a:lnTo>
                    <a:pt x="8407" y="11824"/>
                  </a:lnTo>
                  <a:lnTo>
                    <a:pt x="9622" y="10753"/>
                  </a:lnTo>
                  <a:lnTo>
                    <a:pt x="10753" y="9622"/>
                  </a:lnTo>
                  <a:lnTo>
                    <a:pt x="11812" y="8419"/>
                  </a:lnTo>
                  <a:lnTo>
                    <a:pt x="12789" y="7133"/>
                  </a:lnTo>
                  <a:lnTo>
                    <a:pt x="13682" y="5800"/>
                  </a:lnTo>
                  <a:lnTo>
                    <a:pt x="14087" y="5109"/>
                  </a:lnTo>
                  <a:lnTo>
                    <a:pt x="5240" y="1"/>
                  </a:lnTo>
                  <a:close/>
                </a:path>
              </a:pathLst>
            </a:custGeom>
            <a:solidFill>
              <a:srgbClr val="2E3191"/>
            </a:solidFill>
            <a:ln cap="flat" cmpd="sng" w="9525">
              <a:solidFill>
                <a:srgbClr val="2E319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9" name="Google Shape;1509;p44"/>
            <p:cNvSpPr/>
            <p:nvPr/>
          </p:nvSpPr>
          <p:spPr>
            <a:xfrm rot="899882">
              <a:off x="5051865" y="1491914"/>
              <a:ext cx="233389" cy="235912"/>
            </a:xfrm>
            <a:custGeom>
              <a:rect b="b" l="l" r="r" t="t"/>
              <a:pathLst>
                <a:path extrusionOk="0" h="12253" w="12122">
                  <a:moveTo>
                    <a:pt x="0" y="0"/>
                  </a:moveTo>
                  <a:lnTo>
                    <a:pt x="0" y="36"/>
                  </a:lnTo>
                  <a:lnTo>
                    <a:pt x="12" y="869"/>
                  </a:lnTo>
                  <a:lnTo>
                    <a:pt x="119" y="2501"/>
                  </a:lnTo>
                  <a:lnTo>
                    <a:pt x="334" y="4120"/>
                  </a:lnTo>
                  <a:lnTo>
                    <a:pt x="655" y="5692"/>
                  </a:lnTo>
                  <a:lnTo>
                    <a:pt x="1072" y="7228"/>
                  </a:lnTo>
                  <a:lnTo>
                    <a:pt x="1584" y="8716"/>
                  </a:lnTo>
                  <a:lnTo>
                    <a:pt x="2191" y="10169"/>
                  </a:lnTo>
                  <a:lnTo>
                    <a:pt x="2882" y="11574"/>
                  </a:lnTo>
                  <a:lnTo>
                    <a:pt x="3263" y="12252"/>
                  </a:lnTo>
                  <a:lnTo>
                    <a:pt x="12121" y="7144"/>
                  </a:lnTo>
                  <a:lnTo>
                    <a:pt x="11895" y="6751"/>
                  </a:lnTo>
                  <a:lnTo>
                    <a:pt x="11490" y="5930"/>
                  </a:lnTo>
                  <a:lnTo>
                    <a:pt x="11145" y="5084"/>
                  </a:lnTo>
                  <a:lnTo>
                    <a:pt x="10847" y="4215"/>
                  </a:lnTo>
                  <a:lnTo>
                    <a:pt x="10609" y="3322"/>
                  </a:lnTo>
                  <a:lnTo>
                    <a:pt x="10419" y="2405"/>
                  </a:lnTo>
                  <a:lnTo>
                    <a:pt x="10300" y="1477"/>
                  </a:lnTo>
                  <a:lnTo>
                    <a:pt x="10228" y="512"/>
                  </a:lnTo>
                  <a:lnTo>
                    <a:pt x="10228" y="36"/>
                  </a:lnTo>
                  <a:lnTo>
                    <a:pt x="10228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0" name="Google Shape;1510;p44"/>
            <p:cNvSpPr/>
            <p:nvPr/>
          </p:nvSpPr>
          <p:spPr>
            <a:xfrm rot="899882">
              <a:off x="5217880" y="1784032"/>
              <a:ext cx="236143" cy="234063"/>
            </a:xfrm>
            <a:custGeom>
              <a:rect b="b" l="l" r="r" t="t"/>
              <a:pathLst>
                <a:path extrusionOk="0" h="12157" w="12265">
                  <a:moveTo>
                    <a:pt x="5108" y="0"/>
                  </a:moveTo>
                  <a:lnTo>
                    <a:pt x="0" y="8847"/>
                  </a:lnTo>
                  <a:lnTo>
                    <a:pt x="679" y="9240"/>
                  </a:lnTo>
                  <a:lnTo>
                    <a:pt x="2084" y="9942"/>
                  </a:lnTo>
                  <a:lnTo>
                    <a:pt x="3537" y="10549"/>
                  </a:lnTo>
                  <a:lnTo>
                    <a:pt x="5037" y="11061"/>
                  </a:lnTo>
                  <a:lnTo>
                    <a:pt x="6585" y="11490"/>
                  </a:lnTo>
                  <a:lnTo>
                    <a:pt x="8156" y="11811"/>
                  </a:lnTo>
                  <a:lnTo>
                    <a:pt x="9776" y="12026"/>
                  </a:lnTo>
                  <a:lnTo>
                    <a:pt x="11431" y="12145"/>
                  </a:lnTo>
                  <a:lnTo>
                    <a:pt x="12264" y="12157"/>
                  </a:lnTo>
                  <a:lnTo>
                    <a:pt x="12264" y="1929"/>
                  </a:lnTo>
                  <a:lnTo>
                    <a:pt x="11776" y="1929"/>
                  </a:lnTo>
                  <a:lnTo>
                    <a:pt x="10812" y="1857"/>
                  </a:lnTo>
                  <a:lnTo>
                    <a:pt x="9871" y="1726"/>
                  </a:lnTo>
                  <a:lnTo>
                    <a:pt x="8954" y="1548"/>
                  </a:lnTo>
                  <a:lnTo>
                    <a:pt x="8049" y="1298"/>
                  </a:lnTo>
                  <a:lnTo>
                    <a:pt x="7168" y="988"/>
                  </a:lnTo>
                  <a:lnTo>
                    <a:pt x="6323" y="631"/>
                  </a:lnTo>
                  <a:lnTo>
                    <a:pt x="5501" y="226"/>
                  </a:lnTo>
                  <a:lnTo>
                    <a:pt x="5108" y="0"/>
                  </a:lnTo>
                  <a:close/>
                </a:path>
              </a:pathLst>
            </a:custGeom>
            <a:solidFill>
              <a:srgbClr val="D3145A"/>
            </a:solidFill>
            <a:ln cap="flat" cmpd="sng" w="9525">
              <a:solidFill>
                <a:srgbClr val="D3145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1" name="Google Shape;1511;p44"/>
            <p:cNvSpPr/>
            <p:nvPr/>
          </p:nvSpPr>
          <p:spPr>
            <a:xfrm rot="899882">
              <a:off x="5071667" y="1645317"/>
              <a:ext cx="271222" cy="271665"/>
            </a:xfrm>
            <a:custGeom>
              <a:rect b="b" l="l" r="r" t="t"/>
              <a:pathLst>
                <a:path extrusionOk="0" h="14110" w="14087">
                  <a:moveTo>
                    <a:pt x="8859" y="0"/>
                  </a:moveTo>
                  <a:lnTo>
                    <a:pt x="1" y="5108"/>
                  </a:lnTo>
                  <a:lnTo>
                    <a:pt x="405" y="5799"/>
                  </a:lnTo>
                  <a:lnTo>
                    <a:pt x="1298" y="7144"/>
                  </a:lnTo>
                  <a:lnTo>
                    <a:pt x="2275" y="8418"/>
                  </a:lnTo>
                  <a:lnTo>
                    <a:pt x="3335" y="9633"/>
                  </a:lnTo>
                  <a:lnTo>
                    <a:pt x="4466" y="10764"/>
                  </a:lnTo>
                  <a:lnTo>
                    <a:pt x="5668" y="11824"/>
                  </a:lnTo>
                  <a:lnTo>
                    <a:pt x="6942" y="12800"/>
                  </a:lnTo>
                  <a:lnTo>
                    <a:pt x="8288" y="13705"/>
                  </a:lnTo>
                  <a:lnTo>
                    <a:pt x="8978" y="14110"/>
                  </a:lnTo>
                  <a:lnTo>
                    <a:pt x="14086" y="5263"/>
                  </a:lnTo>
                  <a:lnTo>
                    <a:pt x="13681" y="5013"/>
                  </a:lnTo>
                  <a:lnTo>
                    <a:pt x="12896" y="4489"/>
                  </a:lnTo>
                  <a:lnTo>
                    <a:pt x="12157" y="3918"/>
                  </a:lnTo>
                  <a:lnTo>
                    <a:pt x="11455" y="3298"/>
                  </a:lnTo>
                  <a:lnTo>
                    <a:pt x="10800" y="2632"/>
                  </a:lnTo>
                  <a:lnTo>
                    <a:pt x="10181" y="1929"/>
                  </a:lnTo>
                  <a:lnTo>
                    <a:pt x="9609" y="1191"/>
                  </a:lnTo>
                  <a:lnTo>
                    <a:pt x="9097" y="405"/>
                  </a:lnTo>
                  <a:lnTo>
                    <a:pt x="8859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2" name="Google Shape;1512;p44"/>
            <p:cNvSpPr/>
            <p:nvPr/>
          </p:nvSpPr>
          <p:spPr>
            <a:xfrm rot="899882">
              <a:off x="5799176" y="1447757"/>
              <a:ext cx="234063" cy="236143"/>
            </a:xfrm>
            <a:custGeom>
              <a:rect b="b" l="l" r="r" t="t"/>
              <a:pathLst>
                <a:path extrusionOk="0" h="12265" w="12157">
                  <a:moveTo>
                    <a:pt x="8859" y="0"/>
                  </a:moveTo>
                  <a:lnTo>
                    <a:pt x="0" y="5108"/>
                  </a:lnTo>
                  <a:lnTo>
                    <a:pt x="226" y="5501"/>
                  </a:lnTo>
                  <a:lnTo>
                    <a:pt x="631" y="6323"/>
                  </a:lnTo>
                  <a:lnTo>
                    <a:pt x="988" y="7168"/>
                  </a:lnTo>
                  <a:lnTo>
                    <a:pt x="1298" y="8049"/>
                  </a:lnTo>
                  <a:lnTo>
                    <a:pt x="1548" y="8954"/>
                  </a:lnTo>
                  <a:lnTo>
                    <a:pt x="1739" y="9871"/>
                  </a:lnTo>
                  <a:lnTo>
                    <a:pt x="1870" y="10823"/>
                  </a:lnTo>
                  <a:lnTo>
                    <a:pt x="1929" y="11776"/>
                  </a:lnTo>
                  <a:lnTo>
                    <a:pt x="1941" y="12264"/>
                  </a:lnTo>
                  <a:lnTo>
                    <a:pt x="12157" y="12264"/>
                  </a:lnTo>
                  <a:lnTo>
                    <a:pt x="12145" y="11431"/>
                  </a:lnTo>
                  <a:lnTo>
                    <a:pt x="12038" y="9788"/>
                  </a:lnTo>
                  <a:lnTo>
                    <a:pt x="11824" y="8168"/>
                  </a:lnTo>
                  <a:lnTo>
                    <a:pt x="11502" y="6585"/>
                  </a:lnTo>
                  <a:lnTo>
                    <a:pt x="11073" y="5049"/>
                  </a:lnTo>
                  <a:lnTo>
                    <a:pt x="10561" y="3537"/>
                  </a:lnTo>
                  <a:lnTo>
                    <a:pt x="9942" y="2084"/>
                  </a:lnTo>
                  <a:lnTo>
                    <a:pt x="9240" y="679"/>
                  </a:lnTo>
                  <a:lnTo>
                    <a:pt x="8859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3" name="Google Shape;1513;p44"/>
            <p:cNvSpPr/>
            <p:nvPr/>
          </p:nvSpPr>
          <p:spPr>
            <a:xfrm rot="899882">
              <a:off x="5629933" y="1158873"/>
              <a:ext cx="235912" cy="233158"/>
            </a:xfrm>
            <a:custGeom>
              <a:rect b="b" l="l" r="r" t="t"/>
              <a:pathLst>
                <a:path extrusionOk="0" h="12110" w="12253">
                  <a:moveTo>
                    <a:pt x="0" y="0"/>
                  </a:moveTo>
                  <a:lnTo>
                    <a:pt x="0" y="10228"/>
                  </a:lnTo>
                  <a:lnTo>
                    <a:pt x="512" y="10228"/>
                  </a:lnTo>
                  <a:lnTo>
                    <a:pt x="1465" y="10287"/>
                  </a:lnTo>
                  <a:lnTo>
                    <a:pt x="2405" y="10418"/>
                  </a:lnTo>
                  <a:lnTo>
                    <a:pt x="3322" y="10597"/>
                  </a:lnTo>
                  <a:lnTo>
                    <a:pt x="4215" y="10835"/>
                  </a:lnTo>
                  <a:lnTo>
                    <a:pt x="5084" y="11133"/>
                  </a:lnTo>
                  <a:lnTo>
                    <a:pt x="5930" y="11490"/>
                  </a:lnTo>
                  <a:lnTo>
                    <a:pt x="6739" y="11895"/>
                  </a:lnTo>
                  <a:lnTo>
                    <a:pt x="7144" y="12109"/>
                  </a:lnTo>
                  <a:lnTo>
                    <a:pt x="12252" y="3262"/>
                  </a:lnTo>
                  <a:lnTo>
                    <a:pt x="11562" y="2870"/>
                  </a:lnTo>
                  <a:lnTo>
                    <a:pt x="10169" y="2179"/>
                  </a:lnTo>
                  <a:lnTo>
                    <a:pt x="8716" y="1584"/>
                  </a:lnTo>
                  <a:lnTo>
                    <a:pt x="7216" y="1072"/>
                  </a:lnTo>
                  <a:lnTo>
                    <a:pt x="5680" y="655"/>
                  </a:lnTo>
                  <a:lnTo>
                    <a:pt x="4108" y="333"/>
                  </a:lnTo>
                  <a:lnTo>
                    <a:pt x="2501" y="119"/>
                  </a:lnTo>
                  <a:lnTo>
                    <a:pt x="858" y="1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D8DF21"/>
            </a:solidFill>
            <a:ln cap="flat" cmpd="sng" w="9525">
              <a:solidFill>
                <a:srgbClr val="D8DF2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4" name="Google Shape;1514;p44"/>
            <p:cNvSpPr/>
            <p:nvPr/>
          </p:nvSpPr>
          <p:spPr>
            <a:xfrm rot="899882">
              <a:off x="5741238" y="1259373"/>
              <a:ext cx="271434" cy="270760"/>
            </a:xfrm>
            <a:custGeom>
              <a:rect b="b" l="l" r="r" t="t"/>
              <a:pathLst>
                <a:path extrusionOk="0" h="14063" w="14098">
                  <a:moveTo>
                    <a:pt x="5108" y="0"/>
                  </a:moveTo>
                  <a:lnTo>
                    <a:pt x="0" y="8859"/>
                  </a:lnTo>
                  <a:lnTo>
                    <a:pt x="405" y="9085"/>
                  </a:lnTo>
                  <a:lnTo>
                    <a:pt x="1179" y="9609"/>
                  </a:lnTo>
                  <a:lnTo>
                    <a:pt x="1917" y="10169"/>
                  </a:lnTo>
                  <a:lnTo>
                    <a:pt x="2620" y="10776"/>
                  </a:lnTo>
                  <a:lnTo>
                    <a:pt x="3286" y="11443"/>
                  </a:lnTo>
                  <a:lnTo>
                    <a:pt x="3906" y="12133"/>
                  </a:lnTo>
                  <a:lnTo>
                    <a:pt x="4477" y="12883"/>
                  </a:lnTo>
                  <a:lnTo>
                    <a:pt x="5001" y="13657"/>
                  </a:lnTo>
                  <a:lnTo>
                    <a:pt x="5239" y="14062"/>
                  </a:lnTo>
                  <a:lnTo>
                    <a:pt x="14098" y="8954"/>
                  </a:lnTo>
                  <a:lnTo>
                    <a:pt x="13681" y="8264"/>
                  </a:lnTo>
                  <a:lnTo>
                    <a:pt x="12788" y="6930"/>
                  </a:lnTo>
                  <a:lnTo>
                    <a:pt x="11812" y="5656"/>
                  </a:lnTo>
                  <a:lnTo>
                    <a:pt x="10752" y="4454"/>
                  </a:lnTo>
                  <a:lnTo>
                    <a:pt x="9609" y="3322"/>
                  </a:lnTo>
                  <a:lnTo>
                    <a:pt x="8406" y="2275"/>
                  </a:lnTo>
                  <a:lnTo>
                    <a:pt x="7132" y="1298"/>
                  </a:lnTo>
                  <a:lnTo>
                    <a:pt x="5799" y="405"/>
                  </a:lnTo>
                  <a:lnTo>
                    <a:pt x="5108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5" name="Google Shape;1515;p44"/>
            <p:cNvSpPr/>
            <p:nvPr/>
          </p:nvSpPr>
          <p:spPr>
            <a:xfrm rot="899882">
              <a:off x="5113300" y="1264453"/>
              <a:ext cx="233851" cy="235681"/>
            </a:xfrm>
            <a:custGeom>
              <a:rect b="b" l="l" r="r" t="t"/>
              <a:pathLst>
                <a:path extrusionOk="0" h="12241" w="12146">
                  <a:moveTo>
                    <a:pt x="3287" y="0"/>
                  </a:moveTo>
                  <a:lnTo>
                    <a:pt x="2906" y="679"/>
                  </a:lnTo>
                  <a:lnTo>
                    <a:pt x="2204" y="2072"/>
                  </a:lnTo>
                  <a:lnTo>
                    <a:pt x="1596" y="3524"/>
                  </a:lnTo>
                  <a:lnTo>
                    <a:pt x="1073" y="5025"/>
                  </a:lnTo>
                  <a:lnTo>
                    <a:pt x="656" y="6573"/>
                  </a:lnTo>
                  <a:lnTo>
                    <a:pt x="334" y="8144"/>
                  </a:lnTo>
                  <a:lnTo>
                    <a:pt x="120" y="9764"/>
                  </a:lnTo>
                  <a:lnTo>
                    <a:pt x="1" y="11407"/>
                  </a:lnTo>
                  <a:lnTo>
                    <a:pt x="1" y="12240"/>
                  </a:lnTo>
                  <a:lnTo>
                    <a:pt x="10217" y="12240"/>
                  </a:lnTo>
                  <a:lnTo>
                    <a:pt x="10229" y="11752"/>
                  </a:lnTo>
                  <a:lnTo>
                    <a:pt x="10288" y="10799"/>
                  </a:lnTo>
                  <a:lnTo>
                    <a:pt x="10419" y="9859"/>
                  </a:lnTo>
                  <a:lnTo>
                    <a:pt x="10610" y="8930"/>
                  </a:lnTo>
                  <a:lnTo>
                    <a:pt x="10848" y="8037"/>
                  </a:lnTo>
                  <a:lnTo>
                    <a:pt x="11146" y="7156"/>
                  </a:lnTo>
                  <a:lnTo>
                    <a:pt x="11503" y="6311"/>
                  </a:lnTo>
                  <a:lnTo>
                    <a:pt x="11920" y="5501"/>
                  </a:lnTo>
                  <a:lnTo>
                    <a:pt x="12146" y="5096"/>
                  </a:lnTo>
                  <a:lnTo>
                    <a:pt x="3287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6" name="Google Shape;1516;p44"/>
            <p:cNvSpPr/>
            <p:nvPr/>
          </p:nvSpPr>
          <p:spPr>
            <a:xfrm rot="899882">
              <a:off x="5402676" y="1097909"/>
              <a:ext cx="235238" cy="233601"/>
            </a:xfrm>
            <a:custGeom>
              <a:rect b="b" l="l" r="r" t="t"/>
              <a:pathLst>
                <a:path extrusionOk="0" h="12133" w="12218">
                  <a:moveTo>
                    <a:pt x="12217" y="0"/>
                  </a:moveTo>
                  <a:lnTo>
                    <a:pt x="11384" y="12"/>
                  </a:lnTo>
                  <a:lnTo>
                    <a:pt x="9741" y="119"/>
                  </a:lnTo>
                  <a:lnTo>
                    <a:pt x="8133" y="333"/>
                  </a:lnTo>
                  <a:lnTo>
                    <a:pt x="6550" y="655"/>
                  </a:lnTo>
                  <a:lnTo>
                    <a:pt x="5014" y="1072"/>
                  </a:lnTo>
                  <a:lnTo>
                    <a:pt x="3525" y="1596"/>
                  </a:lnTo>
                  <a:lnTo>
                    <a:pt x="2073" y="2203"/>
                  </a:lnTo>
                  <a:lnTo>
                    <a:pt x="668" y="2893"/>
                  </a:lnTo>
                  <a:lnTo>
                    <a:pt x="1" y="3274"/>
                  </a:lnTo>
                  <a:lnTo>
                    <a:pt x="5097" y="12133"/>
                  </a:lnTo>
                  <a:lnTo>
                    <a:pt x="5502" y="11907"/>
                  </a:lnTo>
                  <a:lnTo>
                    <a:pt x="6312" y="11502"/>
                  </a:lnTo>
                  <a:lnTo>
                    <a:pt x="7157" y="11157"/>
                  </a:lnTo>
                  <a:lnTo>
                    <a:pt x="8026" y="10859"/>
                  </a:lnTo>
                  <a:lnTo>
                    <a:pt x="8919" y="10609"/>
                  </a:lnTo>
                  <a:lnTo>
                    <a:pt x="9836" y="10430"/>
                  </a:lnTo>
                  <a:lnTo>
                    <a:pt x="10777" y="10299"/>
                  </a:lnTo>
                  <a:lnTo>
                    <a:pt x="11729" y="10228"/>
                  </a:lnTo>
                  <a:lnTo>
                    <a:pt x="12217" y="10228"/>
                  </a:lnTo>
                  <a:lnTo>
                    <a:pt x="12217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7" name="Google Shape;1517;p44"/>
            <p:cNvSpPr/>
            <p:nvPr/>
          </p:nvSpPr>
          <p:spPr>
            <a:xfrm rot="899882">
              <a:off x="5213992" y="1118065"/>
              <a:ext cx="270991" cy="270760"/>
            </a:xfrm>
            <a:custGeom>
              <a:rect b="b" l="l" r="r" t="t"/>
              <a:pathLst>
                <a:path extrusionOk="0" h="14063" w="14075">
                  <a:moveTo>
                    <a:pt x="8978" y="0"/>
                  </a:moveTo>
                  <a:lnTo>
                    <a:pt x="8275" y="405"/>
                  </a:lnTo>
                  <a:lnTo>
                    <a:pt x="6942" y="1298"/>
                  </a:lnTo>
                  <a:lnTo>
                    <a:pt x="5668" y="2275"/>
                  </a:lnTo>
                  <a:lnTo>
                    <a:pt x="4465" y="3334"/>
                  </a:lnTo>
                  <a:lnTo>
                    <a:pt x="3334" y="4465"/>
                  </a:lnTo>
                  <a:lnTo>
                    <a:pt x="2286" y="5668"/>
                  </a:lnTo>
                  <a:lnTo>
                    <a:pt x="1310" y="6930"/>
                  </a:lnTo>
                  <a:lnTo>
                    <a:pt x="405" y="8264"/>
                  </a:lnTo>
                  <a:lnTo>
                    <a:pt x="0" y="8954"/>
                  </a:lnTo>
                  <a:lnTo>
                    <a:pt x="8859" y="14062"/>
                  </a:lnTo>
                  <a:lnTo>
                    <a:pt x="9097" y="13657"/>
                  </a:lnTo>
                  <a:lnTo>
                    <a:pt x="9609" y="12895"/>
                  </a:lnTo>
                  <a:lnTo>
                    <a:pt x="10181" y="12157"/>
                  </a:lnTo>
                  <a:lnTo>
                    <a:pt x="10800" y="11455"/>
                  </a:lnTo>
                  <a:lnTo>
                    <a:pt x="11455" y="10800"/>
                  </a:lnTo>
                  <a:lnTo>
                    <a:pt x="12157" y="10193"/>
                  </a:lnTo>
                  <a:lnTo>
                    <a:pt x="12895" y="9621"/>
                  </a:lnTo>
                  <a:lnTo>
                    <a:pt x="13669" y="9097"/>
                  </a:lnTo>
                  <a:lnTo>
                    <a:pt x="14074" y="8859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rgbClr val="F9BE3D"/>
            </a:solidFill>
            <a:ln cap="flat" cmpd="sng" w="9525">
              <a:solidFill>
                <a:srgbClr val="F9BE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8" name="Google Shape;1518;p44"/>
            <p:cNvSpPr/>
            <p:nvPr/>
          </p:nvSpPr>
          <p:spPr>
            <a:xfrm>
              <a:off x="5402868" y="1354538"/>
              <a:ext cx="279300" cy="4689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19" name="Google Shape;1519;p44"/>
          <p:cNvGrpSpPr/>
          <p:nvPr/>
        </p:nvGrpSpPr>
        <p:grpSpPr>
          <a:xfrm>
            <a:off x="6732888" y="2054558"/>
            <a:ext cx="1940723" cy="747743"/>
            <a:chOff x="6732888" y="2054558"/>
            <a:chExt cx="1940723" cy="747743"/>
          </a:xfrm>
        </p:grpSpPr>
        <p:sp>
          <p:nvSpPr>
            <p:cNvPr id="1520" name="Google Shape;1520;p44"/>
            <p:cNvSpPr txBox="1"/>
            <p:nvPr/>
          </p:nvSpPr>
          <p:spPr>
            <a:xfrm>
              <a:off x="6732910" y="2054558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Square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521" name="Google Shape;1521;p44"/>
            <p:cNvSpPr txBox="1"/>
            <p:nvPr/>
          </p:nvSpPr>
          <p:spPr>
            <a:xfrm>
              <a:off x="6732888" y="2333402"/>
              <a:ext cx="1940700" cy="46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actually a cold place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22" name="Google Shape;1522;p44"/>
          <p:cNvGrpSpPr/>
          <p:nvPr/>
        </p:nvGrpSpPr>
        <p:grpSpPr>
          <a:xfrm>
            <a:off x="4572000" y="3982658"/>
            <a:ext cx="1940723" cy="747743"/>
            <a:chOff x="4572000" y="3982658"/>
            <a:chExt cx="1940723" cy="747743"/>
          </a:xfrm>
        </p:grpSpPr>
        <p:sp>
          <p:nvSpPr>
            <p:cNvPr id="1523" name="Google Shape;1523;p44"/>
            <p:cNvSpPr txBox="1"/>
            <p:nvPr/>
          </p:nvSpPr>
          <p:spPr>
            <a:xfrm>
              <a:off x="4572023" y="3982658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Triadic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524" name="Google Shape;1524;p44"/>
            <p:cNvSpPr txBox="1"/>
            <p:nvPr/>
          </p:nvSpPr>
          <p:spPr>
            <a:xfrm>
              <a:off x="4572000" y="4261502"/>
              <a:ext cx="1940700" cy="46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It’s composed mostly of hydrogen and helium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25" name="Google Shape;1525;p44"/>
          <p:cNvGrpSpPr/>
          <p:nvPr/>
        </p:nvGrpSpPr>
        <p:grpSpPr>
          <a:xfrm>
            <a:off x="5025115" y="2999549"/>
            <a:ext cx="1034492" cy="1034438"/>
            <a:chOff x="5025315" y="2999549"/>
            <a:chExt cx="1034492" cy="1034438"/>
          </a:xfrm>
        </p:grpSpPr>
        <p:sp>
          <p:nvSpPr>
            <p:cNvPr id="1526" name="Google Shape;1526;p44"/>
            <p:cNvSpPr/>
            <p:nvPr/>
          </p:nvSpPr>
          <p:spPr>
            <a:xfrm rot="899882">
              <a:off x="5445931" y="3773504"/>
              <a:ext cx="236605" cy="233851"/>
            </a:xfrm>
            <a:custGeom>
              <a:rect b="b" l="l" r="r" t="t"/>
              <a:pathLst>
                <a:path extrusionOk="0" h="12146" w="12289">
                  <a:moveTo>
                    <a:pt x="7192" y="1"/>
                  </a:moveTo>
                  <a:lnTo>
                    <a:pt x="6787" y="227"/>
                  </a:lnTo>
                  <a:lnTo>
                    <a:pt x="5966" y="632"/>
                  </a:lnTo>
                  <a:lnTo>
                    <a:pt x="5120" y="989"/>
                  </a:lnTo>
                  <a:lnTo>
                    <a:pt x="4239" y="1287"/>
                  </a:lnTo>
                  <a:lnTo>
                    <a:pt x="3334" y="1537"/>
                  </a:lnTo>
                  <a:lnTo>
                    <a:pt x="2417" y="1715"/>
                  </a:lnTo>
                  <a:lnTo>
                    <a:pt x="1477" y="1846"/>
                  </a:lnTo>
                  <a:lnTo>
                    <a:pt x="512" y="1918"/>
                  </a:lnTo>
                  <a:lnTo>
                    <a:pt x="0" y="1918"/>
                  </a:lnTo>
                  <a:lnTo>
                    <a:pt x="0" y="12146"/>
                  </a:lnTo>
                  <a:lnTo>
                    <a:pt x="24" y="12146"/>
                  </a:lnTo>
                  <a:lnTo>
                    <a:pt x="858" y="12134"/>
                  </a:lnTo>
                  <a:lnTo>
                    <a:pt x="2513" y="12027"/>
                  </a:lnTo>
                  <a:lnTo>
                    <a:pt x="4132" y="11812"/>
                  </a:lnTo>
                  <a:lnTo>
                    <a:pt x="5704" y="11491"/>
                  </a:lnTo>
                  <a:lnTo>
                    <a:pt x="7251" y="11062"/>
                  </a:lnTo>
                  <a:lnTo>
                    <a:pt x="8752" y="10550"/>
                  </a:lnTo>
                  <a:lnTo>
                    <a:pt x="10204" y="9943"/>
                  </a:lnTo>
                  <a:lnTo>
                    <a:pt x="11609" y="9241"/>
                  </a:lnTo>
                  <a:lnTo>
                    <a:pt x="12288" y="8848"/>
                  </a:lnTo>
                  <a:lnTo>
                    <a:pt x="7192" y="1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7" name="Google Shape;1527;p44"/>
            <p:cNvSpPr/>
            <p:nvPr/>
          </p:nvSpPr>
          <p:spPr>
            <a:xfrm rot="899882">
              <a:off x="5738961" y="3604060"/>
              <a:ext cx="233158" cy="236143"/>
            </a:xfrm>
            <a:custGeom>
              <a:rect b="b" l="l" r="r" t="t"/>
              <a:pathLst>
                <a:path extrusionOk="0" h="12265" w="12110">
                  <a:moveTo>
                    <a:pt x="1894" y="0"/>
                  </a:moveTo>
                  <a:lnTo>
                    <a:pt x="1894" y="36"/>
                  </a:lnTo>
                  <a:lnTo>
                    <a:pt x="1882" y="512"/>
                  </a:lnTo>
                  <a:lnTo>
                    <a:pt x="1823" y="1477"/>
                  </a:lnTo>
                  <a:lnTo>
                    <a:pt x="1692" y="2417"/>
                  </a:lnTo>
                  <a:lnTo>
                    <a:pt x="1513" y="3334"/>
                  </a:lnTo>
                  <a:lnTo>
                    <a:pt x="1275" y="4227"/>
                  </a:lnTo>
                  <a:lnTo>
                    <a:pt x="977" y="5096"/>
                  </a:lnTo>
                  <a:lnTo>
                    <a:pt x="620" y="5954"/>
                  </a:lnTo>
                  <a:lnTo>
                    <a:pt x="215" y="6763"/>
                  </a:lnTo>
                  <a:lnTo>
                    <a:pt x="1" y="7168"/>
                  </a:lnTo>
                  <a:lnTo>
                    <a:pt x="8859" y="12264"/>
                  </a:lnTo>
                  <a:lnTo>
                    <a:pt x="9240" y="11585"/>
                  </a:lnTo>
                  <a:lnTo>
                    <a:pt x="9931" y="10180"/>
                  </a:lnTo>
                  <a:lnTo>
                    <a:pt x="10538" y="8728"/>
                  </a:lnTo>
                  <a:lnTo>
                    <a:pt x="11050" y="7239"/>
                  </a:lnTo>
                  <a:lnTo>
                    <a:pt x="11467" y="5692"/>
                  </a:lnTo>
                  <a:lnTo>
                    <a:pt x="11777" y="4120"/>
                  </a:lnTo>
                  <a:lnTo>
                    <a:pt x="11991" y="2513"/>
                  </a:lnTo>
                  <a:lnTo>
                    <a:pt x="12098" y="869"/>
                  </a:lnTo>
                  <a:lnTo>
                    <a:pt x="12110" y="36"/>
                  </a:lnTo>
                  <a:lnTo>
                    <a:pt x="12110" y="0"/>
                  </a:lnTo>
                  <a:close/>
                </a:path>
              </a:pathLst>
            </a:custGeom>
            <a:solidFill>
              <a:srgbClr val="1D65AE"/>
            </a:solidFill>
            <a:ln cap="flat" cmpd="sng" w="9525">
              <a:solidFill>
                <a:srgbClr val="1D65A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8" name="Google Shape;1528;p44"/>
            <p:cNvSpPr/>
            <p:nvPr/>
          </p:nvSpPr>
          <p:spPr>
            <a:xfrm rot="899882">
              <a:off x="5600287" y="3715733"/>
              <a:ext cx="271222" cy="271684"/>
            </a:xfrm>
            <a:custGeom>
              <a:rect b="b" l="l" r="r" t="t"/>
              <a:pathLst>
                <a:path extrusionOk="0" h="14111" w="14087">
                  <a:moveTo>
                    <a:pt x="5240" y="1"/>
                  </a:moveTo>
                  <a:lnTo>
                    <a:pt x="4990" y="406"/>
                  </a:lnTo>
                  <a:lnTo>
                    <a:pt x="4478" y="1180"/>
                  </a:lnTo>
                  <a:lnTo>
                    <a:pt x="3906" y="1930"/>
                  </a:lnTo>
                  <a:lnTo>
                    <a:pt x="3287" y="2632"/>
                  </a:lnTo>
                  <a:lnTo>
                    <a:pt x="2620" y="3299"/>
                  </a:lnTo>
                  <a:lnTo>
                    <a:pt x="1918" y="3906"/>
                  </a:lnTo>
                  <a:lnTo>
                    <a:pt x="1180" y="4490"/>
                  </a:lnTo>
                  <a:lnTo>
                    <a:pt x="394" y="5014"/>
                  </a:lnTo>
                  <a:lnTo>
                    <a:pt x="1" y="5252"/>
                  </a:lnTo>
                  <a:lnTo>
                    <a:pt x="5097" y="14110"/>
                  </a:lnTo>
                  <a:lnTo>
                    <a:pt x="5800" y="13694"/>
                  </a:lnTo>
                  <a:lnTo>
                    <a:pt x="7133" y="12801"/>
                  </a:lnTo>
                  <a:lnTo>
                    <a:pt x="8407" y="11824"/>
                  </a:lnTo>
                  <a:lnTo>
                    <a:pt x="9622" y="10753"/>
                  </a:lnTo>
                  <a:lnTo>
                    <a:pt x="10753" y="9622"/>
                  </a:lnTo>
                  <a:lnTo>
                    <a:pt x="11812" y="8419"/>
                  </a:lnTo>
                  <a:lnTo>
                    <a:pt x="12789" y="7133"/>
                  </a:lnTo>
                  <a:lnTo>
                    <a:pt x="13682" y="5800"/>
                  </a:lnTo>
                  <a:lnTo>
                    <a:pt x="14087" y="5109"/>
                  </a:lnTo>
                  <a:lnTo>
                    <a:pt x="5240" y="1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9" name="Google Shape;1529;p44"/>
            <p:cNvSpPr/>
            <p:nvPr/>
          </p:nvSpPr>
          <p:spPr>
            <a:xfrm rot="899882">
              <a:off x="5051865" y="3420014"/>
              <a:ext cx="233389" cy="235912"/>
            </a:xfrm>
            <a:custGeom>
              <a:rect b="b" l="l" r="r" t="t"/>
              <a:pathLst>
                <a:path extrusionOk="0" h="12253" w="12122">
                  <a:moveTo>
                    <a:pt x="0" y="0"/>
                  </a:moveTo>
                  <a:lnTo>
                    <a:pt x="0" y="36"/>
                  </a:lnTo>
                  <a:lnTo>
                    <a:pt x="12" y="869"/>
                  </a:lnTo>
                  <a:lnTo>
                    <a:pt x="119" y="2501"/>
                  </a:lnTo>
                  <a:lnTo>
                    <a:pt x="334" y="4120"/>
                  </a:lnTo>
                  <a:lnTo>
                    <a:pt x="655" y="5692"/>
                  </a:lnTo>
                  <a:lnTo>
                    <a:pt x="1072" y="7228"/>
                  </a:lnTo>
                  <a:lnTo>
                    <a:pt x="1584" y="8716"/>
                  </a:lnTo>
                  <a:lnTo>
                    <a:pt x="2191" y="10169"/>
                  </a:lnTo>
                  <a:lnTo>
                    <a:pt x="2882" y="11574"/>
                  </a:lnTo>
                  <a:lnTo>
                    <a:pt x="3263" y="12252"/>
                  </a:lnTo>
                  <a:lnTo>
                    <a:pt x="12121" y="7144"/>
                  </a:lnTo>
                  <a:lnTo>
                    <a:pt x="11895" y="6751"/>
                  </a:lnTo>
                  <a:lnTo>
                    <a:pt x="11490" y="5930"/>
                  </a:lnTo>
                  <a:lnTo>
                    <a:pt x="11145" y="5084"/>
                  </a:lnTo>
                  <a:lnTo>
                    <a:pt x="10847" y="4215"/>
                  </a:lnTo>
                  <a:lnTo>
                    <a:pt x="10609" y="3322"/>
                  </a:lnTo>
                  <a:lnTo>
                    <a:pt x="10419" y="2405"/>
                  </a:lnTo>
                  <a:lnTo>
                    <a:pt x="10300" y="1477"/>
                  </a:lnTo>
                  <a:lnTo>
                    <a:pt x="10228" y="512"/>
                  </a:lnTo>
                  <a:lnTo>
                    <a:pt x="10228" y="36"/>
                  </a:lnTo>
                  <a:lnTo>
                    <a:pt x="10228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0" name="Google Shape;1530;p44"/>
            <p:cNvSpPr/>
            <p:nvPr/>
          </p:nvSpPr>
          <p:spPr>
            <a:xfrm rot="899882">
              <a:off x="5217880" y="3712132"/>
              <a:ext cx="236143" cy="234063"/>
            </a:xfrm>
            <a:custGeom>
              <a:rect b="b" l="l" r="r" t="t"/>
              <a:pathLst>
                <a:path extrusionOk="0" h="12157" w="12265">
                  <a:moveTo>
                    <a:pt x="5108" y="0"/>
                  </a:moveTo>
                  <a:lnTo>
                    <a:pt x="0" y="8847"/>
                  </a:lnTo>
                  <a:lnTo>
                    <a:pt x="679" y="9240"/>
                  </a:lnTo>
                  <a:lnTo>
                    <a:pt x="2084" y="9942"/>
                  </a:lnTo>
                  <a:lnTo>
                    <a:pt x="3537" y="10549"/>
                  </a:lnTo>
                  <a:lnTo>
                    <a:pt x="5037" y="11061"/>
                  </a:lnTo>
                  <a:lnTo>
                    <a:pt x="6585" y="11490"/>
                  </a:lnTo>
                  <a:lnTo>
                    <a:pt x="8156" y="11811"/>
                  </a:lnTo>
                  <a:lnTo>
                    <a:pt x="9776" y="12026"/>
                  </a:lnTo>
                  <a:lnTo>
                    <a:pt x="11431" y="12145"/>
                  </a:lnTo>
                  <a:lnTo>
                    <a:pt x="12264" y="12157"/>
                  </a:lnTo>
                  <a:lnTo>
                    <a:pt x="12264" y="1929"/>
                  </a:lnTo>
                  <a:lnTo>
                    <a:pt x="11776" y="1929"/>
                  </a:lnTo>
                  <a:lnTo>
                    <a:pt x="10812" y="1857"/>
                  </a:lnTo>
                  <a:lnTo>
                    <a:pt x="9871" y="1726"/>
                  </a:lnTo>
                  <a:lnTo>
                    <a:pt x="8954" y="1548"/>
                  </a:lnTo>
                  <a:lnTo>
                    <a:pt x="8049" y="1298"/>
                  </a:lnTo>
                  <a:lnTo>
                    <a:pt x="7168" y="988"/>
                  </a:lnTo>
                  <a:lnTo>
                    <a:pt x="6323" y="631"/>
                  </a:lnTo>
                  <a:lnTo>
                    <a:pt x="5501" y="226"/>
                  </a:lnTo>
                  <a:lnTo>
                    <a:pt x="5108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1" name="Google Shape;1531;p44"/>
            <p:cNvSpPr/>
            <p:nvPr/>
          </p:nvSpPr>
          <p:spPr>
            <a:xfrm rot="899882">
              <a:off x="5071667" y="3573417"/>
              <a:ext cx="271222" cy="271665"/>
            </a:xfrm>
            <a:custGeom>
              <a:rect b="b" l="l" r="r" t="t"/>
              <a:pathLst>
                <a:path extrusionOk="0" h="14110" w="14087">
                  <a:moveTo>
                    <a:pt x="8859" y="0"/>
                  </a:moveTo>
                  <a:lnTo>
                    <a:pt x="1" y="5108"/>
                  </a:lnTo>
                  <a:lnTo>
                    <a:pt x="405" y="5799"/>
                  </a:lnTo>
                  <a:lnTo>
                    <a:pt x="1298" y="7144"/>
                  </a:lnTo>
                  <a:lnTo>
                    <a:pt x="2275" y="8418"/>
                  </a:lnTo>
                  <a:lnTo>
                    <a:pt x="3335" y="9633"/>
                  </a:lnTo>
                  <a:lnTo>
                    <a:pt x="4466" y="10764"/>
                  </a:lnTo>
                  <a:lnTo>
                    <a:pt x="5668" y="11824"/>
                  </a:lnTo>
                  <a:lnTo>
                    <a:pt x="6942" y="12800"/>
                  </a:lnTo>
                  <a:lnTo>
                    <a:pt x="8288" y="13705"/>
                  </a:lnTo>
                  <a:lnTo>
                    <a:pt x="8978" y="14110"/>
                  </a:lnTo>
                  <a:lnTo>
                    <a:pt x="14086" y="5263"/>
                  </a:lnTo>
                  <a:lnTo>
                    <a:pt x="13681" y="5013"/>
                  </a:lnTo>
                  <a:lnTo>
                    <a:pt x="12896" y="4489"/>
                  </a:lnTo>
                  <a:lnTo>
                    <a:pt x="12157" y="3918"/>
                  </a:lnTo>
                  <a:lnTo>
                    <a:pt x="11455" y="3298"/>
                  </a:lnTo>
                  <a:lnTo>
                    <a:pt x="10800" y="2632"/>
                  </a:lnTo>
                  <a:lnTo>
                    <a:pt x="10181" y="1929"/>
                  </a:lnTo>
                  <a:lnTo>
                    <a:pt x="9609" y="1191"/>
                  </a:lnTo>
                  <a:lnTo>
                    <a:pt x="9097" y="405"/>
                  </a:lnTo>
                  <a:lnTo>
                    <a:pt x="8859" y="0"/>
                  </a:lnTo>
                  <a:close/>
                </a:path>
              </a:pathLst>
            </a:custGeom>
            <a:solidFill>
              <a:srgbClr val="EC1C24"/>
            </a:solidFill>
            <a:ln cap="flat" cmpd="sng" w="9525">
              <a:solidFill>
                <a:srgbClr val="EC1C2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2" name="Google Shape;1532;p44"/>
            <p:cNvSpPr/>
            <p:nvPr/>
          </p:nvSpPr>
          <p:spPr>
            <a:xfrm rot="899882">
              <a:off x="5799176" y="3375857"/>
              <a:ext cx="234063" cy="236143"/>
            </a:xfrm>
            <a:custGeom>
              <a:rect b="b" l="l" r="r" t="t"/>
              <a:pathLst>
                <a:path extrusionOk="0" h="12265" w="12157">
                  <a:moveTo>
                    <a:pt x="8859" y="0"/>
                  </a:moveTo>
                  <a:lnTo>
                    <a:pt x="0" y="5108"/>
                  </a:lnTo>
                  <a:lnTo>
                    <a:pt x="226" y="5501"/>
                  </a:lnTo>
                  <a:lnTo>
                    <a:pt x="631" y="6323"/>
                  </a:lnTo>
                  <a:lnTo>
                    <a:pt x="988" y="7168"/>
                  </a:lnTo>
                  <a:lnTo>
                    <a:pt x="1298" y="8049"/>
                  </a:lnTo>
                  <a:lnTo>
                    <a:pt x="1548" y="8954"/>
                  </a:lnTo>
                  <a:lnTo>
                    <a:pt x="1739" y="9871"/>
                  </a:lnTo>
                  <a:lnTo>
                    <a:pt x="1870" y="10823"/>
                  </a:lnTo>
                  <a:lnTo>
                    <a:pt x="1929" y="11776"/>
                  </a:lnTo>
                  <a:lnTo>
                    <a:pt x="1941" y="12264"/>
                  </a:lnTo>
                  <a:lnTo>
                    <a:pt x="12157" y="12264"/>
                  </a:lnTo>
                  <a:lnTo>
                    <a:pt x="12145" y="11431"/>
                  </a:lnTo>
                  <a:lnTo>
                    <a:pt x="12038" y="9788"/>
                  </a:lnTo>
                  <a:lnTo>
                    <a:pt x="11824" y="8168"/>
                  </a:lnTo>
                  <a:lnTo>
                    <a:pt x="11502" y="6585"/>
                  </a:lnTo>
                  <a:lnTo>
                    <a:pt x="11073" y="5049"/>
                  </a:lnTo>
                  <a:lnTo>
                    <a:pt x="10561" y="3537"/>
                  </a:lnTo>
                  <a:lnTo>
                    <a:pt x="9942" y="2084"/>
                  </a:lnTo>
                  <a:lnTo>
                    <a:pt x="9240" y="679"/>
                  </a:lnTo>
                  <a:lnTo>
                    <a:pt x="8859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3" name="Google Shape;1533;p44"/>
            <p:cNvSpPr/>
            <p:nvPr/>
          </p:nvSpPr>
          <p:spPr>
            <a:xfrm rot="899882">
              <a:off x="5629933" y="3086973"/>
              <a:ext cx="235912" cy="233158"/>
            </a:xfrm>
            <a:custGeom>
              <a:rect b="b" l="l" r="r" t="t"/>
              <a:pathLst>
                <a:path extrusionOk="0" h="12110" w="12253">
                  <a:moveTo>
                    <a:pt x="0" y="0"/>
                  </a:moveTo>
                  <a:lnTo>
                    <a:pt x="0" y="10228"/>
                  </a:lnTo>
                  <a:lnTo>
                    <a:pt x="512" y="10228"/>
                  </a:lnTo>
                  <a:lnTo>
                    <a:pt x="1465" y="10287"/>
                  </a:lnTo>
                  <a:lnTo>
                    <a:pt x="2405" y="10418"/>
                  </a:lnTo>
                  <a:lnTo>
                    <a:pt x="3322" y="10597"/>
                  </a:lnTo>
                  <a:lnTo>
                    <a:pt x="4215" y="10835"/>
                  </a:lnTo>
                  <a:lnTo>
                    <a:pt x="5084" y="11133"/>
                  </a:lnTo>
                  <a:lnTo>
                    <a:pt x="5930" y="11490"/>
                  </a:lnTo>
                  <a:lnTo>
                    <a:pt x="6739" y="11895"/>
                  </a:lnTo>
                  <a:lnTo>
                    <a:pt x="7144" y="12109"/>
                  </a:lnTo>
                  <a:lnTo>
                    <a:pt x="12252" y="3262"/>
                  </a:lnTo>
                  <a:lnTo>
                    <a:pt x="11562" y="2870"/>
                  </a:lnTo>
                  <a:lnTo>
                    <a:pt x="10169" y="2179"/>
                  </a:lnTo>
                  <a:lnTo>
                    <a:pt x="8716" y="1584"/>
                  </a:lnTo>
                  <a:lnTo>
                    <a:pt x="7216" y="1072"/>
                  </a:lnTo>
                  <a:lnTo>
                    <a:pt x="5680" y="655"/>
                  </a:lnTo>
                  <a:lnTo>
                    <a:pt x="4108" y="333"/>
                  </a:lnTo>
                  <a:lnTo>
                    <a:pt x="2501" y="119"/>
                  </a:lnTo>
                  <a:lnTo>
                    <a:pt x="858" y="1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4" name="Google Shape;1534;p44"/>
            <p:cNvSpPr/>
            <p:nvPr/>
          </p:nvSpPr>
          <p:spPr>
            <a:xfrm rot="899882">
              <a:off x="5741238" y="3187473"/>
              <a:ext cx="271434" cy="270760"/>
            </a:xfrm>
            <a:custGeom>
              <a:rect b="b" l="l" r="r" t="t"/>
              <a:pathLst>
                <a:path extrusionOk="0" h="14063" w="14098">
                  <a:moveTo>
                    <a:pt x="5108" y="0"/>
                  </a:moveTo>
                  <a:lnTo>
                    <a:pt x="0" y="8859"/>
                  </a:lnTo>
                  <a:lnTo>
                    <a:pt x="405" y="9085"/>
                  </a:lnTo>
                  <a:lnTo>
                    <a:pt x="1179" y="9609"/>
                  </a:lnTo>
                  <a:lnTo>
                    <a:pt x="1917" y="10169"/>
                  </a:lnTo>
                  <a:lnTo>
                    <a:pt x="2620" y="10776"/>
                  </a:lnTo>
                  <a:lnTo>
                    <a:pt x="3286" y="11443"/>
                  </a:lnTo>
                  <a:lnTo>
                    <a:pt x="3906" y="12133"/>
                  </a:lnTo>
                  <a:lnTo>
                    <a:pt x="4477" y="12883"/>
                  </a:lnTo>
                  <a:lnTo>
                    <a:pt x="5001" y="13657"/>
                  </a:lnTo>
                  <a:lnTo>
                    <a:pt x="5239" y="14062"/>
                  </a:lnTo>
                  <a:lnTo>
                    <a:pt x="14098" y="8954"/>
                  </a:lnTo>
                  <a:lnTo>
                    <a:pt x="13681" y="8264"/>
                  </a:lnTo>
                  <a:lnTo>
                    <a:pt x="12788" y="6930"/>
                  </a:lnTo>
                  <a:lnTo>
                    <a:pt x="11812" y="5656"/>
                  </a:lnTo>
                  <a:lnTo>
                    <a:pt x="10752" y="4454"/>
                  </a:lnTo>
                  <a:lnTo>
                    <a:pt x="9609" y="3322"/>
                  </a:lnTo>
                  <a:lnTo>
                    <a:pt x="8406" y="2275"/>
                  </a:lnTo>
                  <a:lnTo>
                    <a:pt x="7132" y="1298"/>
                  </a:lnTo>
                  <a:lnTo>
                    <a:pt x="5799" y="405"/>
                  </a:lnTo>
                  <a:lnTo>
                    <a:pt x="5108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5" name="Google Shape;1535;p44"/>
            <p:cNvSpPr/>
            <p:nvPr/>
          </p:nvSpPr>
          <p:spPr>
            <a:xfrm rot="899882">
              <a:off x="5113300" y="3192553"/>
              <a:ext cx="233851" cy="235681"/>
            </a:xfrm>
            <a:custGeom>
              <a:rect b="b" l="l" r="r" t="t"/>
              <a:pathLst>
                <a:path extrusionOk="0" h="12241" w="12146">
                  <a:moveTo>
                    <a:pt x="3287" y="0"/>
                  </a:moveTo>
                  <a:lnTo>
                    <a:pt x="2906" y="679"/>
                  </a:lnTo>
                  <a:lnTo>
                    <a:pt x="2204" y="2072"/>
                  </a:lnTo>
                  <a:lnTo>
                    <a:pt x="1596" y="3524"/>
                  </a:lnTo>
                  <a:lnTo>
                    <a:pt x="1073" y="5025"/>
                  </a:lnTo>
                  <a:lnTo>
                    <a:pt x="656" y="6573"/>
                  </a:lnTo>
                  <a:lnTo>
                    <a:pt x="334" y="8144"/>
                  </a:lnTo>
                  <a:lnTo>
                    <a:pt x="120" y="9764"/>
                  </a:lnTo>
                  <a:lnTo>
                    <a:pt x="1" y="11407"/>
                  </a:lnTo>
                  <a:lnTo>
                    <a:pt x="1" y="12240"/>
                  </a:lnTo>
                  <a:lnTo>
                    <a:pt x="10217" y="12240"/>
                  </a:lnTo>
                  <a:lnTo>
                    <a:pt x="10229" y="11752"/>
                  </a:lnTo>
                  <a:lnTo>
                    <a:pt x="10288" y="10799"/>
                  </a:lnTo>
                  <a:lnTo>
                    <a:pt x="10419" y="9859"/>
                  </a:lnTo>
                  <a:lnTo>
                    <a:pt x="10610" y="8930"/>
                  </a:lnTo>
                  <a:lnTo>
                    <a:pt x="10848" y="8037"/>
                  </a:lnTo>
                  <a:lnTo>
                    <a:pt x="11146" y="7156"/>
                  </a:lnTo>
                  <a:lnTo>
                    <a:pt x="11503" y="6311"/>
                  </a:lnTo>
                  <a:lnTo>
                    <a:pt x="11920" y="5501"/>
                  </a:lnTo>
                  <a:lnTo>
                    <a:pt x="12146" y="5096"/>
                  </a:lnTo>
                  <a:lnTo>
                    <a:pt x="3287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6" name="Google Shape;1536;p44"/>
            <p:cNvSpPr/>
            <p:nvPr/>
          </p:nvSpPr>
          <p:spPr>
            <a:xfrm rot="899882">
              <a:off x="5402676" y="3026009"/>
              <a:ext cx="235238" cy="233601"/>
            </a:xfrm>
            <a:custGeom>
              <a:rect b="b" l="l" r="r" t="t"/>
              <a:pathLst>
                <a:path extrusionOk="0" h="12133" w="12218">
                  <a:moveTo>
                    <a:pt x="12217" y="0"/>
                  </a:moveTo>
                  <a:lnTo>
                    <a:pt x="11384" y="12"/>
                  </a:lnTo>
                  <a:lnTo>
                    <a:pt x="9741" y="119"/>
                  </a:lnTo>
                  <a:lnTo>
                    <a:pt x="8133" y="333"/>
                  </a:lnTo>
                  <a:lnTo>
                    <a:pt x="6550" y="655"/>
                  </a:lnTo>
                  <a:lnTo>
                    <a:pt x="5014" y="1072"/>
                  </a:lnTo>
                  <a:lnTo>
                    <a:pt x="3525" y="1596"/>
                  </a:lnTo>
                  <a:lnTo>
                    <a:pt x="2073" y="2203"/>
                  </a:lnTo>
                  <a:lnTo>
                    <a:pt x="668" y="2893"/>
                  </a:lnTo>
                  <a:lnTo>
                    <a:pt x="1" y="3274"/>
                  </a:lnTo>
                  <a:lnTo>
                    <a:pt x="5097" y="12133"/>
                  </a:lnTo>
                  <a:lnTo>
                    <a:pt x="5502" y="11907"/>
                  </a:lnTo>
                  <a:lnTo>
                    <a:pt x="6312" y="11502"/>
                  </a:lnTo>
                  <a:lnTo>
                    <a:pt x="7157" y="11157"/>
                  </a:lnTo>
                  <a:lnTo>
                    <a:pt x="8026" y="10859"/>
                  </a:lnTo>
                  <a:lnTo>
                    <a:pt x="8919" y="10609"/>
                  </a:lnTo>
                  <a:lnTo>
                    <a:pt x="9836" y="10430"/>
                  </a:lnTo>
                  <a:lnTo>
                    <a:pt x="10777" y="10299"/>
                  </a:lnTo>
                  <a:lnTo>
                    <a:pt x="11729" y="10228"/>
                  </a:lnTo>
                  <a:lnTo>
                    <a:pt x="12217" y="10228"/>
                  </a:lnTo>
                  <a:lnTo>
                    <a:pt x="12217" y="0"/>
                  </a:lnTo>
                  <a:close/>
                </a:path>
              </a:pathLst>
            </a:custGeom>
            <a:solidFill>
              <a:srgbClr val="FBED21"/>
            </a:solidFill>
            <a:ln cap="flat" cmpd="sng" w="9525">
              <a:solidFill>
                <a:srgbClr val="FBED2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7" name="Google Shape;1537;p44"/>
            <p:cNvSpPr/>
            <p:nvPr/>
          </p:nvSpPr>
          <p:spPr>
            <a:xfrm rot="899882">
              <a:off x="5213992" y="3046165"/>
              <a:ext cx="270991" cy="270760"/>
            </a:xfrm>
            <a:custGeom>
              <a:rect b="b" l="l" r="r" t="t"/>
              <a:pathLst>
                <a:path extrusionOk="0" h="14063" w="14075">
                  <a:moveTo>
                    <a:pt x="8978" y="0"/>
                  </a:moveTo>
                  <a:lnTo>
                    <a:pt x="8275" y="405"/>
                  </a:lnTo>
                  <a:lnTo>
                    <a:pt x="6942" y="1298"/>
                  </a:lnTo>
                  <a:lnTo>
                    <a:pt x="5668" y="2275"/>
                  </a:lnTo>
                  <a:lnTo>
                    <a:pt x="4465" y="3334"/>
                  </a:lnTo>
                  <a:lnTo>
                    <a:pt x="3334" y="4465"/>
                  </a:lnTo>
                  <a:lnTo>
                    <a:pt x="2286" y="5668"/>
                  </a:lnTo>
                  <a:lnTo>
                    <a:pt x="1310" y="6930"/>
                  </a:lnTo>
                  <a:lnTo>
                    <a:pt x="405" y="8264"/>
                  </a:lnTo>
                  <a:lnTo>
                    <a:pt x="0" y="8954"/>
                  </a:lnTo>
                  <a:lnTo>
                    <a:pt x="8859" y="14062"/>
                  </a:lnTo>
                  <a:lnTo>
                    <a:pt x="9097" y="13657"/>
                  </a:lnTo>
                  <a:lnTo>
                    <a:pt x="9609" y="12895"/>
                  </a:lnTo>
                  <a:lnTo>
                    <a:pt x="10181" y="12157"/>
                  </a:lnTo>
                  <a:lnTo>
                    <a:pt x="10800" y="11455"/>
                  </a:lnTo>
                  <a:lnTo>
                    <a:pt x="11455" y="10800"/>
                  </a:lnTo>
                  <a:lnTo>
                    <a:pt x="12157" y="10193"/>
                  </a:lnTo>
                  <a:lnTo>
                    <a:pt x="12895" y="9621"/>
                  </a:lnTo>
                  <a:lnTo>
                    <a:pt x="13669" y="9097"/>
                  </a:lnTo>
                  <a:lnTo>
                    <a:pt x="14074" y="8859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8" name="Google Shape;1538;p44"/>
            <p:cNvSpPr/>
            <p:nvPr/>
          </p:nvSpPr>
          <p:spPr>
            <a:xfrm>
              <a:off x="5304132" y="3243078"/>
              <a:ext cx="476700" cy="407700"/>
            </a:xfrm>
            <a:prstGeom prst="triangle">
              <a:avLst>
                <a:gd fmla="val 50000" name="adj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39" name="Google Shape;1539;p44"/>
          <p:cNvGrpSpPr/>
          <p:nvPr/>
        </p:nvGrpSpPr>
        <p:grpSpPr>
          <a:xfrm>
            <a:off x="6673300" y="3982650"/>
            <a:ext cx="2059800" cy="747752"/>
            <a:chOff x="6673300" y="3982650"/>
            <a:chExt cx="2059800" cy="747752"/>
          </a:xfrm>
        </p:grpSpPr>
        <p:sp>
          <p:nvSpPr>
            <p:cNvPr id="1540" name="Google Shape;1540;p44"/>
            <p:cNvSpPr txBox="1"/>
            <p:nvPr/>
          </p:nvSpPr>
          <p:spPr>
            <a:xfrm>
              <a:off x="6673300" y="3982650"/>
              <a:ext cx="2059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Split Complementary</a:t>
              </a:r>
              <a:endParaRPr b="1" sz="180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541" name="Google Shape;1541;p44"/>
            <p:cNvSpPr txBox="1"/>
            <p:nvPr/>
          </p:nvSpPr>
          <p:spPr>
            <a:xfrm>
              <a:off x="6732888" y="4261502"/>
              <a:ext cx="1940700" cy="46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Jupiter is the biggest planet of them all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42" name="Google Shape;1542;p44"/>
          <p:cNvGrpSpPr/>
          <p:nvPr/>
        </p:nvGrpSpPr>
        <p:grpSpPr>
          <a:xfrm>
            <a:off x="7186003" y="2999549"/>
            <a:ext cx="1034492" cy="1034438"/>
            <a:chOff x="7186203" y="2999549"/>
            <a:chExt cx="1034492" cy="1034438"/>
          </a:xfrm>
        </p:grpSpPr>
        <p:sp>
          <p:nvSpPr>
            <p:cNvPr id="1543" name="Google Shape;1543;p44"/>
            <p:cNvSpPr/>
            <p:nvPr/>
          </p:nvSpPr>
          <p:spPr>
            <a:xfrm rot="899882">
              <a:off x="7606818" y="3773504"/>
              <a:ext cx="236605" cy="233851"/>
            </a:xfrm>
            <a:custGeom>
              <a:rect b="b" l="l" r="r" t="t"/>
              <a:pathLst>
                <a:path extrusionOk="0" h="12146" w="12289">
                  <a:moveTo>
                    <a:pt x="7192" y="1"/>
                  </a:moveTo>
                  <a:lnTo>
                    <a:pt x="6787" y="227"/>
                  </a:lnTo>
                  <a:lnTo>
                    <a:pt x="5966" y="632"/>
                  </a:lnTo>
                  <a:lnTo>
                    <a:pt x="5120" y="989"/>
                  </a:lnTo>
                  <a:lnTo>
                    <a:pt x="4239" y="1287"/>
                  </a:lnTo>
                  <a:lnTo>
                    <a:pt x="3334" y="1537"/>
                  </a:lnTo>
                  <a:lnTo>
                    <a:pt x="2417" y="1715"/>
                  </a:lnTo>
                  <a:lnTo>
                    <a:pt x="1477" y="1846"/>
                  </a:lnTo>
                  <a:lnTo>
                    <a:pt x="512" y="1918"/>
                  </a:lnTo>
                  <a:lnTo>
                    <a:pt x="0" y="1918"/>
                  </a:lnTo>
                  <a:lnTo>
                    <a:pt x="0" y="12146"/>
                  </a:lnTo>
                  <a:lnTo>
                    <a:pt x="24" y="12146"/>
                  </a:lnTo>
                  <a:lnTo>
                    <a:pt x="858" y="12134"/>
                  </a:lnTo>
                  <a:lnTo>
                    <a:pt x="2513" y="12027"/>
                  </a:lnTo>
                  <a:lnTo>
                    <a:pt x="4132" y="11812"/>
                  </a:lnTo>
                  <a:lnTo>
                    <a:pt x="5704" y="11491"/>
                  </a:lnTo>
                  <a:lnTo>
                    <a:pt x="7251" y="11062"/>
                  </a:lnTo>
                  <a:lnTo>
                    <a:pt x="8752" y="10550"/>
                  </a:lnTo>
                  <a:lnTo>
                    <a:pt x="10204" y="9943"/>
                  </a:lnTo>
                  <a:lnTo>
                    <a:pt x="11609" y="9241"/>
                  </a:lnTo>
                  <a:lnTo>
                    <a:pt x="12288" y="8848"/>
                  </a:lnTo>
                  <a:lnTo>
                    <a:pt x="7192" y="1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4" name="Google Shape;1544;p44"/>
            <p:cNvSpPr/>
            <p:nvPr/>
          </p:nvSpPr>
          <p:spPr>
            <a:xfrm rot="899882">
              <a:off x="7899848" y="3604060"/>
              <a:ext cx="233158" cy="236143"/>
            </a:xfrm>
            <a:custGeom>
              <a:rect b="b" l="l" r="r" t="t"/>
              <a:pathLst>
                <a:path extrusionOk="0" h="12265" w="12110">
                  <a:moveTo>
                    <a:pt x="1894" y="0"/>
                  </a:moveTo>
                  <a:lnTo>
                    <a:pt x="1894" y="36"/>
                  </a:lnTo>
                  <a:lnTo>
                    <a:pt x="1882" y="512"/>
                  </a:lnTo>
                  <a:lnTo>
                    <a:pt x="1823" y="1477"/>
                  </a:lnTo>
                  <a:lnTo>
                    <a:pt x="1692" y="2417"/>
                  </a:lnTo>
                  <a:lnTo>
                    <a:pt x="1513" y="3334"/>
                  </a:lnTo>
                  <a:lnTo>
                    <a:pt x="1275" y="4227"/>
                  </a:lnTo>
                  <a:lnTo>
                    <a:pt x="977" y="5096"/>
                  </a:lnTo>
                  <a:lnTo>
                    <a:pt x="620" y="5954"/>
                  </a:lnTo>
                  <a:lnTo>
                    <a:pt x="215" y="6763"/>
                  </a:lnTo>
                  <a:lnTo>
                    <a:pt x="1" y="7168"/>
                  </a:lnTo>
                  <a:lnTo>
                    <a:pt x="8859" y="12264"/>
                  </a:lnTo>
                  <a:lnTo>
                    <a:pt x="9240" y="11585"/>
                  </a:lnTo>
                  <a:lnTo>
                    <a:pt x="9931" y="10180"/>
                  </a:lnTo>
                  <a:lnTo>
                    <a:pt x="10538" y="8728"/>
                  </a:lnTo>
                  <a:lnTo>
                    <a:pt x="11050" y="7239"/>
                  </a:lnTo>
                  <a:lnTo>
                    <a:pt x="11467" y="5692"/>
                  </a:lnTo>
                  <a:lnTo>
                    <a:pt x="11777" y="4120"/>
                  </a:lnTo>
                  <a:lnTo>
                    <a:pt x="11991" y="2513"/>
                  </a:lnTo>
                  <a:lnTo>
                    <a:pt x="12098" y="869"/>
                  </a:lnTo>
                  <a:lnTo>
                    <a:pt x="12110" y="36"/>
                  </a:lnTo>
                  <a:lnTo>
                    <a:pt x="12110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5" name="Google Shape;1545;p44"/>
            <p:cNvSpPr/>
            <p:nvPr/>
          </p:nvSpPr>
          <p:spPr>
            <a:xfrm rot="899882">
              <a:off x="7761174" y="3715733"/>
              <a:ext cx="271222" cy="271684"/>
            </a:xfrm>
            <a:custGeom>
              <a:rect b="b" l="l" r="r" t="t"/>
              <a:pathLst>
                <a:path extrusionOk="0" h="14111" w="14087">
                  <a:moveTo>
                    <a:pt x="5240" y="1"/>
                  </a:moveTo>
                  <a:lnTo>
                    <a:pt x="4990" y="406"/>
                  </a:lnTo>
                  <a:lnTo>
                    <a:pt x="4478" y="1180"/>
                  </a:lnTo>
                  <a:lnTo>
                    <a:pt x="3906" y="1930"/>
                  </a:lnTo>
                  <a:lnTo>
                    <a:pt x="3287" y="2632"/>
                  </a:lnTo>
                  <a:lnTo>
                    <a:pt x="2620" y="3299"/>
                  </a:lnTo>
                  <a:lnTo>
                    <a:pt x="1918" y="3906"/>
                  </a:lnTo>
                  <a:lnTo>
                    <a:pt x="1180" y="4490"/>
                  </a:lnTo>
                  <a:lnTo>
                    <a:pt x="394" y="5014"/>
                  </a:lnTo>
                  <a:lnTo>
                    <a:pt x="1" y="5252"/>
                  </a:lnTo>
                  <a:lnTo>
                    <a:pt x="5097" y="14110"/>
                  </a:lnTo>
                  <a:lnTo>
                    <a:pt x="5800" y="13694"/>
                  </a:lnTo>
                  <a:lnTo>
                    <a:pt x="7133" y="12801"/>
                  </a:lnTo>
                  <a:lnTo>
                    <a:pt x="8407" y="11824"/>
                  </a:lnTo>
                  <a:lnTo>
                    <a:pt x="9622" y="10753"/>
                  </a:lnTo>
                  <a:lnTo>
                    <a:pt x="10753" y="9622"/>
                  </a:lnTo>
                  <a:lnTo>
                    <a:pt x="11812" y="8419"/>
                  </a:lnTo>
                  <a:lnTo>
                    <a:pt x="12789" y="7133"/>
                  </a:lnTo>
                  <a:lnTo>
                    <a:pt x="13682" y="5800"/>
                  </a:lnTo>
                  <a:lnTo>
                    <a:pt x="14087" y="5109"/>
                  </a:lnTo>
                  <a:lnTo>
                    <a:pt x="5240" y="1"/>
                  </a:lnTo>
                  <a:close/>
                </a:path>
              </a:pathLst>
            </a:custGeom>
            <a:solidFill>
              <a:srgbClr val="2E3191"/>
            </a:solidFill>
            <a:ln cap="flat" cmpd="sng" w="9525">
              <a:solidFill>
                <a:srgbClr val="2E319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6" name="Google Shape;1546;p44"/>
            <p:cNvSpPr/>
            <p:nvPr/>
          </p:nvSpPr>
          <p:spPr>
            <a:xfrm rot="899882">
              <a:off x="7212753" y="3420014"/>
              <a:ext cx="233389" cy="235912"/>
            </a:xfrm>
            <a:custGeom>
              <a:rect b="b" l="l" r="r" t="t"/>
              <a:pathLst>
                <a:path extrusionOk="0" h="12253" w="12122">
                  <a:moveTo>
                    <a:pt x="0" y="0"/>
                  </a:moveTo>
                  <a:lnTo>
                    <a:pt x="0" y="36"/>
                  </a:lnTo>
                  <a:lnTo>
                    <a:pt x="12" y="869"/>
                  </a:lnTo>
                  <a:lnTo>
                    <a:pt x="119" y="2501"/>
                  </a:lnTo>
                  <a:lnTo>
                    <a:pt x="334" y="4120"/>
                  </a:lnTo>
                  <a:lnTo>
                    <a:pt x="655" y="5692"/>
                  </a:lnTo>
                  <a:lnTo>
                    <a:pt x="1072" y="7228"/>
                  </a:lnTo>
                  <a:lnTo>
                    <a:pt x="1584" y="8716"/>
                  </a:lnTo>
                  <a:lnTo>
                    <a:pt x="2191" y="10169"/>
                  </a:lnTo>
                  <a:lnTo>
                    <a:pt x="2882" y="11574"/>
                  </a:lnTo>
                  <a:lnTo>
                    <a:pt x="3263" y="12252"/>
                  </a:lnTo>
                  <a:lnTo>
                    <a:pt x="12121" y="7144"/>
                  </a:lnTo>
                  <a:lnTo>
                    <a:pt x="11895" y="6751"/>
                  </a:lnTo>
                  <a:lnTo>
                    <a:pt x="11490" y="5930"/>
                  </a:lnTo>
                  <a:lnTo>
                    <a:pt x="11145" y="5084"/>
                  </a:lnTo>
                  <a:lnTo>
                    <a:pt x="10847" y="4215"/>
                  </a:lnTo>
                  <a:lnTo>
                    <a:pt x="10609" y="3322"/>
                  </a:lnTo>
                  <a:lnTo>
                    <a:pt x="10419" y="2405"/>
                  </a:lnTo>
                  <a:lnTo>
                    <a:pt x="10300" y="1477"/>
                  </a:lnTo>
                  <a:lnTo>
                    <a:pt x="10228" y="512"/>
                  </a:lnTo>
                  <a:lnTo>
                    <a:pt x="10228" y="36"/>
                  </a:lnTo>
                  <a:lnTo>
                    <a:pt x="10228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7" name="Google Shape;1547;p44"/>
            <p:cNvSpPr/>
            <p:nvPr/>
          </p:nvSpPr>
          <p:spPr>
            <a:xfrm rot="899882">
              <a:off x="7378768" y="3712132"/>
              <a:ext cx="236143" cy="234063"/>
            </a:xfrm>
            <a:custGeom>
              <a:rect b="b" l="l" r="r" t="t"/>
              <a:pathLst>
                <a:path extrusionOk="0" h="12157" w="12265">
                  <a:moveTo>
                    <a:pt x="5108" y="0"/>
                  </a:moveTo>
                  <a:lnTo>
                    <a:pt x="0" y="8847"/>
                  </a:lnTo>
                  <a:lnTo>
                    <a:pt x="679" y="9240"/>
                  </a:lnTo>
                  <a:lnTo>
                    <a:pt x="2084" y="9942"/>
                  </a:lnTo>
                  <a:lnTo>
                    <a:pt x="3537" y="10549"/>
                  </a:lnTo>
                  <a:lnTo>
                    <a:pt x="5037" y="11061"/>
                  </a:lnTo>
                  <a:lnTo>
                    <a:pt x="6585" y="11490"/>
                  </a:lnTo>
                  <a:lnTo>
                    <a:pt x="8156" y="11811"/>
                  </a:lnTo>
                  <a:lnTo>
                    <a:pt x="9776" y="12026"/>
                  </a:lnTo>
                  <a:lnTo>
                    <a:pt x="11431" y="12145"/>
                  </a:lnTo>
                  <a:lnTo>
                    <a:pt x="12264" y="12157"/>
                  </a:lnTo>
                  <a:lnTo>
                    <a:pt x="12264" y="1929"/>
                  </a:lnTo>
                  <a:lnTo>
                    <a:pt x="11776" y="1929"/>
                  </a:lnTo>
                  <a:lnTo>
                    <a:pt x="10812" y="1857"/>
                  </a:lnTo>
                  <a:lnTo>
                    <a:pt x="9871" y="1726"/>
                  </a:lnTo>
                  <a:lnTo>
                    <a:pt x="8954" y="1548"/>
                  </a:lnTo>
                  <a:lnTo>
                    <a:pt x="8049" y="1298"/>
                  </a:lnTo>
                  <a:lnTo>
                    <a:pt x="7168" y="988"/>
                  </a:lnTo>
                  <a:lnTo>
                    <a:pt x="6323" y="631"/>
                  </a:lnTo>
                  <a:lnTo>
                    <a:pt x="5501" y="226"/>
                  </a:lnTo>
                  <a:lnTo>
                    <a:pt x="5108" y="0"/>
                  </a:lnTo>
                  <a:close/>
                </a:path>
              </a:pathLst>
            </a:custGeom>
            <a:solidFill>
              <a:srgbClr val="D3145A"/>
            </a:solidFill>
            <a:ln cap="flat" cmpd="sng" w="9525">
              <a:solidFill>
                <a:srgbClr val="D3145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8" name="Google Shape;1548;p44"/>
            <p:cNvSpPr/>
            <p:nvPr/>
          </p:nvSpPr>
          <p:spPr>
            <a:xfrm rot="899882">
              <a:off x="7232554" y="3573417"/>
              <a:ext cx="271222" cy="271665"/>
            </a:xfrm>
            <a:custGeom>
              <a:rect b="b" l="l" r="r" t="t"/>
              <a:pathLst>
                <a:path extrusionOk="0" h="14110" w="14087">
                  <a:moveTo>
                    <a:pt x="8859" y="0"/>
                  </a:moveTo>
                  <a:lnTo>
                    <a:pt x="1" y="5108"/>
                  </a:lnTo>
                  <a:lnTo>
                    <a:pt x="405" y="5799"/>
                  </a:lnTo>
                  <a:lnTo>
                    <a:pt x="1298" y="7144"/>
                  </a:lnTo>
                  <a:lnTo>
                    <a:pt x="2275" y="8418"/>
                  </a:lnTo>
                  <a:lnTo>
                    <a:pt x="3335" y="9633"/>
                  </a:lnTo>
                  <a:lnTo>
                    <a:pt x="4466" y="10764"/>
                  </a:lnTo>
                  <a:lnTo>
                    <a:pt x="5668" y="11824"/>
                  </a:lnTo>
                  <a:lnTo>
                    <a:pt x="6942" y="12800"/>
                  </a:lnTo>
                  <a:lnTo>
                    <a:pt x="8288" y="13705"/>
                  </a:lnTo>
                  <a:lnTo>
                    <a:pt x="8978" y="14110"/>
                  </a:lnTo>
                  <a:lnTo>
                    <a:pt x="14086" y="5263"/>
                  </a:lnTo>
                  <a:lnTo>
                    <a:pt x="13681" y="5013"/>
                  </a:lnTo>
                  <a:lnTo>
                    <a:pt x="12896" y="4489"/>
                  </a:lnTo>
                  <a:lnTo>
                    <a:pt x="12157" y="3918"/>
                  </a:lnTo>
                  <a:lnTo>
                    <a:pt x="11455" y="3298"/>
                  </a:lnTo>
                  <a:lnTo>
                    <a:pt x="10800" y="2632"/>
                  </a:lnTo>
                  <a:lnTo>
                    <a:pt x="10181" y="1929"/>
                  </a:lnTo>
                  <a:lnTo>
                    <a:pt x="9609" y="1191"/>
                  </a:lnTo>
                  <a:lnTo>
                    <a:pt x="9097" y="405"/>
                  </a:lnTo>
                  <a:lnTo>
                    <a:pt x="8859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9" name="Google Shape;1549;p44"/>
            <p:cNvSpPr/>
            <p:nvPr/>
          </p:nvSpPr>
          <p:spPr>
            <a:xfrm rot="899882">
              <a:off x="7960063" y="3375857"/>
              <a:ext cx="234063" cy="236143"/>
            </a:xfrm>
            <a:custGeom>
              <a:rect b="b" l="l" r="r" t="t"/>
              <a:pathLst>
                <a:path extrusionOk="0" h="12265" w="12157">
                  <a:moveTo>
                    <a:pt x="8859" y="0"/>
                  </a:moveTo>
                  <a:lnTo>
                    <a:pt x="0" y="5108"/>
                  </a:lnTo>
                  <a:lnTo>
                    <a:pt x="226" y="5501"/>
                  </a:lnTo>
                  <a:lnTo>
                    <a:pt x="631" y="6323"/>
                  </a:lnTo>
                  <a:lnTo>
                    <a:pt x="988" y="7168"/>
                  </a:lnTo>
                  <a:lnTo>
                    <a:pt x="1298" y="8049"/>
                  </a:lnTo>
                  <a:lnTo>
                    <a:pt x="1548" y="8954"/>
                  </a:lnTo>
                  <a:lnTo>
                    <a:pt x="1739" y="9871"/>
                  </a:lnTo>
                  <a:lnTo>
                    <a:pt x="1870" y="10823"/>
                  </a:lnTo>
                  <a:lnTo>
                    <a:pt x="1929" y="11776"/>
                  </a:lnTo>
                  <a:lnTo>
                    <a:pt x="1941" y="12264"/>
                  </a:lnTo>
                  <a:lnTo>
                    <a:pt x="12157" y="12264"/>
                  </a:lnTo>
                  <a:lnTo>
                    <a:pt x="12145" y="11431"/>
                  </a:lnTo>
                  <a:lnTo>
                    <a:pt x="12038" y="9788"/>
                  </a:lnTo>
                  <a:lnTo>
                    <a:pt x="11824" y="8168"/>
                  </a:lnTo>
                  <a:lnTo>
                    <a:pt x="11502" y="6585"/>
                  </a:lnTo>
                  <a:lnTo>
                    <a:pt x="11073" y="5049"/>
                  </a:lnTo>
                  <a:lnTo>
                    <a:pt x="10561" y="3537"/>
                  </a:lnTo>
                  <a:lnTo>
                    <a:pt x="9942" y="2084"/>
                  </a:lnTo>
                  <a:lnTo>
                    <a:pt x="9240" y="679"/>
                  </a:lnTo>
                  <a:lnTo>
                    <a:pt x="8859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0" name="Google Shape;1550;p44"/>
            <p:cNvSpPr/>
            <p:nvPr/>
          </p:nvSpPr>
          <p:spPr>
            <a:xfrm rot="899882">
              <a:off x="7790821" y="3086973"/>
              <a:ext cx="235912" cy="233158"/>
            </a:xfrm>
            <a:custGeom>
              <a:rect b="b" l="l" r="r" t="t"/>
              <a:pathLst>
                <a:path extrusionOk="0" h="12110" w="12253">
                  <a:moveTo>
                    <a:pt x="0" y="0"/>
                  </a:moveTo>
                  <a:lnTo>
                    <a:pt x="0" y="10228"/>
                  </a:lnTo>
                  <a:lnTo>
                    <a:pt x="512" y="10228"/>
                  </a:lnTo>
                  <a:lnTo>
                    <a:pt x="1465" y="10287"/>
                  </a:lnTo>
                  <a:lnTo>
                    <a:pt x="2405" y="10418"/>
                  </a:lnTo>
                  <a:lnTo>
                    <a:pt x="3322" y="10597"/>
                  </a:lnTo>
                  <a:lnTo>
                    <a:pt x="4215" y="10835"/>
                  </a:lnTo>
                  <a:lnTo>
                    <a:pt x="5084" y="11133"/>
                  </a:lnTo>
                  <a:lnTo>
                    <a:pt x="5930" y="11490"/>
                  </a:lnTo>
                  <a:lnTo>
                    <a:pt x="6739" y="11895"/>
                  </a:lnTo>
                  <a:lnTo>
                    <a:pt x="7144" y="12109"/>
                  </a:lnTo>
                  <a:lnTo>
                    <a:pt x="12252" y="3262"/>
                  </a:lnTo>
                  <a:lnTo>
                    <a:pt x="11562" y="2870"/>
                  </a:lnTo>
                  <a:lnTo>
                    <a:pt x="10169" y="2179"/>
                  </a:lnTo>
                  <a:lnTo>
                    <a:pt x="8716" y="1584"/>
                  </a:lnTo>
                  <a:lnTo>
                    <a:pt x="7216" y="1072"/>
                  </a:lnTo>
                  <a:lnTo>
                    <a:pt x="5680" y="655"/>
                  </a:lnTo>
                  <a:lnTo>
                    <a:pt x="4108" y="333"/>
                  </a:lnTo>
                  <a:lnTo>
                    <a:pt x="2501" y="119"/>
                  </a:lnTo>
                  <a:lnTo>
                    <a:pt x="858" y="1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1" name="Google Shape;1551;p44"/>
            <p:cNvSpPr/>
            <p:nvPr/>
          </p:nvSpPr>
          <p:spPr>
            <a:xfrm rot="899882">
              <a:off x="7902125" y="3187473"/>
              <a:ext cx="271434" cy="270760"/>
            </a:xfrm>
            <a:custGeom>
              <a:rect b="b" l="l" r="r" t="t"/>
              <a:pathLst>
                <a:path extrusionOk="0" h="14063" w="14098">
                  <a:moveTo>
                    <a:pt x="5108" y="0"/>
                  </a:moveTo>
                  <a:lnTo>
                    <a:pt x="0" y="8859"/>
                  </a:lnTo>
                  <a:lnTo>
                    <a:pt x="405" y="9085"/>
                  </a:lnTo>
                  <a:lnTo>
                    <a:pt x="1179" y="9609"/>
                  </a:lnTo>
                  <a:lnTo>
                    <a:pt x="1917" y="10169"/>
                  </a:lnTo>
                  <a:lnTo>
                    <a:pt x="2620" y="10776"/>
                  </a:lnTo>
                  <a:lnTo>
                    <a:pt x="3286" y="11443"/>
                  </a:lnTo>
                  <a:lnTo>
                    <a:pt x="3906" y="12133"/>
                  </a:lnTo>
                  <a:lnTo>
                    <a:pt x="4477" y="12883"/>
                  </a:lnTo>
                  <a:lnTo>
                    <a:pt x="5001" y="13657"/>
                  </a:lnTo>
                  <a:lnTo>
                    <a:pt x="5239" y="14062"/>
                  </a:lnTo>
                  <a:lnTo>
                    <a:pt x="14098" y="8954"/>
                  </a:lnTo>
                  <a:lnTo>
                    <a:pt x="13681" y="8264"/>
                  </a:lnTo>
                  <a:lnTo>
                    <a:pt x="12788" y="6930"/>
                  </a:lnTo>
                  <a:lnTo>
                    <a:pt x="11812" y="5656"/>
                  </a:lnTo>
                  <a:lnTo>
                    <a:pt x="10752" y="4454"/>
                  </a:lnTo>
                  <a:lnTo>
                    <a:pt x="9609" y="3322"/>
                  </a:lnTo>
                  <a:lnTo>
                    <a:pt x="8406" y="2275"/>
                  </a:lnTo>
                  <a:lnTo>
                    <a:pt x="7132" y="1298"/>
                  </a:lnTo>
                  <a:lnTo>
                    <a:pt x="5799" y="405"/>
                  </a:lnTo>
                  <a:lnTo>
                    <a:pt x="5108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2" name="Google Shape;1552;p44"/>
            <p:cNvSpPr/>
            <p:nvPr/>
          </p:nvSpPr>
          <p:spPr>
            <a:xfrm rot="899882">
              <a:off x="7274187" y="3192553"/>
              <a:ext cx="233851" cy="235681"/>
            </a:xfrm>
            <a:custGeom>
              <a:rect b="b" l="l" r="r" t="t"/>
              <a:pathLst>
                <a:path extrusionOk="0" h="12241" w="12146">
                  <a:moveTo>
                    <a:pt x="3287" y="0"/>
                  </a:moveTo>
                  <a:lnTo>
                    <a:pt x="2906" y="679"/>
                  </a:lnTo>
                  <a:lnTo>
                    <a:pt x="2204" y="2072"/>
                  </a:lnTo>
                  <a:lnTo>
                    <a:pt x="1596" y="3524"/>
                  </a:lnTo>
                  <a:lnTo>
                    <a:pt x="1073" y="5025"/>
                  </a:lnTo>
                  <a:lnTo>
                    <a:pt x="656" y="6573"/>
                  </a:lnTo>
                  <a:lnTo>
                    <a:pt x="334" y="8144"/>
                  </a:lnTo>
                  <a:lnTo>
                    <a:pt x="120" y="9764"/>
                  </a:lnTo>
                  <a:lnTo>
                    <a:pt x="1" y="11407"/>
                  </a:lnTo>
                  <a:lnTo>
                    <a:pt x="1" y="12240"/>
                  </a:lnTo>
                  <a:lnTo>
                    <a:pt x="10217" y="12240"/>
                  </a:lnTo>
                  <a:lnTo>
                    <a:pt x="10229" y="11752"/>
                  </a:lnTo>
                  <a:lnTo>
                    <a:pt x="10288" y="10799"/>
                  </a:lnTo>
                  <a:lnTo>
                    <a:pt x="10419" y="9859"/>
                  </a:lnTo>
                  <a:lnTo>
                    <a:pt x="10610" y="8930"/>
                  </a:lnTo>
                  <a:lnTo>
                    <a:pt x="10848" y="8037"/>
                  </a:lnTo>
                  <a:lnTo>
                    <a:pt x="11146" y="7156"/>
                  </a:lnTo>
                  <a:lnTo>
                    <a:pt x="11503" y="6311"/>
                  </a:lnTo>
                  <a:lnTo>
                    <a:pt x="11920" y="5501"/>
                  </a:lnTo>
                  <a:lnTo>
                    <a:pt x="12146" y="5096"/>
                  </a:lnTo>
                  <a:lnTo>
                    <a:pt x="3287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3" name="Google Shape;1553;p44"/>
            <p:cNvSpPr/>
            <p:nvPr/>
          </p:nvSpPr>
          <p:spPr>
            <a:xfrm rot="899882">
              <a:off x="7563563" y="3026009"/>
              <a:ext cx="235238" cy="233601"/>
            </a:xfrm>
            <a:custGeom>
              <a:rect b="b" l="l" r="r" t="t"/>
              <a:pathLst>
                <a:path extrusionOk="0" h="12133" w="12218">
                  <a:moveTo>
                    <a:pt x="12217" y="0"/>
                  </a:moveTo>
                  <a:lnTo>
                    <a:pt x="11384" y="12"/>
                  </a:lnTo>
                  <a:lnTo>
                    <a:pt x="9741" y="119"/>
                  </a:lnTo>
                  <a:lnTo>
                    <a:pt x="8133" y="333"/>
                  </a:lnTo>
                  <a:lnTo>
                    <a:pt x="6550" y="655"/>
                  </a:lnTo>
                  <a:lnTo>
                    <a:pt x="5014" y="1072"/>
                  </a:lnTo>
                  <a:lnTo>
                    <a:pt x="3525" y="1596"/>
                  </a:lnTo>
                  <a:lnTo>
                    <a:pt x="2073" y="2203"/>
                  </a:lnTo>
                  <a:lnTo>
                    <a:pt x="668" y="2893"/>
                  </a:lnTo>
                  <a:lnTo>
                    <a:pt x="1" y="3274"/>
                  </a:lnTo>
                  <a:lnTo>
                    <a:pt x="5097" y="12133"/>
                  </a:lnTo>
                  <a:lnTo>
                    <a:pt x="5502" y="11907"/>
                  </a:lnTo>
                  <a:lnTo>
                    <a:pt x="6312" y="11502"/>
                  </a:lnTo>
                  <a:lnTo>
                    <a:pt x="7157" y="11157"/>
                  </a:lnTo>
                  <a:lnTo>
                    <a:pt x="8026" y="10859"/>
                  </a:lnTo>
                  <a:lnTo>
                    <a:pt x="8919" y="10609"/>
                  </a:lnTo>
                  <a:lnTo>
                    <a:pt x="9836" y="10430"/>
                  </a:lnTo>
                  <a:lnTo>
                    <a:pt x="10777" y="10299"/>
                  </a:lnTo>
                  <a:lnTo>
                    <a:pt x="11729" y="10228"/>
                  </a:lnTo>
                  <a:lnTo>
                    <a:pt x="12217" y="10228"/>
                  </a:lnTo>
                  <a:lnTo>
                    <a:pt x="12217" y="0"/>
                  </a:lnTo>
                  <a:close/>
                </a:path>
              </a:pathLst>
            </a:custGeom>
            <a:solidFill>
              <a:srgbClr val="FBED21"/>
            </a:solidFill>
            <a:ln cap="flat" cmpd="sng" w="9525">
              <a:solidFill>
                <a:srgbClr val="FBED2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4" name="Google Shape;1554;p44"/>
            <p:cNvSpPr/>
            <p:nvPr/>
          </p:nvSpPr>
          <p:spPr>
            <a:xfrm rot="899882">
              <a:off x="7374879" y="3046165"/>
              <a:ext cx="270991" cy="270760"/>
            </a:xfrm>
            <a:custGeom>
              <a:rect b="b" l="l" r="r" t="t"/>
              <a:pathLst>
                <a:path extrusionOk="0" h="14063" w="14075">
                  <a:moveTo>
                    <a:pt x="8978" y="0"/>
                  </a:moveTo>
                  <a:lnTo>
                    <a:pt x="8275" y="405"/>
                  </a:lnTo>
                  <a:lnTo>
                    <a:pt x="6942" y="1298"/>
                  </a:lnTo>
                  <a:lnTo>
                    <a:pt x="5668" y="2275"/>
                  </a:lnTo>
                  <a:lnTo>
                    <a:pt x="4465" y="3334"/>
                  </a:lnTo>
                  <a:lnTo>
                    <a:pt x="3334" y="4465"/>
                  </a:lnTo>
                  <a:lnTo>
                    <a:pt x="2286" y="5668"/>
                  </a:lnTo>
                  <a:lnTo>
                    <a:pt x="1310" y="6930"/>
                  </a:lnTo>
                  <a:lnTo>
                    <a:pt x="405" y="8264"/>
                  </a:lnTo>
                  <a:lnTo>
                    <a:pt x="0" y="8954"/>
                  </a:lnTo>
                  <a:lnTo>
                    <a:pt x="8859" y="14062"/>
                  </a:lnTo>
                  <a:lnTo>
                    <a:pt x="9097" y="13657"/>
                  </a:lnTo>
                  <a:lnTo>
                    <a:pt x="9609" y="12895"/>
                  </a:lnTo>
                  <a:lnTo>
                    <a:pt x="10181" y="12157"/>
                  </a:lnTo>
                  <a:lnTo>
                    <a:pt x="10800" y="11455"/>
                  </a:lnTo>
                  <a:lnTo>
                    <a:pt x="11455" y="10800"/>
                  </a:lnTo>
                  <a:lnTo>
                    <a:pt x="12157" y="10193"/>
                  </a:lnTo>
                  <a:lnTo>
                    <a:pt x="12895" y="9621"/>
                  </a:lnTo>
                  <a:lnTo>
                    <a:pt x="13669" y="9097"/>
                  </a:lnTo>
                  <a:lnTo>
                    <a:pt x="14074" y="8859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5" name="Google Shape;1555;p44"/>
            <p:cNvSpPr/>
            <p:nvPr/>
          </p:nvSpPr>
          <p:spPr>
            <a:xfrm>
              <a:off x="7563782" y="3243078"/>
              <a:ext cx="279300" cy="508500"/>
            </a:xfrm>
            <a:prstGeom prst="triangle">
              <a:avLst>
                <a:gd fmla="val 50000" name="adj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56" name="Google Shape;1556;p44"/>
          <p:cNvGrpSpPr/>
          <p:nvPr/>
        </p:nvGrpSpPr>
        <p:grpSpPr>
          <a:xfrm>
            <a:off x="7186003" y="1071449"/>
            <a:ext cx="1034492" cy="1034438"/>
            <a:chOff x="7186203" y="1071449"/>
            <a:chExt cx="1034492" cy="1034438"/>
          </a:xfrm>
        </p:grpSpPr>
        <p:sp>
          <p:nvSpPr>
            <p:cNvPr id="1557" name="Google Shape;1557;p44"/>
            <p:cNvSpPr/>
            <p:nvPr/>
          </p:nvSpPr>
          <p:spPr>
            <a:xfrm rot="899882">
              <a:off x="7606818" y="1845404"/>
              <a:ext cx="236605" cy="233851"/>
            </a:xfrm>
            <a:custGeom>
              <a:rect b="b" l="l" r="r" t="t"/>
              <a:pathLst>
                <a:path extrusionOk="0" h="12146" w="12289">
                  <a:moveTo>
                    <a:pt x="7192" y="1"/>
                  </a:moveTo>
                  <a:lnTo>
                    <a:pt x="6787" y="227"/>
                  </a:lnTo>
                  <a:lnTo>
                    <a:pt x="5966" y="632"/>
                  </a:lnTo>
                  <a:lnTo>
                    <a:pt x="5120" y="989"/>
                  </a:lnTo>
                  <a:lnTo>
                    <a:pt x="4239" y="1287"/>
                  </a:lnTo>
                  <a:lnTo>
                    <a:pt x="3334" y="1537"/>
                  </a:lnTo>
                  <a:lnTo>
                    <a:pt x="2417" y="1715"/>
                  </a:lnTo>
                  <a:lnTo>
                    <a:pt x="1477" y="1846"/>
                  </a:lnTo>
                  <a:lnTo>
                    <a:pt x="512" y="1918"/>
                  </a:lnTo>
                  <a:lnTo>
                    <a:pt x="0" y="1918"/>
                  </a:lnTo>
                  <a:lnTo>
                    <a:pt x="0" y="12146"/>
                  </a:lnTo>
                  <a:lnTo>
                    <a:pt x="24" y="12146"/>
                  </a:lnTo>
                  <a:lnTo>
                    <a:pt x="858" y="12134"/>
                  </a:lnTo>
                  <a:lnTo>
                    <a:pt x="2513" y="12027"/>
                  </a:lnTo>
                  <a:lnTo>
                    <a:pt x="4132" y="11812"/>
                  </a:lnTo>
                  <a:lnTo>
                    <a:pt x="5704" y="11491"/>
                  </a:lnTo>
                  <a:lnTo>
                    <a:pt x="7251" y="11062"/>
                  </a:lnTo>
                  <a:lnTo>
                    <a:pt x="8752" y="10550"/>
                  </a:lnTo>
                  <a:lnTo>
                    <a:pt x="10204" y="9943"/>
                  </a:lnTo>
                  <a:lnTo>
                    <a:pt x="11609" y="9241"/>
                  </a:lnTo>
                  <a:lnTo>
                    <a:pt x="12288" y="8848"/>
                  </a:lnTo>
                  <a:lnTo>
                    <a:pt x="7192" y="1"/>
                  </a:lnTo>
                  <a:close/>
                </a:path>
              </a:pathLst>
            </a:custGeom>
            <a:solidFill>
              <a:srgbClr val="662D90"/>
            </a:solidFill>
            <a:ln cap="flat" cmpd="sng" w="9525">
              <a:solidFill>
                <a:srgbClr val="662D9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8" name="Google Shape;1558;p44"/>
            <p:cNvSpPr/>
            <p:nvPr/>
          </p:nvSpPr>
          <p:spPr>
            <a:xfrm rot="899882">
              <a:off x="7899848" y="1675960"/>
              <a:ext cx="233158" cy="236143"/>
            </a:xfrm>
            <a:custGeom>
              <a:rect b="b" l="l" r="r" t="t"/>
              <a:pathLst>
                <a:path extrusionOk="0" h="12265" w="12110">
                  <a:moveTo>
                    <a:pt x="1894" y="0"/>
                  </a:moveTo>
                  <a:lnTo>
                    <a:pt x="1894" y="36"/>
                  </a:lnTo>
                  <a:lnTo>
                    <a:pt x="1882" y="512"/>
                  </a:lnTo>
                  <a:lnTo>
                    <a:pt x="1823" y="1477"/>
                  </a:lnTo>
                  <a:lnTo>
                    <a:pt x="1692" y="2417"/>
                  </a:lnTo>
                  <a:lnTo>
                    <a:pt x="1513" y="3334"/>
                  </a:lnTo>
                  <a:lnTo>
                    <a:pt x="1275" y="4227"/>
                  </a:lnTo>
                  <a:lnTo>
                    <a:pt x="977" y="5096"/>
                  </a:lnTo>
                  <a:lnTo>
                    <a:pt x="620" y="5954"/>
                  </a:lnTo>
                  <a:lnTo>
                    <a:pt x="215" y="6763"/>
                  </a:lnTo>
                  <a:lnTo>
                    <a:pt x="1" y="7168"/>
                  </a:lnTo>
                  <a:lnTo>
                    <a:pt x="8859" y="12264"/>
                  </a:lnTo>
                  <a:lnTo>
                    <a:pt x="9240" y="11585"/>
                  </a:lnTo>
                  <a:lnTo>
                    <a:pt x="9931" y="10180"/>
                  </a:lnTo>
                  <a:lnTo>
                    <a:pt x="10538" y="8728"/>
                  </a:lnTo>
                  <a:lnTo>
                    <a:pt x="11050" y="7239"/>
                  </a:lnTo>
                  <a:lnTo>
                    <a:pt x="11467" y="5692"/>
                  </a:lnTo>
                  <a:lnTo>
                    <a:pt x="11777" y="4120"/>
                  </a:lnTo>
                  <a:lnTo>
                    <a:pt x="11991" y="2513"/>
                  </a:lnTo>
                  <a:lnTo>
                    <a:pt x="12098" y="869"/>
                  </a:lnTo>
                  <a:lnTo>
                    <a:pt x="12110" y="36"/>
                  </a:lnTo>
                  <a:lnTo>
                    <a:pt x="12110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9" name="Google Shape;1559;p44"/>
            <p:cNvSpPr/>
            <p:nvPr/>
          </p:nvSpPr>
          <p:spPr>
            <a:xfrm rot="899882">
              <a:off x="7761174" y="1787633"/>
              <a:ext cx="271222" cy="271684"/>
            </a:xfrm>
            <a:custGeom>
              <a:rect b="b" l="l" r="r" t="t"/>
              <a:pathLst>
                <a:path extrusionOk="0" h="14111" w="14087">
                  <a:moveTo>
                    <a:pt x="5240" y="1"/>
                  </a:moveTo>
                  <a:lnTo>
                    <a:pt x="4990" y="406"/>
                  </a:lnTo>
                  <a:lnTo>
                    <a:pt x="4478" y="1180"/>
                  </a:lnTo>
                  <a:lnTo>
                    <a:pt x="3906" y="1930"/>
                  </a:lnTo>
                  <a:lnTo>
                    <a:pt x="3287" y="2632"/>
                  </a:lnTo>
                  <a:lnTo>
                    <a:pt x="2620" y="3299"/>
                  </a:lnTo>
                  <a:lnTo>
                    <a:pt x="1918" y="3906"/>
                  </a:lnTo>
                  <a:lnTo>
                    <a:pt x="1180" y="4490"/>
                  </a:lnTo>
                  <a:lnTo>
                    <a:pt x="394" y="5014"/>
                  </a:lnTo>
                  <a:lnTo>
                    <a:pt x="1" y="5252"/>
                  </a:lnTo>
                  <a:lnTo>
                    <a:pt x="5097" y="14110"/>
                  </a:lnTo>
                  <a:lnTo>
                    <a:pt x="5800" y="13694"/>
                  </a:lnTo>
                  <a:lnTo>
                    <a:pt x="7133" y="12801"/>
                  </a:lnTo>
                  <a:lnTo>
                    <a:pt x="8407" y="11824"/>
                  </a:lnTo>
                  <a:lnTo>
                    <a:pt x="9622" y="10753"/>
                  </a:lnTo>
                  <a:lnTo>
                    <a:pt x="10753" y="9622"/>
                  </a:lnTo>
                  <a:lnTo>
                    <a:pt x="11812" y="8419"/>
                  </a:lnTo>
                  <a:lnTo>
                    <a:pt x="12789" y="7133"/>
                  </a:lnTo>
                  <a:lnTo>
                    <a:pt x="13682" y="5800"/>
                  </a:lnTo>
                  <a:lnTo>
                    <a:pt x="14087" y="5109"/>
                  </a:lnTo>
                  <a:lnTo>
                    <a:pt x="5240" y="1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0" name="Google Shape;1560;p44"/>
            <p:cNvSpPr/>
            <p:nvPr/>
          </p:nvSpPr>
          <p:spPr>
            <a:xfrm rot="899882">
              <a:off x="7212753" y="1491914"/>
              <a:ext cx="233389" cy="235912"/>
            </a:xfrm>
            <a:custGeom>
              <a:rect b="b" l="l" r="r" t="t"/>
              <a:pathLst>
                <a:path extrusionOk="0" h="12253" w="12122">
                  <a:moveTo>
                    <a:pt x="0" y="0"/>
                  </a:moveTo>
                  <a:lnTo>
                    <a:pt x="0" y="36"/>
                  </a:lnTo>
                  <a:lnTo>
                    <a:pt x="12" y="869"/>
                  </a:lnTo>
                  <a:lnTo>
                    <a:pt x="119" y="2501"/>
                  </a:lnTo>
                  <a:lnTo>
                    <a:pt x="334" y="4120"/>
                  </a:lnTo>
                  <a:lnTo>
                    <a:pt x="655" y="5692"/>
                  </a:lnTo>
                  <a:lnTo>
                    <a:pt x="1072" y="7228"/>
                  </a:lnTo>
                  <a:lnTo>
                    <a:pt x="1584" y="8716"/>
                  </a:lnTo>
                  <a:lnTo>
                    <a:pt x="2191" y="10169"/>
                  </a:lnTo>
                  <a:lnTo>
                    <a:pt x="2882" y="11574"/>
                  </a:lnTo>
                  <a:lnTo>
                    <a:pt x="3263" y="12252"/>
                  </a:lnTo>
                  <a:lnTo>
                    <a:pt x="12121" y="7144"/>
                  </a:lnTo>
                  <a:lnTo>
                    <a:pt x="11895" y="6751"/>
                  </a:lnTo>
                  <a:lnTo>
                    <a:pt x="11490" y="5930"/>
                  </a:lnTo>
                  <a:lnTo>
                    <a:pt x="11145" y="5084"/>
                  </a:lnTo>
                  <a:lnTo>
                    <a:pt x="10847" y="4215"/>
                  </a:lnTo>
                  <a:lnTo>
                    <a:pt x="10609" y="3322"/>
                  </a:lnTo>
                  <a:lnTo>
                    <a:pt x="10419" y="2405"/>
                  </a:lnTo>
                  <a:lnTo>
                    <a:pt x="10300" y="1477"/>
                  </a:lnTo>
                  <a:lnTo>
                    <a:pt x="10228" y="512"/>
                  </a:lnTo>
                  <a:lnTo>
                    <a:pt x="10228" y="36"/>
                  </a:lnTo>
                  <a:lnTo>
                    <a:pt x="10228" y="0"/>
                  </a:lnTo>
                  <a:close/>
                </a:path>
              </a:pathLst>
            </a:custGeom>
            <a:solidFill>
              <a:srgbClr val="F05A24"/>
            </a:solidFill>
            <a:ln cap="flat" cmpd="sng" w="9525">
              <a:solidFill>
                <a:srgbClr val="F05A2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1" name="Google Shape;1561;p44"/>
            <p:cNvSpPr/>
            <p:nvPr/>
          </p:nvSpPr>
          <p:spPr>
            <a:xfrm rot="899882">
              <a:off x="7378768" y="1784032"/>
              <a:ext cx="236143" cy="234063"/>
            </a:xfrm>
            <a:custGeom>
              <a:rect b="b" l="l" r="r" t="t"/>
              <a:pathLst>
                <a:path extrusionOk="0" h="12157" w="12265">
                  <a:moveTo>
                    <a:pt x="5108" y="0"/>
                  </a:moveTo>
                  <a:lnTo>
                    <a:pt x="0" y="8847"/>
                  </a:lnTo>
                  <a:lnTo>
                    <a:pt x="679" y="9240"/>
                  </a:lnTo>
                  <a:lnTo>
                    <a:pt x="2084" y="9942"/>
                  </a:lnTo>
                  <a:lnTo>
                    <a:pt x="3537" y="10549"/>
                  </a:lnTo>
                  <a:lnTo>
                    <a:pt x="5037" y="11061"/>
                  </a:lnTo>
                  <a:lnTo>
                    <a:pt x="6585" y="11490"/>
                  </a:lnTo>
                  <a:lnTo>
                    <a:pt x="8156" y="11811"/>
                  </a:lnTo>
                  <a:lnTo>
                    <a:pt x="9776" y="12026"/>
                  </a:lnTo>
                  <a:lnTo>
                    <a:pt x="11431" y="12145"/>
                  </a:lnTo>
                  <a:lnTo>
                    <a:pt x="12264" y="12157"/>
                  </a:lnTo>
                  <a:lnTo>
                    <a:pt x="12264" y="1929"/>
                  </a:lnTo>
                  <a:lnTo>
                    <a:pt x="11776" y="1929"/>
                  </a:lnTo>
                  <a:lnTo>
                    <a:pt x="10812" y="1857"/>
                  </a:lnTo>
                  <a:lnTo>
                    <a:pt x="9871" y="1726"/>
                  </a:lnTo>
                  <a:lnTo>
                    <a:pt x="8954" y="1548"/>
                  </a:lnTo>
                  <a:lnTo>
                    <a:pt x="8049" y="1298"/>
                  </a:lnTo>
                  <a:lnTo>
                    <a:pt x="7168" y="988"/>
                  </a:lnTo>
                  <a:lnTo>
                    <a:pt x="6323" y="631"/>
                  </a:lnTo>
                  <a:lnTo>
                    <a:pt x="5501" y="226"/>
                  </a:lnTo>
                  <a:lnTo>
                    <a:pt x="5108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2" name="Google Shape;1562;p44"/>
            <p:cNvSpPr/>
            <p:nvPr/>
          </p:nvSpPr>
          <p:spPr>
            <a:xfrm rot="899882">
              <a:off x="7232554" y="1645317"/>
              <a:ext cx="271222" cy="271665"/>
            </a:xfrm>
            <a:custGeom>
              <a:rect b="b" l="l" r="r" t="t"/>
              <a:pathLst>
                <a:path extrusionOk="0" h="14110" w="14087">
                  <a:moveTo>
                    <a:pt x="8859" y="0"/>
                  </a:moveTo>
                  <a:lnTo>
                    <a:pt x="1" y="5108"/>
                  </a:lnTo>
                  <a:lnTo>
                    <a:pt x="405" y="5799"/>
                  </a:lnTo>
                  <a:lnTo>
                    <a:pt x="1298" y="7144"/>
                  </a:lnTo>
                  <a:lnTo>
                    <a:pt x="2275" y="8418"/>
                  </a:lnTo>
                  <a:lnTo>
                    <a:pt x="3335" y="9633"/>
                  </a:lnTo>
                  <a:lnTo>
                    <a:pt x="4466" y="10764"/>
                  </a:lnTo>
                  <a:lnTo>
                    <a:pt x="5668" y="11824"/>
                  </a:lnTo>
                  <a:lnTo>
                    <a:pt x="6942" y="12800"/>
                  </a:lnTo>
                  <a:lnTo>
                    <a:pt x="8288" y="13705"/>
                  </a:lnTo>
                  <a:lnTo>
                    <a:pt x="8978" y="14110"/>
                  </a:lnTo>
                  <a:lnTo>
                    <a:pt x="14086" y="5263"/>
                  </a:lnTo>
                  <a:lnTo>
                    <a:pt x="13681" y="5013"/>
                  </a:lnTo>
                  <a:lnTo>
                    <a:pt x="12896" y="4489"/>
                  </a:lnTo>
                  <a:lnTo>
                    <a:pt x="12157" y="3918"/>
                  </a:lnTo>
                  <a:lnTo>
                    <a:pt x="11455" y="3298"/>
                  </a:lnTo>
                  <a:lnTo>
                    <a:pt x="10800" y="2632"/>
                  </a:lnTo>
                  <a:lnTo>
                    <a:pt x="10181" y="1929"/>
                  </a:lnTo>
                  <a:lnTo>
                    <a:pt x="9609" y="1191"/>
                  </a:lnTo>
                  <a:lnTo>
                    <a:pt x="9097" y="405"/>
                  </a:lnTo>
                  <a:lnTo>
                    <a:pt x="8859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3" name="Google Shape;1563;p44"/>
            <p:cNvSpPr/>
            <p:nvPr/>
          </p:nvSpPr>
          <p:spPr>
            <a:xfrm rot="899882">
              <a:off x="7960063" y="1447757"/>
              <a:ext cx="234063" cy="236143"/>
            </a:xfrm>
            <a:custGeom>
              <a:rect b="b" l="l" r="r" t="t"/>
              <a:pathLst>
                <a:path extrusionOk="0" h="12265" w="12157">
                  <a:moveTo>
                    <a:pt x="8859" y="0"/>
                  </a:moveTo>
                  <a:lnTo>
                    <a:pt x="0" y="5108"/>
                  </a:lnTo>
                  <a:lnTo>
                    <a:pt x="226" y="5501"/>
                  </a:lnTo>
                  <a:lnTo>
                    <a:pt x="631" y="6323"/>
                  </a:lnTo>
                  <a:lnTo>
                    <a:pt x="988" y="7168"/>
                  </a:lnTo>
                  <a:lnTo>
                    <a:pt x="1298" y="8049"/>
                  </a:lnTo>
                  <a:lnTo>
                    <a:pt x="1548" y="8954"/>
                  </a:lnTo>
                  <a:lnTo>
                    <a:pt x="1739" y="9871"/>
                  </a:lnTo>
                  <a:lnTo>
                    <a:pt x="1870" y="10823"/>
                  </a:lnTo>
                  <a:lnTo>
                    <a:pt x="1929" y="11776"/>
                  </a:lnTo>
                  <a:lnTo>
                    <a:pt x="1941" y="12264"/>
                  </a:lnTo>
                  <a:lnTo>
                    <a:pt x="12157" y="12264"/>
                  </a:lnTo>
                  <a:lnTo>
                    <a:pt x="12145" y="11431"/>
                  </a:lnTo>
                  <a:lnTo>
                    <a:pt x="12038" y="9788"/>
                  </a:lnTo>
                  <a:lnTo>
                    <a:pt x="11824" y="8168"/>
                  </a:lnTo>
                  <a:lnTo>
                    <a:pt x="11502" y="6585"/>
                  </a:lnTo>
                  <a:lnTo>
                    <a:pt x="11073" y="5049"/>
                  </a:lnTo>
                  <a:lnTo>
                    <a:pt x="10561" y="3537"/>
                  </a:lnTo>
                  <a:lnTo>
                    <a:pt x="9942" y="2084"/>
                  </a:lnTo>
                  <a:lnTo>
                    <a:pt x="9240" y="679"/>
                  </a:lnTo>
                  <a:lnTo>
                    <a:pt x="8859" y="0"/>
                  </a:lnTo>
                  <a:close/>
                </a:path>
              </a:pathLst>
            </a:custGeom>
            <a:solidFill>
              <a:srgbClr val="00A89C"/>
            </a:solidFill>
            <a:ln cap="flat" cmpd="sng" w="9525">
              <a:solidFill>
                <a:srgbClr val="00A89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4" name="Google Shape;1564;p44"/>
            <p:cNvSpPr/>
            <p:nvPr/>
          </p:nvSpPr>
          <p:spPr>
            <a:xfrm rot="899882">
              <a:off x="7790821" y="1158873"/>
              <a:ext cx="235912" cy="233158"/>
            </a:xfrm>
            <a:custGeom>
              <a:rect b="b" l="l" r="r" t="t"/>
              <a:pathLst>
                <a:path extrusionOk="0" h="12110" w="12253">
                  <a:moveTo>
                    <a:pt x="0" y="0"/>
                  </a:moveTo>
                  <a:lnTo>
                    <a:pt x="0" y="10228"/>
                  </a:lnTo>
                  <a:lnTo>
                    <a:pt x="512" y="10228"/>
                  </a:lnTo>
                  <a:lnTo>
                    <a:pt x="1465" y="10287"/>
                  </a:lnTo>
                  <a:lnTo>
                    <a:pt x="2405" y="10418"/>
                  </a:lnTo>
                  <a:lnTo>
                    <a:pt x="3322" y="10597"/>
                  </a:lnTo>
                  <a:lnTo>
                    <a:pt x="4215" y="10835"/>
                  </a:lnTo>
                  <a:lnTo>
                    <a:pt x="5084" y="11133"/>
                  </a:lnTo>
                  <a:lnTo>
                    <a:pt x="5930" y="11490"/>
                  </a:lnTo>
                  <a:lnTo>
                    <a:pt x="6739" y="11895"/>
                  </a:lnTo>
                  <a:lnTo>
                    <a:pt x="7144" y="12109"/>
                  </a:lnTo>
                  <a:lnTo>
                    <a:pt x="12252" y="3262"/>
                  </a:lnTo>
                  <a:lnTo>
                    <a:pt x="11562" y="2870"/>
                  </a:lnTo>
                  <a:lnTo>
                    <a:pt x="10169" y="2179"/>
                  </a:lnTo>
                  <a:lnTo>
                    <a:pt x="8716" y="1584"/>
                  </a:lnTo>
                  <a:lnTo>
                    <a:pt x="7216" y="1072"/>
                  </a:lnTo>
                  <a:lnTo>
                    <a:pt x="5680" y="655"/>
                  </a:lnTo>
                  <a:lnTo>
                    <a:pt x="4108" y="333"/>
                  </a:lnTo>
                  <a:lnTo>
                    <a:pt x="2501" y="119"/>
                  </a:lnTo>
                  <a:lnTo>
                    <a:pt x="858" y="1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5" name="Google Shape;1565;p44"/>
            <p:cNvSpPr/>
            <p:nvPr/>
          </p:nvSpPr>
          <p:spPr>
            <a:xfrm rot="899882">
              <a:off x="7902125" y="1259373"/>
              <a:ext cx="271434" cy="270760"/>
            </a:xfrm>
            <a:custGeom>
              <a:rect b="b" l="l" r="r" t="t"/>
              <a:pathLst>
                <a:path extrusionOk="0" h="14063" w="14098">
                  <a:moveTo>
                    <a:pt x="5108" y="0"/>
                  </a:moveTo>
                  <a:lnTo>
                    <a:pt x="0" y="8859"/>
                  </a:lnTo>
                  <a:lnTo>
                    <a:pt x="405" y="9085"/>
                  </a:lnTo>
                  <a:lnTo>
                    <a:pt x="1179" y="9609"/>
                  </a:lnTo>
                  <a:lnTo>
                    <a:pt x="1917" y="10169"/>
                  </a:lnTo>
                  <a:lnTo>
                    <a:pt x="2620" y="10776"/>
                  </a:lnTo>
                  <a:lnTo>
                    <a:pt x="3286" y="11443"/>
                  </a:lnTo>
                  <a:lnTo>
                    <a:pt x="3906" y="12133"/>
                  </a:lnTo>
                  <a:lnTo>
                    <a:pt x="4477" y="12883"/>
                  </a:lnTo>
                  <a:lnTo>
                    <a:pt x="5001" y="13657"/>
                  </a:lnTo>
                  <a:lnTo>
                    <a:pt x="5239" y="14062"/>
                  </a:lnTo>
                  <a:lnTo>
                    <a:pt x="14098" y="8954"/>
                  </a:lnTo>
                  <a:lnTo>
                    <a:pt x="13681" y="8264"/>
                  </a:lnTo>
                  <a:lnTo>
                    <a:pt x="12788" y="6930"/>
                  </a:lnTo>
                  <a:lnTo>
                    <a:pt x="11812" y="5656"/>
                  </a:lnTo>
                  <a:lnTo>
                    <a:pt x="10752" y="4454"/>
                  </a:lnTo>
                  <a:lnTo>
                    <a:pt x="9609" y="3322"/>
                  </a:lnTo>
                  <a:lnTo>
                    <a:pt x="8406" y="2275"/>
                  </a:lnTo>
                  <a:lnTo>
                    <a:pt x="7132" y="1298"/>
                  </a:lnTo>
                  <a:lnTo>
                    <a:pt x="5799" y="405"/>
                  </a:lnTo>
                  <a:lnTo>
                    <a:pt x="5108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6" name="Google Shape;1566;p44"/>
            <p:cNvSpPr/>
            <p:nvPr/>
          </p:nvSpPr>
          <p:spPr>
            <a:xfrm rot="899882">
              <a:off x="7274187" y="1264453"/>
              <a:ext cx="233851" cy="235681"/>
            </a:xfrm>
            <a:custGeom>
              <a:rect b="b" l="l" r="r" t="t"/>
              <a:pathLst>
                <a:path extrusionOk="0" h="12241" w="12146">
                  <a:moveTo>
                    <a:pt x="3287" y="0"/>
                  </a:moveTo>
                  <a:lnTo>
                    <a:pt x="2906" y="679"/>
                  </a:lnTo>
                  <a:lnTo>
                    <a:pt x="2204" y="2072"/>
                  </a:lnTo>
                  <a:lnTo>
                    <a:pt x="1596" y="3524"/>
                  </a:lnTo>
                  <a:lnTo>
                    <a:pt x="1073" y="5025"/>
                  </a:lnTo>
                  <a:lnTo>
                    <a:pt x="656" y="6573"/>
                  </a:lnTo>
                  <a:lnTo>
                    <a:pt x="334" y="8144"/>
                  </a:lnTo>
                  <a:lnTo>
                    <a:pt x="120" y="9764"/>
                  </a:lnTo>
                  <a:lnTo>
                    <a:pt x="1" y="11407"/>
                  </a:lnTo>
                  <a:lnTo>
                    <a:pt x="1" y="12240"/>
                  </a:lnTo>
                  <a:lnTo>
                    <a:pt x="10217" y="12240"/>
                  </a:lnTo>
                  <a:lnTo>
                    <a:pt x="10229" y="11752"/>
                  </a:lnTo>
                  <a:lnTo>
                    <a:pt x="10288" y="10799"/>
                  </a:lnTo>
                  <a:lnTo>
                    <a:pt x="10419" y="9859"/>
                  </a:lnTo>
                  <a:lnTo>
                    <a:pt x="10610" y="8930"/>
                  </a:lnTo>
                  <a:lnTo>
                    <a:pt x="10848" y="8037"/>
                  </a:lnTo>
                  <a:lnTo>
                    <a:pt x="11146" y="7156"/>
                  </a:lnTo>
                  <a:lnTo>
                    <a:pt x="11503" y="6311"/>
                  </a:lnTo>
                  <a:lnTo>
                    <a:pt x="11920" y="5501"/>
                  </a:lnTo>
                  <a:lnTo>
                    <a:pt x="12146" y="5096"/>
                  </a:lnTo>
                  <a:lnTo>
                    <a:pt x="3287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7" name="Google Shape;1567;p44"/>
            <p:cNvSpPr/>
            <p:nvPr/>
          </p:nvSpPr>
          <p:spPr>
            <a:xfrm rot="899882">
              <a:off x="7563563" y="1097909"/>
              <a:ext cx="235238" cy="233601"/>
            </a:xfrm>
            <a:custGeom>
              <a:rect b="b" l="l" r="r" t="t"/>
              <a:pathLst>
                <a:path extrusionOk="0" h="12133" w="12218">
                  <a:moveTo>
                    <a:pt x="12217" y="0"/>
                  </a:moveTo>
                  <a:lnTo>
                    <a:pt x="11384" y="12"/>
                  </a:lnTo>
                  <a:lnTo>
                    <a:pt x="9741" y="119"/>
                  </a:lnTo>
                  <a:lnTo>
                    <a:pt x="8133" y="333"/>
                  </a:lnTo>
                  <a:lnTo>
                    <a:pt x="6550" y="655"/>
                  </a:lnTo>
                  <a:lnTo>
                    <a:pt x="5014" y="1072"/>
                  </a:lnTo>
                  <a:lnTo>
                    <a:pt x="3525" y="1596"/>
                  </a:lnTo>
                  <a:lnTo>
                    <a:pt x="2073" y="2203"/>
                  </a:lnTo>
                  <a:lnTo>
                    <a:pt x="668" y="2893"/>
                  </a:lnTo>
                  <a:lnTo>
                    <a:pt x="1" y="3274"/>
                  </a:lnTo>
                  <a:lnTo>
                    <a:pt x="5097" y="12133"/>
                  </a:lnTo>
                  <a:lnTo>
                    <a:pt x="5502" y="11907"/>
                  </a:lnTo>
                  <a:lnTo>
                    <a:pt x="6312" y="11502"/>
                  </a:lnTo>
                  <a:lnTo>
                    <a:pt x="7157" y="11157"/>
                  </a:lnTo>
                  <a:lnTo>
                    <a:pt x="8026" y="10859"/>
                  </a:lnTo>
                  <a:lnTo>
                    <a:pt x="8919" y="10609"/>
                  </a:lnTo>
                  <a:lnTo>
                    <a:pt x="9836" y="10430"/>
                  </a:lnTo>
                  <a:lnTo>
                    <a:pt x="10777" y="10299"/>
                  </a:lnTo>
                  <a:lnTo>
                    <a:pt x="11729" y="10228"/>
                  </a:lnTo>
                  <a:lnTo>
                    <a:pt x="12217" y="10228"/>
                  </a:lnTo>
                  <a:lnTo>
                    <a:pt x="12217" y="0"/>
                  </a:lnTo>
                  <a:close/>
                </a:path>
              </a:pathLst>
            </a:custGeom>
            <a:solidFill>
              <a:srgbClr val="FBED21"/>
            </a:solidFill>
            <a:ln cap="flat" cmpd="sng" w="9525">
              <a:solidFill>
                <a:srgbClr val="FBED2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8" name="Google Shape;1568;p44"/>
            <p:cNvSpPr/>
            <p:nvPr/>
          </p:nvSpPr>
          <p:spPr>
            <a:xfrm rot="899882">
              <a:off x="7374879" y="1118065"/>
              <a:ext cx="270991" cy="270760"/>
            </a:xfrm>
            <a:custGeom>
              <a:rect b="b" l="l" r="r" t="t"/>
              <a:pathLst>
                <a:path extrusionOk="0" h="14063" w="14075">
                  <a:moveTo>
                    <a:pt x="8978" y="0"/>
                  </a:moveTo>
                  <a:lnTo>
                    <a:pt x="8275" y="405"/>
                  </a:lnTo>
                  <a:lnTo>
                    <a:pt x="6942" y="1298"/>
                  </a:lnTo>
                  <a:lnTo>
                    <a:pt x="5668" y="2275"/>
                  </a:lnTo>
                  <a:lnTo>
                    <a:pt x="4465" y="3334"/>
                  </a:lnTo>
                  <a:lnTo>
                    <a:pt x="3334" y="4465"/>
                  </a:lnTo>
                  <a:lnTo>
                    <a:pt x="2286" y="5668"/>
                  </a:lnTo>
                  <a:lnTo>
                    <a:pt x="1310" y="6930"/>
                  </a:lnTo>
                  <a:lnTo>
                    <a:pt x="405" y="8264"/>
                  </a:lnTo>
                  <a:lnTo>
                    <a:pt x="0" y="8954"/>
                  </a:lnTo>
                  <a:lnTo>
                    <a:pt x="8859" y="14062"/>
                  </a:lnTo>
                  <a:lnTo>
                    <a:pt x="9097" y="13657"/>
                  </a:lnTo>
                  <a:lnTo>
                    <a:pt x="9609" y="12895"/>
                  </a:lnTo>
                  <a:lnTo>
                    <a:pt x="10181" y="12157"/>
                  </a:lnTo>
                  <a:lnTo>
                    <a:pt x="10800" y="11455"/>
                  </a:lnTo>
                  <a:lnTo>
                    <a:pt x="11455" y="10800"/>
                  </a:lnTo>
                  <a:lnTo>
                    <a:pt x="12157" y="10193"/>
                  </a:lnTo>
                  <a:lnTo>
                    <a:pt x="12895" y="9621"/>
                  </a:lnTo>
                  <a:lnTo>
                    <a:pt x="13669" y="9097"/>
                  </a:lnTo>
                  <a:lnTo>
                    <a:pt x="14074" y="8859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9" name="Google Shape;1569;p44"/>
            <p:cNvSpPr/>
            <p:nvPr/>
          </p:nvSpPr>
          <p:spPr>
            <a:xfrm rot="-2700000">
              <a:off x="7509764" y="1395050"/>
              <a:ext cx="387777" cy="387777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3" name="Shape 1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4" name="Google Shape;1574;p45"/>
          <p:cNvSpPr txBox="1"/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Match Colors Infographics</a:t>
            </a:r>
            <a:endParaRPr sz="2400"/>
          </a:p>
        </p:txBody>
      </p:sp>
      <p:sp>
        <p:nvSpPr>
          <p:cNvPr id="1575" name="Google Shape;1575;p45"/>
          <p:cNvSpPr txBox="1"/>
          <p:nvPr/>
        </p:nvSpPr>
        <p:spPr>
          <a:xfrm>
            <a:off x="3355375" y="1327275"/>
            <a:ext cx="2433300" cy="43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Split Complementary </a:t>
            </a:r>
            <a:endParaRPr b="1" sz="2000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grpSp>
        <p:nvGrpSpPr>
          <p:cNvPr id="1576" name="Google Shape;1576;p45"/>
          <p:cNvGrpSpPr/>
          <p:nvPr/>
        </p:nvGrpSpPr>
        <p:grpSpPr>
          <a:xfrm>
            <a:off x="457200" y="1978021"/>
            <a:ext cx="3735023" cy="775353"/>
            <a:chOff x="457200" y="1978021"/>
            <a:chExt cx="3735023" cy="775353"/>
          </a:xfrm>
        </p:grpSpPr>
        <p:grpSp>
          <p:nvGrpSpPr>
            <p:cNvPr id="1577" name="Google Shape;1577;p45"/>
            <p:cNvGrpSpPr/>
            <p:nvPr/>
          </p:nvGrpSpPr>
          <p:grpSpPr>
            <a:xfrm>
              <a:off x="2251500" y="1978021"/>
              <a:ext cx="1940723" cy="775353"/>
              <a:chOff x="2175300" y="1820196"/>
              <a:chExt cx="1940723" cy="775353"/>
            </a:xfrm>
          </p:grpSpPr>
          <p:sp>
            <p:nvSpPr>
              <p:cNvPr id="1578" name="Google Shape;1578;p45"/>
              <p:cNvSpPr txBox="1"/>
              <p:nvPr/>
            </p:nvSpPr>
            <p:spPr>
              <a:xfrm>
                <a:off x="2175323" y="1820196"/>
                <a:ext cx="1940700" cy="34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b="1" lang="en" sz="1800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Mercury</a:t>
                </a:r>
                <a:endParaRPr b="1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1579" name="Google Shape;1579;p45"/>
              <p:cNvSpPr txBox="1"/>
              <p:nvPr/>
            </p:nvSpPr>
            <p:spPr>
              <a:xfrm>
                <a:off x="2175300" y="2099049"/>
                <a:ext cx="1940700" cy="49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Mercury is the smallest planet of them all</a:t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1580" name="Google Shape;1580;p45"/>
            <p:cNvSpPr/>
            <p:nvPr/>
          </p:nvSpPr>
          <p:spPr>
            <a:xfrm>
              <a:off x="457200" y="2079348"/>
              <a:ext cx="572700" cy="572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1" name="Google Shape;1581;p45"/>
            <p:cNvSpPr/>
            <p:nvPr/>
          </p:nvSpPr>
          <p:spPr>
            <a:xfrm>
              <a:off x="1029900" y="2079348"/>
              <a:ext cx="572700" cy="572700"/>
            </a:xfrm>
            <a:prstGeom prst="rect">
              <a:avLst/>
            </a:prstGeom>
            <a:solidFill>
              <a:srgbClr val="D8DF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2" name="Google Shape;1582;p45"/>
            <p:cNvSpPr/>
            <p:nvPr/>
          </p:nvSpPr>
          <p:spPr>
            <a:xfrm>
              <a:off x="1602600" y="2079348"/>
              <a:ext cx="572700" cy="572700"/>
            </a:xfrm>
            <a:prstGeom prst="rect">
              <a:avLst/>
            </a:prstGeom>
            <a:solidFill>
              <a:srgbClr val="00A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83" name="Google Shape;1583;p45"/>
          <p:cNvGrpSpPr/>
          <p:nvPr/>
        </p:nvGrpSpPr>
        <p:grpSpPr>
          <a:xfrm>
            <a:off x="457200" y="2967146"/>
            <a:ext cx="3735023" cy="775342"/>
            <a:chOff x="457200" y="2967146"/>
            <a:chExt cx="3735023" cy="775342"/>
          </a:xfrm>
        </p:grpSpPr>
        <p:grpSp>
          <p:nvGrpSpPr>
            <p:cNvPr id="1584" name="Google Shape;1584;p45"/>
            <p:cNvGrpSpPr/>
            <p:nvPr/>
          </p:nvGrpSpPr>
          <p:grpSpPr>
            <a:xfrm>
              <a:off x="2251500" y="2967146"/>
              <a:ext cx="1940723" cy="775342"/>
              <a:chOff x="2175300" y="2809321"/>
              <a:chExt cx="1940723" cy="775342"/>
            </a:xfrm>
          </p:grpSpPr>
          <p:sp>
            <p:nvSpPr>
              <p:cNvPr id="1585" name="Google Shape;1585;p45"/>
              <p:cNvSpPr txBox="1"/>
              <p:nvPr/>
            </p:nvSpPr>
            <p:spPr>
              <a:xfrm>
                <a:off x="2175323" y="2809321"/>
                <a:ext cx="1940700" cy="34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800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Saturn</a:t>
                </a:r>
                <a:endParaRPr b="1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1586" name="Google Shape;1586;p45"/>
              <p:cNvSpPr txBox="1"/>
              <p:nvPr/>
            </p:nvSpPr>
            <p:spPr>
              <a:xfrm>
                <a:off x="2175300" y="3088163"/>
                <a:ext cx="1940700" cy="49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It’s composed mostly of hydrogen and helium</a:t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1587" name="Google Shape;1587;p45"/>
            <p:cNvSpPr/>
            <p:nvPr/>
          </p:nvSpPr>
          <p:spPr>
            <a:xfrm>
              <a:off x="457200" y="3068156"/>
              <a:ext cx="572700" cy="572700"/>
            </a:xfrm>
            <a:prstGeom prst="rect">
              <a:avLst/>
            </a:prstGeom>
            <a:solidFill>
              <a:srgbClr val="2E31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8" name="Google Shape;1588;p45"/>
            <p:cNvSpPr/>
            <p:nvPr/>
          </p:nvSpPr>
          <p:spPr>
            <a:xfrm>
              <a:off x="1029900" y="3068467"/>
              <a:ext cx="572700" cy="572700"/>
            </a:xfrm>
            <a:prstGeom prst="rect">
              <a:avLst/>
            </a:prstGeom>
            <a:solidFill>
              <a:srgbClr val="F9BE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9" name="Google Shape;1589;p45"/>
            <p:cNvSpPr/>
            <p:nvPr/>
          </p:nvSpPr>
          <p:spPr>
            <a:xfrm>
              <a:off x="1602600" y="3068467"/>
              <a:ext cx="572700" cy="572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90" name="Google Shape;1590;p45"/>
          <p:cNvGrpSpPr/>
          <p:nvPr/>
        </p:nvGrpSpPr>
        <p:grpSpPr>
          <a:xfrm>
            <a:off x="457200" y="3956265"/>
            <a:ext cx="3735023" cy="774122"/>
            <a:chOff x="457200" y="3956265"/>
            <a:chExt cx="3735023" cy="774122"/>
          </a:xfrm>
        </p:grpSpPr>
        <p:grpSp>
          <p:nvGrpSpPr>
            <p:cNvPr id="1591" name="Google Shape;1591;p45"/>
            <p:cNvGrpSpPr/>
            <p:nvPr/>
          </p:nvGrpSpPr>
          <p:grpSpPr>
            <a:xfrm>
              <a:off x="2251500" y="3956265"/>
              <a:ext cx="1940723" cy="774122"/>
              <a:chOff x="2175300" y="3798440"/>
              <a:chExt cx="1940723" cy="774122"/>
            </a:xfrm>
          </p:grpSpPr>
          <p:sp>
            <p:nvSpPr>
              <p:cNvPr id="1592" name="Google Shape;1592;p45"/>
              <p:cNvSpPr txBox="1"/>
              <p:nvPr/>
            </p:nvSpPr>
            <p:spPr>
              <a:xfrm>
                <a:off x="2175323" y="3798440"/>
                <a:ext cx="1940700" cy="34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800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Jupiter</a:t>
                </a:r>
                <a:endParaRPr b="1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1593" name="Google Shape;1593;p45"/>
              <p:cNvSpPr txBox="1"/>
              <p:nvPr/>
            </p:nvSpPr>
            <p:spPr>
              <a:xfrm>
                <a:off x="2175300" y="4076063"/>
                <a:ext cx="1940700" cy="49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Jupiter is the biggest planet of them all</a:t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1594" name="Google Shape;1594;p45"/>
            <p:cNvSpPr/>
            <p:nvPr/>
          </p:nvSpPr>
          <p:spPr>
            <a:xfrm>
              <a:off x="457200" y="4056964"/>
              <a:ext cx="572700" cy="572700"/>
            </a:xfrm>
            <a:prstGeom prst="rect">
              <a:avLst/>
            </a:prstGeom>
            <a:solidFill>
              <a:srgbClr val="D8DF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5" name="Google Shape;1595;p45"/>
            <p:cNvSpPr/>
            <p:nvPr/>
          </p:nvSpPr>
          <p:spPr>
            <a:xfrm>
              <a:off x="1029900" y="4056964"/>
              <a:ext cx="572700" cy="572700"/>
            </a:xfrm>
            <a:prstGeom prst="rect">
              <a:avLst/>
            </a:prstGeom>
            <a:solidFill>
              <a:srgbClr val="D314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6" name="Google Shape;1596;p45"/>
            <p:cNvSpPr/>
            <p:nvPr/>
          </p:nvSpPr>
          <p:spPr>
            <a:xfrm>
              <a:off x="1602600" y="4056964"/>
              <a:ext cx="572700" cy="572700"/>
            </a:xfrm>
            <a:prstGeom prst="rect">
              <a:avLst/>
            </a:prstGeom>
            <a:solidFill>
              <a:srgbClr val="F05A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97" name="Google Shape;1597;p45"/>
          <p:cNvGrpSpPr/>
          <p:nvPr/>
        </p:nvGrpSpPr>
        <p:grpSpPr>
          <a:xfrm>
            <a:off x="4951776" y="1978019"/>
            <a:ext cx="3735023" cy="775353"/>
            <a:chOff x="4951776" y="1978019"/>
            <a:chExt cx="3735023" cy="775353"/>
          </a:xfrm>
        </p:grpSpPr>
        <p:grpSp>
          <p:nvGrpSpPr>
            <p:cNvPr id="1598" name="Google Shape;1598;p45"/>
            <p:cNvGrpSpPr/>
            <p:nvPr/>
          </p:nvGrpSpPr>
          <p:grpSpPr>
            <a:xfrm flipH="1">
              <a:off x="4951776" y="1978019"/>
              <a:ext cx="1940723" cy="775353"/>
              <a:chOff x="2175300" y="1820196"/>
              <a:chExt cx="1940723" cy="775353"/>
            </a:xfrm>
          </p:grpSpPr>
          <p:sp>
            <p:nvSpPr>
              <p:cNvPr id="1599" name="Google Shape;1599;p45"/>
              <p:cNvSpPr txBox="1"/>
              <p:nvPr/>
            </p:nvSpPr>
            <p:spPr>
              <a:xfrm>
                <a:off x="2175323" y="1820196"/>
                <a:ext cx="1940700" cy="34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b="1" lang="en" sz="1800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Venus</a:t>
                </a:r>
                <a:endParaRPr b="1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1600" name="Google Shape;1600;p45"/>
              <p:cNvSpPr txBox="1"/>
              <p:nvPr/>
            </p:nvSpPr>
            <p:spPr>
              <a:xfrm>
                <a:off x="2175300" y="2099049"/>
                <a:ext cx="1940700" cy="49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Venus is the second planet from the Sun</a:t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1601" name="Google Shape;1601;p45"/>
            <p:cNvSpPr/>
            <p:nvPr/>
          </p:nvSpPr>
          <p:spPr>
            <a:xfrm flipH="1">
              <a:off x="8114098" y="2079352"/>
              <a:ext cx="572700" cy="5727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2" name="Google Shape;1602;p45"/>
            <p:cNvSpPr/>
            <p:nvPr/>
          </p:nvSpPr>
          <p:spPr>
            <a:xfrm flipH="1">
              <a:off x="7541398" y="2079352"/>
              <a:ext cx="572700" cy="572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3" name="Google Shape;1603;p45"/>
            <p:cNvSpPr/>
            <p:nvPr/>
          </p:nvSpPr>
          <p:spPr>
            <a:xfrm flipH="1">
              <a:off x="6968698" y="2079352"/>
              <a:ext cx="572700" cy="5727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04" name="Google Shape;1604;p45"/>
          <p:cNvGrpSpPr/>
          <p:nvPr/>
        </p:nvGrpSpPr>
        <p:grpSpPr>
          <a:xfrm>
            <a:off x="4951776" y="2967144"/>
            <a:ext cx="3735023" cy="775342"/>
            <a:chOff x="4951776" y="2967144"/>
            <a:chExt cx="3735023" cy="775342"/>
          </a:xfrm>
        </p:grpSpPr>
        <p:grpSp>
          <p:nvGrpSpPr>
            <p:cNvPr id="1605" name="Google Shape;1605;p45"/>
            <p:cNvGrpSpPr/>
            <p:nvPr/>
          </p:nvGrpSpPr>
          <p:grpSpPr>
            <a:xfrm flipH="1">
              <a:off x="4951776" y="2967144"/>
              <a:ext cx="1940723" cy="775342"/>
              <a:chOff x="2175300" y="2809321"/>
              <a:chExt cx="1940723" cy="775342"/>
            </a:xfrm>
          </p:grpSpPr>
          <p:sp>
            <p:nvSpPr>
              <p:cNvPr id="1606" name="Google Shape;1606;p45"/>
              <p:cNvSpPr txBox="1"/>
              <p:nvPr/>
            </p:nvSpPr>
            <p:spPr>
              <a:xfrm>
                <a:off x="2175323" y="2809321"/>
                <a:ext cx="1940700" cy="34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800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Saturn</a:t>
                </a:r>
                <a:endParaRPr b="1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1607" name="Google Shape;1607;p45"/>
              <p:cNvSpPr txBox="1"/>
              <p:nvPr/>
            </p:nvSpPr>
            <p:spPr>
              <a:xfrm>
                <a:off x="2175300" y="3088163"/>
                <a:ext cx="1940700" cy="49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Saturn is known </a:t>
                </a: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because</a:t>
                </a: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 of its rings</a:t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1608" name="Google Shape;1608;p45"/>
            <p:cNvSpPr/>
            <p:nvPr/>
          </p:nvSpPr>
          <p:spPr>
            <a:xfrm flipH="1">
              <a:off x="8114098" y="3068163"/>
              <a:ext cx="572700" cy="572700"/>
            </a:xfrm>
            <a:prstGeom prst="rect">
              <a:avLst/>
            </a:prstGeom>
            <a:solidFill>
              <a:srgbClr val="F9BE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9" name="Google Shape;1609;p45"/>
            <p:cNvSpPr/>
            <p:nvPr/>
          </p:nvSpPr>
          <p:spPr>
            <a:xfrm flipH="1">
              <a:off x="7541398" y="3068475"/>
              <a:ext cx="572700" cy="5727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0" name="Google Shape;1610;p45"/>
            <p:cNvSpPr/>
            <p:nvPr/>
          </p:nvSpPr>
          <p:spPr>
            <a:xfrm flipH="1">
              <a:off x="6968698" y="3068475"/>
              <a:ext cx="572700" cy="572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11" name="Google Shape;1611;p45"/>
          <p:cNvGrpSpPr/>
          <p:nvPr/>
        </p:nvGrpSpPr>
        <p:grpSpPr>
          <a:xfrm>
            <a:off x="4951775" y="3956264"/>
            <a:ext cx="3735023" cy="774122"/>
            <a:chOff x="4951775" y="3956264"/>
            <a:chExt cx="3735023" cy="774122"/>
          </a:xfrm>
        </p:grpSpPr>
        <p:grpSp>
          <p:nvGrpSpPr>
            <p:cNvPr id="1612" name="Google Shape;1612;p45"/>
            <p:cNvGrpSpPr/>
            <p:nvPr/>
          </p:nvGrpSpPr>
          <p:grpSpPr>
            <a:xfrm flipH="1">
              <a:off x="4951775" y="3956264"/>
              <a:ext cx="1940723" cy="774122"/>
              <a:chOff x="2175300" y="3798440"/>
              <a:chExt cx="1940723" cy="774122"/>
            </a:xfrm>
          </p:grpSpPr>
          <p:sp>
            <p:nvSpPr>
              <p:cNvPr id="1613" name="Google Shape;1613;p45"/>
              <p:cNvSpPr txBox="1"/>
              <p:nvPr/>
            </p:nvSpPr>
            <p:spPr>
              <a:xfrm>
                <a:off x="2175323" y="3798440"/>
                <a:ext cx="1940700" cy="34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800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Earth</a:t>
                </a:r>
                <a:endParaRPr b="1" sz="1800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1614" name="Google Shape;1614;p45"/>
              <p:cNvSpPr txBox="1"/>
              <p:nvPr/>
            </p:nvSpPr>
            <p:spPr>
              <a:xfrm>
                <a:off x="2175300" y="4076063"/>
                <a:ext cx="1940700" cy="49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The Earth is the </a:t>
                </a: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amazing</a:t>
                </a: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 planet where we live</a:t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1615" name="Google Shape;1615;p45"/>
            <p:cNvSpPr/>
            <p:nvPr/>
          </p:nvSpPr>
          <p:spPr>
            <a:xfrm flipH="1">
              <a:off x="8114098" y="4056974"/>
              <a:ext cx="572700" cy="5727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6" name="Google Shape;1616;p45"/>
            <p:cNvSpPr/>
            <p:nvPr/>
          </p:nvSpPr>
          <p:spPr>
            <a:xfrm flipH="1">
              <a:off x="7541398" y="4056974"/>
              <a:ext cx="572700" cy="572700"/>
            </a:xfrm>
            <a:prstGeom prst="rect">
              <a:avLst/>
            </a:prstGeom>
            <a:solidFill>
              <a:srgbClr val="F05A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7" name="Google Shape;1617;p45"/>
            <p:cNvSpPr/>
            <p:nvPr/>
          </p:nvSpPr>
          <p:spPr>
            <a:xfrm flipH="1">
              <a:off x="6968698" y="4056974"/>
              <a:ext cx="572700" cy="572700"/>
            </a:xfrm>
            <a:prstGeom prst="rect">
              <a:avLst/>
            </a:prstGeom>
            <a:solidFill>
              <a:srgbClr val="00A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E2A47"/>
        </a:solidFill>
      </p:bgPr>
    </p:bg>
    <p:spTree>
      <p:nvGrpSpPr>
        <p:cNvPr id="1621" name="Shape 1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2" name="Google Shape;1622;p46"/>
          <p:cNvSpPr txBox="1"/>
          <p:nvPr>
            <p:ph idx="4294967295" type="title"/>
          </p:nvPr>
        </p:nvSpPr>
        <p:spPr>
          <a:xfrm>
            <a:off x="1048350" y="323850"/>
            <a:ext cx="7047300" cy="48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Instructions for use (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free users)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3" name="Google Shape;1623;p46"/>
          <p:cNvSpPr txBox="1"/>
          <p:nvPr>
            <p:ph idx="4294967295" type="body"/>
          </p:nvPr>
        </p:nvSpPr>
        <p:spPr>
          <a:xfrm>
            <a:off x="1048350" y="690275"/>
            <a:ext cx="7047300" cy="4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 order to use this template, you must credit </a:t>
            </a:r>
            <a:r>
              <a:rPr b="1" lang="en" sz="1000" u="sng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r>
              <a:rPr b="1" lang="en" u="sng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lidesgo</a:t>
            </a:r>
            <a:r>
              <a:rPr lang="en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by keeping the Thanks slide.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</a:rPr>
              <a:t>You are allowed to:</a:t>
            </a:r>
            <a:endParaRPr b="1" sz="1000">
              <a:solidFill>
                <a:srgbClr val="869FB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Modify this template.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Use it for both personal and commercial purposes.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</a:rPr>
              <a:t>You are not allowed to:</a:t>
            </a:r>
            <a:endParaRPr b="1" sz="1000">
              <a:solidFill>
                <a:srgbClr val="869FB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Sublicense, sell or rent any of Slidesgo Content (or a modified version of Slidesgo Content).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Distribute this Slidesgo Template (or a modified version of this Slidesgo Template) or include it in a database or in any other product or service that offers downloadable images, icons or presentations that may be subject to distribution or resale.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Use any of the elements that are part of this Slidesgo Template in an isolated and separated way from this Template.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Delete the “Thanks” or “Credits” slide.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Register any of the elements that are part of this template as a trademark or logo, or register it as a work in an intellectual property registry or similar.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4" name="Google Shape;1624;p46"/>
          <p:cNvSpPr txBox="1"/>
          <p:nvPr/>
        </p:nvSpPr>
        <p:spPr>
          <a:xfrm>
            <a:off x="1048350" y="4314290"/>
            <a:ext cx="7047300" cy="4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</a:rPr>
              <a:t>For more information about editing slides, please </a:t>
            </a:r>
            <a:r>
              <a:rPr lang="en" sz="900">
                <a:solidFill>
                  <a:srgbClr val="FFFFFF"/>
                </a:solidFill>
              </a:rPr>
              <a:t>read </a:t>
            </a:r>
            <a:r>
              <a:rPr lang="en" sz="1000">
                <a:solidFill>
                  <a:srgbClr val="FFFFFF"/>
                </a:solidFill>
              </a:rPr>
              <a:t>our FAQs or visit Slidesgo School:</a:t>
            </a:r>
            <a:endParaRPr sz="1000">
              <a:solidFill>
                <a:srgbClr val="FFFFFF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rgbClr val="869FB2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https://slidesgo.com/faqs</a:t>
            </a:r>
            <a:r>
              <a:rPr lang="en" sz="1200">
                <a:solidFill>
                  <a:srgbClr val="FFFFFF"/>
                </a:solidFill>
              </a:rPr>
              <a:t> </a:t>
            </a:r>
            <a:r>
              <a:rPr lang="en" sz="1000">
                <a:solidFill>
                  <a:srgbClr val="FFFFFF"/>
                </a:solidFill>
              </a:rPr>
              <a:t>and</a:t>
            </a:r>
            <a:r>
              <a:rPr lang="en" sz="1200">
                <a:solidFill>
                  <a:srgbClr val="FFFFFF"/>
                </a:solidFill>
              </a:rPr>
              <a:t> </a:t>
            </a:r>
            <a:r>
              <a:rPr lang="en" sz="1000" u="sng">
                <a:solidFill>
                  <a:srgbClr val="869FB2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https://slidesgo.com/slidesgo-school</a:t>
            </a:r>
            <a:endParaRPr sz="1000" u="sng">
              <a:solidFill>
                <a:srgbClr val="869FB2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E2A47"/>
        </a:solidFill>
      </p:bgPr>
    </p:bg>
    <p:spTree>
      <p:nvGrpSpPr>
        <p:cNvPr id="1628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9" name="Google Shape;1629;p47"/>
          <p:cNvSpPr txBox="1"/>
          <p:nvPr>
            <p:ph idx="4294967295" type="title"/>
          </p:nvPr>
        </p:nvSpPr>
        <p:spPr>
          <a:xfrm>
            <a:off x="1048350" y="323850"/>
            <a:ext cx="7047300" cy="48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Instructions for use (premium users)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0" name="Google Shape;1630;p47"/>
          <p:cNvSpPr txBox="1"/>
          <p:nvPr>
            <p:ph idx="4294967295" type="body"/>
          </p:nvPr>
        </p:nvSpPr>
        <p:spPr>
          <a:xfrm>
            <a:off x="1048350" y="690275"/>
            <a:ext cx="7047300" cy="4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 order to use this template, you must be a Premium user on </a:t>
            </a:r>
            <a:r>
              <a:rPr b="1" lang="en" sz="1000" u="sng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r>
              <a:rPr b="1" lang="en" u="sng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lidesgo</a:t>
            </a: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</a:rPr>
              <a:t>You are allowed to:</a:t>
            </a:r>
            <a:endParaRPr b="1" sz="1000">
              <a:solidFill>
                <a:srgbClr val="869FB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Modify this template.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Use it for both personal and commercial purposes.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Hide or delete the “Thanks” slide and the mention to Slidesgo in the credits.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Share this template in an editable format with people who are not part of your team.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</a:rPr>
              <a:t>You are not allowed to:</a:t>
            </a:r>
            <a:endParaRPr b="1" sz="1000">
              <a:solidFill>
                <a:srgbClr val="869FB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Sublicense, sell or rent this Slidesgo Template (or a modified version of this Slidesgo Template).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Distribute this Slidesgo Template (or a modified version of this Slidesgo Template) or include it in a database or in any other product or service that offers downloadable images, icons or presentations that may be subject to distribution or resale.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Use any of the elements that are part of this Slidesgo Template in an isolated and separated way from this Template.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Register any of the elements that are part of this template as a trademark or logo, or register it as a work in an intellectual property registry or similar.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1" name="Google Shape;1631;p47"/>
          <p:cNvSpPr txBox="1"/>
          <p:nvPr>
            <p:ph idx="4294967295" type="body"/>
          </p:nvPr>
        </p:nvSpPr>
        <p:spPr>
          <a:xfrm>
            <a:off x="1048350" y="4314290"/>
            <a:ext cx="7047300" cy="4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For more information about editing slides, please </a:t>
            </a:r>
            <a:r>
              <a:rPr lang="en" sz="9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read </a:t>
            </a: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our FAQs or visit Slidesgo School: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https://slidesgo.com/faqs</a:t>
            </a:r>
            <a:r>
              <a:rPr lang="en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r>
              <a:rPr lang="en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000" u="sng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https://slidesgo.com/slidesgo-school</a:t>
            </a:r>
            <a:endParaRPr sz="1000" u="sng">
              <a:solidFill>
                <a:srgbClr val="869FB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E2A47"/>
        </a:solidFill>
      </p:bgPr>
    </p:bg>
    <p:spTree>
      <p:nvGrpSpPr>
        <p:cNvPr id="1635" name="Shape 1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6" name="Google Shape;1636;p48"/>
          <p:cNvSpPr txBox="1"/>
          <p:nvPr>
            <p:ph idx="4294967295" type="title"/>
          </p:nvPr>
        </p:nvSpPr>
        <p:spPr>
          <a:xfrm>
            <a:off x="1068100" y="533189"/>
            <a:ext cx="7047300" cy="48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Infographics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7" name="Google Shape;1637;p48"/>
          <p:cNvSpPr txBox="1"/>
          <p:nvPr>
            <p:ph idx="4294967295" type="body"/>
          </p:nvPr>
        </p:nvSpPr>
        <p:spPr>
          <a:xfrm>
            <a:off x="814075" y="1275800"/>
            <a:ext cx="6980400" cy="31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add and edit some </a:t>
            </a:r>
            <a:r>
              <a:rPr b="1" lang="en">
                <a:solidFill>
                  <a:srgbClr val="869FB2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</a:t>
            </a:r>
            <a:r>
              <a:rPr b="1" lang="en">
                <a:solidFill>
                  <a:srgbClr val="869FB2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nfographics</a:t>
            </a:r>
            <a:r>
              <a:rPr lang="en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 your presentation to show your data in a visual way.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869FB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8" name="Google Shape;1638;p48"/>
          <p:cNvSpPr txBox="1"/>
          <p:nvPr/>
        </p:nvSpPr>
        <p:spPr>
          <a:xfrm>
            <a:off x="715075" y="1640334"/>
            <a:ext cx="5571300" cy="29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</a:pPr>
            <a:r>
              <a:rPr lang="en" sz="1100">
                <a:solidFill>
                  <a:srgbClr val="FFFFFF"/>
                </a:solidFill>
              </a:rPr>
              <a:t>Choose your favourite infographic and insert it in your presentation using Ctrl C + Ctrl V or Cmd C + Cmd V in Mac.</a:t>
            </a:r>
            <a:endParaRPr sz="1100">
              <a:solidFill>
                <a:srgbClr val="FFFFFF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lang="en" sz="1100">
                <a:solidFill>
                  <a:srgbClr val="FFFFFF"/>
                </a:solidFill>
              </a:rPr>
              <a:t>Select one of the parts and </a:t>
            </a:r>
            <a:r>
              <a:rPr b="1" lang="en" sz="1100">
                <a:solidFill>
                  <a:srgbClr val="869FB2"/>
                </a:solidFill>
              </a:rPr>
              <a:t>ungroup</a:t>
            </a:r>
            <a:r>
              <a:rPr lang="en" sz="1100">
                <a:solidFill>
                  <a:srgbClr val="FFFFFF"/>
                </a:solidFill>
              </a:rPr>
              <a:t> it by right-clicking and choosing “Ungroup”. </a:t>
            </a:r>
            <a:endParaRPr sz="1100">
              <a:solidFill>
                <a:srgbClr val="FFFFFF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b="1" lang="en" sz="1100">
                <a:solidFill>
                  <a:srgbClr val="869FB2"/>
                </a:solidFill>
              </a:rPr>
              <a:t>Change the color</a:t>
            </a:r>
            <a:r>
              <a:rPr lang="en" sz="1100">
                <a:solidFill>
                  <a:srgbClr val="FFFFFF"/>
                </a:solidFill>
              </a:rPr>
              <a:t> by clicking on the paint bucket. </a:t>
            </a:r>
            <a:endParaRPr sz="1100">
              <a:solidFill>
                <a:srgbClr val="FFFFFF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lang="en" sz="1100">
                <a:solidFill>
                  <a:srgbClr val="FFFFFF"/>
                </a:solidFill>
              </a:rPr>
              <a:t>Then </a:t>
            </a:r>
            <a:r>
              <a:rPr b="1" lang="en" sz="1100">
                <a:solidFill>
                  <a:srgbClr val="869FB2"/>
                </a:solidFill>
              </a:rPr>
              <a:t>resize</a:t>
            </a:r>
            <a:r>
              <a:rPr lang="en" sz="1100">
                <a:solidFill>
                  <a:srgbClr val="FFFFFF"/>
                </a:solidFill>
              </a:rPr>
              <a:t> the element by clicking and dragging one of the square-shaped points of its bounding box (the cursor should look like a double-headed arrow). Remember to hold Shift while dragging to keep the proportions.</a:t>
            </a:r>
            <a:endParaRPr sz="1100">
              <a:solidFill>
                <a:srgbClr val="FFFFFF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b="1" lang="en" sz="1100">
                <a:solidFill>
                  <a:srgbClr val="869FB2"/>
                </a:solidFill>
              </a:rPr>
              <a:t>Group</a:t>
            </a:r>
            <a:r>
              <a:rPr lang="en" sz="1100">
                <a:solidFill>
                  <a:srgbClr val="FFFFFF"/>
                </a:solidFill>
              </a:rPr>
              <a:t> the elements again by selecting them, right-clicking and choosing “Group”.</a:t>
            </a:r>
            <a:endParaRPr sz="1100">
              <a:solidFill>
                <a:srgbClr val="FFFFFF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</a:pPr>
            <a:r>
              <a:rPr lang="en" sz="1100">
                <a:solidFill>
                  <a:srgbClr val="FFFFFF"/>
                </a:solidFill>
              </a:rPr>
              <a:t>Repeat the steps above with the other parts and when you’re done editing, copy the end result and paste it into your presentation.</a:t>
            </a:r>
            <a:endParaRPr sz="1100">
              <a:solidFill>
                <a:srgbClr val="FFFFFF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lang="en" sz="1100">
                <a:solidFill>
                  <a:srgbClr val="FFFFFF"/>
                </a:solidFill>
              </a:rPr>
              <a:t>Remember to choose the</a:t>
            </a:r>
            <a:r>
              <a:rPr lang="en" sz="1100">
                <a:solidFill>
                  <a:srgbClr val="78909C"/>
                </a:solidFill>
              </a:rPr>
              <a:t> </a:t>
            </a:r>
            <a:r>
              <a:rPr lang="en" sz="1100">
                <a:solidFill>
                  <a:srgbClr val="869FB2"/>
                </a:solidFill>
              </a:rPr>
              <a:t>“</a:t>
            </a:r>
            <a:r>
              <a:rPr b="1" lang="en" sz="1100">
                <a:solidFill>
                  <a:srgbClr val="869FB2"/>
                </a:solidFill>
              </a:rPr>
              <a:t>Keep source formatting</a:t>
            </a:r>
            <a:r>
              <a:rPr lang="en" sz="1100">
                <a:solidFill>
                  <a:srgbClr val="869FB2"/>
                </a:solidFill>
              </a:rPr>
              <a:t>”</a:t>
            </a:r>
            <a:r>
              <a:rPr lang="en" sz="1100">
                <a:solidFill>
                  <a:srgbClr val="FFFFFF"/>
                </a:solidFill>
              </a:rPr>
              <a:t> option so that it keeps the design. For more info, please visit </a:t>
            </a:r>
            <a:r>
              <a:rPr b="1" lang="en" sz="1100">
                <a:solidFill>
                  <a:srgbClr val="869FB2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 School</a:t>
            </a:r>
            <a:r>
              <a:rPr lang="en" sz="1100">
                <a:solidFill>
                  <a:srgbClr val="FFFFFF"/>
                </a:solidFill>
              </a:rPr>
              <a:t>.</a:t>
            </a:r>
            <a:endParaRPr sz="1100"/>
          </a:p>
        </p:txBody>
      </p:sp>
      <p:grpSp>
        <p:nvGrpSpPr>
          <p:cNvPr id="1639" name="Google Shape;1639;p48"/>
          <p:cNvGrpSpPr/>
          <p:nvPr/>
        </p:nvGrpSpPr>
        <p:grpSpPr>
          <a:xfrm>
            <a:off x="6874322" y="1729557"/>
            <a:ext cx="1446116" cy="2858697"/>
            <a:chOff x="6529419" y="1729630"/>
            <a:chExt cx="1480463" cy="2926594"/>
          </a:xfrm>
        </p:grpSpPr>
        <p:grpSp>
          <p:nvGrpSpPr>
            <p:cNvPr id="1640" name="Google Shape;1640;p48"/>
            <p:cNvGrpSpPr/>
            <p:nvPr/>
          </p:nvGrpSpPr>
          <p:grpSpPr>
            <a:xfrm>
              <a:off x="6556801" y="1729630"/>
              <a:ext cx="956596" cy="944294"/>
              <a:chOff x="3800319" y="1244877"/>
              <a:chExt cx="1098904" cy="1084772"/>
            </a:xfrm>
          </p:grpSpPr>
          <p:grpSp>
            <p:nvGrpSpPr>
              <p:cNvPr id="1641" name="Google Shape;1641;p48"/>
              <p:cNvGrpSpPr/>
              <p:nvPr/>
            </p:nvGrpSpPr>
            <p:grpSpPr>
              <a:xfrm>
                <a:off x="3800319" y="1244877"/>
                <a:ext cx="1098904" cy="1084772"/>
                <a:chOff x="3800319" y="1244877"/>
                <a:chExt cx="1098904" cy="1084772"/>
              </a:xfrm>
            </p:grpSpPr>
            <p:sp>
              <p:nvSpPr>
                <p:cNvPr id="1642" name="Google Shape;1642;p48"/>
                <p:cNvSpPr/>
                <p:nvPr/>
              </p:nvSpPr>
              <p:spPr>
                <a:xfrm>
                  <a:off x="3800319" y="1244877"/>
                  <a:ext cx="1098904" cy="1084772"/>
                </a:xfrm>
                <a:custGeom>
                  <a:rect b="b" l="l" r="r" t="t"/>
                  <a:pathLst>
                    <a:path extrusionOk="0" h="45133" w="45721">
                      <a:moveTo>
                        <a:pt x="22825" y="1"/>
                      </a:moveTo>
                      <a:cubicBezTo>
                        <a:pt x="22054" y="1"/>
                        <a:pt x="21283" y="295"/>
                        <a:pt x="20693" y="885"/>
                      </a:cubicBezTo>
                      <a:lnTo>
                        <a:pt x="1179" y="20482"/>
                      </a:lnTo>
                      <a:cubicBezTo>
                        <a:pt x="0" y="21661"/>
                        <a:pt x="0" y="23566"/>
                        <a:pt x="1179" y="24733"/>
                      </a:cubicBezTo>
                      <a:lnTo>
                        <a:pt x="20777" y="44259"/>
                      </a:lnTo>
                      <a:cubicBezTo>
                        <a:pt x="21364" y="44841"/>
                        <a:pt x="22133" y="45133"/>
                        <a:pt x="22900" y="45133"/>
                      </a:cubicBezTo>
                      <a:cubicBezTo>
                        <a:pt x="23672" y="45133"/>
                        <a:pt x="24442" y="44838"/>
                        <a:pt x="25027" y="44247"/>
                      </a:cubicBezTo>
                      <a:lnTo>
                        <a:pt x="32873" y="36377"/>
                      </a:lnTo>
                      <a:cubicBezTo>
                        <a:pt x="33053" y="36197"/>
                        <a:pt x="33283" y="36110"/>
                        <a:pt x="33511" y="36110"/>
                      </a:cubicBezTo>
                      <a:cubicBezTo>
                        <a:pt x="33810" y="36110"/>
                        <a:pt x="34108" y="36260"/>
                        <a:pt x="34290" y="36544"/>
                      </a:cubicBezTo>
                      <a:cubicBezTo>
                        <a:pt x="34743" y="37246"/>
                        <a:pt x="35112" y="38020"/>
                        <a:pt x="35409" y="38806"/>
                      </a:cubicBezTo>
                      <a:cubicBezTo>
                        <a:pt x="35588" y="39294"/>
                        <a:pt x="35909" y="39735"/>
                        <a:pt x="36362" y="40080"/>
                      </a:cubicBezTo>
                      <a:cubicBezTo>
                        <a:pt x="36890" y="40489"/>
                        <a:pt x="37508" y="40695"/>
                        <a:pt x="38128" y="40695"/>
                      </a:cubicBezTo>
                      <a:cubicBezTo>
                        <a:pt x="38682" y="40695"/>
                        <a:pt x="39237" y="40530"/>
                        <a:pt x="39731" y="40199"/>
                      </a:cubicBezTo>
                      <a:cubicBezTo>
                        <a:pt x="41303" y="39127"/>
                        <a:pt x="41446" y="36984"/>
                        <a:pt x="40172" y="35710"/>
                      </a:cubicBezTo>
                      <a:cubicBezTo>
                        <a:pt x="39862" y="35401"/>
                        <a:pt x="39505" y="35186"/>
                        <a:pt x="39112" y="35044"/>
                      </a:cubicBezTo>
                      <a:cubicBezTo>
                        <a:pt x="38326" y="34758"/>
                        <a:pt x="37564" y="34401"/>
                        <a:pt x="36862" y="33948"/>
                      </a:cubicBezTo>
                      <a:cubicBezTo>
                        <a:pt x="36374" y="33639"/>
                        <a:pt x="36279" y="32960"/>
                        <a:pt x="36695" y="32543"/>
                      </a:cubicBezTo>
                      <a:lnTo>
                        <a:pt x="44553" y="24661"/>
                      </a:lnTo>
                      <a:cubicBezTo>
                        <a:pt x="45720" y="23483"/>
                        <a:pt x="45720" y="21578"/>
                        <a:pt x="44542" y="20399"/>
                      </a:cubicBezTo>
                      <a:lnTo>
                        <a:pt x="24956" y="885"/>
                      </a:lnTo>
                      <a:cubicBezTo>
                        <a:pt x="24366" y="295"/>
                        <a:pt x="23595" y="1"/>
                        <a:pt x="22825" y="1"/>
                      </a:cubicBezTo>
                      <a:close/>
                    </a:path>
                  </a:pathLst>
                </a:custGeom>
                <a:solidFill>
                  <a:srgbClr val="5EB2F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43" name="Google Shape;1643;p48"/>
                <p:cNvSpPr/>
                <p:nvPr/>
              </p:nvSpPr>
              <p:spPr>
                <a:xfrm>
                  <a:off x="3884758" y="1311226"/>
                  <a:ext cx="287338" cy="287050"/>
                </a:xfrm>
                <a:custGeom>
                  <a:rect b="b" l="l" r="r" t="t"/>
                  <a:pathLst>
                    <a:path extrusionOk="0" h="11943" w="11955">
                      <a:moveTo>
                        <a:pt x="5978" y="1"/>
                      </a:moveTo>
                      <a:cubicBezTo>
                        <a:pt x="2679" y="1"/>
                        <a:pt x="1" y="2668"/>
                        <a:pt x="1" y="5966"/>
                      </a:cubicBezTo>
                      <a:cubicBezTo>
                        <a:pt x="1" y="9276"/>
                        <a:pt x="2679" y="11943"/>
                        <a:pt x="5978" y="11943"/>
                      </a:cubicBezTo>
                      <a:cubicBezTo>
                        <a:pt x="9276" y="11943"/>
                        <a:pt x="11954" y="9276"/>
                        <a:pt x="11954" y="5966"/>
                      </a:cubicBezTo>
                      <a:cubicBezTo>
                        <a:pt x="11954" y="2668"/>
                        <a:pt x="9276" y="1"/>
                        <a:pt x="5978" y="1"/>
                      </a:cubicBezTo>
                      <a:close/>
                    </a:path>
                  </a:pathLst>
                </a:custGeom>
                <a:solidFill>
                  <a:srgbClr val="5EB2F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644" name="Google Shape;1644;p48"/>
              <p:cNvSpPr/>
              <p:nvPr/>
            </p:nvSpPr>
            <p:spPr>
              <a:xfrm>
                <a:off x="4162496" y="1599765"/>
                <a:ext cx="374561" cy="374975"/>
              </a:xfrm>
              <a:custGeom>
                <a:rect b="b" l="l" r="r" t="t"/>
                <a:pathLst>
                  <a:path extrusionOk="0" h="10872" w="10860">
                    <a:moveTo>
                      <a:pt x="5430" y="1"/>
                    </a:moveTo>
                    <a:cubicBezTo>
                      <a:pt x="3990" y="1"/>
                      <a:pt x="2608" y="560"/>
                      <a:pt x="1596" y="1584"/>
                    </a:cubicBezTo>
                    <a:cubicBezTo>
                      <a:pt x="561" y="2620"/>
                      <a:pt x="1" y="3989"/>
                      <a:pt x="1" y="5430"/>
                    </a:cubicBezTo>
                    <a:cubicBezTo>
                      <a:pt x="1" y="6561"/>
                      <a:pt x="346" y="7645"/>
                      <a:pt x="1001" y="8573"/>
                    </a:cubicBezTo>
                    <a:cubicBezTo>
                      <a:pt x="1632" y="9466"/>
                      <a:pt x="2513" y="10145"/>
                      <a:pt x="3537" y="10538"/>
                    </a:cubicBezTo>
                    <a:cubicBezTo>
                      <a:pt x="3559" y="10544"/>
                      <a:pt x="3579" y="10547"/>
                      <a:pt x="3599" y="10547"/>
                    </a:cubicBezTo>
                    <a:cubicBezTo>
                      <a:pt x="3656" y="10547"/>
                      <a:pt x="3704" y="10522"/>
                      <a:pt x="3740" y="10478"/>
                    </a:cubicBezTo>
                    <a:cubicBezTo>
                      <a:pt x="3763" y="10443"/>
                      <a:pt x="3763" y="10395"/>
                      <a:pt x="3763" y="10371"/>
                    </a:cubicBezTo>
                    <a:lnTo>
                      <a:pt x="3763" y="7275"/>
                    </a:lnTo>
                    <a:cubicBezTo>
                      <a:pt x="3763" y="7180"/>
                      <a:pt x="3692" y="7097"/>
                      <a:pt x="3585" y="7097"/>
                    </a:cubicBezTo>
                    <a:lnTo>
                      <a:pt x="2156" y="7097"/>
                    </a:lnTo>
                    <a:lnTo>
                      <a:pt x="2156" y="5835"/>
                    </a:lnTo>
                    <a:lnTo>
                      <a:pt x="3585" y="5835"/>
                    </a:lnTo>
                    <a:cubicBezTo>
                      <a:pt x="3680" y="5835"/>
                      <a:pt x="3763" y="5751"/>
                      <a:pt x="3763" y="5656"/>
                    </a:cubicBezTo>
                    <a:lnTo>
                      <a:pt x="3763" y="5430"/>
                    </a:lnTo>
                    <a:cubicBezTo>
                      <a:pt x="3763" y="3942"/>
                      <a:pt x="5180" y="2632"/>
                      <a:pt x="6799" y="2632"/>
                    </a:cubicBezTo>
                    <a:lnTo>
                      <a:pt x="7550" y="2632"/>
                    </a:lnTo>
                    <a:lnTo>
                      <a:pt x="7550" y="3894"/>
                    </a:lnTo>
                    <a:lnTo>
                      <a:pt x="6799" y="3894"/>
                    </a:lnTo>
                    <a:cubicBezTo>
                      <a:pt x="6311" y="3894"/>
                      <a:pt x="5883" y="4025"/>
                      <a:pt x="5561" y="4287"/>
                    </a:cubicBezTo>
                    <a:cubicBezTo>
                      <a:pt x="5228" y="4561"/>
                      <a:pt x="5025" y="4966"/>
                      <a:pt x="5025" y="5430"/>
                    </a:cubicBezTo>
                    <a:lnTo>
                      <a:pt x="5025" y="5656"/>
                    </a:lnTo>
                    <a:cubicBezTo>
                      <a:pt x="5025" y="5740"/>
                      <a:pt x="5109" y="5835"/>
                      <a:pt x="5204" y="5835"/>
                    </a:cubicBezTo>
                    <a:lnTo>
                      <a:pt x="5883" y="5835"/>
                    </a:lnTo>
                    <a:cubicBezTo>
                      <a:pt x="5966" y="5835"/>
                      <a:pt x="6061" y="5751"/>
                      <a:pt x="6061" y="5656"/>
                    </a:cubicBezTo>
                    <a:cubicBezTo>
                      <a:pt x="6061" y="5561"/>
                      <a:pt x="5978" y="5478"/>
                      <a:pt x="5883" y="5478"/>
                    </a:cubicBezTo>
                    <a:lnTo>
                      <a:pt x="5371" y="5478"/>
                    </a:lnTo>
                    <a:lnTo>
                      <a:pt x="5371" y="5418"/>
                    </a:lnTo>
                    <a:cubicBezTo>
                      <a:pt x="5371" y="4525"/>
                      <a:pt x="6145" y="4204"/>
                      <a:pt x="6799" y="4204"/>
                    </a:cubicBezTo>
                    <a:lnTo>
                      <a:pt x="7704" y="4204"/>
                    </a:lnTo>
                    <a:cubicBezTo>
                      <a:pt x="7800" y="4204"/>
                      <a:pt x="7883" y="4132"/>
                      <a:pt x="7883" y="4025"/>
                    </a:cubicBezTo>
                    <a:lnTo>
                      <a:pt x="7883" y="2418"/>
                    </a:lnTo>
                    <a:cubicBezTo>
                      <a:pt x="7883" y="2334"/>
                      <a:pt x="7811" y="2239"/>
                      <a:pt x="7704" y="2239"/>
                    </a:cubicBezTo>
                    <a:lnTo>
                      <a:pt x="6799" y="2239"/>
                    </a:lnTo>
                    <a:cubicBezTo>
                      <a:pt x="5966" y="2239"/>
                      <a:pt x="5121" y="2572"/>
                      <a:pt x="4466" y="3156"/>
                    </a:cubicBezTo>
                    <a:cubicBezTo>
                      <a:pt x="3799" y="3763"/>
                      <a:pt x="3418" y="4549"/>
                      <a:pt x="3418" y="5382"/>
                    </a:cubicBezTo>
                    <a:lnTo>
                      <a:pt x="3418" y="5442"/>
                    </a:lnTo>
                    <a:lnTo>
                      <a:pt x="1989" y="5442"/>
                    </a:lnTo>
                    <a:cubicBezTo>
                      <a:pt x="1906" y="5442"/>
                      <a:pt x="1811" y="5513"/>
                      <a:pt x="1811" y="5620"/>
                    </a:cubicBezTo>
                    <a:lnTo>
                      <a:pt x="1811" y="7228"/>
                    </a:lnTo>
                    <a:cubicBezTo>
                      <a:pt x="1811" y="7323"/>
                      <a:pt x="1894" y="7406"/>
                      <a:pt x="1989" y="7406"/>
                    </a:cubicBezTo>
                    <a:lnTo>
                      <a:pt x="3418" y="7406"/>
                    </a:lnTo>
                    <a:lnTo>
                      <a:pt x="3418" y="10085"/>
                    </a:lnTo>
                    <a:cubicBezTo>
                      <a:pt x="1561" y="9300"/>
                      <a:pt x="346" y="7442"/>
                      <a:pt x="346" y="5418"/>
                    </a:cubicBezTo>
                    <a:cubicBezTo>
                      <a:pt x="346" y="2596"/>
                      <a:pt x="2620" y="322"/>
                      <a:pt x="5430" y="322"/>
                    </a:cubicBezTo>
                    <a:cubicBezTo>
                      <a:pt x="8228" y="322"/>
                      <a:pt x="10526" y="2620"/>
                      <a:pt x="10526" y="5418"/>
                    </a:cubicBezTo>
                    <a:cubicBezTo>
                      <a:pt x="10526" y="8228"/>
                      <a:pt x="8240" y="10502"/>
                      <a:pt x="5430" y="10502"/>
                    </a:cubicBezTo>
                    <a:lnTo>
                      <a:pt x="5371" y="10502"/>
                    </a:lnTo>
                    <a:lnTo>
                      <a:pt x="5371" y="7418"/>
                    </a:lnTo>
                    <a:lnTo>
                      <a:pt x="7728" y="7418"/>
                    </a:lnTo>
                    <a:cubicBezTo>
                      <a:pt x="7811" y="7418"/>
                      <a:pt x="7907" y="7347"/>
                      <a:pt x="7907" y="7240"/>
                    </a:cubicBezTo>
                    <a:lnTo>
                      <a:pt x="7907" y="5656"/>
                    </a:lnTo>
                    <a:cubicBezTo>
                      <a:pt x="7907" y="5561"/>
                      <a:pt x="7823" y="5478"/>
                      <a:pt x="7728" y="5478"/>
                    </a:cubicBezTo>
                    <a:lnTo>
                      <a:pt x="6728" y="5478"/>
                    </a:lnTo>
                    <a:cubicBezTo>
                      <a:pt x="6633" y="5478"/>
                      <a:pt x="6549" y="5549"/>
                      <a:pt x="6549" y="5656"/>
                    </a:cubicBezTo>
                    <a:cubicBezTo>
                      <a:pt x="6549" y="5740"/>
                      <a:pt x="6621" y="5835"/>
                      <a:pt x="6728" y="5835"/>
                    </a:cubicBezTo>
                    <a:lnTo>
                      <a:pt x="7561" y="5835"/>
                    </a:lnTo>
                    <a:lnTo>
                      <a:pt x="7561" y="7097"/>
                    </a:lnTo>
                    <a:lnTo>
                      <a:pt x="5204" y="7097"/>
                    </a:lnTo>
                    <a:cubicBezTo>
                      <a:pt x="5121" y="7097"/>
                      <a:pt x="5025" y="7168"/>
                      <a:pt x="5025" y="7275"/>
                    </a:cubicBezTo>
                    <a:lnTo>
                      <a:pt x="5025" y="10693"/>
                    </a:lnTo>
                    <a:cubicBezTo>
                      <a:pt x="5025" y="10788"/>
                      <a:pt x="5109" y="10859"/>
                      <a:pt x="5192" y="10871"/>
                    </a:cubicBezTo>
                    <a:lnTo>
                      <a:pt x="5430" y="10871"/>
                    </a:lnTo>
                    <a:cubicBezTo>
                      <a:pt x="6871" y="10871"/>
                      <a:pt x="8240" y="10312"/>
                      <a:pt x="9276" y="9288"/>
                    </a:cubicBezTo>
                    <a:cubicBezTo>
                      <a:pt x="10300" y="8252"/>
                      <a:pt x="10859" y="6883"/>
                      <a:pt x="10859" y="5442"/>
                    </a:cubicBezTo>
                    <a:cubicBezTo>
                      <a:pt x="10859" y="3989"/>
                      <a:pt x="10300" y="2620"/>
                      <a:pt x="9276" y="1584"/>
                    </a:cubicBezTo>
                    <a:cubicBezTo>
                      <a:pt x="8240" y="560"/>
                      <a:pt x="6871" y="1"/>
                      <a:pt x="543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45" name="Google Shape;1645;p48"/>
            <p:cNvGrpSpPr/>
            <p:nvPr/>
          </p:nvGrpSpPr>
          <p:grpSpPr>
            <a:xfrm>
              <a:off x="7053286" y="2227254"/>
              <a:ext cx="956596" cy="944252"/>
              <a:chOff x="4370663" y="1816530"/>
              <a:chExt cx="1098904" cy="1084724"/>
            </a:xfrm>
          </p:grpSpPr>
          <p:grpSp>
            <p:nvGrpSpPr>
              <p:cNvPr id="1646" name="Google Shape;1646;p48"/>
              <p:cNvGrpSpPr/>
              <p:nvPr/>
            </p:nvGrpSpPr>
            <p:grpSpPr>
              <a:xfrm>
                <a:off x="4370663" y="1816530"/>
                <a:ext cx="1098904" cy="1084724"/>
                <a:chOff x="4370663" y="1816530"/>
                <a:chExt cx="1098904" cy="1084724"/>
              </a:xfrm>
            </p:grpSpPr>
            <p:sp>
              <p:nvSpPr>
                <p:cNvPr id="1647" name="Google Shape;1647;p48"/>
                <p:cNvSpPr/>
                <p:nvPr/>
              </p:nvSpPr>
              <p:spPr>
                <a:xfrm>
                  <a:off x="4370663" y="1816530"/>
                  <a:ext cx="1098904" cy="1084724"/>
                </a:xfrm>
                <a:custGeom>
                  <a:rect b="b" l="l" r="r" t="t"/>
                  <a:pathLst>
                    <a:path extrusionOk="0" h="45131" w="45721">
                      <a:moveTo>
                        <a:pt x="22862" y="0"/>
                      </a:moveTo>
                      <a:cubicBezTo>
                        <a:pt x="22092" y="0"/>
                        <a:pt x="21324" y="295"/>
                        <a:pt x="20741" y="884"/>
                      </a:cubicBezTo>
                      <a:lnTo>
                        <a:pt x="12871" y="8742"/>
                      </a:lnTo>
                      <a:cubicBezTo>
                        <a:pt x="12698" y="8921"/>
                        <a:pt x="12472" y="9005"/>
                        <a:pt x="12246" y="9005"/>
                      </a:cubicBezTo>
                      <a:cubicBezTo>
                        <a:pt x="11945" y="9005"/>
                        <a:pt x="11643" y="8855"/>
                        <a:pt x="11466" y="8576"/>
                      </a:cubicBezTo>
                      <a:cubicBezTo>
                        <a:pt x="11014" y="7861"/>
                        <a:pt x="10645" y="7099"/>
                        <a:pt x="10347" y="6302"/>
                      </a:cubicBezTo>
                      <a:cubicBezTo>
                        <a:pt x="10168" y="5813"/>
                        <a:pt x="9847" y="5373"/>
                        <a:pt x="9394" y="5028"/>
                      </a:cubicBezTo>
                      <a:cubicBezTo>
                        <a:pt x="8866" y="4619"/>
                        <a:pt x="8248" y="4413"/>
                        <a:pt x="7630" y="4413"/>
                      </a:cubicBezTo>
                      <a:cubicBezTo>
                        <a:pt x="7078" y="4413"/>
                        <a:pt x="6526" y="4577"/>
                        <a:pt x="6037" y="4909"/>
                      </a:cubicBezTo>
                      <a:cubicBezTo>
                        <a:pt x="4465" y="5968"/>
                        <a:pt x="4310" y="8123"/>
                        <a:pt x="5584" y="9385"/>
                      </a:cubicBezTo>
                      <a:cubicBezTo>
                        <a:pt x="5894" y="9695"/>
                        <a:pt x="6251" y="9921"/>
                        <a:pt x="6632" y="10064"/>
                      </a:cubicBezTo>
                      <a:cubicBezTo>
                        <a:pt x="7418" y="10350"/>
                        <a:pt x="8180" y="10707"/>
                        <a:pt x="8882" y="11159"/>
                      </a:cubicBezTo>
                      <a:cubicBezTo>
                        <a:pt x="9383" y="11469"/>
                        <a:pt x="9466" y="12148"/>
                        <a:pt x="9049" y="12564"/>
                      </a:cubicBezTo>
                      <a:lnTo>
                        <a:pt x="1179" y="20434"/>
                      </a:lnTo>
                      <a:cubicBezTo>
                        <a:pt x="0" y="21613"/>
                        <a:pt x="0" y="23518"/>
                        <a:pt x="1179" y="24697"/>
                      </a:cubicBezTo>
                      <a:lnTo>
                        <a:pt x="20741" y="44247"/>
                      </a:lnTo>
                      <a:cubicBezTo>
                        <a:pt x="21324" y="44836"/>
                        <a:pt x="22092" y="45131"/>
                        <a:pt x="22862" y="45131"/>
                      </a:cubicBezTo>
                      <a:cubicBezTo>
                        <a:pt x="23631" y="45131"/>
                        <a:pt x="24402" y="44836"/>
                        <a:pt x="24992" y="44247"/>
                      </a:cubicBezTo>
                      <a:lnTo>
                        <a:pt x="44554" y="24697"/>
                      </a:lnTo>
                      <a:cubicBezTo>
                        <a:pt x="45720" y="23518"/>
                        <a:pt x="45720" y="21613"/>
                        <a:pt x="44554" y="20434"/>
                      </a:cubicBezTo>
                      <a:lnTo>
                        <a:pt x="24992" y="884"/>
                      </a:lnTo>
                      <a:cubicBezTo>
                        <a:pt x="24402" y="295"/>
                        <a:pt x="23631" y="0"/>
                        <a:pt x="22862" y="0"/>
                      </a:cubicBezTo>
                      <a:close/>
                    </a:path>
                  </a:pathLst>
                </a:custGeom>
                <a:solidFill>
                  <a:srgbClr val="69E78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48" name="Google Shape;1648;p48"/>
                <p:cNvSpPr/>
                <p:nvPr/>
              </p:nvSpPr>
              <p:spPr>
                <a:xfrm>
                  <a:off x="5055718" y="1904160"/>
                  <a:ext cx="287338" cy="287338"/>
                </a:xfrm>
                <a:custGeom>
                  <a:rect b="b" l="l" r="r" t="t"/>
                  <a:pathLst>
                    <a:path extrusionOk="0" h="11955" w="11955">
                      <a:moveTo>
                        <a:pt x="5978" y="0"/>
                      </a:moveTo>
                      <a:cubicBezTo>
                        <a:pt x="2680" y="0"/>
                        <a:pt x="1" y="2679"/>
                        <a:pt x="1" y="5977"/>
                      </a:cubicBezTo>
                      <a:cubicBezTo>
                        <a:pt x="1" y="9275"/>
                        <a:pt x="2680" y="11954"/>
                        <a:pt x="5978" y="11954"/>
                      </a:cubicBezTo>
                      <a:cubicBezTo>
                        <a:pt x="9276" y="11954"/>
                        <a:pt x="11955" y="9275"/>
                        <a:pt x="11955" y="5977"/>
                      </a:cubicBezTo>
                      <a:cubicBezTo>
                        <a:pt x="11955" y="2679"/>
                        <a:pt x="9276" y="0"/>
                        <a:pt x="5978" y="0"/>
                      </a:cubicBezTo>
                      <a:close/>
                    </a:path>
                  </a:pathLst>
                </a:custGeom>
                <a:solidFill>
                  <a:srgbClr val="69E78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649" name="Google Shape;1649;p48"/>
              <p:cNvGrpSpPr/>
              <p:nvPr/>
            </p:nvGrpSpPr>
            <p:grpSpPr>
              <a:xfrm>
                <a:off x="4732628" y="2171596"/>
                <a:ext cx="374986" cy="374572"/>
                <a:chOff x="3303268" y="3817349"/>
                <a:chExt cx="346056" cy="345674"/>
              </a:xfrm>
            </p:grpSpPr>
            <p:sp>
              <p:nvSpPr>
                <p:cNvPr id="1650" name="Google Shape;1650;p48"/>
                <p:cNvSpPr/>
                <p:nvPr/>
              </p:nvSpPr>
              <p:spPr>
                <a:xfrm>
                  <a:off x="3303268" y="3817349"/>
                  <a:ext cx="346056" cy="345674"/>
                </a:xfrm>
                <a:custGeom>
                  <a:rect b="b" l="l" r="r" t="t"/>
                  <a:pathLst>
                    <a:path extrusionOk="0" h="10860" w="10872">
                      <a:moveTo>
                        <a:pt x="5418" y="334"/>
                      </a:moveTo>
                      <a:cubicBezTo>
                        <a:pt x="8228" y="334"/>
                        <a:pt x="10514" y="2608"/>
                        <a:pt x="10514" y="5430"/>
                      </a:cubicBezTo>
                      <a:cubicBezTo>
                        <a:pt x="10514" y="8240"/>
                        <a:pt x="8228" y="10514"/>
                        <a:pt x="5418" y="10514"/>
                      </a:cubicBezTo>
                      <a:cubicBezTo>
                        <a:pt x="2608" y="10514"/>
                        <a:pt x="334" y="8240"/>
                        <a:pt x="334" y="5430"/>
                      </a:cubicBezTo>
                      <a:cubicBezTo>
                        <a:pt x="334" y="2608"/>
                        <a:pt x="2608" y="334"/>
                        <a:pt x="5418" y="334"/>
                      </a:cubicBezTo>
                      <a:close/>
                      <a:moveTo>
                        <a:pt x="5430" y="1"/>
                      </a:moveTo>
                      <a:cubicBezTo>
                        <a:pt x="3989" y="1"/>
                        <a:pt x="2620" y="560"/>
                        <a:pt x="1596" y="1584"/>
                      </a:cubicBezTo>
                      <a:cubicBezTo>
                        <a:pt x="572" y="2620"/>
                        <a:pt x="1" y="3989"/>
                        <a:pt x="1" y="5430"/>
                      </a:cubicBezTo>
                      <a:cubicBezTo>
                        <a:pt x="1" y="6871"/>
                        <a:pt x="572" y="8240"/>
                        <a:pt x="1596" y="9264"/>
                      </a:cubicBezTo>
                      <a:cubicBezTo>
                        <a:pt x="2620" y="10300"/>
                        <a:pt x="3989" y="10859"/>
                        <a:pt x="5430" y="10859"/>
                      </a:cubicBezTo>
                      <a:cubicBezTo>
                        <a:pt x="6883" y="10859"/>
                        <a:pt x="8252" y="10300"/>
                        <a:pt x="9276" y="9264"/>
                      </a:cubicBezTo>
                      <a:cubicBezTo>
                        <a:pt x="10300" y="8240"/>
                        <a:pt x="10871" y="6871"/>
                        <a:pt x="10871" y="5430"/>
                      </a:cubicBezTo>
                      <a:cubicBezTo>
                        <a:pt x="10871" y="3989"/>
                        <a:pt x="10300" y="2620"/>
                        <a:pt x="9276" y="1584"/>
                      </a:cubicBezTo>
                      <a:cubicBezTo>
                        <a:pt x="8252" y="560"/>
                        <a:pt x="6883" y="1"/>
                        <a:pt x="543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51" name="Google Shape;1651;p48"/>
                <p:cNvSpPr/>
                <p:nvPr/>
              </p:nvSpPr>
              <p:spPr>
                <a:xfrm>
                  <a:off x="3368074" y="3882537"/>
                  <a:ext cx="215298" cy="215298"/>
                </a:xfrm>
                <a:custGeom>
                  <a:rect b="b" l="l" r="r" t="t"/>
                  <a:pathLst>
                    <a:path extrusionOk="0" h="6764" w="6764">
                      <a:moveTo>
                        <a:pt x="5335" y="346"/>
                      </a:moveTo>
                      <a:cubicBezTo>
                        <a:pt x="5930" y="346"/>
                        <a:pt x="6418" y="834"/>
                        <a:pt x="6418" y="1429"/>
                      </a:cubicBezTo>
                      <a:lnTo>
                        <a:pt x="6418" y="5335"/>
                      </a:lnTo>
                      <a:cubicBezTo>
                        <a:pt x="6418" y="5930"/>
                        <a:pt x="5930" y="6418"/>
                        <a:pt x="5335" y="6418"/>
                      </a:cubicBezTo>
                      <a:lnTo>
                        <a:pt x="1429" y="6418"/>
                      </a:lnTo>
                      <a:cubicBezTo>
                        <a:pt x="834" y="6418"/>
                        <a:pt x="346" y="5930"/>
                        <a:pt x="346" y="5335"/>
                      </a:cubicBezTo>
                      <a:lnTo>
                        <a:pt x="346" y="1429"/>
                      </a:lnTo>
                      <a:cubicBezTo>
                        <a:pt x="346" y="834"/>
                        <a:pt x="834" y="346"/>
                        <a:pt x="1429" y="346"/>
                      </a:cubicBezTo>
                      <a:close/>
                      <a:moveTo>
                        <a:pt x="1429" y="1"/>
                      </a:moveTo>
                      <a:cubicBezTo>
                        <a:pt x="644" y="1"/>
                        <a:pt x="1" y="644"/>
                        <a:pt x="1" y="1429"/>
                      </a:cubicBezTo>
                      <a:lnTo>
                        <a:pt x="1" y="5335"/>
                      </a:lnTo>
                      <a:cubicBezTo>
                        <a:pt x="1" y="6120"/>
                        <a:pt x="644" y="6763"/>
                        <a:pt x="1429" y="6763"/>
                      </a:cubicBezTo>
                      <a:lnTo>
                        <a:pt x="5335" y="6763"/>
                      </a:lnTo>
                      <a:cubicBezTo>
                        <a:pt x="6121" y="6763"/>
                        <a:pt x="6763" y="6120"/>
                        <a:pt x="6763" y="5335"/>
                      </a:cubicBezTo>
                      <a:lnTo>
                        <a:pt x="6763" y="1429"/>
                      </a:lnTo>
                      <a:cubicBezTo>
                        <a:pt x="6763" y="644"/>
                        <a:pt x="6121" y="1"/>
                        <a:pt x="5335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52" name="Google Shape;1652;p48"/>
                <p:cNvSpPr/>
                <p:nvPr/>
              </p:nvSpPr>
              <p:spPr>
                <a:xfrm>
                  <a:off x="3418143" y="3933656"/>
                  <a:ext cx="114811" cy="112742"/>
                </a:xfrm>
                <a:custGeom>
                  <a:rect b="b" l="l" r="r" t="t"/>
                  <a:pathLst>
                    <a:path extrusionOk="0" h="3542" w="3607">
                      <a:moveTo>
                        <a:pt x="1822" y="0"/>
                      </a:moveTo>
                      <a:cubicBezTo>
                        <a:pt x="812" y="0"/>
                        <a:pt x="1" y="851"/>
                        <a:pt x="59" y="1859"/>
                      </a:cubicBezTo>
                      <a:cubicBezTo>
                        <a:pt x="95" y="2776"/>
                        <a:pt x="833" y="3502"/>
                        <a:pt x="1726" y="3538"/>
                      </a:cubicBezTo>
                      <a:cubicBezTo>
                        <a:pt x="1764" y="3541"/>
                        <a:pt x="1802" y="3542"/>
                        <a:pt x="1840" y="3542"/>
                      </a:cubicBezTo>
                      <a:cubicBezTo>
                        <a:pt x="2178" y="3542"/>
                        <a:pt x="2494" y="3447"/>
                        <a:pt x="2762" y="3276"/>
                      </a:cubicBezTo>
                      <a:cubicBezTo>
                        <a:pt x="2857" y="3217"/>
                        <a:pt x="2869" y="3086"/>
                        <a:pt x="2797" y="3014"/>
                      </a:cubicBezTo>
                      <a:cubicBezTo>
                        <a:pt x="2761" y="2978"/>
                        <a:pt x="2711" y="2964"/>
                        <a:pt x="2664" y="2964"/>
                      </a:cubicBezTo>
                      <a:cubicBezTo>
                        <a:pt x="2634" y="2964"/>
                        <a:pt x="2606" y="2969"/>
                        <a:pt x="2583" y="2979"/>
                      </a:cubicBezTo>
                      <a:cubicBezTo>
                        <a:pt x="2380" y="3096"/>
                        <a:pt x="2149" y="3185"/>
                        <a:pt x="1897" y="3185"/>
                      </a:cubicBezTo>
                      <a:cubicBezTo>
                        <a:pt x="1868" y="3185"/>
                        <a:pt x="1839" y="3183"/>
                        <a:pt x="1809" y="3181"/>
                      </a:cubicBezTo>
                      <a:cubicBezTo>
                        <a:pt x="1023" y="3169"/>
                        <a:pt x="380" y="2514"/>
                        <a:pt x="392" y="1716"/>
                      </a:cubicBezTo>
                      <a:cubicBezTo>
                        <a:pt x="426" y="948"/>
                        <a:pt x="1028" y="330"/>
                        <a:pt x="1792" y="330"/>
                      </a:cubicBezTo>
                      <a:cubicBezTo>
                        <a:pt x="1833" y="330"/>
                        <a:pt x="1874" y="332"/>
                        <a:pt x="1916" y="335"/>
                      </a:cubicBezTo>
                      <a:cubicBezTo>
                        <a:pt x="2619" y="371"/>
                        <a:pt x="3190" y="943"/>
                        <a:pt x="3250" y="1633"/>
                      </a:cubicBezTo>
                      <a:cubicBezTo>
                        <a:pt x="3285" y="1919"/>
                        <a:pt x="3214" y="2193"/>
                        <a:pt x="3095" y="2431"/>
                      </a:cubicBezTo>
                      <a:cubicBezTo>
                        <a:pt x="3059" y="2490"/>
                        <a:pt x="3059" y="2574"/>
                        <a:pt x="3119" y="2633"/>
                      </a:cubicBezTo>
                      <a:cubicBezTo>
                        <a:pt x="3149" y="2663"/>
                        <a:pt x="3191" y="2678"/>
                        <a:pt x="3234" y="2678"/>
                      </a:cubicBezTo>
                      <a:cubicBezTo>
                        <a:pt x="3295" y="2678"/>
                        <a:pt x="3358" y="2648"/>
                        <a:pt x="3393" y="2586"/>
                      </a:cubicBezTo>
                      <a:cubicBezTo>
                        <a:pt x="3536" y="2324"/>
                        <a:pt x="3607" y="2014"/>
                        <a:pt x="3583" y="1669"/>
                      </a:cubicBezTo>
                      <a:cubicBezTo>
                        <a:pt x="3536" y="764"/>
                        <a:pt x="2797" y="50"/>
                        <a:pt x="1904" y="2"/>
                      </a:cubicBezTo>
                      <a:cubicBezTo>
                        <a:pt x="1877" y="1"/>
                        <a:pt x="1849" y="0"/>
                        <a:pt x="182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53" name="Google Shape;1653;p48"/>
                <p:cNvSpPr/>
                <p:nvPr/>
              </p:nvSpPr>
              <p:spPr>
                <a:xfrm>
                  <a:off x="3519298" y="3910197"/>
                  <a:ext cx="29570" cy="29220"/>
                </a:xfrm>
                <a:custGeom>
                  <a:rect b="b" l="l" r="r" t="t"/>
                  <a:pathLst>
                    <a:path extrusionOk="0" h="918" w="929">
                      <a:moveTo>
                        <a:pt x="465" y="1"/>
                      </a:moveTo>
                      <a:cubicBezTo>
                        <a:pt x="203" y="1"/>
                        <a:pt x="0" y="203"/>
                        <a:pt x="0" y="453"/>
                      </a:cubicBezTo>
                      <a:cubicBezTo>
                        <a:pt x="0" y="715"/>
                        <a:pt x="203" y="918"/>
                        <a:pt x="465" y="918"/>
                      </a:cubicBezTo>
                      <a:cubicBezTo>
                        <a:pt x="715" y="918"/>
                        <a:pt x="929" y="715"/>
                        <a:pt x="929" y="453"/>
                      </a:cubicBezTo>
                      <a:cubicBezTo>
                        <a:pt x="929" y="203"/>
                        <a:pt x="715" y="1"/>
                        <a:pt x="465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654" name="Google Shape;1654;p48"/>
            <p:cNvGrpSpPr/>
            <p:nvPr/>
          </p:nvGrpSpPr>
          <p:grpSpPr>
            <a:xfrm>
              <a:off x="6547098" y="2715744"/>
              <a:ext cx="956596" cy="944315"/>
              <a:chOff x="3789173" y="2377690"/>
              <a:chExt cx="1098904" cy="1084796"/>
            </a:xfrm>
          </p:grpSpPr>
          <p:grpSp>
            <p:nvGrpSpPr>
              <p:cNvPr id="1655" name="Google Shape;1655;p48"/>
              <p:cNvGrpSpPr/>
              <p:nvPr/>
            </p:nvGrpSpPr>
            <p:grpSpPr>
              <a:xfrm>
                <a:off x="3789173" y="2377690"/>
                <a:ext cx="1098904" cy="1084796"/>
                <a:chOff x="3789173" y="2377690"/>
                <a:chExt cx="1098904" cy="1084796"/>
              </a:xfrm>
            </p:grpSpPr>
            <p:sp>
              <p:nvSpPr>
                <p:cNvPr id="1656" name="Google Shape;1656;p48"/>
                <p:cNvSpPr/>
                <p:nvPr/>
              </p:nvSpPr>
              <p:spPr>
                <a:xfrm>
                  <a:off x="3789173" y="2377690"/>
                  <a:ext cx="1098904" cy="1084796"/>
                </a:xfrm>
                <a:custGeom>
                  <a:rect b="b" l="l" r="r" t="t"/>
                  <a:pathLst>
                    <a:path extrusionOk="0" h="45134" w="45721">
                      <a:moveTo>
                        <a:pt x="22861" y="0"/>
                      </a:moveTo>
                      <a:cubicBezTo>
                        <a:pt x="22090" y="0"/>
                        <a:pt x="21319" y="295"/>
                        <a:pt x="20730" y="884"/>
                      </a:cubicBezTo>
                      <a:lnTo>
                        <a:pt x="1180" y="20446"/>
                      </a:lnTo>
                      <a:cubicBezTo>
                        <a:pt x="1" y="21613"/>
                        <a:pt x="1" y="23518"/>
                        <a:pt x="1180" y="24697"/>
                      </a:cubicBezTo>
                      <a:lnTo>
                        <a:pt x="20730" y="44259"/>
                      </a:lnTo>
                      <a:cubicBezTo>
                        <a:pt x="21319" y="44842"/>
                        <a:pt x="22090" y="45134"/>
                        <a:pt x="22861" y="45134"/>
                      </a:cubicBezTo>
                      <a:cubicBezTo>
                        <a:pt x="23632" y="45134"/>
                        <a:pt x="24403" y="44842"/>
                        <a:pt x="24992" y="44259"/>
                      </a:cubicBezTo>
                      <a:lnTo>
                        <a:pt x="44542" y="24697"/>
                      </a:lnTo>
                      <a:cubicBezTo>
                        <a:pt x="45721" y="23518"/>
                        <a:pt x="45721" y="21613"/>
                        <a:pt x="44542" y="20446"/>
                      </a:cubicBezTo>
                      <a:lnTo>
                        <a:pt x="36684" y="12576"/>
                      </a:lnTo>
                      <a:cubicBezTo>
                        <a:pt x="36267" y="12171"/>
                        <a:pt x="36363" y="11481"/>
                        <a:pt x="36851" y="11171"/>
                      </a:cubicBezTo>
                      <a:cubicBezTo>
                        <a:pt x="37565" y="10719"/>
                        <a:pt x="38327" y="10350"/>
                        <a:pt x="39125" y="10052"/>
                      </a:cubicBezTo>
                      <a:cubicBezTo>
                        <a:pt x="39613" y="9874"/>
                        <a:pt x="40054" y="9552"/>
                        <a:pt x="40399" y="9100"/>
                      </a:cubicBezTo>
                      <a:cubicBezTo>
                        <a:pt x="41173" y="8099"/>
                        <a:pt x="41220" y="6778"/>
                        <a:pt x="40518" y="5730"/>
                      </a:cubicBezTo>
                      <a:cubicBezTo>
                        <a:pt x="39932" y="4868"/>
                        <a:pt x="39013" y="4436"/>
                        <a:pt x="38094" y="4436"/>
                      </a:cubicBezTo>
                      <a:cubicBezTo>
                        <a:pt x="37349" y="4436"/>
                        <a:pt x="36606" y="4720"/>
                        <a:pt x="36041" y="5290"/>
                      </a:cubicBezTo>
                      <a:cubicBezTo>
                        <a:pt x="35732" y="5587"/>
                        <a:pt x="35505" y="5956"/>
                        <a:pt x="35362" y="6337"/>
                      </a:cubicBezTo>
                      <a:cubicBezTo>
                        <a:pt x="35077" y="7123"/>
                        <a:pt x="34720" y="7885"/>
                        <a:pt x="34267" y="8588"/>
                      </a:cubicBezTo>
                      <a:cubicBezTo>
                        <a:pt x="34091" y="8872"/>
                        <a:pt x="33797" y="9021"/>
                        <a:pt x="33498" y="9021"/>
                      </a:cubicBezTo>
                      <a:cubicBezTo>
                        <a:pt x="33271" y="9021"/>
                        <a:pt x="33042" y="8934"/>
                        <a:pt x="32862" y="8754"/>
                      </a:cubicBezTo>
                      <a:lnTo>
                        <a:pt x="24992" y="884"/>
                      </a:lnTo>
                      <a:cubicBezTo>
                        <a:pt x="24403" y="295"/>
                        <a:pt x="23632" y="0"/>
                        <a:pt x="22861" y="0"/>
                      </a:cubicBezTo>
                      <a:close/>
                    </a:path>
                  </a:pathLst>
                </a:custGeom>
                <a:solidFill>
                  <a:srgbClr val="4949E7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57" name="Google Shape;1657;p48"/>
                <p:cNvSpPr/>
                <p:nvPr/>
              </p:nvSpPr>
              <p:spPr>
                <a:xfrm>
                  <a:off x="3885623" y="2465897"/>
                  <a:ext cx="287050" cy="287338"/>
                </a:xfrm>
                <a:custGeom>
                  <a:rect b="b" l="l" r="r" t="t"/>
                  <a:pathLst>
                    <a:path extrusionOk="0" h="11955" w="11943">
                      <a:moveTo>
                        <a:pt x="5977" y="0"/>
                      </a:moveTo>
                      <a:cubicBezTo>
                        <a:pt x="2679" y="0"/>
                        <a:pt x="0" y="2679"/>
                        <a:pt x="0" y="5977"/>
                      </a:cubicBezTo>
                      <a:cubicBezTo>
                        <a:pt x="0" y="9275"/>
                        <a:pt x="2679" y="11954"/>
                        <a:pt x="5977" y="11954"/>
                      </a:cubicBezTo>
                      <a:cubicBezTo>
                        <a:pt x="9275" y="11954"/>
                        <a:pt x="11942" y="9275"/>
                        <a:pt x="11942" y="5977"/>
                      </a:cubicBezTo>
                      <a:cubicBezTo>
                        <a:pt x="11942" y="2679"/>
                        <a:pt x="9275" y="0"/>
                        <a:pt x="5977" y="0"/>
                      </a:cubicBezTo>
                      <a:close/>
                    </a:path>
                  </a:pathLst>
                </a:custGeom>
                <a:solidFill>
                  <a:srgbClr val="4949E7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658" name="Google Shape;1658;p48"/>
              <p:cNvGrpSpPr/>
              <p:nvPr/>
            </p:nvGrpSpPr>
            <p:grpSpPr>
              <a:xfrm>
                <a:off x="4151137" y="2732796"/>
                <a:ext cx="374986" cy="374572"/>
                <a:chOff x="3752358" y="3817349"/>
                <a:chExt cx="346056" cy="345674"/>
              </a:xfrm>
            </p:grpSpPr>
            <p:sp>
              <p:nvSpPr>
                <p:cNvPr id="1659" name="Google Shape;1659;p48"/>
                <p:cNvSpPr/>
                <p:nvPr/>
              </p:nvSpPr>
              <p:spPr>
                <a:xfrm>
                  <a:off x="3752358" y="3817349"/>
                  <a:ext cx="346056" cy="345674"/>
                </a:xfrm>
                <a:custGeom>
                  <a:rect b="b" l="l" r="r" t="t"/>
                  <a:pathLst>
                    <a:path extrusionOk="0" h="10860" w="10872">
                      <a:moveTo>
                        <a:pt x="5430" y="334"/>
                      </a:moveTo>
                      <a:cubicBezTo>
                        <a:pt x="8252" y="334"/>
                        <a:pt x="10526" y="2608"/>
                        <a:pt x="10526" y="5430"/>
                      </a:cubicBezTo>
                      <a:cubicBezTo>
                        <a:pt x="10526" y="8240"/>
                        <a:pt x="8228" y="10514"/>
                        <a:pt x="5430" y="10514"/>
                      </a:cubicBezTo>
                      <a:cubicBezTo>
                        <a:pt x="2620" y="10514"/>
                        <a:pt x="346" y="8240"/>
                        <a:pt x="346" y="5430"/>
                      </a:cubicBezTo>
                      <a:cubicBezTo>
                        <a:pt x="346" y="2608"/>
                        <a:pt x="2620" y="334"/>
                        <a:pt x="5430" y="334"/>
                      </a:cubicBezTo>
                      <a:close/>
                      <a:moveTo>
                        <a:pt x="5430" y="1"/>
                      </a:moveTo>
                      <a:cubicBezTo>
                        <a:pt x="3989" y="1"/>
                        <a:pt x="2620" y="560"/>
                        <a:pt x="1596" y="1584"/>
                      </a:cubicBezTo>
                      <a:cubicBezTo>
                        <a:pt x="572" y="2620"/>
                        <a:pt x="1" y="3989"/>
                        <a:pt x="1" y="5430"/>
                      </a:cubicBezTo>
                      <a:cubicBezTo>
                        <a:pt x="1" y="6871"/>
                        <a:pt x="572" y="8240"/>
                        <a:pt x="1596" y="9264"/>
                      </a:cubicBezTo>
                      <a:cubicBezTo>
                        <a:pt x="2620" y="10300"/>
                        <a:pt x="3989" y="10859"/>
                        <a:pt x="5430" y="10859"/>
                      </a:cubicBezTo>
                      <a:cubicBezTo>
                        <a:pt x="6882" y="10859"/>
                        <a:pt x="8252" y="10300"/>
                        <a:pt x="9276" y="9264"/>
                      </a:cubicBezTo>
                      <a:cubicBezTo>
                        <a:pt x="10300" y="8240"/>
                        <a:pt x="10871" y="6871"/>
                        <a:pt x="10871" y="5430"/>
                      </a:cubicBezTo>
                      <a:cubicBezTo>
                        <a:pt x="10871" y="3989"/>
                        <a:pt x="10300" y="2620"/>
                        <a:pt x="9276" y="1584"/>
                      </a:cubicBezTo>
                      <a:cubicBezTo>
                        <a:pt x="8252" y="560"/>
                        <a:pt x="6882" y="1"/>
                        <a:pt x="543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60" name="Google Shape;1660;p48"/>
                <p:cNvSpPr/>
                <p:nvPr/>
              </p:nvSpPr>
              <p:spPr>
                <a:xfrm>
                  <a:off x="3831933" y="3955682"/>
                  <a:ext cx="47809" cy="120540"/>
                </a:xfrm>
                <a:custGeom>
                  <a:rect b="b" l="l" r="r" t="t"/>
                  <a:pathLst>
                    <a:path extrusionOk="0" h="3787" w="1502">
                      <a:moveTo>
                        <a:pt x="1168" y="346"/>
                      </a:moveTo>
                      <a:lnTo>
                        <a:pt x="1168" y="3430"/>
                      </a:lnTo>
                      <a:lnTo>
                        <a:pt x="358" y="3430"/>
                      </a:lnTo>
                      <a:lnTo>
                        <a:pt x="358" y="346"/>
                      </a:lnTo>
                      <a:close/>
                      <a:moveTo>
                        <a:pt x="180" y="1"/>
                      </a:moveTo>
                      <a:cubicBezTo>
                        <a:pt x="96" y="1"/>
                        <a:pt x="1" y="72"/>
                        <a:pt x="1" y="179"/>
                      </a:cubicBezTo>
                      <a:lnTo>
                        <a:pt x="1" y="3608"/>
                      </a:lnTo>
                      <a:cubicBezTo>
                        <a:pt x="1" y="3703"/>
                        <a:pt x="72" y="3787"/>
                        <a:pt x="180" y="3787"/>
                      </a:cubicBezTo>
                      <a:lnTo>
                        <a:pt x="1323" y="3787"/>
                      </a:lnTo>
                      <a:cubicBezTo>
                        <a:pt x="1418" y="3787"/>
                        <a:pt x="1501" y="3715"/>
                        <a:pt x="1501" y="3608"/>
                      </a:cubicBezTo>
                      <a:lnTo>
                        <a:pt x="1501" y="179"/>
                      </a:lnTo>
                      <a:cubicBezTo>
                        <a:pt x="1501" y="72"/>
                        <a:pt x="1430" y="1"/>
                        <a:pt x="1323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61" name="Google Shape;1661;p48"/>
                <p:cNvSpPr/>
                <p:nvPr/>
              </p:nvSpPr>
              <p:spPr>
                <a:xfrm>
                  <a:off x="3824739" y="3890112"/>
                  <a:ext cx="55002" cy="55002"/>
                </a:xfrm>
                <a:custGeom>
                  <a:rect b="b" l="l" r="r" t="t"/>
                  <a:pathLst>
                    <a:path extrusionOk="0" h="1728" w="1728">
                      <a:moveTo>
                        <a:pt x="870" y="334"/>
                      </a:moveTo>
                      <a:cubicBezTo>
                        <a:pt x="1156" y="334"/>
                        <a:pt x="1394" y="572"/>
                        <a:pt x="1394" y="846"/>
                      </a:cubicBezTo>
                      <a:cubicBezTo>
                        <a:pt x="1394" y="1132"/>
                        <a:pt x="1156" y="1370"/>
                        <a:pt x="870" y="1370"/>
                      </a:cubicBezTo>
                      <a:cubicBezTo>
                        <a:pt x="584" y="1370"/>
                        <a:pt x="346" y="1132"/>
                        <a:pt x="346" y="846"/>
                      </a:cubicBezTo>
                      <a:cubicBezTo>
                        <a:pt x="346" y="572"/>
                        <a:pt x="584" y="334"/>
                        <a:pt x="870" y="334"/>
                      </a:cubicBezTo>
                      <a:close/>
                      <a:moveTo>
                        <a:pt x="870" y="1"/>
                      </a:moveTo>
                      <a:cubicBezTo>
                        <a:pt x="394" y="1"/>
                        <a:pt x="1" y="394"/>
                        <a:pt x="1" y="870"/>
                      </a:cubicBezTo>
                      <a:cubicBezTo>
                        <a:pt x="1" y="1346"/>
                        <a:pt x="394" y="1727"/>
                        <a:pt x="870" y="1727"/>
                      </a:cubicBezTo>
                      <a:cubicBezTo>
                        <a:pt x="1346" y="1727"/>
                        <a:pt x="1727" y="1334"/>
                        <a:pt x="1727" y="870"/>
                      </a:cubicBezTo>
                      <a:cubicBezTo>
                        <a:pt x="1727" y="394"/>
                        <a:pt x="1346" y="1"/>
                        <a:pt x="87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62" name="Google Shape;1662;p48"/>
                <p:cNvSpPr/>
                <p:nvPr/>
              </p:nvSpPr>
              <p:spPr>
                <a:xfrm>
                  <a:off x="3904696" y="3955682"/>
                  <a:ext cx="128148" cy="120540"/>
                </a:xfrm>
                <a:custGeom>
                  <a:rect b="b" l="l" r="r" t="t"/>
                  <a:pathLst>
                    <a:path extrusionOk="0" h="3787" w="4026">
                      <a:moveTo>
                        <a:pt x="191" y="1"/>
                      </a:moveTo>
                      <a:cubicBezTo>
                        <a:pt x="96" y="1"/>
                        <a:pt x="1" y="72"/>
                        <a:pt x="1" y="179"/>
                      </a:cubicBezTo>
                      <a:lnTo>
                        <a:pt x="1" y="3608"/>
                      </a:lnTo>
                      <a:cubicBezTo>
                        <a:pt x="1" y="3703"/>
                        <a:pt x="84" y="3787"/>
                        <a:pt x="191" y="3787"/>
                      </a:cubicBezTo>
                      <a:lnTo>
                        <a:pt x="1334" y="3787"/>
                      </a:lnTo>
                      <a:cubicBezTo>
                        <a:pt x="1418" y="3787"/>
                        <a:pt x="1513" y="3715"/>
                        <a:pt x="1513" y="3608"/>
                      </a:cubicBezTo>
                      <a:lnTo>
                        <a:pt x="1513" y="2382"/>
                      </a:lnTo>
                      <a:cubicBezTo>
                        <a:pt x="1513" y="1977"/>
                        <a:pt x="1596" y="1501"/>
                        <a:pt x="2037" y="1501"/>
                      </a:cubicBezTo>
                      <a:cubicBezTo>
                        <a:pt x="2347" y="1501"/>
                        <a:pt x="2477" y="1763"/>
                        <a:pt x="2525" y="2060"/>
                      </a:cubicBezTo>
                      <a:cubicBezTo>
                        <a:pt x="2537" y="2156"/>
                        <a:pt x="2608" y="2215"/>
                        <a:pt x="2692" y="2215"/>
                      </a:cubicBezTo>
                      <a:cubicBezTo>
                        <a:pt x="2787" y="2215"/>
                        <a:pt x="2870" y="2120"/>
                        <a:pt x="2847" y="2025"/>
                      </a:cubicBezTo>
                      <a:cubicBezTo>
                        <a:pt x="2763" y="1465"/>
                        <a:pt x="2477" y="1155"/>
                        <a:pt x="2013" y="1155"/>
                      </a:cubicBezTo>
                      <a:cubicBezTo>
                        <a:pt x="1465" y="1155"/>
                        <a:pt x="1156" y="1608"/>
                        <a:pt x="1156" y="2382"/>
                      </a:cubicBezTo>
                      <a:lnTo>
                        <a:pt x="1156" y="3430"/>
                      </a:lnTo>
                      <a:lnTo>
                        <a:pt x="346" y="3430"/>
                      </a:lnTo>
                      <a:lnTo>
                        <a:pt x="346" y="358"/>
                      </a:lnTo>
                      <a:lnTo>
                        <a:pt x="918" y="358"/>
                      </a:lnTo>
                      <a:lnTo>
                        <a:pt x="918" y="572"/>
                      </a:lnTo>
                      <a:cubicBezTo>
                        <a:pt x="918" y="632"/>
                        <a:pt x="930" y="679"/>
                        <a:pt x="977" y="715"/>
                      </a:cubicBezTo>
                      <a:cubicBezTo>
                        <a:pt x="1007" y="733"/>
                        <a:pt x="1043" y="742"/>
                        <a:pt x="1078" y="742"/>
                      </a:cubicBezTo>
                      <a:cubicBezTo>
                        <a:pt x="1114" y="742"/>
                        <a:pt x="1150" y="733"/>
                        <a:pt x="1180" y="715"/>
                      </a:cubicBezTo>
                      <a:cubicBezTo>
                        <a:pt x="1477" y="477"/>
                        <a:pt x="1835" y="358"/>
                        <a:pt x="2227" y="358"/>
                      </a:cubicBezTo>
                      <a:cubicBezTo>
                        <a:pt x="3204" y="358"/>
                        <a:pt x="3656" y="1191"/>
                        <a:pt x="3656" y="2001"/>
                      </a:cubicBezTo>
                      <a:lnTo>
                        <a:pt x="3656" y="3430"/>
                      </a:lnTo>
                      <a:lnTo>
                        <a:pt x="2847" y="3430"/>
                      </a:lnTo>
                      <a:lnTo>
                        <a:pt x="2847" y="2870"/>
                      </a:lnTo>
                      <a:cubicBezTo>
                        <a:pt x="2847" y="2775"/>
                        <a:pt x="2775" y="2703"/>
                        <a:pt x="2692" y="2703"/>
                      </a:cubicBezTo>
                      <a:cubicBezTo>
                        <a:pt x="2597" y="2703"/>
                        <a:pt x="2525" y="2775"/>
                        <a:pt x="2525" y="2870"/>
                      </a:cubicBezTo>
                      <a:lnTo>
                        <a:pt x="2525" y="3596"/>
                      </a:lnTo>
                      <a:cubicBezTo>
                        <a:pt x="2525" y="3691"/>
                        <a:pt x="2597" y="3775"/>
                        <a:pt x="2704" y="3775"/>
                      </a:cubicBezTo>
                      <a:lnTo>
                        <a:pt x="3847" y="3775"/>
                      </a:lnTo>
                      <a:cubicBezTo>
                        <a:pt x="3942" y="3775"/>
                        <a:pt x="4025" y="3703"/>
                        <a:pt x="4025" y="3596"/>
                      </a:cubicBezTo>
                      <a:lnTo>
                        <a:pt x="4025" y="1989"/>
                      </a:lnTo>
                      <a:cubicBezTo>
                        <a:pt x="4025" y="810"/>
                        <a:pt x="3299" y="1"/>
                        <a:pt x="2239" y="1"/>
                      </a:cubicBezTo>
                      <a:cubicBezTo>
                        <a:pt x="1894" y="1"/>
                        <a:pt x="1573" y="84"/>
                        <a:pt x="1275" y="251"/>
                      </a:cubicBezTo>
                      <a:lnTo>
                        <a:pt x="1275" y="179"/>
                      </a:lnTo>
                      <a:cubicBezTo>
                        <a:pt x="1275" y="84"/>
                        <a:pt x="1204" y="1"/>
                        <a:pt x="1096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663" name="Google Shape;1663;p48"/>
            <p:cNvGrpSpPr/>
            <p:nvPr/>
          </p:nvGrpSpPr>
          <p:grpSpPr>
            <a:xfrm>
              <a:off x="7034853" y="3222917"/>
              <a:ext cx="956596" cy="944252"/>
              <a:chOff x="4349489" y="2960313"/>
              <a:chExt cx="1098904" cy="1084724"/>
            </a:xfrm>
          </p:grpSpPr>
          <p:grpSp>
            <p:nvGrpSpPr>
              <p:cNvPr id="1664" name="Google Shape;1664;p48"/>
              <p:cNvGrpSpPr/>
              <p:nvPr/>
            </p:nvGrpSpPr>
            <p:grpSpPr>
              <a:xfrm>
                <a:off x="4349489" y="2960313"/>
                <a:ext cx="1098904" cy="1084724"/>
                <a:chOff x="4349489" y="2960313"/>
                <a:chExt cx="1098904" cy="1084724"/>
              </a:xfrm>
            </p:grpSpPr>
            <p:sp>
              <p:nvSpPr>
                <p:cNvPr id="1665" name="Google Shape;1665;p48"/>
                <p:cNvSpPr/>
                <p:nvPr/>
              </p:nvSpPr>
              <p:spPr>
                <a:xfrm>
                  <a:off x="4349489" y="2960313"/>
                  <a:ext cx="1098904" cy="1084724"/>
                </a:xfrm>
                <a:custGeom>
                  <a:rect b="b" l="l" r="r" t="t"/>
                  <a:pathLst>
                    <a:path extrusionOk="0" h="45131" w="45721">
                      <a:moveTo>
                        <a:pt x="22862" y="0"/>
                      </a:moveTo>
                      <a:cubicBezTo>
                        <a:pt x="22092" y="0"/>
                        <a:pt x="21324" y="295"/>
                        <a:pt x="20741" y="884"/>
                      </a:cubicBezTo>
                      <a:lnTo>
                        <a:pt x="12871" y="8743"/>
                      </a:lnTo>
                      <a:cubicBezTo>
                        <a:pt x="12697" y="8917"/>
                        <a:pt x="12470" y="9001"/>
                        <a:pt x="12243" y="9001"/>
                      </a:cubicBezTo>
                      <a:cubicBezTo>
                        <a:pt x="11942" y="9001"/>
                        <a:pt x="11642" y="8854"/>
                        <a:pt x="11466" y="8576"/>
                      </a:cubicBezTo>
                      <a:cubicBezTo>
                        <a:pt x="11014" y="7861"/>
                        <a:pt x="10645" y="7099"/>
                        <a:pt x="10347" y="6302"/>
                      </a:cubicBezTo>
                      <a:cubicBezTo>
                        <a:pt x="10168" y="5814"/>
                        <a:pt x="9847" y="5373"/>
                        <a:pt x="9394" y="5028"/>
                      </a:cubicBezTo>
                      <a:cubicBezTo>
                        <a:pt x="8866" y="4619"/>
                        <a:pt x="8248" y="4413"/>
                        <a:pt x="7630" y="4413"/>
                      </a:cubicBezTo>
                      <a:cubicBezTo>
                        <a:pt x="7078" y="4413"/>
                        <a:pt x="6525" y="4577"/>
                        <a:pt x="6037" y="4909"/>
                      </a:cubicBezTo>
                      <a:cubicBezTo>
                        <a:pt x="4465" y="5968"/>
                        <a:pt x="4310" y="8123"/>
                        <a:pt x="5584" y="9385"/>
                      </a:cubicBezTo>
                      <a:cubicBezTo>
                        <a:pt x="5894" y="9695"/>
                        <a:pt x="6251" y="9921"/>
                        <a:pt x="6632" y="10064"/>
                      </a:cubicBezTo>
                      <a:cubicBezTo>
                        <a:pt x="7418" y="10350"/>
                        <a:pt x="8180" y="10707"/>
                        <a:pt x="8882" y="11159"/>
                      </a:cubicBezTo>
                      <a:cubicBezTo>
                        <a:pt x="9382" y="11469"/>
                        <a:pt x="9466" y="12148"/>
                        <a:pt x="9049" y="12564"/>
                      </a:cubicBezTo>
                      <a:lnTo>
                        <a:pt x="1179" y="20434"/>
                      </a:lnTo>
                      <a:cubicBezTo>
                        <a:pt x="0" y="21613"/>
                        <a:pt x="0" y="23518"/>
                        <a:pt x="1179" y="24697"/>
                      </a:cubicBezTo>
                      <a:lnTo>
                        <a:pt x="20741" y="44247"/>
                      </a:lnTo>
                      <a:cubicBezTo>
                        <a:pt x="21324" y="44836"/>
                        <a:pt x="22092" y="45131"/>
                        <a:pt x="22862" y="45131"/>
                      </a:cubicBezTo>
                      <a:cubicBezTo>
                        <a:pt x="23631" y="45131"/>
                        <a:pt x="24402" y="44836"/>
                        <a:pt x="24992" y="44247"/>
                      </a:cubicBezTo>
                      <a:lnTo>
                        <a:pt x="44554" y="24697"/>
                      </a:lnTo>
                      <a:cubicBezTo>
                        <a:pt x="45720" y="23518"/>
                        <a:pt x="45720" y="21613"/>
                        <a:pt x="44554" y="20434"/>
                      </a:cubicBezTo>
                      <a:lnTo>
                        <a:pt x="24992" y="884"/>
                      </a:lnTo>
                      <a:cubicBezTo>
                        <a:pt x="24402" y="295"/>
                        <a:pt x="23631" y="0"/>
                        <a:pt x="22862" y="0"/>
                      </a:cubicBezTo>
                      <a:close/>
                    </a:path>
                  </a:pathLst>
                </a:custGeom>
                <a:solidFill>
                  <a:srgbClr val="FCBD2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66" name="Google Shape;1666;p48"/>
                <p:cNvSpPr/>
                <p:nvPr/>
              </p:nvSpPr>
              <p:spPr>
                <a:xfrm>
                  <a:off x="5065741" y="3026769"/>
                  <a:ext cx="287338" cy="287338"/>
                </a:xfrm>
                <a:custGeom>
                  <a:rect b="b" l="l" r="r" t="t"/>
                  <a:pathLst>
                    <a:path extrusionOk="0" h="11955" w="11955">
                      <a:moveTo>
                        <a:pt x="5978" y="1"/>
                      </a:moveTo>
                      <a:cubicBezTo>
                        <a:pt x="2680" y="1"/>
                        <a:pt x="1" y="2679"/>
                        <a:pt x="1" y="5978"/>
                      </a:cubicBezTo>
                      <a:cubicBezTo>
                        <a:pt x="1" y="9276"/>
                        <a:pt x="2680" y="11954"/>
                        <a:pt x="5978" y="11954"/>
                      </a:cubicBezTo>
                      <a:cubicBezTo>
                        <a:pt x="9276" y="11954"/>
                        <a:pt x="11955" y="9276"/>
                        <a:pt x="11955" y="5978"/>
                      </a:cubicBezTo>
                      <a:cubicBezTo>
                        <a:pt x="11955" y="2679"/>
                        <a:pt x="9276" y="1"/>
                        <a:pt x="5978" y="1"/>
                      </a:cubicBezTo>
                      <a:close/>
                    </a:path>
                  </a:pathLst>
                </a:custGeom>
                <a:solidFill>
                  <a:srgbClr val="FCBD2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667" name="Google Shape;1667;p48"/>
              <p:cNvGrpSpPr/>
              <p:nvPr/>
            </p:nvGrpSpPr>
            <p:grpSpPr>
              <a:xfrm>
                <a:off x="4732657" y="3315384"/>
                <a:ext cx="374952" cy="374572"/>
                <a:chOff x="4201447" y="3817349"/>
                <a:chExt cx="346024" cy="345674"/>
              </a:xfrm>
            </p:grpSpPr>
            <p:sp>
              <p:nvSpPr>
                <p:cNvPr id="1668" name="Google Shape;1668;p48"/>
                <p:cNvSpPr/>
                <p:nvPr/>
              </p:nvSpPr>
              <p:spPr>
                <a:xfrm>
                  <a:off x="4201447" y="3817349"/>
                  <a:ext cx="346024" cy="345674"/>
                </a:xfrm>
                <a:custGeom>
                  <a:rect b="b" l="l" r="r" t="t"/>
                  <a:pathLst>
                    <a:path extrusionOk="0" h="10860" w="10871">
                      <a:moveTo>
                        <a:pt x="5430" y="334"/>
                      </a:moveTo>
                      <a:cubicBezTo>
                        <a:pt x="8252" y="334"/>
                        <a:pt x="10526" y="2608"/>
                        <a:pt x="10526" y="5430"/>
                      </a:cubicBezTo>
                      <a:cubicBezTo>
                        <a:pt x="10526" y="8240"/>
                        <a:pt x="8252" y="10514"/>
                        <a:pt x="5430" y="10514"/>
                      </a:cubicBezTo>
                      <a:cubicBezTo>
                        <a:pt x="2620" y="10514"/>
                        <a:pt x="346" y="8240"/>
                        <a:pt x="346" y="5430"/>
                      </a:cubicBezTo>
                      <a:cubicBezTo>
                        <a:pt x="346" y="2608"/>
                        <a:pt x="2620" y="334"/>
                        <a:pt x="5430" y="334"/>
                      </a:cubicBezTo>
                      <a:close/>
                      <a:moveTo>
                        <a:pt x="5430" y="1"/>
                      </a:moveTo>
                      <a:cubicBezTo>
                        <a:pt x="3989" y="1"/>
                        <a:pt x="2620" y="560"/>
                        <a:pt x="1596" y="1584"/>
                      </a:cubicBezTo>
                      <a:cubicBezTo>
                        <a:pt x="572" y="2620"/>
                        <a:pt x="1" y="3989"/>
                        <a:pt x="1" y="5430"/>
                      </a:cubicBezTo>
                      <a:cubicBezTo>
                        <a:pt x="1" y="6871"/>
                        <a:pt x="572" y="8240"/>
                        <a:pt x="1596" y="9264"/>
                      </a:cubicBezTo>
                      <a:cubicBezTo>
                        <a:pt x="2620" y="10300"/>
                        <a:pt x="3989" y="10859"/>
                        <a:pt x="5430" y="10859"/>
                      </a:cubicBezTo>
                      <a:cubicBezTo>
                        <a:pt x="6882" y="10859"/>
                        <a:pt x="8252" y="10300"/>
                        <a:pt x="9276" y="9264"/>
                      </a:cubicBezTo>
                      <a:cubicBezTo>
                        <a:pt x="10299" y="8240"/>
                        <a:pt x="10871" y="6871"/>
                        <a:pt x="10871" y="5430"/>
                      </a:cubicBezTo>
                      <a:cubicBezTo>
                        <a:pt x="10871" y="3989"/>
                        <a:pt x="10299" y="2620"/>
                        <a:pt x="9276" y="1584"/>
                      </a:cubicBezTo>
                      <a:cubicBezTo>
                        <a:pt x="8252" y="560"/>
                        <a:pt x="6882" y="1"/>
                        <a:pt x="543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69" name="Google Shape;1669;p48"/>
                <p:cNvSpPr/>
                <p:nvPr/>
              </p:nvSpPr>
              <p:spPr>
                <a:xfrm>
                  <a:off x="4271569" y="3904531"/>
                  <a:ext cx="227394" cy="185728"/>
                </a:xfrm>
                <a:custGeom>
                  <a:rect b="b" l="l" r="r" t="t"/>
                  <a:pathLst>
                    <a:path extrusionOk="0" h="5835" w="7144">
                      <a:moveTo>
                        <a:pt x="4620" y="0"/>
                      </a:moveTo>
                      <a:cubicBezTo>
                        <a:pt x="3727" y="0"/>
                        <a:pt x="2977" y="691"/>
                        <a:pt x="2905" y="1572"/>
                      </a:cubicBezTo>
                      <a:cubicBezTo>
                        <a:pt x="2727" y="1548"/>
                        <a:pt x="2358" y="1441"/>
                        <a:pt x="2262" y="1405"/>
                      </a:cubicBezTo>
                      <a:cubicBezTo>
                        <a:pt x="1643" y="1203"/>
                        <a:pt x="1072" y="810"/>
                        <a:pt x="631" y="322"/>
                      </a:cubicBezTo>
                      <a:cubicBezTo>
                        <a:pt x="596" y="298"/>
                        <a:pt x="572" y="274"/>
                        <a:pt x="524" y="262"/>
                      </a:cubicBezTo>
                      <a:cubicBezTo>
                        <a:pt x="517" y="261"/>
                        <a:pt x="509" y="260"/>
                        <a:pt x="501" y="260"/>
                      </a:cubicBezTo>
                      <a:cubicBezTo>
                        <a:pt x="436" y="260"/>
                        <a:pt x="367" y="304"/>
                        <a:pt x="346" y="357"/>
                      </a:cubicBezTo>
                      <a:cubicBezTo>
                        <a:pt x="238" y="572"/>
                        <a:pt x="179" y="810"/>
                        <a:pt x="179" y="1048"/>
                      </a:cubicBezTo>
                      <a:cubicBezTo>
                        <a:pt x="179" y="1393"/>
                        <a:pt x="286" y="1727"/>
                        <a:pt x="476" y="1977"/>
                      </a:cubicBezTo>
                      <a:cubicBezTo>
                        <a:pt x="466" y="1975"/>
                        <a:pt x="456" y="1974"/>
                        <a:pt x="446" y="1974"/>
                      </a:cubicBezTo>
                      <a:cubicBezTo>
                        <a:pt x="397" y="1974"/>
                        <a:pt x="349" y="1997"/>
                        <a:pt x="310" y="2036"/>
                      </a:cubicBezTo>
                      <a:cubicBezTo>
                        <a:pt x="286" y="2060"/>
                        <a:pt x="286" y="2108"/>
                        <a:pt x="274" y="2143"/>
                      </a:cubicBezTo>
                      <a:lnTo>
                        <a:pt x="274" y="2203"/>
                      </a:lnTo>
                      <a:cubicBezTo>
                        <a:pt x="274" y="2655"/>
                        <a:pt x="476" y="3072"/>
                        <a:pt x="822" y="3358"/>
                      </a:cubicBezTo>
                      <a:cubicBezTo>
                        <a:pt x="786" y="3370"/>
                        <a:pt x="774" y="3405"/>
                        <a:pt x="762" y="3417"/>
                      </a:cubicBezTo>
                      <a:cubicBezTo>
                        <a:pt x="750" y="3465"/>
                        <a:pt x="727" y="3513"/>
                        <a:pt x="750" y="3548"/>
                      </a:cubicBezTo>
                      <a:cubicBezTo>
                        <a:pt x="893" y="4024"/>
                        <a:pt x="1262" y="4405"/>
                        <a:pt x="1727" y="4548"/>
                      </a:cubicBezTo>
                      <a:cubicBezTo>
                        <a:pt x="1310" y="4798"/>
                        <a:pt x="834" y="4941"/>
                        <a:pt x="334" y="4941"/>
                      </a:cubicBezTo>
                      <a:lnTo>
                        <a:pt x="191" y="4941"/>
                      </a:lnTo>
                      <a:cubicBezTo>
                        <a:pt x="107" y="4941"/>
                        <a:pt x="36" y="5001"/>
                        <a:pt x="12" y="5084"/>
                      </a:cubicBezTo>
                      <a:cubicBezTo>
                        <a:pt x="0" y="5156"/>
                        <a:pt x="48" y="5239"/>
                        <a:pt x="107" y="5263"/>
                      </a:cubicBezTo>
                      <a:cubicBezTo>
                        <a:pt x="727" y="5632"/>
                        <a:pt x="1465" y="5834"/>
                        <a:pt x="2191" y="5834"/>
                      </a:cubicBezTo>
                      <a:cubicBezTo>
                        <a:pt x="3072" y="5834"/>
                        <a:pt x="3905" y="5560"/>
                        <a:pt x="4596" y="5060"/>
                      </a:cubicBezTo>
                      <a:cubicBezTo>
                        <a:pt x="4691" y="5001"/>
                        <a:pt x="4691" y="4858"/>
                        <a:pt x="4620" y="4786"/>
                      </a:cubicBezTo>
                      <a:cubicBezTo>
                        <a:pt x="4587" y="4754"/>
                        <a:pt x="4544" y="4735"/>
                        <a:pt x="4499" y="4735"/>
                      </a:cubicBezTo>
                      <a:cubicBezTo>
                        <a:pt x="4463" y="4735"/>
                        <a:pt x="4426" y="4748"/>
                        <a:pt x="4394" y="4775"/>
                      </a:cubicBezTo>
                      <a:cubicBezTo>
                        <a:pt x="3763" y="5215"/>
                        <a:pt x="3013" y="5489"/>
                        <a:pt x="2191" y="5489"/>
                      </a:cubicBezTo>
                      <a:cubicBezTo>
                        <a:pt x="1727" y="5489"/>
                        <a:pt x="1262" y="5394"/>
                        <a:pt x="846" y="5239"/>
                      </a:cubicBezTo>
                      <a:cubicBezTo>
                        <a:pt x="1369" y="5144"/>
                        <a:pt x="1846" y="4917"/>
                        <a:pt x="2262" y="4584"/>
                      </a:cubicBezTo>
                      <a:cubicBezTo>
                        <a:pt x="2310" y="4536"/>
                        <a:pt x="2334" y="4477"/>
                        <a:pt x="2322" y="4417"/>
                      </a:cubicBezTo>
                      <a:cubicBezTo>
                        <a:pt x="2310" y="4346"/>
                        <a:pt x="2239" y="4286"/>
                        <a:pt x="2155" y="4286"/>
                      </a:cubicBezTo>
                      <a:cubicBezTo>
                        <a:pt x="1739" y="4263"/>
                        <a:pt x="1369" y="4048"/>
                        <a:pt x="1167" y="3691"/>
                      </a:cubicBezTo>
                      <a:cubicBezTo>
                        <a:pt x="1250" y="3691"/>
                        <a:pt x="1358" y="3667"/>
                        <a:pt x="1441" y="3643"/>
                      </a:cubicBezTo>
                      <a:cubicBezTo>
                        <a:pt x="1524" y="3632"/>
                        <a:pt x="1584" y="3572"/>
                        <a:pt x="1584" y="3489"/>
                      </a:cubicBezTo>
                      <a:cubicBezTo>
                        <a:pt x="1596" y="3405"/>
                        <a:pt x="1536" y="3334"/>
                        <a:pt x="1441" y="3298"/>
                      </a:cubicBezTo>
                      <a:cubicBezTo>
                        <a:pt x="1000" y="3191"/>
                        <a:pt x="667" y="2822"/>
                        <a:pt x="596" y="2381"/>
                      </a:cubicBezTo>
                      <a:lnTo>
                        <a:pt x="596" y="2381"/>
                      </a:lnTo>
                      <a:cubicBezTo>
                        <a:pt x="727" y="2405"/>
                        <a:pt x="869" y="2417"/>
                        <a:pt x="1000" y="2417"/>
                      </a:cubicBezTo>
                      <a:cubicBezTo>
                        <a:pt x="1084" y="2417"/>
                        <a:pt x="1143" y="2358"/>
                        <a:pt x="1167" y="2274"/>
                      </a:cubicBezTo>
                      <a:cubicBezTo>
                        <a:pt x="1179" y="2203"/>
                        <a:pt x="1131" y="2143"/>
                        <a:pt x="1072" y="2108"/>
                      </a:cubicBezTo>
                      <a:cubicBezTo>
                        <a:pt x="703" y="1881"/>
                        <a:pt x="476" y="1488"/>
                        <a:pt x="476" y="1048"/>
                      </a:cubicBezTo>
                      <a:cubicBezTo>
                        <a:pt x="476" y="953"/>
                        <a:pt x="488" y="846"/>
                        <a:pt x="524" y="738"/>
                      </a:cubicBezTo>
                      <a:cubicBezTo>
                        <a:pt x="965" y="1191"/>
                        <a:pt x="1524" y="1524"/>
                        <a:pt x="2120" y="1727"/>
                      </a:cubicBezTo>
                      <a:cubicBezTo>
                        <a:pt x="2120" y="1727"/>
                        <a:pt x="2715" y="1905"/>
                        <a:pt x="2929" y="1917"/>
                      </a:cubicBezTo>
                      <a:lnTo>
                        <a:pt x="3024" y="1917"/>
                      </a:lnTo>
                      <a:cubicBezTo>
                        <a:pt x="3096" y="1917"/>
                        <a:pt x="3167" y="1869"/>
                        <a:pt x="3191" y="1798"/>
                      </a:cubicBezTo>
                      <a:cubicBezTo>
                        <a:pt x="3203" y="1786"/>
                        <a:pt x="3203" y="1750"/>
                        <a:pt x="3203" y="1738"/>
                      </a:cubicBezTo>
                      <a:lnTo>
                        <a:pt x="3203" y="1703"/>
                      </a:lnTo>
                      <a:cubicBezTo>
                        <a:pt x="3203" y="953"/>
                        <a:pt x="3810" y="334"/>
                        <a:pt x="4572" y="334"/>
                      </a:cubicBezTo>
                      <a:cubicBezTo>
                        <a:pt x="4941" y="334"/>
                        <a:pt x="5287" y="488"/>
                        <a:pt x="5549" y="750"/>
                      </a:cubicBezTo>
                      <a:cubicBezTo>
                        <a:pt x="5585" y="787"/>
                        <a:pt x="5621" y="802"/>
                        <a:pt x="5663" y="802"/>
                      </a:cubicBezTo>
                      <a:cubicBezTo>
                        <a:pt x="5676" y="802"/>
                        <a:pt x="5689" y="801"/>
                        <a:pt x="5703" y="798"/>
                      </a:cubicBezTo>
                      <a:cubicBezTo>
                        <a:pt x="5882" y="762"/>
                        <a:pt x="6049" y="738"/>
                        <a:pt x="6203" y="679"/>
                      </a:cubicBezTo>
                      <a:lnTo>
                        <a:pt x="6203" y="679"/>
                      </a:lnTo>
                      <a:cubicBezTo>
                        <a:pt x="6120" y="762"/>
                        <a:pt x="6013" y="857"/>
                        <a:pt x="5894" y="917"/>
                      </a:cubicBezTo>
                      <a:cubicBezTo>
                        <a:pt x="5822" y="965"/>
                        <a:pt x="5787" y="1048"/>
                        <a:pt x="5822" y="1143"/>
                      </a:cubicBezTo>
                      <a:cubicBezTo>
                        <a:pt x="5846" y="1203"/>
                        <a:pt x="5930" y="1250"/>
                        <a:pt x="6001" y="1250"/>
                      </a:cubicBezTo>
                      <a:cubicBezTo>
                        <a:pt x="6144" y="1227"/>
                        <a:pt x="6287" y="1215"/>
                        <a:pt x="6418" y="1167"/>
                      </a:cubicBezTo>
                      <a:lnTo>
                        <a:pt x="6418" y="1167"/>
                      </a:lnTo>
                      <a:cubicBezTo>
                        <a:pt x="6299" y="1286"/>
                        <a:pt x="6168" y="1405"/>
                        <a:pt x="6013" y="1512"/>
                      </a:cubicBezTo>
                      <a:cubicBezTo>
                        <a:pt x="5965" y="1548"/>
                        <a:pt x="5941" y="1608"/>
                        <a:pt x="5941" y="1655"/>
                      </a:cubicBezTo>
                      <a:lnTo>
                        <a:pt x="5941" y="1679"/>
                      </a:lnTo>
                      <a:lnTo>
                        <a:pt x="5941" y="1703"/>
                      </a:lnTo>
                      <a:lnTo>
                        <a:pt x="5941" y="1727"/>
                      </a:lnTo>
                      <a:cubicBezTo>
                        <a:pt x="5941" y="2691"/>
                        <a:pt x="5572" y="3572"/>
                        <a:pt x="4977" y="4227"/>
                      </a:cubicBezTo>
                      <a:cubicBezTo>
                        <a:pt x="4918" y="4298"/>
                        <a:pt x="4918" y="4405"/>
                        <a:pt x="4977" y="4465"/>
                      </a:cubicBezTo>
                      <a:cubicBezTo>
                        <a:pt x="5011" y="4499"/>
                        <a:pt x="5053" y="4514"/>
                        <a:pt x="5096" y="4514"/>
                      </a:cubicBezTo>
                      <a:cubicBezTo>
                        <a:pt x="5143" y="4514"/>
                        <a:pt x="5190" y="4496"/>
                        <a:pt x="5227" y="4465"/>
                      </a:cubicBezTo>
                      <a:cubicBezTo>
                        <a:pt x="5894" y="3715"/>
                        <a:pt x="6263" y="2762"/>
                        <a:pt x="6287" y="1750"/>
                      </a:cubicBezTo>
                      <a:cubicBezTo>
                        <a:pt x="6596" y="1524"/>
                        <a:pt x="6846" y="1250"/>
                        <a:pt x="7061" y="917"/>
                      </a:cubicBezTo>
                      <a:cubicBezTo>
                        <a:pt x="7144" y="857"/>
                        <a:pt x="7132" y="750"/>
                        <a:pt x="7061" y="715"/>
                      </a:cubicBezTo>
                      <a:cubicBezTo>
                        <a:pt x="7029" y="683"/>
                        <a:pt x="6987" y="667"/>
                        <a:pt x="6937" y="667"/>
                      </a:cubicBezTo>
                      <a:cubicBezTo>
                        <a:pt x="6912" y="667"/>
                        <a:pt x="6886" y="671"/>
                        <a:pt x="6858" y="679"/>
                      </a:cubicBezTo>
                      <a:cubicBezTo>
                        <a:pt x="6775" y="726"/>
                        <a:pt x="6680" y="750"/>
                        <a:pt x="6596" y="786"/>
                      </a:cubicBezTo>
                      <a:cubicBezTo>
                        <a:pt x="6680" y="667"/>
                        <a:pt x="6763" y="512"/>
                        <a:pt x="6823" y="369"/>
                      </a:cubicBezTo>
                      <a:cubicBezTo>
                        <a:pt x="6834" y="310"/>
                        <a:pt x="6834" y="238"/>
                        <a:pt x="6787" y="191"/>
                      </a:cubicBezTo>
                      <a:cubicBezTo>
                        <a:pt x="6750" y="153"/>
                        <a:pt x="6703" y="135"/>
                        <a:pt x="6659" y="135"/>
                      </a:cubicBezTo>
                      <a:cubicBezTo>
                        <a:pt x="6632" y="135"/>
                        <a:pt x="6607" y="142"/>
                        <a:pt x="6584" y="155"/>
                      </a:cubicBezTo>
                      <a:cubicBezTo>
                        <a:pt x="6322" y="310"/>
                        <a:pt x="6061" y="393"/>
                        <a:pt x="5775" y="441"/>
                      </a:cubicBezTo>
                      <a:cubicBezTo>
                        <a:pt x="5465" y="143"/>
                        <a:pt x="5048" y="0"/>
                        <a:pt x="462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670" name="Google Shape;1670;p48"/>
            <p:cNvGrpSpPr/>
            <p:nvPr/>
          </p:nvGrpSpPr>
          <p:grpSpPr>
            <a:xfrm>
              <a:off x="6529419" y="3711909"/>
              <a:ext cx="956596" cy="944315"/>
              <a:chOff x="3768864" y="3522050"/>
              <a:chExt cx="1098904" cy="1084796"/>
            </a:xfrm>
          </p:grpSpPr>
          <p:grpSp>
            <p:nvGrpSpPr>
              <p:cNvPr id="1671" name="Google Shape;1671;p48"/>
              <p:cNvGrpSpPr/>
              <p:nvPr/>
            </p:nvGrpSpPr>
            <p:grpSpPr>
              <a:xfrm>
                <a:off x="3768864" y="3522050"/>
                <a:ext cx="1098904" cy="1084796"/>
                <a:chOff x="3768864" y="3522050"/>
                <a:chExt cx="1098904" cy="1084796"/>
              </a:xfrm>
            </p:grpSpPr>
            <p:sp>
              <p:nvSpPr>
                <p:cNvPr id="1672" name="Google Shape;1672;p48"/>
                <p:cNvSpPr/>
                <p:nvPr/>
              </p:nvSpPr>
              <p:spPr>
                <a:xfrm>
                  <a:off x="3768864" y="3522050"/>
                  <a:ext cx="1098904" cy="1084796"/>
                </a:xfrm>
                <a:custGeom>
                  <a:rect b="b" l="l" r="r" t="t"/>
                  <a:pathLst>
                    <a:path extrusionOk="0" h="45134" w="45721">
                      <a:moveTo>
                        <a:pt x="22862" y="0"/>
                      </a:moveTo>
                      <a:cubicBezTo>
                        <a:pt x="22093" y="0"/>
                        <a:pt x="21325" y="295"/>
                        <a:pt x="20741" y="884"/>
                      </a:cubicBezTo>
                      <a:lnTo>
                        <a:pt x="1179" y="20446"/>
                      </a:lnTo>
                      <a:cubicBezTo>
                        <a:pt x="1" y="21613"/>
                        <a:pt x="1" y="23518"/>
                        <a:pt x="1179" y="24697"/>
                      </a:cubicBezTo>
                      <a:lnTo>
                        <a:pt x="20741" y="44259"/>
                      </a:lnTo>
                      <a:cubicBezTo>
                        <a:pt x="21325" y="44842"/>
                        <a:pt x="22093" y="45134"/>
                        <a:pt x="22862" y="45134"/>
                      </a:cubicBezTo>
                      <a:cubicBezTo>
                        <a:pt x="23631" y="45134"/>
                        <a:pt x="24402" y="44842"/>
                        <a:pt x="24992" y="44259"/>
                      </a:cubicBezTo>
                      <a:lnTo>
                        <a:pt x="44554" y="24697"/>
                      </a:lnTo>
                      <a:cubicBezTo>
                        <a:pt x="45721" y="23518"/>
                        <a:pt x="45721" y="21613"/>
                        <a:pt x="44554" y="20446"/>
                      </a:cubicBezTo>
                      <a:lnTo>
                        <a:pt x="36684" y="12576"/>
                      </a:lnTo>
                      <a:cubicBezTo>
                        <a:pt x="36279" y="12171"/>
                        <a:pt x="36362" y="11481"/>
                        <a:pt x="36850" y="11171"/>
                      </a:cubicBezTo>
                      <a:cubicBezTo>
                        <a:pt x="37565" y="10719"/>
                        <a:pt x="38327" y="10362"/>
                        <a:pt x="39124" y="10052"/>
                      </a:cubicBezTo>
                      <a:cubicBezTo>
                        <a:pt x="39613" y="9874"/>
                        <a:pt x="40053" y="9552"/>
                        <a:pt x="40410" y="9100"/>
                      </a:cubicBezTo>
                      <a:cubicBezTo>
                        <a:pt x="41172" y="8111"/>
                        <a:pt x="41220" y="6778"/>
                        <a:pt x="40518" y="5742"/>
                      </a:cubicBezTo>
                      <a:cubicBezTo>
                        <a:pt x="39931" y="4872"/>
                        <a:pt x="39013" y="4437"/>
                        <a:pt x="38094" y="4437"/>
                      </a:cubicBezTo>
                      <a:cubicBezTo>
                        <a:pt x="37352" y="4437"/>
                        <a:pt x="36610" y="4721"/>
                        <a:pt x="36041" y="5290"/>
                      </a:cubicBezTo>
                      <a:cubicBezTo>
                        <a:pt x="35731" y="5599"/>
                        <a:pt x="35505" y="5956"/>
                        <a:pt x="35362" y="6337"/>
                      </a:cubicBezTo>
                      <a:cubicBezTo>
                        <a:pt x="35076" y="7135"/>
                        <a:pt x="34719" y="7885"/>
                        <a:pt x="34267" y="8588"/>
                      </a:cubicBezTo>
                      <a:cubicBezTo>
                        <a:pt x="34091" y="8872"/>
                        <a:pt x="33796" y="9021"/>
                        <a:pt x="33498" y="9021"/>
                      </a:cubicBezTo>
                      <a:cubicBezTo>
                        <a:pt x="33271" y="9021"/>
                        <a:pt x="33042" y="8934"/>
                        <a:pt x="32862" y="8754"/>
                      </a:cubicBezTo>
                      <a:lnTo>
                        <a:pt x="24992" y="884"/>
                      </a:lnTo>
                      <a:cubicBezTo>
                        <a:pt x="24402" y="295"/>
                        <a:pt x="23631" y="0"/>
                        <a:pt x="22862" y="0"/>
                      </a:cubicBezTo>
                      <a:close/>
                    </a:path>
                  </a:pathLst>
                </a:custGeom>
                <a:solidFill>
                  <a:srgbClr val="EC3A3B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73" name="Google Shape;1673;p48"/>
                <p:cNvSpPr/>
                <p:nvPr/>
              </p:nvSpPr>
              <p:spPr>
                <a:xfrm>
                  <a:off x="3887041" y="3641743"/>
                  <a:ext cx="287338" cy="287026"/>
                </a:xfrm>
                <a:custGeom>
                  <a:rect b="b" l="l" r="r" t="t"/>
                  <a:pathLst>
                    <a:path extrusionOk="0" h="11942" w="11955">
                      <a:moveTo>
                        <a:pt x="5978" y="0"/>
                      </a:moveTo>
                      <a:cubicBezTo>
                        <a:pt x="2680" y="0"/>
                        <a:pt x="1" y="2667"/>
                        <a:pt x="1" y="5977"/>
                      </a:cubicBezTo>
                      <a:cubicBezTo>
                        <a:pt x="1" y="9275"/>
                        <a:pt x="2680" y="11942"/>
                        <a:pt x="5978" y="11942"/>
                      </a:cubicBezTo>
                      <a:cubicBezTo>
                        <a:pt x="9276" y="11942"/>
                        <a:pt x="11955" y="9275"/>
                        <a:pt x="11955" y="5977"/>
                      </a:cubicBezTo>
                      <a:cubicBezTo>
                        <a:pt x="11955" y="2667"/>
                        <a:pt x="9276" y="0"/>
                        <a:pt x="5978" y="0"/>
                      </a:cubicBezTo>
                      <a:close/>
                    </a:path>
                  </a:pathLst>
                </a:custGeom>
                <a:solidFill>
                  <a:srgbClr val="EC3A3B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674" name="Google Shape;1674;p48"/>
              <p:cNvGrpSpPr/>
              <p:nvPr/>
            </p:nvGrpSpPr>
            <p:grpSpPr>
              <a:xfrm>
                <a:off x="4139616" y="3871555"/>
                <a:ext cx="357419" cy="357005"/>
                <a:chOff x="7482229" y="3351230"/>
                <a:chExt cx="357419" cy="357005"/>
              </a:xfrm>
            </p:grpSpPr>
            <p:sp>
              <p:nvSpPr>
                <p:cNvPr id="1675" name="Google Shape;1675;p48"/>
                <p:cNvSpPr/>
                <p:nvPr/>
              </p:nvSpPr>
              <p:spPr>
                <a:xfrm>
                  <a:off x="7482229" y="3351230"/>
                  <a:ext cx="357419" cy="357005"/>
                </a:xfrm>
                <a:custGeom>
                  <a:rect b="b" l="l" r="r" t="t"/>
                  <a:pathLst>
                    <a:path extrusionOk="0" h="11216" w="11229">
                      <a:moveTo>
                        <a:pt x="5633" y="357"/>
                      </a:moveTo>
                      <a:cubicBezTo>
                        <a:pt x="8538" y="357"/>
                        <a:pt x="10883" y="2703"/>
                        <a:pt x="10883" y="5608"/>
                      </a:cubicBezTo>
                      <a:cubicBezTo>
                        <a:pt x="10883" y="8513"/>
                        <a:pt x="8538" y="10859"/>
                        <a:pt x="5633" y="10859"/>
                      </a:cubicBezTo>
                      <a:cubicBezTo>
                        <a:pt x="2728" y="10859"/>
                        <a:pt x="382" y="8513"/>
                        <a:pt x="382" y="5608"/>
                      </a:cubicBezTo>
                      <a:cubicBezTo>
                        <a:pt x="382" y="2703"/>
                        <a:pt x="2728" y="357"/>
                        <a:pt x="5633" y="357"/>
                      </a:cubicBezTo>
                      <a:close/>
                      <a:moveTo>
                        <a:pt x="5621" y="0"/>
                      </a:moveTo>
                      <a:cubicBezTo>
                        <a:pt x="4109" y="0"/>
                        <a:pt x="2716" y="572"/>
                        <a:pt x="1644" y="1631"/>
                      </a:cubicBezTo>
                      <a:cubicBezTo>
                        <a:pt x="584" y="2691"/>
                        <a:pt x="1" y="4108"/>
                        <a:pt x="1" y="5608"/>
                      </a:cubicBezTo>
                      <a:cubicBezTo>
                        <a:pt x="1" y="7108"/>
                        <a:pt x="584" y="8513"/>
                        <a:pt x="1644" y="9585"/>
                      </a:cubicBezTo>
                      <a:cubicBezTo>
                        <a:pt x="2704" y="10632"/>
                        <a:pt x="4109" y="11216"/>
                        <a:pt x="5621" y="11216"/>
                      </a:cubicBezTo>
                      <a:cubicBezTo>
                        <a:pt x="7121" y="11216"/>
                        <a:pt x="8526" y="10632"/>
                        <a:pt x="9597" y="9585"/>
                      </a:cubicBezTo>
                      <a:cubicBezTo>
                        <a:pt x="10645" y="8525"/>
                        <a:pt x="11229" y="7108"/>
                        <a:pt x="11229" y="5608"/>
                      </a:cubicBezTo>
                      <a:cubicBezTo>
                        <a:pt x="11229" y="4108"/>
                        <a:pt x="10669" y="2703"/>
                        <a:pt x="9597" y="1631"/>
                      </a:cubicBezTo>
                      <a:cubicBezTo>
                        <a:pt x="8538" y="572"/>
                        <a:pt x="7121" y="0"/>
                        <a:pt x="562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76" name="Google Shape;1676;p48"/>
                <p:cNvSpPr/>
                <p:nvPr/>
              </p:nvSpPr>
              <p:spPr>
                <a:xfrm>
                  <a:off x="7592138" y="3605616"/>
                  <a:ext cx="137983" cy="32530"/>
                </a:xfrm>
                <a:custGeom>
                  <a:rect b="b" l="l" r="r" t="t"/>
                  <a:pathLst>
                    <a:path extrusionOk="0" h="1022" w="4335">
                      <a:moveTo>
                        <a:pt x="202" y="1"/>
                      </a:moveTo>
                      <a:cubicBezTo>
                        <a:pt x="147" y="1"/>
                        <a:pt x="94" y="21"/>
                        <a:pt x="60" y="69"/>
                      </a:cubicBezTo>
                      <a:cubicBezTo>
                        <a:pt x="1" y="140"/>
                        <a:pt x="1" y="259"/>
                        <a:pt x="96" y="319"/>
                      </a:cubicBezTo>
                      <a:cubicBezTo>
                        <a:pt x="644" y="783"/>
                        <a:pt x="1370" y="1021"/>
                        <a:pt x="2168" y="1021"/>
                      </a:cubicBezTo>
                      <a:cubicBezTo>
                        <a:pt x="2954" y="1021"/>
                        <a:pt x="3680" y="771"/>
                        <a:pt x="4239" y="319"/>
                      </a:cubicBezTo>
                      <a:cubicBezTo>
                        <a:pt x="4323" y="259"/>
                        <a:pt x="4335" y="140"/>
                        <a:pt x="4263" y="69"/>
                      </a:cubicBezTo>
                      <a:cubicBezTo>
                        <a:pt x="4228" y="26"/>
                        <a:pt x="4170" y="4"/>
                        <a:pt x="4115" y="4"/>
                      </a:cubicBezTo>
                      <a:cubicBezTo>
                        <a:pt x="4078" y="4"/>
                        <a:pt x="4042" y="14"/>
                        <a:pt x="4013" y="33"/>
                      </a:cubicBezTo>
                      <a:cubicBezTo>
                        <a:pt x="3537" y="438"/>
                        <a:pt x="2882" y="664"/>
                        <a:pt x="2168" y="664"/>
                      </a:cubicBezTo>
                      <a:cubicBezTo>
                        <a:pt x="1465" y="664"/>
                        <a:pt x="810" y="438"/>
                        <a:pt x="322" y="33"/>
                      </a:cubicBezTo>
                      <a:cubicBezTo>
                        <a:pt x="286" y="12"/>
                        <a:pt x="244" y="1"/>
                        <a:pt x="20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77" name="Google Shape;1677;p48"/>
                <p:cNvSpPr/>
                <p:nvPr/>
              </p:nvSpPr>
              <p:spPr>
                <a:xfrm>
                  <a:off x="7513709" y="3387962"/>
                  <a:ext cx="295987" cy="282014"/>
                </a:xfrm>
                <a:custGeom>
                  <a:rect b="b" l="l" r="r" t="t"/>
                  <a:pathLst>
                    <a:path extrusionOk="0" h="8860" w="9299">
                      <a:moveTo>
                        <a:pt x="6060" y="370"/>
                      </a:moveTo>
                      <a:cubicBezTo>
                        <a:pt x="6358" y="370"/>
                        <a:pt x="6596" y="608"/>
                        <a:pt x="6596" y="906"/>
                      </a:cubicBezTo>
                      <a:cubicBezTo>
                        <a:pt x="6596" y="1204"/>
                        <a:pt x="6358" y="1442"/>
                        <a:pt x="6060" y="1442"/>
                      </a:cubicBezTo>
                      <a:cubicBezTo>
                        <a:pt x="5763" y="1442"/>
                        <a:pt x="5525" y="1204"/>
                        <a:pt x="5525" y="906"/>
                      </a:cubicBezTo>
                      <a:cubicBezTo>
                        <a:pt x="5525" y="608"/>
                        <a:pt x="5763" y="370"/>
                        <a:pt x="6060" y="370"/>
                      </a:cubicBezTo>
                      <a:close/>
                      <a:moveTo>
                        <a:pt x="1322" y="2989"/>
                      </a:moveTo>
                      <a:cubicBezTo>
                        <a:pt x="1596" y="2989"/>
                        <a:pt x="1834" y="3097"/>
                        <a:pt x="2012" y="3263"/>
                      </a:cubicBezTo>
                      <a:cubicBezTo>
                        <a:pt x="1477" y="3680"/>
                        <a:pt x="1072" y="4240"/>
                        <a:pt x="881" y="4883"/>
                      </a:cubicBezTo>
                      <a:cubicBezTo>
                        <a:pt x="548" y="4716"/>
                        <a:pt x="334" y="4359"/>
                        <a:pt x="334" y="3990"/>
                      </a:cubicBezTo>
                      <a:cubicBezTo>
                        <a:pt x="334" y="3442"/>
                        <a:pt x="774" y="2989"/>
                        <a:pt x="1322" y="2989"/>
                      </a:cubicBezTo>
                      <a:close/>
                      <a:moveTo>
                        <a:pt x="7954" y="2989"/>
                      </a:moveTo>
                      <a:cubicBezTo>
                        <a:pt x="8501" y="2989"/>
                        <a:pt x="8942" y="3442"/>
                        <a:pt x="8942" y="3990"/>
                      </a:cubicBezTo>
                      <a:cubicBezTo>
                        <a:pt x="8966" y="4359"/>
                        <a:pt x="8739" y="4704"/>
                        <a:pt x="8394" y="4883"/>
                      </a:cubicBezTo>
                      <a:cubicBezTo>
                        <a:pt x="8216" y="4240"/>
                        <a:pt x="7811" y="3680"/>
                        <a:pt x="7263" y="3263"/>
                      </a:cubicBezTo>
                      <a:cubicBezTo>
                        <a:pt x="7442" y="3085"/>
                        <a:pt x="7692" y="2989"/>
                        <a:pt x="7954" y="2989"/>
                      </a:cubicBezTo>
                      <a:close/>
                      <a:moveTo>
                        <a:pt x="6072" y="1"/>
                      </a:moveTo>
                      <a:cubicBezTo>
                        <a:pt x="5632" y="1"/>
                        <a:pt x="5251" y="334"/>
                        <a:pt x="5191" y="763"/>
                      </a:cubicBezTo>
                      <a:lnTo>
                        <a:pt x="4596" y="953"/>
                      </a:lnTo>
                      <a:cubicBezTo>
                        <a:pt x="4525" y="989"/>
                        <a:pt x="4477" y="1049"/>
                        <a:pt x="4477" y="1120"/>
                      </a:cubicBezTo>
                      <a:lnTo>
                        <a:pt x="4477" y="2370"/>
                      </a:lnTo>
                      <a:cubicBezTo>
                        <a:pt x="3679" y="2394"/>
                        <a:pt x="2929" y="2632"/>
                        <a:pt x="2334" y="3025"/>
                      </a:cubicBezTo>
                      <a:cubicBezTo>
                        <a:pt x="2084" y="2751"/>
                        <a:pt x="1727" y="2608"/>
                        <a:pt x="1358" y="2608"/>
                      </a:cubicBezTo>
                      <a:cubicBezTo>
                        <a:pt x="607" y="2608"/>
                        <a:pt x="0" y="3216"/>
                        <a:pt x="0" y="3966"/>
                      </a:cubicBezTo>
                      <a:cubicBezTo>
                        <a:pt x="0" y="4513"/>
                        <a:pt x="345" y="5002"/>
                        <a:pt x="834" y="5216"/>
                      </a:cubicBezTo>
                      <a:cubicBezTo>
                        <a:pt x="822" y="5347"/>
                        <a:pt x="798" y="5478"/>
                        <a:pt x="798" y="5609"/>
                      </a:cubicBezTo>
                      <a:cubicBezTo>
                        <a:pt x="798" y="7395"/>
                        <a:pt x="2524" y="8859"/>
                        <a:pt x="4667" y="8859"/>
                      </a:cubicBezTo>
                      <a:cubicBezTo>
                        <a:pt x="5763" y="8859"/>
                        <a:pt x="6739" y="8490"/>
                        <a:pt x="7442" y="7871"/>
                      </a:cubicBezTo>
                      <a:cubicBezTo>
                        <a:pt x="7513" y="7811"/>
                        <a:pt x="7513" y="7692"/>
                        <a:pt x="7454" y="7621"/>
                      </a:cubicBezTo>
                      <a:cubicBezTo>
                        <a:pt x="7421" y="7588"/>
                        <a:pt x="7374" y="7570"/>
                        <a:pt x="7326" y="7570"/>
                      </a:cubicBezTo>
                      <a:cubicBezTo>
                        <a:pt x="7287" y="7570"/>
                        <a:pt x="7248" y="7582"/>
                        <a:pt x="7215" y="7609"/>
                      </a:cubicBezTo>
                      <a:cubicBezTo>
                        <a:pt x="6572" y="8157"/>
                        <a:pt x="5668" y="8514"/>
                        <a:pt x="4667" y="8514"/>
                      </a:cubicBezTo>
                      <a:cubicBezTo>
                        <a:pt x="2739" y="8514"/>
                        <a:pt x="1167" y="7216"/>
                        <a:pt x="1167" y="5633"/>
                      </a:cubicBezTo>
                      <a:cubicBezTo>
                        <a:pt x="1167" y="4037"/>
                        <a:pt x="2739" y="2739"/>
                        <a:pt x="4667" y="2739"/>
                      </a:cubicBezTo>
                      <a:cubicBezTo>
                        <a:pt x="6608" y="2739"/>
                        <a:pt x="8180" y="4037"/>
                        <a:pt x="8180" y="5633"/>
                      </a:cubicBezTo>
                      <a:cubicBezTo>
                        <a:pt x="8180" y="6133"/>
                        <a:pt x="8037" y="6597"/>
                        <a:pt x="7751" y="7014"/>
                      </a:cubicBezTo>
                      <a:cubicBezTo>
                        <a:pt x="7704" y="7085"/>
                        <a:pt x="7727" y="7169"/>
                        <a:pt x="7787" y="7228"/>
                      </a:cubicBezTo>
                      <a:cubicBezTo>
                        <a:pt x="7818" y="7264"/>
                        <a:pt x="7859" y="7280"/>
                        <a:pt x="7902" y="7280"/>
                      </a:cubicBezTo>
                      <a:cubicBezTo>
                        <a:pt x="7958" y="7280"/>
                        <a:pt x="8015" y="7252"/>
                        <a:pt x="8049" y="7204"/>
                      </a:cubicBezTo>
                      <a:cubicBezTo>
                        <a:pt x="8358" y="6740"/>
                        <a:pt x="8537" y="6192"/>
                        <a:pt x="8537" y="5621"/>
                      </a:cubicBezTo>
                      <a:cubicBezTo>
                        <a:pt x="8537" y="5490"/>
                        <a:pt x="8525" y="5359"/>
                        <a:pt x="8513" y="5228"/>
                      </a:cubicBezTo>
                      <a:cubicBezTo>
                        <a:pt x="8978" y="5014"/>
                        <a:pt x="9299" y="4525"/>
                        <a:pt x="9299" y="3978"/>
                      </a:cubicBezTo>
                      <a:cubicBezTo>
                        <a:pt x="9299" y="3228"/>
                        <a:pt x="8692" y="2620"/>
                        <a:pt x="7954" y="2620"/>
                      </a:cubicBezTo>
                      <a:cubicBezTo>
                        <a:pt x="7573" y="2620"/>
                        <a:pt x="7215" y="2775"/>
                        <a:pt x="6965" y="3037"/>
                      </a:cubicBezTo>
                      <a:cubicBezTo>
                        <a:pt x="6358" y="2656"/>
                        <a:pt x="5632" y="2406"/>
                        <a:pt x="4822" y="2382"/>
                      </a:cubicBezTo>
                      <a:lnTo>
                        <a:pt x="4822" y="1263"/>
                      </a:lnTo>
                      <a:lnTo>
                        <a:pt x="5215" y="1132"/>
                      </a:lnTo>
                      <a:cubicBezTo>
                        <a:pt x="5303" y="1507"/>
                        <a:pt x="5647" y="1780"/>
                        <a:pt x="6048" y="1780"/>
                      </a:cubicBezTo>
                      <a:cubicBezTo>
                        <a:pt x="6080" y="1780"/>
                        <a:pt x="6112" y="1779"/>
                        <a:pt x="6144" y="1775"/>
                      </a:cubicBezTo>
                      <a:cubicBezTo>
                        <a:pt x="6584" y="1727"/>
                        <a:pt x="6918" y="1382"/>
                        <a:pt x="6953" y="953"/>
                      </a:cubicBezTo>
                      <a:cubicBezTo>
                        <a:pt x="6977" y="430"/>
                        <a:pt x="6584" y="1"/>
                        <a:pt x="607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78" name="Google Shape;1678;p48"/>
                <p:cNvSpPr/>
                <p:nvPr/>
              </p:nvSpPr>
              <p:spPr>
                <a:xfrm>
                  <a:off x="7580393" y="3516460"/>
                  <a:ext cx="56880" cy="56880"/>
                </a:xfrm>
                <a:custGeom>
                  <a:rect b="b" l="l" r="r" t="t"/>
                  <a:pathLst>
                    <a:path extrusionOk="0" h="1787" w="1787">
                      <a:moveTo>
                        <a:pt x="894" y="345"/>
                      </a:moveTo>
                      <a:cubicBezTo>
                        <a:pt x="1191" y="345"/>
                        <a:pt x="1429" y="584"/>
                        <a:pt x="1429" y="881"/>
                      </a:cubicBezTo>
                      <a:cubicBezTo>
                        <a:pt x="1418" y="1179"/>
                        <a:pt x="1179" y="1417"/>
                        <a:pt x="894" y="1417"/>
                      </a:cubicBezTo>
                      <a:cubicBezTo>
                        <a:pt x="596" y="1417"/>
                        <a:pt x="358" y="1179"/>
                        <a:pt x="358" y="881"/>
                      </a:cubicBezTo>
                      <a:cubicBezTo>
                        <a:pt x="358" y="584"/>
                        <a:pt x="596" y="345"/>
                        <a:pt x="894" y="345"/>
                      </a:cubicBezTo>
                      <a:close/>
                      <a:moveTo>
                        <a:pt x="894" y="0"/>
                      </a:moveTo>
                      <a:cubicBezTo>
                        <a:pt x="406" y="0"/>
                        <a:pt x="1" y="405"/>
                        <a:pt x="1" y="893"/>
                      </a:cubicBezTo>
                      <a:cubicBezTo>
                        <a:pt x="1" y="1381"/>
                        <a:pt x="406" y="1786"/>
                        <a:pt x="894" y="1786"/>
                      </a:cubicBezTo>
                      <a:cubicBezTo>
                        <a:pt x="1394" y="1786"/>
                        <a:pt x="1787" y="1381"/>
                        <a:pt x="1787" y="893"/>
                      </a:cubicBezTo>
                      <a:cubicBezTo>
                        <a:pt x="1775" y="405"/>
                        <a:pt x="1394" y="0"/>
                        <a:pt x="89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79" name="Google Shape;1679;p48"/>
                <p:cNvSpPr/>
                <p:nvPr/>
              </p:nvSpPr>
              <p:spPr>
                <a:xfrm>
                  <a:off x="7685750" y="3516460"/>
                  <a:ext cx="56880" cy="56880"/>
                </a:xfrm>
                <a:custGeom>
                  <a:rect b="b" l="l" r="r" t="t"/>
                  <a:pathLst>
                    <a:path extrusionOk="0" h="1787" w="1787">
                      <a:moveTo>
                        <a:pt x="894" y="345"/>
                      </a:moveTo>
                      <a:cubicBezTo>
                        <a:pt x="1191" y="345"/>
                        <a:pt x="1429" y="584"/>
                        <a:pt x="1429" y="881"/>
                      </a:cubicBezTo>
                      <a:cubicBezTo>
                        <a:pt x="1429" y="1179"/>
                        <a:pt x="1191" y="1417"/>
                        <a:pt x="894" y="1417"/>
                      </a:cubicBezTo>
                      <a:cubicBezTo>
                        <a:pt x="596" y="1417"/>
                        <a:pt x="358" y="1179"/>
                        <a:pt x="358" y="881"/>
                      </a:cubicBezTo>
                      <a:cubicBezTo>
                        <a:pt x="358" y="584"/>
                        <a:pt x="596" y="345"/>
                        <a:pt x="894" y="345"/>
                      </a:cubicBezTo>
                      <a:close/>
                      <a:moveTo>
                        <a:pt x="894" y="0"/>
                      </a:moveTo>
                      <a:cubicBezTo>
                        <a:pt x="405" y="0"/>
                        <a:pt x="1" y="405"/>
                        <a:pt x="1" y="893"/>
                      </a:cubicBezTo>
                      <a:cubicBezTo>
                        <a:pt x="1" y="1381"/>
                        <a:pt x="405" y="1786"/>
                        <a:pt x="894" y="1786"/>
                      </a:cubicBezTo>
                      <a:cubicBezTo>
                        <a:pt x="1382" y="1786"/>
                        <a:pt x="1787" y="1381"/>
                        <a:pt x="1787" y="893"/>
                      </a:cubicBezTo>
                      <a:cubicBezTo>
                        <a:pt x="1775" y="405"/>
                        <a:pt x="1382" y="0"/>
                        <a:pt x="89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How to Match Colors Infographic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2E2E2"/>
      </a:lt2>
      <a:accent1>
        <a:srgbClr val="FBED21"/>
      </a:accent1>
      <a:accent2>
        <a:srgbClr val="EC1C24"/>
      </a:accent2>
      <a:accent3>
        <a:srgbClr val="1D65AE"/>
      </a:accent3>
      <a:accent4>
        <a:srgbClr val="39B44A"/>
      </a:accent4>
      <a:accent5>
        <a:srgbClr val="F6921E"/>
      </a:accent5>
      <a:accent6>
        <a:srgbClr val="662D90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