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6" r:id="rId3"/>
    <p:sldId id="267" r:id="rId4"/>
    <p:sldId id="268" r:id="rId5"/>
    <p:sldId id="269" r:id="rId6"/>
    <p:sldId id="270" r:id="rId7"/>
    <p:sldId id="271" r:id="rId8"/>
    <p:sldId id="272" r:id="rId9"/>
    <p:sldId id="277" r:id="rId10"/>
    <p:sldId id="274" r:id="rId11"/>
    <p:sldId id="278" r:id="rId12"/>
    <p:sldId id="275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B06C"/>
    <a:srgbClr val="859382"/>
    <a:srgbClr val="F38F1F"/>
    <a:srgbClr val="FFFFFF"/>
    <a:srgbClr val="F3C9A1"/>
    <a:srgbClr val="889183"/>
    <a:srgbClr val="662E00"/>
    <a:srgbClr val="F2861E"/>
    <a:srgbClr val="F2841C"/>
    <a:srgbClr val="320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8"/>
    <p:restoredTop sz="93262"/>
  </p:normalViewPr>
  <p:slideViewPr>
    <p:cSldViewPr snapToGrid="0">
      <p:cViewPr varScale="1">
        <p:scale>
          <a:sx n="61" d="100"/>
          <a:sy n="61" d="100"/>
        </p:scale>
        <p:origin x="1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27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8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2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4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05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27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48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96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6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11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412E6-89C4-4532-9051-94A367E2D91A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8B5D7-2CA9-4A6B-B792-7251426FE2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90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EnglishZonePowerPoint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.me/EnglishZonePowerPoints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.me/EnglishZonePowerPoints" TargetMode="Externa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EnglishZonePowerPoint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gifer.com/embedded/download/CMS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246753"/>
            <a:ext cx="3556000" cy="503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 rot="20323077">
            <a:off x="1320800" y="2108199"/>
            <a:ext cx="8813800" cy="2277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cid House" panose="00000400000000000000" pitchFamily="2" charset="0"/>
              </a:rPr>
              <a:t>HALLOWEEN</a:t>
            </a:r>
            <a:endParaRPr lang="ru-RU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>
            <a:hlinkClick r:id="rId4"/>
            <a:extLst>
              <a:ext uri="{FF2B5EF4-FFF2-40B4-BE49-F238E27FC236}">
                <a16:creationId xmlns:a16="http://schemas.microsoft.com/office/drawing/2014/main" id="{465D6DF3-27D1-2F28-7464-1AE5800B226B}"/>
              </a:ext>
            </a:extLst>
          </p:cNvPr>
          <p:cNvSpPr txBox="1"/>
          <p:nvPr/>
        </p:nvSpPr>
        <p:spPr>
          <a:xfrm>
            <a:off x="832172" y="6087017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29562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gifer.com/embedded/download/CMS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246753"/>
            <a:ext cx="3556000" cy="503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-1250066" y="0"/>
            <a:ext cx="14375757" cy="227710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2841C"/>
                </a:solidFill>
                <a:latin typeface="Acid House" panose="00000400000000000000" pitchFamily="2" charset="0"/>
              </a:rPr>
              <a:t>LEARN THE WORDS</a:t>
            </a:r>
            <a:endParaRPr lang="ru-RU" sz="60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284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1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3" t="2953" r="2446" b="47141"/>
          <a:stretch/>
        </p:blipFill>
        <p:spPr bwMode="auto">
          <a:xfrm>
            <a:off x="0" y="300942"/>
            <a:ext cx="4783664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107086" y="567159"/>
            <a:ext cx="5652792" cy="1307940"/>
          </a:xfrm>
          <a:prstGeom prst="rect">
            <a:avLst/>
          </a:prstGeom>
          <a:solidFill>
            <a:srgbClr val="7BB06C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latin typeface="Acid House" panose="00000400000000000000" pitchFamily="2" charset="0"/>
              </a:rPr>
              <a:t>FRANKENSTEIN</a:t>
            </a:r>
            <a:endParaRPr lang="ru-RU" sz="4000" dirty="0"/>
          </a:p>
        </p:txBody>
      </p:sp>
      <p:sp>
        <p:nvSpPr>
          <p:cNvPr id="3" name="TextBox 2">
            <a:hlinkClick r:id="rId5"/>
            <a:extLst>
              <a:ext uri="{FF2B5EF4-FFF2-40B4-BE49-F238E27FC236}">
                <a16:creationId xmlns:a16="http://schemas.microsoft.com/office/drawing/2014/main" id="{564CD719-12B0-C640-0D98-0D0284B1752F}"/>
              </a:ext>
            </a:extLst>
          </p:cNvPr>
          <p:cNvSpPr txBox="1"/>
          <p:nvPr/>
        </p:nvSpPr>
        <p:spPr>
          <a:xfrm>
            <a:off x="5668886" y="6290841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2214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37" b="50094"/>
          <a:stretch/>
        </p:blipFill>
        <p:spPr bwMode="auto">
          <a:xfrm>
            <a:off x="-94440" y="0"/>
            <a:ext cx="51816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107086" y="708888"/>
            <a:ext cx="5652792" cy="1307940"/>
          </a:xfrm>
          <a:prstGeom prst="rect">
            <a:avLst/>
          </a:prstGeom>
          <a:solidFill>
            <a:srgbClr val="889183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latin typeface="Acid House" panose="00000400000000000000" pitchFamily="2" charset="0"/>
              </a:rPr>
              <a:t>MUMMY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663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8" t="1889" r="37241" b="49340"/>
          <a:stretch/>
        </p:blipFill>
        <p:spPr bwMode="auto">
          <a:xfrm>
            <a:off x="92345" y="152399"/>
            <a:ext cx="3937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107086" y="567159"/>
            <a:ext cx="5652792" cy="1307940"/>
          </a:xfrm>
          <a:prstGeom prst="rect">
            <a:avLst/>
          </a:prstGeom>
          <a:solidFill>
            <a:srgbClr val="F3C9A1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latin typeface="Acid House" panose="00000400000000000000" pitchFamily="2" charset="0"/>
              </a:rPr>
              <a:t>VAMPIRE</a:t>
            </a:r>
            <a:endParaRPr lang="ru-RU" sz="4800" dirty="0"/>
          </a:p>
        </p:txBody>
      </p:sp>
      <p:sp>
        <p:nvSpPr>
          <p:cNvPr id="3" name="TextBox 2">
            <a:hlinkClick r:id="rId5"/>
            <a:extLst>
              <a:ext uri="{FF2B5EF4-FFF2-40B4-BE49-F238E27FC236}">
                <a16:creationId xmlns:a16="http://schemas.microsoft.com/office/drawing/2014/main" id="{0BB567E2-ADD4-51D0-DD24-266FD28ED803}"/>
              </a:ext>
            </a:extLst>
          </p:cNvPr>
          <p:cNvSpPr txBox="1"/>
          <p:nvPr/>
        </p:nvSpPr>
        <p:spPr>
          <a:xfrm>
            <a:off x="5464227" y="6336267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65156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7" t="53261" r="4340" b="1571"/>
          <a:stretch/>
        </p:blipFill>
        <p:spPr bwMode="auto">
          <a:xfrm>
            <a:off x="787078" y="937548"/>
            <a:ext cx="3996586" cy="606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107086" y="740780"/>
            <a:ext cx="5652792" cy="1307940"/>
          </a:xfrm>
          <a:prstGeom prst="rect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latin typeface="Acid House" panose="00000400000000000000" pitchFamily="2" charset="0"/>
              </a:rPr>
              <a:t>GHOST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3882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2" t="51169" r="63849" b="1595"/>
          <a:stretch/>
        </p:blipFill>
        <p:spPr bwMode="auto">
          <a:xfrm>
            <a:off x="-94440" y="358814"/>
            <a:ext cx="5181600" cy="634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107086" y="567159"/>
            <a:ext cx="5652792" cy="1307940"/>
          </a:xfrm>
          <a:prstGeom prst="rect">
            <a:avLst/>
          </a:prstGeom>
          <a:solidFill>
            <a:srgbClr val="F38F1F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latin typeface="Acid House" panose="00000400000000000000" pitchFamily="2" charset="0"/>
              </a:rPr>
              <a:t>SCARECROW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4336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5" t="50818" r="35174" b="411"/>
          <a:stretch/>
        </p:blipFill>
        <p:spPr bwMode="auto">
          <a:xfrm>
            <a:off x="474310" y="304800"/>
            <a:ext cx="3937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107086" y="567159"/>
            <a:ext cx="5652792" cy="1307940"/>
          </a:xfrm>
          <a:prstGeom prst="rect">
            <a:avLst/>
          </a:prstGeom>
          <a:solidFill>
            <a:srgbClr val="859382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>
                <a:latin typeface="Acid House" panose="00000400000000000000" pitchFamily="2" charset="0"/>
              </a:rPr>
              <a:t>ZOMBIE</a:t>
            </a:r>
            <a:endParaRPr lang="ru-RU" sz="4800" dirty="0"/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gifer.com/embedded/download/CMS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246753"/>
            <a:ext cx="3556000" cy="503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-1250066" y="0"/>
            <a:ext cx="14375757" cy="227710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2841C"/>
                </a:solidFill>
                <a:latin typeface="Acid House" panose="00000400000000000000" pitchFamily="2" charset="0"/>
              </a:rPr>
              <a:t>MATCH</a:t>
            </a:r>
            <a:endParaRPr lang="ru-RU" sz="60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284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7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pbs.twimg.com/media/DMgBo_DXkAAjdX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3575" r="480" b="410"/>
          <a:stretch/>
        </p:blipFill>
        <p:spPr bwMode="auto">
          <a:xfrm>
            <a:off x="567718" y="636633"/>
            <a:ext cx="5787341" cy="576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9080618" y="1504709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ZOMBIE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9080618" y="2268638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FRANKENSTEIN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9080618" y="3023886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GHOST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9080618" y="3787815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SCARECROW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9080618" y="4551744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VAMPIRE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9080618" y="5315673"/>
            <a:ext cx="1799585" cy="509286"/>
          </a:xfrm>
          <a:prstGeom prst="rect">
            <a:avLst/>
          </a:prstGeom>
          <a:solidFill>
            <a:srgbClr val="F2841C">
              <a:alpha val="5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bg2"/>
                </a:solidFill>
                <a:latin typeface="Acid House" panose="00000400000000000000" pitchFamily="2" charset="0"/>
              </a:rPr>
              <a:t>MUMMY</a:t>
            </a:r>
            <a:endParaRPr lang="ru-RU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4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53477 0.632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45" y="3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-0.37057 0.130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29" y="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37721 0.4120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2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69232 0.300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22" y="1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44444E-6 L -0.53477 -0.2027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45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-0.69232 -0.3141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22" y="-1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gifer.com/embedded/download/CMS8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246753"/>
            <a:ext cx="3556000" cy="503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-1250066" y="0"/>
            <a:ext cx="14375757" cy="227710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2841C"/>
                </a:solidFill>
                <a:latin typeface="Acid House" panose="00000400000000000000" pitchFamily="2" charset="0"/>
              </a:rPr>
              <a:t>UNSCRAMBLE</a:t>
            </a:r>
            <a:endParaRPr lang="ru-RU" sz="60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284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00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1" b="100000" l="1667" r="100000">
                        <a14:backgroundMark x1="24222" y1="92116" x2="24222" y2="92116"/>
                        <a14:backgroundMark x1="18556" y1="94218" x2="18556" y2="942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1389" y="-390526"/>
            <a:ext cx="8572500" cy="7248525"/>
          </a:xfrm>
          <a:prstGeom prst="rect">
            <a:avLst/>
          </a:prstGeom>
        </p:spPr>
      </p:pic>
      <p:sp>
        <p:nvSpPr>
          <p:cNvPr id="2" name="Рамка 1"/>
          <p:cNvSpPr/>
          <p:nvPr/>
        </p:nvSpPr>
        <p:spPr>
          <a:xfrm>
            <a:off x="0" y="0"/>
            <a:ext cx="12214172" cy="6857999"/>
          </a:xfrm>
          <a:prstGeom prst="frame">
            <a:avLst>
              <a:gd name="adj1" fmla="val 5136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86137" y="763929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OBMIEZ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671104" y="763929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ZOMBIE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86137" y="1527858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NNNKRAFIEETS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671104" y="1527858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FRANKENSTEIN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86137" y="2283106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THOGS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671104" y="2283106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GHOST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86137" y="3047035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WARCORCSE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671104" y="3047035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SCARECROW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86137" y="3810964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PRAIMVE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3671104" y="3810964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VAMPIRE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486137" y="4574893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YUMMM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3671104" y="4574893"/>
            <a:ext cx="2975252" cy="76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chemeClr val="bg2"/>
                </a:solidFill>
                <a:latin typeface="Acid House" panose="00000400000000000000" pitchFamily="2" charset="0"/>
              </a:rPr>
              <a:t>MUMMY</a:t>
            </a:r>
            <a:endParaRPr lang="ru-RU" sz="1800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29B995EC-82FD-6229-1F28-2E4124D4C7E5}"/>
              </a:ext>
            </a:extLst>
          </p:cNvPr>
          <p:cNvSpPr txBox="1"/>
          <p:nvPr/>
        </p:nvSpPr>
        <p:spPr>
          <a:xfrm>
            <a:off x="5488603" y="6488667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101088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 rot="20323077">
            <a:off x="1320800" y="2108199"/>
            <a:ext cx="8813800" cy="2277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cid House" panose="00000400000000000000" pitchFamily="2" charset="0"/>
              </a:rPr>
              <a:t>GREAT JOB</a:t>
            </a:r>
            <a:endParaRPr lang="ru-RU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 descr="https://w7.pngwing.com/pngs/269/696/png-transparent-jack-o-lantern-illustration-jack-o-lantern-new-hampshire-pumpkin-festival-pumpkin-halloween-cartoon-halloween-pumpkin-cartoon-character-food-halloween-costu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900">
            <a:off x="7889071" y="5329657"/>
            <a:ext cx="1560740" cy="14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w7.pngwing.com/pngs/269/696/png-transparent-jack-o-lantern-illustration-jack-o-lantern-new-hampshire-pumpkin-festival-pumpkin-halloween-cartoon-halloween-pumpkin-cartoon-character-food-halloween-costum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41" y="6039096"/>
            <a:ext cx="947470" cy="86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7.pngwing.com/pngs/269/696/png-transparent-jack-o-lantern-illustration-jack-o-lantern-new-hampshire-pumpkin-festival-pumpkin-halloween-cartoon-halloween-pumpkin-cartoon-character-food-halloween-costum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0617" flipH="1">
            <a:off x="5253712" y="5762167"/>
            <a:ext cx="1095533" cy="109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98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80</Words>
  <Application>Microsoft Macintosh PowerPoint</Application>
  <PresentationFormat>Широкоэкранный</PresentationFormat>
  <Paragraphs>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Acid House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 Качалкова</dc:creator>
  <cp:lastModifiedBy>Microsoft Office User</cp:lastModifiedBy>
  <cp:revision>9</cp:revision>
  <dcterms:created xsi:type="dcterms:W3CDTF">2021-10-27T09:04:28Z</dcterms:created>
  <dcterms:modified xsi:type="dcterms:W3CDTF">2023-05-17T10:19:11Z</dcterms:modified>
</cp:coreProperties>
</file>