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1D27844-83EA-44AF-B143-2E3E08AA1D61}">
  <a:tblStyle styleId="{C1D27844-83EA-44AF-B143-2E3E08AA1D6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10b7282084c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10b7282084c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10b9d6acf7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10b9d6acf7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10b9d6acf73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10b9d6acf7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136982b2a43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136982b2a43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136982b2a43_0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136982b2a43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136982b2a43_0_3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136982b2a43_0_3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136982b2a43_0_5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136982b2a43_0_5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136982b2a43_0_6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136982b2a43_0_6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13cd0e9a55c_0_7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13cd0e9a55c_0_7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136982b2a43_0_7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136982b2a43_0_7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136982b2a43_0_7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136982b2a43_0_7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13cd0e9a55c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13cd0e9a55c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13cd0e9a55c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13cd0e9a55c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13cd0e9a55c_0_3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13cd0e9a55c_0_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13cd0e9a55c_0_3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6" name="Google Shape;806;g13cd0e9a55c_0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13cd0e9a55c_0_5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1" name="Google Shape;831;g13cd0e9a55c_0_5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13cd0e9a55c_0_6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13cd0e9a55c_0_6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g13cd0e9a55c_0_2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9" name="Google Shape;929;g13cd0e9a55c_0_2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g13cd0e9a55c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1" name="Google Shape;981;g13cd0e9a55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13cd0e9a55c_0_8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13cd0e9a55c_0_8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8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g13cd0e9a55c_0_9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0" name="Google Shape;1060;g13cd0e9a55c_0_9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g13cd0e9a55c_0_1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1" name="Google Shape;1141;g13cd0e9a55c_0_1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g13cd0e9a55c_0_14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9" name="Google Shape;1209;g13cd0e9a55c_0_1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4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g13cd0e9a55c_0_4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6" name="Google Shape;1236;g13cd0e9a55c_0_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g13cd0e9a55c_0_17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" name="Google Shape;1273;g13cd0e9a55c_0_17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g13cd0e9a55c_0_16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9" name="Google Shape;1279;g13cd0e9a55c_0_16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8" name="Shape 1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Google Shape;1359;g13cd0e9a55c_0_2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0" name="Google Shape;1360;g13cd0e9a55c_0_2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9" name="Shape 1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0" name="Google Shape;1440;g13cd0e9a55c_0_19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1" name="Google Shape;1441;g13cd0e9a55c_0_19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7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g13cd0e9a55c_0_1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9" name="Google Shape;1469;g13cd0e9a55c_0_1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8" name="Shape 1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9" name="Google Shape;1559;g13cd0e9a55c_0_18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0" name="Google Shape;1560;g13cd0e9a55c_0_18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8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9" name="Google Shape;1609;g13cd0e9a55c_0_9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0" name="Google Shape;1610;g13cd0e9a55c_0_9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5" name="Shape 1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Google Shape;1656;g13cd0e9a55c_0_20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7" name="Google Shape;1657;g13cd0e9a55c_0_20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8" name="Shape 1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" name="Google Shape;1719;g136982b2a43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0" name="Google Shape;1720;g136982b2a43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5" name="Shape 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6" name="Google Shape;1726;g136982b2a43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7" name="Google Shape;1727;g136982b2a43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2" name="Shape 1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Google Shape;1733;g136982b2a43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4" name="Google Shape;1734;g136982b2a43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3782150" y="746137"/>
            <a:ext cx="4641300" cy="30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4006420" y="3894563"/>
            <a:ext cx="4098600" cy="5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6294"/>
            <a:ext cx="9144000" cy="5156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1251" y="407500"/>
            <a:ext cx="1313251" cy="2247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Google Shape;13;p2"/>
          <p:cNvGrpSpPr/>
          <p:nvPr/>
        </p:nvGrpSpPr>
        <p:grpSpPr>
          <a:xfrm rot="10800000">
            <a:off x="324243" y="146093"/>
            <a:ext cx="8495525" cy="2247967"/>
            <a:chOff x="245800" y="1896900"/>
            <a:chExt cx="7086100" cy="1875025"/>
          </a:xfrm>
        </p:grpSpPr>
        <p:sp>
          <p:nvSpPr>
            <p:cNvPr id="14" name="Google Shape;14;p2"/>
            <p:cNvSpPr/>
            <p:nvPr/>
          </p:nvSpPr>
          <p:spPr>
            <a:xfrm>
              <a:off x="335525" y="2058375"/>
              <a:ext cx="6911800" cy="1713550"/>
            </a:xfrm>
            <a:custGeom>
              <a:rect b="b" l="l" r="r" t="t"/>
              <a:pathLst>
                <a:path extrusionOk="0" fill="none" h="68542" w="276472">
                  <a:moveTo>
                    <a:pt x="513" y="1"/>
                  </a:moveTo>
                  <a:cubicBezTo>
                    <a:pt x="0" y="1026"/>
                    <a:pt x="205" y="2052"/>
                    <a:pt x="205" y="3077"/>
                  </a:cubicBezTo>
                  <a:cubicBezTo>
                    <a:pt x="205" y="3384"/>
                    <a:pt x="256" y="3743"/>
                    <a:pt x="256" y="4000"/>
                  </a:cubicBezTo>
                  <a:cubicBezTo>
                    <a:pt x="256" y="10254"/>
                    <a:pt x="256" y="16457"/>
                    <a:pt x="359" y="22711"/>
                  </a:cubicBezTo>
                  <a:cubicBezTo>
                    <a:pt x="462" y="28453"/>
                    <a:pt x="256" y="34297"/>
                    <a:pt x="462" y="40090"/>
                  </a:cubicBezTo>
                  <a:cubicBezTo>
                    <a:pt x="667" y="46652"/>
                    <a:pt x="462" y="53265"/>
                    <a:pt x="615" y="59827"/>
                  </a:cubicBezTo>
                  <a:cubicBezTo>
                    <a:pt x="667" y="61519"/>
                    <a:pt x="410" y="63159"/>
                    <a:pt x="667" y="64851"/>
                  </a:cubicBezTo>
                  <a:cubicBezTo>
                    <a:pt x="769" y="65722"/>
                    <a:pt x="923" y="65927"/>
                    <a:pt x="1794" y="65927"/>
                  </a:cubicBezTo>
                  <a:lnTo>
                    <a:pt x="12099" y="66081"/>
                  </a:lnTo>
                  <a:cubicBezTo>
                    <a:pt x="15892" y="66184"/>
                    <a:pt x="19686" y="66235"/>
                    <a:pt x="23479" y="66338"/>
                  </a:cubicBezTo>
                  <a:cubicBezTo>
                    <a:pt x="26401" y="66389"/>
                    <a:pt x="29272" y="66389"/>
                    <a:pt x="32194" y="66491"/>
                  </a:cubicBezTo>
                  <a:cubicBezTo>
                    <a:pt x="35117" y="66594"/>
                    <a:pt x="37936" y="66543"/>
                    <a:pt x="40858" y="66645"/>
                  </a:cubicBezTo>
                  <a:cubicBezTo>
                    <a:pt x="43780" y="66748"/>
                    <a:pt x="46805" y="66696"/>
                    <a:pt x="49778" y="66799"/>
                  </a:cubicBezTo>
                  <a:cubicBezTo>
                    <a:pt x="53008" y="66850"/>
                    <a:pt x="56135" y="66850"/>
                    <a:pt x="59314" y="66953"/>
                  </a:cubicBezTo>
                  <a:cubicBezTo>
                    <a:pt x="62338" y="67004"/>
                    <a:pt x="65363" y="66953"/>
                    <a:pt x="68387" y="67106"/>
                  </a:cubicBezTo>
                  <a:cubicBezTo>
                    <a:pt x="71668" y="67209"/>
                    <a:pt x="74949" y="67106"/>
                    <a:pt x="78230" y="67260"/>
                  </a:cubicBezTo>
                  <a:cubicBezTo>
                    <a:pt x="80999" y="67414"/>
                    <a:pt x="83716" y="67260"/>
                    <a:pt x="86484" y="67414"/>
                  </a:cubicBezTo>
                  <a:cubicBezTo>
                    <a:pt x="90483" y="67568"/>
                    <a:pt x="94481" y="67517"/>
                    <a:pt x="98480" y="67670"/>
                  </a:cubicBezTo>
                  <a:cubicBezTo>
                    <a:pt x="101402" y="67773"/>
                    <a:pt x="104324" y="67670"/>
                    <a:pt x="107246" y="67773"/>
                  </a:cubicBezTo>
                  <a:cubicBezTo>
                    <a:pt x="113039" y="67978"/>
                    <a:pt x="118883" y="67978"/>
                    <a:pt x="124676" y="68132"/>
                  </a:cubicBezTo>
                  <a:cubicBezTo>
                    <a:pt x="127649" y="68183"/>
                    <a:pt x="130623" y="68132"/>
                    <a:pt x="133596" y="68234"/>
                  </a:cubicBezTo>
                  <a:cubicBezTo>
                    <a:pt x="139082" y="68542"/>
                    <a:pt x="144516" y="68439"/>
                    <a:pt x="150001" y="68337"/>
                  </a:cubicBezTo>
                  <a:cubicBezTo>
                    <a:pt x="153743" y="68286"/>
                    <a:pt x="157537" y="68388"/>
                    <a:pt x="161279" y="68132"/>
                  </a:cubicBezTo>
                  <a:cubicBezTo>
                    <a:pt x="162407" y="68081"/>
                    <a:pt x="163535" y="68081"/>
                    <a:pt x="164663" y="68081"/>
                  </a:cubicBezTo>
                  <a:cubicBezTo>
                    <a:pt x="168456" y="68081"/>
                    <a:pt x="172199" y="67927"/>
                    <a:pt x="175992" y="67875"/>
                  </a:cubicBezTo>
                  <a:cubicBezTo>
                    <a:pt x="179222" y="67824"/>
                    <a:pt x="182503" y="67875"/>
                    <a:pt x="185733" y="67722"/>
                  </a:cubicBezTo>
                  <a:cubicBezTo>
                    <a:pt x="189987" y="67568"/>
                    <a:pt x="194242" y="67517"/>
                    <a:pt x="198497" y="67465"/>
                  </a:cubicBezTo>
                  <a:cubicBezTo>
                    <a:pt x="200856" y="67414"/>
                    <a:pt x="203163" y="67363"/>
                    <a:pt x="205521" y="67312"/>
                  </a:cubicBezTo>
                  <a:cubicBezTo>
                    <a:pt x="209058" y="67260"/>
                    <a:pt x="212544" y="67209"/>
                    <a:pt x="216133" y="67158"/>
                  </a:cubicBezTo>
                  <a:cubicBezTo>
                    <a:pt x="218952" y="67055"/>
                    <a:pt x="221772" y="67004"/>
                    <a:pt x="224591" y="67004"/>
                  </a:cubicBezTo>
                  <a:cubicBezTo>
                    <a:pt x="227770" y="67004"/>
                    <a:pt x="230948" y="66953"/>
                    <a:pt x="234126" y="66850"/>
                  </a:cubicBezTo>
                  <a:cubicBezTo>
                    <a:pt x="237561" y="66696"/>
                    <a:pt x="240996" y="66748"/>
                    <a:pt x="244431" y="66645"/>
                  </a:cubicBezTo>
                  <a:cubicBezTo>
                    <a:pt x="247455" y="66594"/>
                    <a:pt x="250480" y="66594"/>
                    <a:pt x="253505" y="66491"/>
                  </a:cubicBezTo>
                  <a:cubicBezTo>
                    <a:pt x="256324" y="66440"/>
                    <a:pt x="259195" y="66491"/>
                    <a:pt x="262015" y="66338"/>
                  </a:cubicBezTo>
                  <a:cubicBezTo>
                    <a:pt x="264885" y="66235"/>
                    <a:pt x="267654" y="66338"/>
                    <a:pt x="270473" y="66184"/>
                  </a:cubicBezTo>
                  <a:cubicBezTo>
                    <a:pt x="272473" y="66030"/>
                    <a:pt x="274472" y="66184"/>
                    <a:pt x="276471" y="65979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45800" y="1896900"/>
              <a:ext cx="2556850" cy="1730200"/>
            </a:xfrm>
            <a:custGeom>
              <a:rect b="b" l="l" r="r" t="t"/>
              <a:pathLst>
                <a:path extrusionOk="0" fill="none" h="69208" w="102274">
                  <a:moveTo>
                    <a:pt x="102274" y="69208"/>
                  </a:moveTo>
                  <a:cubicBezTo>
                    <a:pt x="102223" y="69157"/>
                    <a:pt x="102171" y="69157"/>
                    <a:pt x="102120" y="69157"/>
                  </a:cubicBezTo>
                  <a:cubicBezTo>
                    <a:pt x="98070" y="69105"/>
                    <a:pt x="94020" y="69054"/>
                    <a:pt x="89970" y="69003"/>
                  </a:cubicBezTo>
                  <a:cubicBezTo>
                    <a:pt x="86587" y="68952"/>
                    <a:pt x="83255" y="68849"/>
                    <a:pt x="79871" y="68798"/>
                  </a:cubicBezTo>
                  <a:cubicBezTo>
                    <a:pt x="77205" y="68798"/>
                    <a:pt x="74488" y="68747"/>
                    <a:pt x="71823" y="68644"/>
                  </a:cubicBezTo>
                  <a:cubicBezTo>
                    <a:pt x="68747" y="68542"/>
                    <a:pt x="65722" y="68593"/>
                    <a:pt x="62646" y="68490"/>
                  </a:cubicBezTo>
                  <a:cubicBezTo>
                    <a:pt x="59622" y="68439"/>
                    <a:pt x="56392" y="68439"/>
                    <a:pt x="53265" y="68336"/>
                  </a:cubicBezTo>
                  <a:cubicBezTo>
                    <a:pt x="50138" y="68285"/>
                    <a:pt x="47113" y="68285"/>
                    <a:pt x="44037" y="68183"/>
                  </a:cubicBezTo>
                  <a:cubicBezTo>
                    <a:pt x="41217" y="68080"/>
                    <a:pt x="38347" y="68131"/>
                    <a:pt x="35527" y="68029"/>
                  </a:cubicBezTo>
                  <a:cubicBezTo>
                    <a:pt x="32656" y="67926"/>
                    <a:pt x="29734" y="67978"/>
                    <a:pt x="26812" y="67875"/>
                  </a:cubicBezTo>
                  <a:cubicBezTo>
                    <a:pt x="23890" y="67824"/>
                    <a:pt x="21173" y="67875"/>
                    <a:pt x="18353" y="67721"/>
                  </a:cubicBezTo>
                  <a:cubicBezTo>
                    <a:pt x="14816" y="67619"/>
                    <a:pt x="11330" y="67721"/>
                    <a:pt x="7742" y="67568"/>
                  </a:cubicBezTo>
                  <a:cubicBezTo>
                    <a:pt x="5742" y="67465"/>
                    <a:pt x="3692" y="67568"/>
                    <a:pt x="1692" y="67465"/>
                  </a:cubicBezTo>
                  <a:cubicBezTo>
                    <a:pt x="770" y="67414"/>
                    <a:pt x="462" y="67157"/>
                    <a:pt x="462" y="66235"/>
                  </a:cubicBezTo>
                  <a:lnTo>
                    <a:pt x="462" y="60390"/>
                  </a:lnTo>
                  <a:cubicBezTo>
                    <a:pt x="462" y="58032"/>
                    <a:pt x="513" y="55674"/>
                    <a:pt x="462" y="53316"/>
                  </a:cubicBezTo>
                  <a:cubicBezTo>
                    <a:pt x="206" y="46703"/>
                    <a:pt x="462" y="40090"/>
                    <a:pt x="359" y="33476"/>
                  </a:cubicBezTo>
                  <a:cubicBezTo>
                    <a:pt x="154" y="26658"/>
                    <a:pt x="206" y="19840"/>
                    <a:pt x="154" y="13022"/>
                  </a:cubicBezTo>
                  <a:cubicBezTo>
                    <a:pt x="154" y="10715"/>
                    <a:pt x="1" y="8408"/>
                    <a:pt x="52" y="6101"/>
                  </a:cubicBezTo>
                  <a:cubicBezTo>
                    <a:pt x="52" y="4563"/>
                    <a:pt x="52" y="3076"/>
                    <a:pt x="103" y="1539"/>
                  </a:cubicBezTo>
                  <a:cubicBezTo>
                    <a:pt x="103" y="1026"/>
                    <a:pt x="52" y="513"/>
                    <a:pt x="1" y="1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942000" y="3579675"/>
              <a:ext cx="3389900" cy="66650"/>
            </a:xfrm>
            <a:custGeom>
              <a:rect b="b" l="l" r="r" t="t"/>
              <a:pathLst>
                <a:path extrusionOk="0" fill="none" h="2666" w="135596">
                  <a:moveTo>
                    <a:pt x="135596" y="0"/>
                  </a:moveTo>
                  <a:cubicBezTo>
                    <a:pt x="134212" y="410"/>
                    <a:pt x="132725" y="205"/>
                    <a:pt x="131289" y="257"/>
                  </a:cubicBezTo>
                  <a:cubicBezTo>
                    <a:pt x="128265" y="410"/>
                    <a:pt x="125240" y="359"/>
                    <a:pt x="122216" y="462"/>
                  </a:cubicBezTo>
                  <a:cubicBezTo>
                    <a:pt x="120319" y="564"/>
                    <a:pt x="118319" y="462"/>
                    <a:pt x="116371" y="513"/>
                  </a:cubicBezTo>
                  <a:cubicBezTo>
                    <a:pt x="113193" y="667"/>
                    <a:pt x="109963" y="667"/>
                    <a:pt x="106785" y="718"/>
                  </a:cubicBezTo>
                  <a:cubicBezTo>
                    <a:pt x="103863" y="769"/>
                    <a:pt x="100992" y="769"/>
                    <a:pt x="98070" y="872"/>
                  </a:cubicBezTo>
                  <a:cubicBezTo>
                    <a:pt x="95148" y="923"/>
                    <a:pt x="92174" y="923"/>
                    <a:pt x="89252" y="1025"/>
                  </a:cubicBezTo>
                  <a:cubicBezTo>
                    <a:pt x="86279" y="1077"/>
                    <a:pt x="83306" y="1025"/>
                    <a:pt x="80332" y="1179"/>
                  </a:cubicBezTo>
                  <a:cubicBezTo>
                    <a:pt x="76692" y="1384"/>
                    <a:pt x="73053" y="1179"/>
                    <a:pt x="69413" y="1333"/>
                  </a:cubicBezTo>
                  <a:cubicBezTo>
                    <a:pt x="66593" y="1487"/>
                    <a:pt x="63722" y="1333"/>
                    <a:pt x="60903" y="1487"/>
                  </a:cubicBezTo>
                  <a:cubicBezTo>
                    <a:pt x="58032" y="1641"/>
                    <a:pt x="55110" y="1538"/>
                    <a:pt x="52188" y="1641"/>
                  </a:cubicBezTo>
                  <a:cubicBezTo>
                    <a:pt x="49266" y="1692"/>
                    <a:pt x="46497" y="1641"/>
                    <a:pt x="43678" y="1794"/>
                  </a:cubicBezTo>
                  <a:cubicBezTo>
                    <a:pt x="40705" y="1897"/>
                    <a:pt x="37782" y="1794"/>
                    <a:pt x="34809" y="1948"/>
                  </a:cubicBezTo>
                  <a:cubicBezTo>
                    <a:pt x="31887" y="2102"/>
                    <a:pt x="28914" y="1948"/>
                    <a:pt x="25992" y="2102"/>
                  </a:cubicBezTo>
                  <a:cubicBezTo>
                    <a:pt x="23018" y="2205"/>
                    <a:pt x="20096" y="2153"/>
                    <a:pt x="17123" y="2256"/>
                  </a:cubicBezTo>
                  <a:cubicBezTo>
                    <a:pt x="14354" y="2307"/>
                    <a:pt x="11535" y="2358"/>
                    <a:pt x="8767" y="2410"/>
                  </a:cubicBezTo>
                  <a:cubicBezTo>
                    <a:pt x="6050" y="2461"/>
                    <a:pt x="3384" y="2512"/>
                    <a:pt x="667" y="2512"/>
                  </a:cubicBezTo>
                  <a:cubicBezTo>
                    <a:pt x="462" y="2563"/>
                    <a:pt x="205" y="2563"/>
                    <a:pt x="0" y="2666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166604" y="3630178"/>
              <a:ext cx="40524" cy="27438"/>
            </a:xfrm>
            <a:custGeom>
              <a:rect b="b" l="l" r="r" t="t"/>
              <a:pathLst>
                <a:path extrusionOk="0" h="2083" w="3077">
                  <a:moveTo>
                    <a:pt x="1436" y="0"/>
                  </a:moveTo>
                  <a:cubicBezTo>
                    <a:pt x="924" y="51"/>
                    <a:pt x="514" y="359"/>
                    <a:pt x="309" y="769"/>
                  </a:cubicBezTo>
                  <a:cubicBezTo>
                    <a:pt x="52" y="1025"/>
                    <a:pt x="1" y="1436"/>
                    <a:pt x="206" y="1743"/>
                  </a:cubicBezTo>
                  <a:cubicBezTo>
                    <a:pt x="367" y="1945"/>
                    <a:pt x="624" y="2083"/>
                    <a:pt x="900" y="2083"/>
                  </a:cubicBezTo>
                  <a:cubicBezTo>
                    <a:pt x="975" y="2083"/>
                    <a:pt x="1052" y="2073"/>
                    <a:pt x="1129" y="2051"/>
                  </a:cubicBezTo>
                  <a:cubicBezTo>
                    <a:pt x="1795" y="1897"/>
                    <a:pt x="2359" y="1487"/>
                    <a:pt x="2769" y="974"/>
                  </a:cubicBezTo>
                  <a:cubicBezTo>
                    <a:pt x="3077" y="513"/>
                    <a:pt x="2923" y="205"/>
                    <a:pt x="2359" y="103"/>
                  </a:cubicBezTo>
                  <a:cubicBezTo>
                    <a:pt x="2103" y="51"/>
                    <a:pt x="1795" y="51"/>
                    <a:pt x="143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375229" y="3627096"/>
              <a:ext cx="35124" cy="29427"/>
            </a:xfrm>
            <a:custGeom>
              <a:rect b="b" l="l" r="r" t="t"/>
              <a:pathLst>
                <a:path extrusionOk="0" h="2234" w="2667">
                  <a:moveTo>
                    <a:pt x="1539" y="1"/>
                  </a:moveTo>
                  <a:cubicBezTo>
                    <a:pt x="1157" y="1"/>
                    <a:pt x="791" y="202"/>
                    <a:pt x="565" y="542"/>
                  </a:cubicBezTo>
                  <a:cubicBezTo>
                    <a:pt x="308" y="849"/>
                    <a:pt x="1" y="1157"/>
                    <a:pt x="206" y="1567"/>
                  </a:cubicBezTo>
                  <a:cubicBezTo>
                    <a:pt x="411" y="1977"/>
                    <a:pt x="821" y="2233"/>
                    <a:pt x="1231" y="2233"/>
                  </a:cubicBezTo>
                  <a:cubicBezTo>
                    <a:pt x="1898" y="2182"/>
                    <a:pt x="2513" y="1721"/>
                    <a:pt x="2667" y="1054"/>
                  </a:cubicBezTo>
                  <a:cubicBezTo>
                    <a:pt x="2667" y="593"/>
                    <a:pt x="2410" y="183"/>
                    <a:pt x="1949" y="80"/>
                  </a:cubicBezTo>
                  <a:cubicBezTo>
                    <a:pt x="1814" y="26"/>
                    <a:pt x="1676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268552" y="3632879"/>
              <a:ext cx="35124" cy="24488"/>
            </a:xfrm>
            <a:custGeom>
              <a:rect b="b" l="l" r="r" t="t"/>
              <a:pathLst>
                <a:path extrusionOk="0" h="1859" w="2667">
                  <a:moveTo>
                    <a:pt x="1724" y="0"/>
                  </a:moveTo>
                  <a:cubicBezTo>
                    <a:pt x="1626" y="0"/>
                    <a:pt x="1529" y="17"/>
                    <a:pt x="1436" y="51"/>
                  </a:cubicBezTo>
                  <a:cubicBezTo>
                    <a:pt x="1026" y="154"/>
                    <a:pt x="667" y="359"/>
                    <a:pt x="411" y="667"/>
                  </a:cubicBezTo>
                  <a:cubicBezTo>
                    <a:pt x="206" y="923"/>
                    <a:pt x="1" y="1179"/>
                    <a:pt x="155" y="1538"/>
                  </a:cubicBezTo>
                  <a:cubicBezTo>
                    <a:pt x="240" y="1752"/>
                    <a:pt x="468" y="1859"/>
                    <a:pt x="690" y="1859"/>
                  </a:cubicBezTo>
                  <a:cubicBezTo>
                    <a:pt x="734" y="1859"/>
                    <a:pt x="778" y="1854"/>
                    <a:pt x="821" y="1846"/>
                  </a:cubicBezTo>
                  <a:lnTo>
                    <a:pt x="1539" y="1846"/>
                  </a:lnTo>
                  <a:cubicBezTo>
                    <a:pt x="1693" y="1794"/>
                    <a:pt x="1846" y="1743"/>
                    <a:pt x="2000" y="1692"/>
                  </a:cubicBezTo>
                  <a:cubicBezTo>
                    <a:pt x="2410" y="1487"/>
                    <a:pt x="2667" y="974"/>
                    <a:pt x="2513" y="513"/>
                  </a:cubicBezTo>
                  <a:cubicBezTo>
                    <a:pt x="2394" y="195"/>
                    <a:pt x="2059" y="0"/>
                    <a:pt x="172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486633" y="3632536"/>
              <a:ext cx="30976" cy="27570"/>
            </a:xfrm>
            <a:custGeom>
              <a:rect b="b" l="l" r="r" t="t"/>
              <a:pathLst>
                <a:path extrusionOk="0" h="2093" w="2352">
                  <a:moveTo>
                    <a:pt x="1385" y="1"/>
                  </a:moveTo>
                  <a:cubicBezTo>
                    <a:pt x="1167" y="1"/>
                    <a:pt x="949" y="77"/>
                    <a:pt x="769" y="231"/>
                  </a:cubicBezTo>
                  <a:cubicBezTo>
                    <a:pt x="308" y="488"/>
                    <a:pt x="0" y="1000"/>
                    <a:pt x="52" y="1564"/>
                  </a:cubicBezTo>
                  <a:cubicBezTo>
                    <a:pt x="103" y="1820"/>
                    <a:pt x="308" y="2026"/>
                    <a:pt x="564" y="2077"/>
                  </a:cubicBezTo>
                  <a:cubicBezTo>
                    <a:pt x="606" y="2087"/>
                    <a:pt x="651" y="2092"/>
                    <a:pt x="698" y="2092"/>
                  </a:cubicBezTo>
                  <a:cubicBezTo>
                    <a:pt x="1335" y="2092"/>
                    <a:pt x="2352" y="1163"/>
                    <a:pt x="2256" y="590"/>
                  </a:cubicBezTo>
                  <a:cubicBezTo>
                    <a:pt x="2256" y="436"/>
                    <a:pt x="2154" y="283"/>
                    <a:pt x="2000" y="231"/>
                  </a:cubicBezTo>
                  <a:cubicBezTo>
                    <a:pt x="1820" y="77"/>
                    <a:pt x="1603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3589253" y="3632879"/>
              <a:ext cx="31068" cy="24988"/>
            </a:xfrm>
            <a:custGeom>
              <a:rect b="b" l="l" r="r" t="t"/>
              <a:pathLst>
                <a:path extrusionOk="0" h="1897" w="2359">
                  <a:moveTo>
                    <a:pt x="1282" y="0"/>
                  </a:moveTo>
                  <a:cubicBezTo>
                    <a:pt x="667" y="0"/>
                    <a:pt x="103" y="410"/>
                    <a:pt x="1" y="1077"/>
                  </a:cubicBezTo>
                  <a:cubicBezTo>
                    <a:pt x="1" y="1436"/>
                    <a:pt x="565" y="1897"/>
                    <a:pt x="1026" y="1897"/>
                  </a:cubicBezTo>
                  <a:cubicBezTo>
                    <a:pt x="1539" y="1897"/>
                    <a:pt x="2308" y="1333"/>
                    <a:pt x="2308" y="923"/>
                  </a:cubicBezTo>
                  <a:cubicBezTo>
                    <a:pt x="2359" y="615"/>
                    <a:pt x="1692" y="51"/>
                    <a:pt x="128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324243" y="2743143"/>
            <a:ext cx="8495525" cy="2247967"/>
            <a:chOff x="245800" y="1896900"/>
            <a:chExt cx="7086100" cy="1875025"/>
          </a:xfrm>
        </p:grpSpPr>
        <p:sp>
          <p:nvSpPr>
            <p:cNvPr id="23" name="Google Shape;23;p2"/>
            <p:cNvSpPr/>
            <p:nvPr/>
          </p:nvSpPr>
          <p:spPr>
            <a:xfrm>
              <a:off x="335525" y="2058375"/>
              <a:ext cx="6911800" cy="1713550"/>
            </a:xfrm>
            <a:custGeom>
              <a:rect b="b" l="l" r="r" t="t"/>
              <a:pathLst>
                <a:path extrusionOk="0" fill="none" h="68542" w="276472">
                  <a:moveTo>
                    <a:pt x="513" y="1"/>
                  </a:moveTo>
                  <a:cubicBezTo>
                    <a:pt x="0" y="1026"/>
                    <a:pt x="205" y="2052"/>
                    <a:pt x="205" y="3077"/>
                  </a:cubicBezTo>
                  <a:cubicBezTo>
                    <a:pt x="205" y="3384"/>
                    <a:pt x="256" y="3743"/>
                    <a:pt x="256" y="4000"/>
                  </a:cubicBezTo>
                  <a:cubicBezTo>
                    <a:pt x="256" y="10254"/>
                    <a:pt x="256" y="16457"/>
                    <a:pt x="359" y="22711"/>
                  </a:cubicBezTo>
                  <a:cubicBezTo>
                    <a:pt x="462" y="28453"/>
                    <a:pt x="256" y="34297"/>
                    <a:pt x="462" y="40090"/>
                  </a:cubicBezTo>
                  <a:cubicBezTo>
                    <a:pt x="667" y="46652"/>
                    <a:pt x="462" y="53265"/>
                    <a:pt x="615" y="59827"/>
                  </a:cubicBezTo>
                  <a:cubicBezTo>
                    <a:pt x="667" y="61519"/>
                    <a:pt x="410" y="63159"/>
                    <a:pt x="667" y="64851"/>
                  </a:cubicBezTo>
                  <a:cubicBezTo>
                    <a:pt x="769" y="65722"/>
                    <a:pt x="923" y="65927"/>
                    <a:pt x="1794" y="65927"/>
                  </a:cubicBezTo>
                  <a:lnTo>
                    <a:pt x="12099" y="66081"/>
                  </a:lnTo>
                  <a:cubicBezTo>
                    <a:pt x="15892" y="66184"/>
                    <a:pt x="19686" y="66235"/>
                    <a:pt x="23479" y="66338"/>
                  </a:cubicBezTo>
                  <a:cubicBezTo>
                    <a:pt x="26401" y="66389"/>
                    <a:pt x="29272" y="66389"/>
                    <a:pt x="32194" y="66491"/>
                  </a:cubicBezTo>
                  <a:cubicBezTo>
                    <a:pt x="35117" y="66594"/>
                    <a:pt x="37936" y="66543"/>
                    <a:pt x="40858" y="66645"/>
                  </a:cubicBezTo>
                  <a:cubicBezTo>
                    <a:pt x="43780" y="66748"/>
                    <a:pt x="46805" y="66696"/>
                    <a:pt x="49778" y="66799"/>
                  </a:cubicBezTo>
                  <a:cubicBezTo>
                    <a:pt x="53008" y="66850"/>
                    <a:pt x="56135" y="66850"/>
                    <a:pt x="59314" y="66953"/>
                  </a:cubicBezTo>
                  <a:cubicBezTo>
                    <a:pt x="62338" y="67004"/>
                    <a:pt x="65363" y="66953"/>
                    <a:pt x="68387" y="67106"/>
                  </a:cubicBezTo>
                  <a:cubicBezTo>
                    <a:pt x="71668" y="67209"/>
                    <a:pt x="74949" y="67106"/>
                    <a:pt x="78230" y="67260"/>
                  </a:cubicBezTo>
                  <a:cubicBezTo>
                    <a:pt x="80999" y="67414"/>
                    <a:pt x="83716" y="67260"/>
                    <a:pt x="86484" y="67414"/>
                  </a:cubicBezTo>
                  <a:cubicBezTo>
                    <a:pt x="90483" y="67568"/>
                    <a:pt x="94481" y="67517"/>
                    <a:pt x="98480" y="67670"/>
                  </a:cubicBezTo>
                  <a:cubicBezTo>
                    <a:pt x="101402" y="67773"/>
                    <a:pt x="104324" y="67670"/>
                    <a:pt x="107246" y="67773"/>
                  </a:cubicBezTo>
                  <a:cubicBezTo>
                    <a:pt x="113039" y="67978"/>
                    <a:pt x="118883" y="67978"/>
                    <a:pt x="124676" y="68132"/>
                  </a:cubicBezTo>
                  <a:cubicBezTo>
                    <a:pt x="127649" y="68183"/>
                    <a:pt x="130623" y="68132"/>
                    <a:pt x="133596" y="68234"/>
                  </a:cubicBezTo>
                  <a:cubicBezTo>
                    <a:pt x="139082" y="68542"/>
                    <a:pt x="144516" y="68439"/>
                    <a:pt x="150001" y="68337"/>
                  </a:cubicBezTo>
                  <a:cubicBezTo>
                    <a:pt x="153743" y="68286"/>
                    <a:pt x="157537" y="68388"/>
                    <a:pt x="161279" y="68132"/>
                  </a:cubicBezTo>
                  <a:cubicBezTo>
                    <a:pt x="162407" y="68081"/>
                    <a:pt x="163535" y="68081"/>
                    <a:pt x="164663" y="68081"/>
                  </a:cubicBezTo>
                  <a:cubicBezTo>
                    <a:pt x="168456" y="68081"/>
                    <a:pt x="172199" y="67927"/>
                    <a:pt x="175992" y="67875"/>
                  </a:cubicBezTo>
                  <a:cubicBezTo>
                    <a:pt x="179222" y="67824"/>
                    <a:pt x="182503" y="67875"/>
                    <a:pt x="185733" y="67722"/>
                  </a:cubicBezTo>
                  <a:cubicBezTo>
                    <a:pt x="189987" y="67568"/>
                    <a:pt x="194242" y="67517"/>
                    <a:pt x="198497" y="67465"/>
                  </a:cubicBezTo>
                  <a:cubicBezTo>
                    <a:pt x="200856" y="67414"/>
                    <a:pt x="203163" y="67363"/>
                    <a:pt x="205521" y="67312"/>
                  </a:cubicBezTo>
                  <a:cubicBezTo>
                    <a:pt x="209058" y="67260"/>
                    <a:pt x="212544" y="67209"/>
                    <a:pt x="216133" y="67158"/>
                  </a:cubicBezTo>
                  <a:cubicBezTo>
                    <a:pt x="218952" y="67055"/>
                    <a:pt x="221772" y="67004"/>
                    <a:pt x="224591" y="67004"/>
                  </a:cubicBezTo>
                  <a:cubicBezTo>
                    <a:pt x="227770" y="67004"/>
                    <a:pt x="230948" y="66953"/>
                    <a:pt x="234126" y="66850"/>
                  </a:cubicBezTo>
                  <a:cubicBezTo>
                    <a:pt x="237561" y="66696"/>
                    <a:pt x="240996" y="66748"/>
                    <a:pt x="244431" y="66645"/>
                  </a:cubicBezTo>
                  <a:cubicBezTo>
                    <a:pt x="247455" y="66594"/>
                    <a:pt x="250480" y="66594"/>
                    <a:pt x="253505" y="66491"/>
                  </a:cubicBezTo>
                  <a:cubicBezTo>
                    <a:pt x="256324" y="66440"/>
                    <a:pt x="259195" y="66491"/>
                    <a:pt x="262015" y="66338"/>
                  </a:cubicBezTo>
                  <a:cubicBezTo>
                    <a:pt x="264885" y="66235"/>
                    <a:pt x="267654" y="66338"/>
                    <a:pt x="270473" y="66184"/>
                  </a:cubicBezTo>
                  <a:cubicBezTo>
                    <a:pt x="272473" y="66030"/>
                    <a:pt x="274472" y="66184"/>
                    <a:pt x="276471" y="65979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245800" y="1896900"/>
              <a:ext cx="2556850" cy="1730200"/>
            </a:xfrm>
            <a:custGeom>
              <a:rect b="b" l="l" r="r" t="t"/>
              <a:pathLst>
                <a:path extrusionOk="0" fill="none" h="69208" w="102274">
                  <a:moveTo>
                    <a:pt x="102274" y="69208"/>
                  </a:moveTo>
                  <a:cubicBezTo>
                    <a:pt x="102223" y="69157"/>
                    <a:pt x="102171" y="69157"/>
                    <a:pt x="102120" y="69157"/>
                  </a:cubicBezTo>
                  <a:cubicBezTo>
                    <a:pt x="98070" y="69105"/>
                    <a:pt x="94020" y="69054"/>
                    <a:pt x="89970" y="69003"/>
                  </a:cubicBezTo>
                  <a:cubicBezTo>
                    <a:pt x="86587" y="68952"/>
                    <a:pt x="83255" y="68849"/>
                    <a:pt x="79871" y="68798"/>
                  </a:cubicBezTo>
                  <a:cubicBezTo>
                    <a:pt x="77205" y="68798"/>
                    <a:pt x="74488" y="68747"/>
                    <a:pt x="71823" y="68644"/>
                  </a:cubicBezTo>
                  <a:cubicBezTo>
                    <a:pt x="68747" y="68542"/>
                    <a:pt x="65722" y="68593"/>
                    <a:pt x="62646" y="68490"/>
                  </a:cubicBezTo>
                  <a:cubicBezTo>
                    <a:pt x="59622" y="68439"/>
                    <a:pt x="56392" y="68439"/>
                    <a:pt x="53265" y="68336"/>
                  </a:cubicBezTo>
                  <a:cubicBezTo>
                    <a:pt x="50138" y="68285"/>
                    <a:pt x="47113" y="68285"/>
                    <a:pt x="44037" y="68183"/>
                  </a:cubicBezTo>
                  <a:cubicBezTo>
                    <a:pt x="41217" y="68080"/>
                    <a:pt x="38347" y="68131"/>
                    <a:pt x="35527" y="68029"/>
                  </a:cubicBezTo>
                  <a:cubicBezTo>
                    <a:pt x="32656" y="67926"/>
                    <a:pt x="29734" y="67978"/>
                    <a:pt x="26812" y="67875"/>
                  </a:cubicBezTo>
                  <a:cubicBezTo>
                    <a:pt x="23890" y="67824"/>
                    <a:pt x="21173" y="67875"/>
                    <a:pt x="18353" y="67721"/>
                  </a:cubicBezTo>
                  <a:cubicBezTo>
                    <a:pt x="14816" y="67619"/>
                    <a:pt x="11330" y="67721"/>
                    <a:pt x="7742" y="67568"/>
                  </a:cubicBezTo>
                  <a:cubicBezTo>
                    <a:pt x="5742" y="67465"/>
                    <a:pt x="3692" y="67568"/>
                    <a:pt x="1692" y="67465"/>
                  </a:cubicBezTo>
                  <a:cubicBezTo>
                    <a:pt x="770" y="67414"/>
                    <a:pt x="462" y="67157"/>
                    <a:pt x="462" y="66235"/>
                  </a:cubicBezTo>
                  <a:lnTo>
                    <a:pt x="462" y="60390"/>
                  </a:lnTo>
                  <a:cubicBezTo>
                    <a:pt x="462" y="58032"/>
                    <a:pt x="513" y="55674"/>
                    <a:pt x="462" y="53316"/>
                  </a:cubicBezTo>
                  <a:cubicBezTo>
                    <a:pt x="206" y="46703"/>
                    <a:pt x="462" y="40090"/>
                    <a:pt x="359" y="33476"/>
                  </a:cubicBezTo>
                  <a:cubicBezTo>
                    <a:pt x="154" y="26658"/>
                    <a:pt x="206" y="19840"/>
                    <a:pt x="154" y="13022"/>
                  </a:cubicBezTo>
                  <a:cubicBezTo>
                    <a:pt x="154" y="10715"/>
                    <a:pt x="1" y="8408"/>
                    <a:pt x="52" y="6101"/>
                  </a:cubicBezTo>
                  <a:cubicBezTo>
                    <a:pt x="52" y="4563"/>
                    <a:pt x="52" y="3076"/>
                    <a:pt x="103" y="1539"/>
                  </a:cubicBezTo>
                  <a:cubicBezTo>
                    <a:pt x="103" y="1026"/>
                    <a:pt x="52" y="513"/>
                    <a:pt x="1" y="1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942000" y="3579675"/>
              <a:ext cx="3389900" cy="66650"/>
            </a:xfrm>
            <a:custGeom>
              <a:rect b="b" l="l" r="r" t="t"/>
              <a:pathLst>
                <a:path extrusionOk="0" fill="none" h="2666" w="135596">
                  <a:moveTo>
                    <a:pt x="135596" y="0"/>
                  </a:moveTo>
                  <a:cubicBezTo>
                    <a:pt x="134212" y="410"/>
                    <a:pt x="132725" y="205"/>
                    <a:pt x="131289" y="257"/>
                  </a:cubicBezTo>
                  <a:cubicBezTo>
                    <a:pt x="128265" y="410"/>
                    <a:pt x="125240" y="359"/>
                    <a:pt x="122216" y="462"/>
                  </a:cubicBezTo>
                  <a:cubicBezTo>
                    <a:pt x="120319" y="564"/>
                    <a:pt x="118319" y="462"/>
                    <a:pt x="116371" y="513"/>
                  </a:cubicBezTo>
                  <a:cubicBezTo>
                    <a:pt x="113193" y="667"/>
                    <a:pt x="109963" y="667"/>
                    <a:pt x="106785" y="718"/>
                  </a:cubicBezTo>
                  <a:cubicBezTo>
                    <a:pt x="103863" y="769"/>
                    <a:pt x="100992" y="769"/>
                    <a:pt x="98070" y="872"/>
                  </a:cubicBezTo>
                  <a:cubicBezTo>
                    <a:pt x="95148" y="923"/>
                    <a:pt x="92174" y="923"/>
                    <a:pt x="89252" y="1025"/>
                  </a:cubicBezTo>
                  <a:cubicBezTo>
                    <a:pt x="86279" y="1077"/>
                    <a:pt x="83306" y="1025"/>
                    <a:pt x="80332" y="1179"/>
                  </a:cubicBezTo>
                  <a:cubicBezTo>
                    <a:pt x="76692" y="1384"/>
                    <a:pt x="73053" y="1179"/>
                    <a:pt x="69413" y="1333"/>
                  </a:cubicBezTo>
                  <a:cubicBezTo>
                    <a:pt x="66593" y="1487"/>
                    <a:pt x="63722" y="1333"/>
                    <a:pt x="60903" y="1487"/>
                  </a:cubicBezTo>
                  <a:cubicBezTo>
                    <a:pt x="58032" y="1641"/>
                    <a:pt x="55110" y="1538"/>
                    <a:pt x="52188" y="1641"/>
                  </a:cubicBezTo>
                  <a:cubicBezTo>
                    <a:pt x="49266" y="1692"/>
                    <a:pt x="46497" y="1641"/>
                    <a:pt x="43678" y="1794"/>
                  </a:cubicBezTo>
                  <a:cubicBezTo>
                    <a:pt x="40705" y="1897"/>
                    <a:pt x="37782" y="1794"/>
                    <a:pt x="34809" y="1948"/>
                  </a:cubicBezTo>
                  <a:cubicBezTo>
                    <a:pt x="31887" y="2102"/>
                    <a:pt x="28914" y="1948"/>
                    <a:pt x="25992" y="2102"/>
                  </a:cubicBezTo>
                  <a:cubicBezTo>
                    <a:pt x="23018" y="2205"/>
                    <a:pt x="20096" y="2153"/>
                    <a:pt x="17123" y="2256"/>
                  </a:cubicBezTo>
                  <a:cubicBezTo>
                    <a:pt x="14354" y="2307"/>
                    <a:pt x="11535" y="2358"/>
                    <a:pt x="8767" y="2410"/>
                  </a:cubicBezTo>
                  <a:cubicBezTo>
                    <a:pt x="6050" y="2461"/>
                    <a:pt x="3384" y="2512"/>
                    <a:pt x="667" y="2512"/>
                  </a:cubicBezTo>
                  <a:cubicBezTo>
                    <a:pt x="462" y="2563"/>
                    <a:pt x="205" y="2563"/>
                    <a:pt x="0" y="2666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166604" y="3630178"/>
              <a:ext cx="40524" cy="27438"/>
            </a:xfrm>
            <a:custGeom>
              <a:rect b="b" l="l" r="r" t="t"/>
              <a:pathLst>
                <a:path extrusionOk="0" h="2083" w="3077">
                  <a:moveTo>
                    <a:pt x="1436" y="0"/>
                  </a:moveTo>
                  <a:cubicBezTo>
                    <a:pt x="924" y="51"/>
                    <a:pt x="514" y="359"/>
                    <a:pt x="309" y="769"/>
                  </a:cubicBezTo>
                  <a:cubicBezTo>
                    <a:pt x="52" y="1025"/>
                    <a:pt x="1" y="1436"/>
                    <a:pt x="206" y="1743"/>
                  </a:cubicBezTo>
                  <a:cubicBezTo>
                    <a:pt x="367" y="1945"/>
                    <a:pt x="624" y="2083"/>
                    <a:pt x="900" y="2083"/>
                  </a:cubicBezTo>
                  <a:cubicBezTo>
                    <a:pt x="975" y="2083"/>
                    <a:pt x="1052" y="2073"/>
                    <a:pt x="1129" y="2051"/>
                  </a:cubicBezTo>
                  <a:cubicBezTo>
                    <a:pt x="1795" y="1897"/>
                    <a:pt x="2359" y="1487"/>
                    <a:pt x="2769" y="974"/>
                  </a:cubicBezTo>
                  <a:cubicBezTo>
                    <a:pt x="3077" y="513"/>
                    <a:pt x="2923" y="205"/>
                    <a:pt x="2359" y="103"/>
                  </a:cubicBezTo>
                  <a:cubicBezTo>
                    <a:pt x="2103" y="51"/>
                    <a:pt x="1795" y="51"/>
                    <a:pt x="143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375229" y="3627096"/>
              <a:ext cx="35124" cy="29427"/>
            </a:xfrm>
            <a:custGeom>
              <a:rect b="b" l="l" r="r" t="t"/>
              <a:pathLst>
                <a:path extrusionOk="0" h="2234" w="2667">
                  <a:moveTo>
                    <a:pt x="1539" y="1"/>
                  </a:moveTo>
                  <a:cubicBezTo>
                    <a:pt x="1157" y="1"/>
                    <a:pt x="791" y="202"/>
                    <a:pt x="565" y="542"/>
                  </a:cubicBezTo>
                  <a:cubicBezTo>
                    <a:pt x="308" y="849"/>
                    <a:pt x="1" y="1157"/>
                    <a:pt x="206" y="1567"/>
                  </a:cubicBezTo>
                  <a:cubicBezTo>
                    <a:pt x="411" y="1977"/>
                    <a:pt x="821" y="2233"/>
                    <a:pt x="1231" y="2233"/>
                  </a:cubicBezTo>
                  <a:cubicBezTo>
                    <a:pt x="1898" y="2182"/>
                    <a:pt x="2513" y="1721"/>
                    <a:pt x="2667" y="1054"/>
                  </a:cubicBezTo>
                  <a:cubicBezTo>
                    <a:pt x="2667" y="593"/>
                    <a:pt x="2410" y="183"/>
                    <a:pt x="1949" y="80"/>
                  </a:cubicBezTo>
                  <a:cubicBezTo>
                    <a:pt x="1814" y="26"/>
                    <a:pt x="1676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268552" y="3632879"/>
              <a:ext cx="35124" cy="24488"/>
            </a:xfrm>
            <a:custGeom>
              <a:rect b="b" l="l" r="r" t="t"/>
              <a:pathLst>
                <a:path extrusionOk="0" h="1859" w="2667">
                  <a:moveTo>
                    <a:pt x="1724" y="0"/>
                  </a:moveTo>
                  <a:cubicBezTo>
                    <a:pt x="1626" y="0"/>
                    <a:pt x="1529" y="17"/>
                    <a:pt x="1436" y="51"/>
                  </a:cubicBezTo>
                  <a:cubicBezTo>
                    <a:pt x="1026" y="154"/>
                    <a:pt x="667" y="359"/>
                    <a:pt x="411" y="667"/>
                  </a:cubicBezTo>
                  <a:cubicBezTo>
                    <a:pt x="206" y="923"/>
                    <a:pt x="1" y="1179"/>
                    <a:pt x="155" y="1538"/>
                  </a:cubicBezTo>
                  <a:cubicBezTo>
                    <a:pt x="240" y="1752"/>
                    <a:pt x="468" y="1859"/>
                    <a:pt x="690" y="1859"/>
                  </a:cubicBezTo>
                  <a:cubicBezTo>
                    <a:pt x="734" y="1859"/>
                    <a:pt x="778" y="1854"/>
                    <a:pt x="821" y="1846"/>
                  </a:cubicBezTo>
                  <a:lnTo>
                    <a:pt x="1539" y="1846"/>
                  </a:lnTo>
                  <a:cubicBezTo>
                    <a:pt x="1693" y="1794"/>
                    <a:pt x="1846" y="1743"/>
                    <a:pt x="2000" y="1692"/>
                  </a:cubicBezTo>
                  <a:cubicBezTo>
                    <a:pt x="2410" y="1487"/>
                    <a:pt x="2667" y="974"/>
                    <a:pt x="2513" y="513"/>
                  </a:cubicBezTo>
                  <a:cubicBezTo>
                    <a:pt x="2394" y="195"/>
                    <a:pt x="2059" y="0"/>
                    <a:pt x="172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486633" y="3632536"/>
              <a:ext cx="30976" cy="27570"/>
            </a:xfrm>
            <a:custGeom>
              <a:rect b="b" l="l" r="r" t="t"/>
              <a:pathLst>
                <a:path extrusionOk="0" h="2093" w="2352">
                  <a:moveTo>
                    <a:pt x="1385" y="1"/>
                  </a:moveTo>
                  <a:cubicBezTo>
                    <a:pt x="1167" y="1"/>
                    <a:pt x="949" y="77"/>
                    <a:pt x="769" y="231"/>
                  </a:cubicBezTo>
                  <a:cubicBezTo>
                    <a:pt x="308" y="488"/>
                    <a:pt x="0" y="1000"/>
                    <a:pt x="52" y="1564"/>
                  </a:cubicBezTo>
                  <a:cubicBezTo>
                    <a:pt x="103" y="1820"/>
                    <a:pt x="308" y="2026"/>
                    <a:pt x="564" y="2077"/>
                  </a:cubicBezTo>
                  <a:cubicBezTo>
                    <a:pt x="606" y="2087"/>
                    <a:pt x="651" y="2092"/>
                    <a:pt x="698" y="2092"/>
                  </a:cubicBezTo>
                  <a:cubicBezTo>
                    <a:pt x="1335" y="2092"/>
                    <a:pt x="2352" y="1163"/>
                    <a:pt x="2256" y="590"/>
                  </a:cubicBezTo>
                  <a:cubicBezTo>
                    <a:pt x="2256" y="436"/>
                    <a:pt x="2154" y="283"/>
                    <a:pt x="2000" y="231"/>
                  </a:cubicBezTo>
                  <a:cubicBezTo>
                    <a:pt x="1820" y="77"/>
                    <a:pt x="1603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3589253" y="3632879"/>
              <a:ext cx="31068" cy="24988"/>
            </a:xfrm>
            <a:custGeom>
              <a:rect b="b" l="l" r="r" t="t"/>
              <a:pathLst>
                <a:path extrusionOk="0" h="1897" w="2359">
                  <a:moveTo>
                    <a:pt x="1282" y="0"/>
                  </a:moveTo>
                  <a:cubicBezTo>
                    <a:pt x="667" y="0"/>
                    <a:pt x="103" y="410"/>
                    <a:pt x="1" y="1077"/>
                  </a:cubicBezTo>
                  <a:cubicBezTo>
                    <a:pt x="1" y="1436"/>
                    <a:pt x="565" y="1897"/>
                    <a:pt x="1026" y="1897"/>
                  </a:cubicBezTo>
                  <a:cubicBezTo>
                    <a:pt x="1539" y="1897"/>
                    <a:pt x="2308" y="1333"/>
                    <a:pt x="2308" y="923"/>
                  </a:cubicBezTo>
                  <a:cubicBezTo>
                    <a:pt x="2359" y="615"/>
                    <a:pt x="1692" y="51"/>
                    <a:pt x="128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6294"/>
            <a:ext cx="9144000" cy="5156088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3"/>
          <p:cNvSpPr txBox="1"/>
          <p:nvPr>
            <p:ph type="title"/>
          </p:nvPr>
        </p:nvSpPr>
        <p:spPr>
          <a:xfrm>
            <a:off x="1954350" y="2329138"/>
            <a:ext cx="5235300" cy="14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4" name="Google Shape;34;p3"/>
          <p:cNvSpPr txBox="1"/>
          <p:nvPr>
            <p:ph idx="1" type="subTitle"/>
          </p:nvPr>
        </p:nvSpPr>
        <p:spPr>
          <a:xfrm>
            <a:off x="2982300" y="3631350"/>
            <a:ext cx="3179400" cy="65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5" name="Google Shape;35;p3"/>
          <p:cNvSpPr txBox="1"/>
          <p:nvPr>
            <p:ph hasCustomPrompt="1" idx="2" type="title"/>
          </p:nvPr>
        </p:nvSpPr>
        <p:spPr>
          <a:xfrm>
            <a:off x="3489975" y="1236038"/>
            <a:ext cx="2163900" cy="12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7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grpSp>
        <p:nvGrpSpPr>
          <p:cNvPr id="36" name="Google Shape;36;p3"/>
          <p:cNvGrpSpPr/>
          <p:nvPr/>
        </p:nvGrpSpPr>
        <p:grpSpPr>
          <a:xfrm flipH="1" rot="10800000">
            <a:off x="324243" y="146093"/>
            <a:ext cx="8495525" cy="2247967"/>
            <a:chOff x="245800" y="1896900"/>
            <a:chExt cx="7086100" cy="1875025"/>
          </a:xfrm>
        </p:grpSpPr>
        <p:sp>
          <p:nvSpPr>
            <p:cNvPr id="37" name="Google Shape;37;p3"/>
            <p:cNvSpPr/>
            <p:nvPr/>
          </p:nvSpPr>
          <p:spPr>
            <a:xfrm>
              <a:off x="335525" y="2058375"/>
              <a:ext cx="6911800" cy="1713550"/>
            </a:xfrm>
            <a:custGeom>
              <a:rect b="b" l="l" r="r" t="t"/>
              <a:pathLst>
                <a:path extrusionOk="0" fill="none" h="68542" w="276472">
                  <a:moveTo>
                    <a:pt x="513" y="1"/>
                  </a:moveTo>
                  <a:cubicBezTo>
                    <a:pt x="0" y="1026"/>
                    <a:pt x="205" y="2052"/>
                    <a:pt x="205" y="3077"/>
                  </a:cubicBezTo>
                  <a:cubicBezTo>
                    <a:pt x="205" y="3384"/>
                    <a:pt x="256" y="3743"/>
                    <a:pt x="256" y="4000"/>
                  </a:cubicBezTo>
                  <a:cubicBezTo>
                    <a:pt x="256" y="10254"/>
                    <a:pt x="256" y="16457"/>
                    <a:pt x="359" y="22711"/>
                  </a:cubicBezTo>
                  <a:cubicBezTo>
                    <a:pt x="462" y="28453"/>
                    <a:pt x="256" y="34297"/>
                    <a:pt x="462" y="40090"/>
                  </a:cubicBezTo>
                  <a:cubicBezTo>
                    <a:pt x="667" y="46652"/>
                    <a:pt x="462" y="53265"/>
                    <a:pt x="615" y="59827"/>
                  </a:cubicBezTo>
                  <a:cubicBezTo>
                    <a:pt x="667" y="61519"/>
                    <a:pt x="410" y="63159"/>
                    <a:pt x="667" y="64851"/>
                  </a:cubicBezTo>
                  <a:cubicBezTo>
                    <a:pt x="769" y="65722"/>
                    <a:pt x="923" y="65927"/>
                    <a:pt x="1794" y="65927"/>
                  </a:cubicBezTo>
                  <a:lnTo>
                    <a:pt x="12099" y="66081"/>
                  </a:lnTo>
                  <a:cubicBezTo>
                    <a:pt x="15892" y="66184"/>
                    <a:pt x="19686" y="66235"/>
                    <a:pt x="23479" y="66338"/>
                  </a:cubicBezTo>
                  <a:cubicBezTo>
                    <a:pt x="26401" y="66389"/>
                    <a:pt x="29272" y="66389"/>
                    <a:pt x="32194" y="66491"/>
                  </a:cubicBezTo>
                  <a:cubicBezTo>
                    <a:pt x="35117" y="66594"/>
                    <a:pt x="37936" y="66543"/>
                    <a:pt x="40858" y="66645"/>
                  </a:cubicBezTo>
                  <a:cubicBezTo>
                    <a:pt x="43780" y="66748"/>
                    <a:pt x="46805" y="66696"/>
                    <a:pt x="49778" y="66799"/>
                  </a:cubicBezTo>
                  <a:cubicBezTo>
                    <a:pt x="53008" y="66850"/>
                    <a:pt x="56135" y="66850"/>
                    <a:pt x="59314" y="66953"/>
                  </a:cubicBezTo>
                  <a:cubicBezTo>
                    <a:pt x="62338" y="67004"/>
                    <a:pt x="65363" y="66953"/>
                    <a:pt x="68387" y="67106"/>
                  </a:cubicBezTo>
                  <a:cubicBezTo>
                    <a:pt x="71668" y="67209"/>
                    <a:pt x="74949" y="67106"/>
                    <a:pt x="78230" y="67260"/>
                  </a:cubicBezTo>
                  <a:cubicBezTo>
                    <a:pt x="80999" y="67414"/>
                    <a:pt x="83716" y="67260"/>
                    <a:pt x="86484" y="67414"/>
                  </a:cubicBezTo>
                  <a:cubicBezTo>
                    <a:pt x="90483" y="67568"/>
                    <a:pt x="94481" y="67517"/>
                    <a:pt x="98480" y="67670"/>
                  </a:cubicBezTo>
                  <a:cubicBezTo>
                    <a:pt x="101402" y="67773"/>
                    <a:pt x="104324" y="67670"/>
                    <a:pt x="107246" y="67773"/>
                  </a:cubicBezTo>
                  <a:cubicBezTo>
                    <a:pt x="113039" y="67978"/>
                    <a:pt x="118883" y="67978"/>
                    <a:pt x="124676" y="68132"/>
                  </a:cubicBezTo>
                  <a:cubicBezTo>
                    <a:pt x="127649" y="68183"/>
                    <a:pt x="130623" y="68132"/>
                    <a:pt x="133596" y="68234"/>
                  </a:cubicBezTo>
                  <a:cubicBezTo>
                    <a:pt x="139082" y="68542"/>
                    <a:pt x="144516" y="68439"/>
                    <a:pt x="150001" y="68337"/>
                  </a:cubicBezTo>
                  <a:cubicBezTo>
                    <a:pt x="153743" y="68286"/>
                    <a:pt x="157537" y="68388"/>
                    <a:pt x="161279" y="68132"/>
                  </a:cubicBezTo>
                  <a:cubicBezTo>
                    <a:pt x="162407" y="68081"/>
                    <a:pt x="163535" y="68081"/>
                    <a:pt x="164663" y="68081"/>
                  </a:cubicBezTo>
                  <a:cubicBezTo>
                    <a:pt x="168456" y="68081"/>
                    <a:pt x="172199" y="67927"/>
                    <a:pt x="175992" y="67875"/>
                  </a:cubicBezTo>
                  <a:cubicBezTo>
                    <a:pt x="179222" y="67824"/>
                    <a:pt x="182503" y="67875"/>
                    <a:pt x="185733" y="67722"/>
                  </a:cubicBezTo>
                  <a:cubicBezTo>
                    <a:pt x="189987" y="67568"/>
                    <a:pt x="194242" y="67517"/>
                    <a:pt x="198497" y="67465"/>
                  </a:cubicBezTo>
                  <a:cubicBezTo>
                    <a:pt x="200856" y="67414"/>
                    <a:pt x="203163" y="67363"/>
                    <a:pt x="205521" y="67312"/>
                  </a:cubicBezTo>
                  <a:cubicBezTo>
                    <a:pt x="209058" y="67260"/>
                    <a:pt x="212544" y="67209"/>
                    <a:pt x="216133" y="67158"/>
                  </a:cubicBezTo>
                  <a:cubicBezTo>
                    <a:pt x="218952" y="67055"/>
                    <a:pt x="221772" y="67004"/>
                    <a:pt x="224591" y="67004"/>
                  </a:cubicBezTo>
                  <a:cubicBezTo>
                    <a:pt x="227770" y="67004"/>
                    <a:pt x="230948" y="66953"/>
                    <a:pt x="234126" y="66850"/>
                  </a:cubicBezTo>
                  <a:cubicBezTo>
                    <a:pt x="237561" y="66696"/>
                    <a:pt x="240996" y="66748"/>
                    <a:pt x="244431" y="66645"/>
                  </a:cubicBezTo>
                  <a:cubicBezTo>
                    <a:pt x="247455" y="66594"/>
                    <a:pt x="250480" y="66594"/>
                    <a:pt x="253505" y="66491"/>
                  </a:cubicBezTo>
                  <a:cubicBezTo>
                    <a:pt x="256324" y="66440"/>
                    <a:pt x="259195" y="66491"/>
                    <a:pt x="262015" y="66338"/>
                  </a:cubicBezTo>
                  <a:cubicBezTo>
                    <a:pt x="264885" y="66235"/>
                    <a:pt x="267654" y="66338"/>
                    <a:pt x="270473" y="66184"/>
                  </a:cubicBezTo>
                  <a:cubicBezTo>
                    <a:pt x="272473" y="66030"/>
                    <a:pt x="274472" y="66184"/>
                    <a:pt x="276471" y="65979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245800" y="1896900"/>
              <a:ext cx="2556850" cy="1730200"/>
            </a:xfrm>
            <a:custGeom>
              <a:rect b="b" l="l" r="r" t="t"/>
              <a:pathLst>
                <a:path extrusionOk="0" fill="none" h="69208" w="102274">
                  <a:moveTo>
                    <a:pt x="102274" y="69208"/>
                  </a:moveTo>
                  <a:cubicBezTo>
                    <a:pt x="102223" y="69157"/>
                    <a:pt x="102171" y="69157"/>
                    <a:pt x="102120" y="69157"/>
                  </a:cubicBezTo>
                  <a:cubicBezTo>
                    <a:pt x="98070" y="69105"/>
                    <a:pt x="94020" y="69054"/>
                    <a:pt x="89970" y="69003"/>
                  </a:cubicBezTo>
                  <a:cubicBezTo>
                    <a:pt x="86587" y="68952"/>
                    <a:pt x="83255" y="68849"/>
                    <a:pt x="79871" y="68798"/>
                  </a:cubicBezTo>
                  <a:cubicBezTo>
                    <a:pt x="77205" y="68798"/>
                    <a:pt x="74488" y="68747"/>
                    <a:pt x="71823" y="68644"/>
                  </a:cubicBezTo>
                  <a:cubicBezTo>
                    <a:pt x="68747" y="68542"/>
                    <a:pt x="65722" y="68593"/>
                    <a:pt x="62646" y="68490"/>
                  </a:cubicBezTo>
                  <a:cubicBezTo>
                    <a:pt x="59622" y="68439"/>
                    <a:pt x="56392" y="68439"/>
                    <a:pt x="53265" y="68336"/>
                  </a:cubicBezTo>
                  <a:cubicBezTo>
                    <a:pt x="50138" y="68285"/>
                    <a:pt x="47113" y="68285"/>
                    <a:pt x="44037" y="68183"/>
                  </a:cubicBezTo>
                  <a:cubicBezTo>
                    <a:pt x="41217" y="68080"/>
                    <a:pt x="38347" y="68131"/>
                    <a:pt x="35527" y="68029"/>
                  </a:cubicBezTo>
                  <a:cubicBezTo>
                    <a:pt x="32656" y="67926"/>
                    <a:pt x="29734" y="67978"/>
                    <a:pt x="26812" y="67875"/>
                  </a:cubicBezTo>
                  <a:cubicBezTo>
                    <a:pt x="23890" y="67824"/>
                    <a:pt x="21173" y="67875"/>
                    <a:pt x="18353" y="67721"/>
                  </a:cubicBezTo>
                  <a:cubicBezTo>
                    <a:pt x="14816" y="67619"/>
                    <a:pt x="11330" y="67721"/>
                    <a:pt x="7742" y="67568"/>
                  </a:cubicBezTo>
                  <a:cubicBezTo>
                    <a:pt x="5742" y="67465"/>
                    <a:pt x="3692" y="67568"/>
                    <a:pt x="1692" y="67465"/>
                  </a:cubicBezTo>
                  <a:cubicBezTo>
                    <a:pt x="770" y="67414"/>
                    <a:pt x="462" y="67157"/>
                    <a:pt x="462" y="66235"/>
                  </a:cubicBezTo>
                  <a:lnTo>
                    <a:pt x="462" y="60390"/>
                  </a:lnTo>
                  <a:cubicBezTo>
                    <a:pt x="462" y="58032"/>
                    <a:pt x="513" y="55674"/>
                    <a:pt x="462" y="53316"/>
                  </a:cubicBezTo>
                  <a:cubicBezTo>
                    <a:pt x="206" y="46703"/>
                    <a:pt x="462" y="40090"/>
                    <a:pt x="359" y="33476"/>
                  </a:cubicBezTo>
                  <a:cubicBezTo>
                    <a:pt x="154" y="26658"/>
                    <a:pt x="206" y="19840"/>
                    <a:pt x="154" y="13022"/>
                  </a:cubicBezTo>
                  <a:cubicBezTo>
                    <a:pt x="154" y="10715"/>
                    <a:pt x="1" y="8408"/>
                    <a:pt x="52" y="6101"/>
                  </a:cubicBezTo>
                  <a:cubicBezTo>
                    <a:pt x="52" y="4563"/>
                    <a:pt x="52" y="3076"/>
                    <a:pt x="103" y="1539"/>
                  </a:cubicBezTo>
                  <a:cubicBezTo>
                    <a:pt x="103" y="1026"/>
                    <a:pt x="52" y="513"/>
                    <a:pt x="1" y="1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3942000" y="3579675"/>
              <a:ext cx="3389900" cy="66650"/>
            </a:xfrm>
            <a:custGeom>
              <a:rect b="b" l="l" r="r" t="t"/>
              <a:pathLst>
                <a:path extrusionOk="0" fill="none" h="2666" w="135596">
                  <a:moveTo>
                    <a:pt x="135596" y="0"/>
                  </a:moveTo>
                  <a:cubicBezTo>
                    <a:pt x="134212" y="410"/>
                    <a:pt x="132725" y="205"/>
                    <a:pt x="131289" y="257"/>
                  </a:cubicBezTo>
                  <a:cubicBezTo>
                    <a:pt x="128265" y="410"/>
                    <a:pt x="125240" y="359"/>
                    <a:pt x="122216" y="462"/>
                  </a:cubicBezTo>
                  <a:cubicBezTo>
                    <a:pt x="120319" y="564"/>
                    <a:pt x="118319" y="462"/>
                    <a:pt x="116371" y="513"/>
                  </a:cubicBezTo>
                  <a:cubicBezTo>
                    <a:pt x="113193" y="667"/>
                    <a:pt x="109963" y="667"/>
                    <a:pt x="106785" y="718"/>
                  </a:cubicBezTo>
                  <a:cubicBezTo>
                    <a:pt x="103863" y="769"/>
                    <a:pt x="100992" y="769"/>
                    <a:pt x="98070" y="872"/>
                  </a:cubicBezTo>
                  <a:cubicBezTo>
                    <a:pt x="95148" y="923"/>
                    <a:pt x="92174" y="923"/>
                    <a:pt x="89252" y="1025"/>
                  </a:cubicBezTo>
                  <a:cubicBezTo>
                    <a:pt x="86279" y="1077"/>
                    <a:pt x="83306" y="1025"/>
                    <a:pt x="80332" y="1179"/>
                  </a:cubicBezTo>
                  <a:cubicBezTo>
                    <a:pt x="76692" y="1384"/>
                    <a:pt x="73053" y="1179"/>
                    <a:pt x="69413" y="1333"/>
                  </a:cubicBezTo>
                  <a:cubicBezTo>
                    <a:pt x="66593" y="1487"/>
                    <a:pt x="63722" y="1333"/>
                    <a:pt x="60903" y="1487"/>
                  </a:cubicBezTo>
                  <a:cubicBezTo>
                    <a:pt x="58032" y="1641"/>
                    <a:pt x="55110" y="1538"/>
                    <a:pt x="52188" y="1641"/>
                  </a:cubicBezTo>
                  <a:cubicBezTo>
                    <a:pt x="49266" y="1692"/>
                    <a:pt x="46497" y="1641"/>
                    <a:pt x="43678" y="1794"/>
                  </a:cubicBezTo>
                  <a:cubicBezTo>
                    <a:pt x="40705" y="1897"/>
                    <a:pt x="37782" y="1794"/>
                    <a:pt x="34809" y="1948"/>
                  </a:cubicBezTo>
                  <a:cubicBezTo>
                    <a:pt x="31887" y="2102"/>
                    <a:pt x="28914" y="1948"/>
                    <a:pt x="25992" y="2102"/>
                  </a:cubicBezTo>
                  <a:cubicBezTo>
                    <a:pt x="23018" y="2205"/>
                    <a:pt x="20096" y="2153"/>
                    <a:pt x="17123" y="2256"/>
                  </a:cubicBezTo>
                  <a:cubicBezTo>
                    <a:pt x="14354" y="2307"/>
                    <a:pt x="11535" y="2358"/>
                    <a:pt x="8767" y="2410"/>
                  </a:cubicBezTo>
                  <a:cubicBezTo>
                    <a:pt x="6050" y="2461"/>
                    <a:pt x="3384" y="2512"/>
                    <a:pt x="667" y="2512"/>
                  </a:cubicBezTo>
                  <a:cubicBezTo>
                    <a:pt x="462" y="2563"/>
                    <a:pt x="205" y="2563"/>
                    <a:pt x="0" y="2666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3166604" y="3630178"/>
              <a:ext cx="40524" cy="27438"/>
            </a:xfrm>
            <a:custGeom>
              <a:rect b="b" l="l" r="r" t="t"/>
              <a:pathLst>
                <a:path extrusionOk="0" h="2083" w="3077">
                  <a:moveTo>
                    <a:pt x="1436" y="0"/>
                  </a:moveTo>
                  <a:cubicBezTo>
                    <a:pt x="924" y="51"/>
                    <a:pt x="514" y="359"/>
                    <a:pt x="309" y="769"/>
                  </a:cubicBezTo>
                  <a:cubicBezTo>
                    <a:pt x="52" y="1025"/>
                    <a:pt x="1" y="1436"/>
                    <a:pt x="206" y="1743"/>
                  </a:cubicBezTo>
                  <a:cubicBezTo>
                    <a:pt x="367" y="1945"/>
                    <a:pt x="624" y="2083"/>
                    <a:pt x="900" y="2083"/>
                  </a:cubicBezTo>
                  <a:cubicBezTo>
                    <a:pt x="975" y="2083"/>
                    <a:pt x="1052" y="2073"/>
                    <a:pt x="1129" y="2051"/>
                  </a:cubicBezTo>
                  <a:cubicBezTo>
                    <a:pt x="1795" y="1897"/>
                    <a:pt x="2359" y="1487"/>
                    <a:pt x="2769" y="974"/>
                  </a:cubicBezTo>
                  <a:cubicBezTo>
                    <a:pt x="3077" y="513"/>
                    <a:pt x="2923" y="205"/>
                    <a:pt x="2359" y="103"/>
                  </a:cubicBezTo>
                  <a:cubicBezTo>
                    <a:pt x="2103" y="51"/>
                    <a:pt x="1795" y="51"/>
                    <a:pt x="143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3375229" y="3627096"/>
              <a:ext cx="35124" cy="29427"/>
            </a:xfrm>
            <a:custGeom>
              <a:rect b="b" l="l" r="r" t="t"/>
              <a:pathLst>
                <a:path extrusionOk="0" h="2234" w="2667">
                  <a:moveTo>
                    <a:pt x="1539" y="1"/>
                  </a:moveTo>
                  <a:cubicBezTo>
                    <a:pt x="1157" y="1"/>
                    <a:pt x="791" y="202"/>
                    <a:pt x="565" y="542"/>
                  </a:cubicBezTo>
                  <a:cubicBezTo>
                    <a:pt x="308" y="849"/>
                    <a:pt x="1" y="1157"/>
                    <a:pt x="206" y="1567"/>
                  </a:cubicBezTo>
                  <a:cubicBezTo>
                    <a:pt x="411" y="1977"/>
                    <a:pt x="821" y="2233"/>
                    <a:pt x="1231" y="2233"/>
                  </a:cubicBezTo>
                  <a:cubicBezTo>
                    <a:pt x="1898" y="2182"/>
                    <a:pt x="2513" y="1721"/>
                    <a:pt x="2667" y="1054"/>
                  </a:cubicBezTo>
                  <a:cubicBezTo>
                    <a:pt x="2667" y="593"/>
                    <a:pt x="2410" y="183"/>
                    <a:pt x="1949" y="80"/>
                  </a:cubicBezTo>
                  <a:cubicBezTo>
                    <a:pt x="1814" y="26"/>
                    <a:pt x="1676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3268552" y="3632879"/>
              <a:ext cx="35124" cy="24488"/>
            </a:xfrm>
            <a:custGeom>
              <a:rect b="b" l="l" r="r" t="t"/>
              <a:pathLst>
                <a:path extrusionOk="0" h="1859" w="2667">
                  <a:moveTo>
                    <a:pt x="1724" y="0"/>
                  </a:moveTo>
                  <a:cubicBezTo>
                    <a:pt x="1626" y="0"/>
                    <a:pt x="1529" y="17"/>
                    <a:pt x="1436" y="51"/>
                  </a:cubicBezTo>
                  <a:cubicBezTo>
                    <a:pt x="1026" y="154"/>
                    <a:pt x="667" y="359"/>
                    <a:pt x="411" y="667"/>
                  </a:cubicBezTo>
                  <a:cubicBezTo>
                    <a:pt x="206" y="923"/>
                    <a:pt x="1" y="1179"/>
                    <a:pt x="155" y="1538"/>
                  </a:cubicBezTo>
                  <a:cubicBezTo>
                    <a:pt x="240" y="1752"/>
                    <a:pt x="468" y="1859"/>
                    <a:pt x="690" y="1859"/>
                  </a:cubicBezTo>
                  <a:cubicBezTo>
                    <a:pt x="734" y="1859"/>
                    <a:pt x="778" y="1854"/>
                    <a:pt x="821" y="1846"/>
                  </a:cubicBezTo>
                  <a:lnTo>
                    <a:pt x="1539" y="1846"/>
                  </a:lnTo>
                  <a:cubicBezTo>
                    <a:pt x="1693" y="1794"/>
                    <a:pt x="1846" y="1743"/>
                    <a:pt x="2000" y="1692"/>
                  </a:cubicBezTo>
                  <a:cubicBezTo>
                    <a:pt x="2410" y="1487"/>
                    <a:pt x="2667" y="974"/>
                    <a:pt x="2513" y="513"/>
                  </a:cubicBezTo>
                  <a:cubicBezTo>
                    <a:pt x="2394" y="195"/>
                    <a:pt x="2059" y="0"/>
                    <a:pt x="172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3486633" y="3632536"/>
              <a:ext cx="30976" cy="27570"/>
            </a:xfrm>
            <a:custGeom>
              <a:rect b="b" l="l" r="r" t="t"/>
              <a:pathLst>
                <a:path extrusionOk="0" h="2093" w="2352">
                  <a:moveTo>
                    <a:pt x="1385" y="1"/>
                  </a:moveTo>
                  <a:cubicBezTo>
                    <a:pt x="1167" y="1"/>
                    <a:pt x="949" y="77"/>
                    <a:pt x="769" y="231"/>
                  </a:cubicBezTo>
                  <a:cubicBezTo>
                    <a:pt x="308" y="488"/>
                    <a:pt x="0" y="1000"/>
                    <a:pt x="52" y="1564"/>
                  </a:cubicBezTo>
                  <a:cubicBezTo>
                    <a:pt x="103" y="1820"/>
                    <a:pt x="308" y="2026"/>
                    <a:pt x="564" y="2077"/>
                  </a:cubicBezTo>
                  <a:cubicBezTo>
                    <a:pt x="606" y="2087"/>
                    <a:pt x="651" y="2092"/>
                    <a:pt x="698" y="2092"/>
                  </a:cubicBezTo>
                  <a:cubicBezTo>
                    <a:pt x="1335" y="2092"/>
                    <a:pt x="2352" y="1163"/>
                    <a:pt x="2256" y="590"/>
                  </a:cubicBezTo>
                  <a:cubicBezTo>
                    <a:pt x="2256" y="436"/>
                    <a:pt x="2154" y="283"/>
                    <a:pt x="2000" y="231"/>
                  </a:cubicBezTo>
                  <a:cubicBezTo>
                    <a:pt x="1820" y="77"/>
                    <a:pt x="1603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3589253" y="3632879"/>
              <a:ext cx="31068" cy="24988"/>
            </a:xfrm>
            <a:custGeom>
              <a:rect b="b" l="l" r="r" t="t"/>
              <a:pathLst>
                <a:path extrusionOk="0" h="1897" w="2359">
                  <a:moveTo>
                    <a:pt x="1282" y="0"/>
                  </a:moveTo>
                  <a:cubicBezTo>
                    <a:pt x="667" y="0"/>
                    <a:pt x="103" y="410"/>
                    <a:pt x="1" y="1077"/>
                  </a:cubicBezTo>
                  <a:cubicBezTo>
                    <a:pt x="1" y="1436"/>
                    <a:pt x="565" y="1897"/>
                    <a:pt x="1026" y="1897"/>
                  </a:cubicBezTo>
                  <a:cubicBezTo>
                    <a:pt x="1539" y="1897"/>
                    <a:pt x="2308" y="1333"/>
                    <a:pt x="2308" y="923"/>
                  </a:cubicBezTo>
                  <a:cubicBezTo>
                    <a:pt x="2359" y="615"/>
                    <a:pt x="1692" y="51"/>
                    <a:pt x="128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" name="Google Shape;45;p3"/>
          <p:cNvGrpSpPr/>
          <p:nvPr/>
        </p:nvGrpSpPr>
        <p:grpSpPr>
          <a:xfrm flipH="1">
            <a:off x="324243" y="2743143"/>
            <a:ext cx="8495525" cy="2247967"/>
            <a:chOff x="245800" y="1896900"/>
            <a:chExt cx="7086100" cy="1875025"/>
          </a:xfrm>
        </p:grpSpPr>
        <p:sp>
          <p:nvSpPr>
            <p:cNvPr id="46" name="Google Shape;46;p3"/>
            <p:cNvSpPr/>
            <p:nvPr/>
          </p:nvSpPr>
          <p:spPr>
            <a:xfrm>
              <a:off x="335525" y="2058375"/>
              <a:ext cx="6911800" cy="1713550"/>
            </a:xfrm>
            <a:custGeom>
              <a:rect b="b" l="l" r="r" t="t"/>
              <a:pathLst>
                <a:path extrusionOk="0" fill="none" h="68542" w="276472">
                  <a:moveTo>
                    <a:pt x="513" y="1"/>
                  </a:moveTo>
                  <a:cubicBezTo>
                    <a:pt x="0" y="1026"/>
                    <a:pt x="205" y="2052"/>
                    <a:pt x="205" y="3077"/>
                  </a:cubicBezTo>
                  <a:cubicBezTo>
                    <a:pt x="205" y="3384"/>
                    <a:pt x="256" y="3743"/>
                    <a:pt x="256" y="4000"/>
                  </a:cubicBezTo>
                  <a:cubicBezTo>
                    <a:pt x="256" y="10254"/>
                    <a:pt x="256" y="16457"/>
                    <a:pt x="359" y="22711"/>
                  </a:cubicBezTo>
                  <a:cubicBezTo>
                    <a:pt x="462" y="28453"/>
                    <a:pt x="256" y="34297"/>
                    <a:pt x="462" y="40090"/>
                  </a:cubicBezTo>
                  <a:cubicBezTo>
                    <a:pt x="667" y="46652"/>
                    <a:pt x="462" y="53265"/>
                    <a:pt x="615" y="59827"/>
                  </a:cubicBezTo>
                  <a:cubicBezTo>
                    <a:pt x="667" y="61519"/>
                    <a:pt x="410" y="63159"/>
                    <a:pt x="667" y="64851"/>
                  </a:cubicBezTo>
                  <a:cubicBezTo>
                    <a:pt x="769" y="65722"/>
                    <a:pt x="923" y="65927"/>
                    <a:pt x="1794" y="65927"/>
                  </a:cubicBezTo>
                  <a:lnTo>
                    <a:pt x="12099" y="66081"/>
                  </a:lnTo>
                  <a:cubicBezTo>
                    <a:pt x="15892" y="66184"/>
                    <a:pt x="19686" y="66235"/>
                    <a:pt x="23479" y="66338"/>
                  </a:cubicBezTo>
                  <a:cubicBezTo>
                    <a:pt x="26401" y="66389"/>
                    <a:pt x="29272" y="66389"/>
                    <a:pt x="32194" y="66491"/>
                  </a:cubicBezTo>
                  <a:cubicBezTo>
                    <a:pt x="35117" y="66594"/>
                    <a:pt x="37936" y="66543"/>
                    <a:pt x="40858" y="66645"/>
                  </a:cubicBezTo>
                  <a:cubicBezTo>
                    <a:pt x="43780" y="66748"/>
                    <a:pt x="46805" y="66696"/>
                    <a:pt x="49778" y="66799"/>
                  </a:cubicBezTo>
                  <a:cubicBezTo>
                    <a:pt x="53008" y="66850"/>
                    <a:pt x="56135" y="66850"/>
                    <a:pt x="59314" y="66953"/>
                  </a:cubicBezTo>
                  <a:cubicBezTo>
                    <a:pt x="62338" y="67004"/>
                    <a:pt x="65363" y="66953"/>
                    <a:pt x="68387" y="67106"/>
                  </a:cubicBezTo>
                  <a:cubicBezTo>
                    <a:pt x="71668" y="67209"/>
                    <a:pt x="74949" y="67106"/>
                    <a:pt x="78230" y="67260"/>
                  </a:cubicBezTo>
                  <a:cubicBezTo>
                    <a:pt x="80999" y="67414"/>
                    <a:pt x="83716" y="67260"/>
                    <a:pt x="86484" y="67414"/>
                  </a:cubicBezTo>
                  <a:cubicBezTo>
                    <a:pt x="90483" y="67568"/>
                    <a:pt x="94481" y="67517"/>
                    <a:pt x="98480" y="67670"/>
                  </a:cubicBezTo>
                  <a:cubicBezTo>
                    <a:pt x="101402" y="67773"/>
                    <a:pt x="104324" y="67670"/>
                    <a:pt x="107246" y="67773"/>
                  </a:cubicBezTo>
                  <a:cubicBezTo>
                    <a:pt x="113039" y="67978"/>
                    <a:pt x="118883" y="67978"/>
                    <a:pt x="124676" y="68132"/>
                  </a:cubicBezTo>
                  <a:cubicBezTo>
                    <a:pt x="127649" y="68183"/>
                    <a:pt x="130623" y="68132"/>
                    <a:pt x="133596" y="68234"/>
                  </a:cubicBezTo>
                  <a:cubicBezTo>
                    <a:pt x="139082" y="68542"/>
                    <a:pt x="144516" y="68439"/>
                    <a:pt x="150001" y="68337"/>
                  </a:cubicBezTo>
                  <a:cubicBezTo>
                    <a:pt x="153743" y="68286"/>
                    <a:pt x="157537" y="68388"/>
                    <a:pt x="161279" y="68132"/>
                  </a:cubicBezTo>
                  <a:cubicBezTo>
                    <a:pt x="162407" y="68081"/>
                    <a:pt x="163535" y="68081"/>
                    <a:pt x="164663" y="68081"/>
                  </a:cubicBezTo>
                  <a:cubicBezTo>
                    <a:pt x="168456" y="68081"/>
                    <a:pt x="172199" y="67927"/>
                    <a:pt x="175992" y="67875"/>
                  </a:cubicBezTo>
                  <a:cubicBezTo>
                    <a:pt x="179222" y="67824"/>
                    <a:pt x="182503" y="67875"/>
                    <a:pt x="185733" y="67722"/>
                  </a:cubicBezTo>
                  <a:cubicBezTo>
                    <a:pt x="189987" y="67568"/>
                    <a:pt x="194242" y="67517"/>
                    <a:pt x="198497" y="67465"/>
                  </a:cubicBezTo>
                  <a:cubicBezTo>
                    <a:pt x="200856" y="67414"/>
                    <a:pt x="203163" y="67363"/>
                    <a:pt x="205521" y="67312"/>
                  </a:cubicBezTo>
                  <a:cubicBezTo>
                    <a:pt x="209058" y="67260"/>
                    <a:pt x="212544" y="67209"/>
                    <a:pt x="216133" y="67158"/>
                  </a:cubicBezTo>
                  <a:cubicBezTo>
                    <a:pt x="218952" y="67055"/>
                    <a:pt x="221772" y="67004"/>
                    <a:pt x="224591" y="67004"/>
                  </a:cubicBezTo>
                  <a:cubicBezTo>
                    <a:pt x="227770" y="67004"/>
                    <a:pt x="230948" y="66953"/>
                    <a:pt x="234126" y="66850"/>
                  </a:cubicBezTo>
                  <a:cubicBezTo>
                    <a:pt x="237561" y="66696"/>
                    <a:pt x="240996" y="66748"/>
                    <a:pt x="244431" y="66645"/>
                  </a:cubicBezTo>
                  <a:cubicBezTo>
                    <a:pt x="247455" y="66594"/>
                    <a:pt x="250480" y="66594"/>
                    <a:pt x="253505" y="66491"/>
                  </a:cubicBezTo>
                  <a:cubicBezTo>
                    <a:pt x="256324" y="66440"/>
                    <a:pt x="259195" y="66491"/>
                    <a:pt x="262015" y="66338"/>
                  </a:cubicBezTo>
                  <a:cubicBezTo>
                    <a:pt x="264885" y="66235"/>
                    <a:pt x="267654" y="66338"/>
                    <a:pt x="270473" y="66184"/>
                  </a:cubicBezTo>
                  <a:cubicBezTo>
                    <a:pt x="272473" y="66030"/>
                    <a:pt x="274472" y="66184"/>
                    <a:pt x="276471" y="65979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245800" y="1896900"/>
              <a:ext cx="2556850" cy="1730200"/>
            </a:xfrm>
            <a:custGeom>
              <a:rect b="b" l="l" r="r" t="t"/>
              <a:pathLst>
                <a:path extrusionOk="0" fill="none" h="69208" w="102274">
                  <a:moveTo>
                    <a:pt x="102274" y="69208"/>
                  </a:moveTo>
                  <a:cubicBezTo>
                    <a:pt x="102223" y="69157"/>
                    <a:pt x="102171" y="69157"/>
                    <a:pt x="102120" y="69157"/>
                  </a:cubicBezTo>
                  <a:cubicBezTo>
                    <a:pt x="98070" y="69105"/>
                    <a:pt x="94020" y="69054"/>
                    <a:pt x="89970" y="69003"/>
                  </a:cubicBezTo>
                  <a:cubicBezTo>
                    <a:pt x="86587" y="68952"/>
                    <a:pt x="83255" y="68849"/>
                    <a:pt x="79871" y="68798"/>
                  </a:cubicBezTo>
                  <a:cubicBezTo>
                    <a:pt x="77205" y="68798"/>
                    <a:pt x="74488" y="68747"/>
                    <a:pt x="71823" y="68644"/>
                  </a:cubicBezTo>
                  <a:cubicBezTo>
                    <a:pt x="68747" y="68542"/>
                    <a:pt x="65722" y="68593"/>
                    <a:pt x="62646" y="68490"/>
                  </a:cubicBezTo>
                  <a:cubicBezTo>
                    <a:pt x="59622" y="68439"/>
                    <a:pt x="56392" y="68439"/>
                    <a:pt x="53265" y="68336"/>
                  </a:cubicBezTo>
                  <a:cubicBezTo>
                    <a:pt x="50138" y="68285"/>
                    <a:pt x="47113" y="68285"/>
                    <a:pt x="44037" y="68183"/>
                  </a:cubicBezTo>
                  <a:cubicBezTo>
                    <a:pt x="41217" y="68080"/>
                    <a:pt x="38347" y="68131"/>
                    <a:pt x="35527" y="68029"/>
                  </a:cubicBezTo>
                  <a:cubicBezTo>
                    <a:pt x="32656" y="67926"/>
                    <a:pt x="29734" y="67978"/>
                    <a:pt x="26812" y="67875"/>
                  </a:cubicBezTo>
                  <a:cubicBezTo>
                    <a:pt x="23890" y="67824"/>
                    <a:pt x="21173" y="67875"/>
                    <a:pt x="18353" y="67721"/>
                  </a:cubicBezTo>
                  <a:cubicBezTo>
                    <a:pt x="14816" y="67619"/>
                    <a:pt x="11330" y="67721"/>
                    <a:pt x="7742" y="67568"/>
                  </a:cubicBezTo>
                  <a:cubicBezTo>
                    <a:pt x="5742" y="67465"/>
                    <a:pt x="3692" y="67568"/>
                    <a:pt x="1692" y="67465"/>
                  </a:cubicBezTo>
                  <a:cubicBezTo>
                    <a:pt x="770" y="67414"/>
                    <a:pt x="462" y="67157"/>
                    <a:pt x="462" y="66235"/>
                  </a:cubicBezTo>
                  <a:lnTo>
                    <a:pt x="462" y="60390"/>
                  </a:lnTo>
                  <a:cubicBezTo>
                    <a:pt x="462" y="58032"/>
                    <a:pt x="513" y="55674"/>
                    <a:pt x="462" y="53316"/>
                  </a:cubicBezTo>
                  <a:cubicBezTo>
                    <a:pt x="206" y="46703"/>
                    <a:pt x="462" y="40090"/>
                    <a:pt x="359" y="33476"/>
                  </a:cubicBezTo>
                  <a:cubicBezTo>
                    <a:pt x="154" y="26658"/>
                    <a:pt x="206" y="19840"/>
                    <a:pt x="154" y="13022"/>
                  </a:cubicBezTo>
                  <a:cubicBezTo>
                    <a:pt x="154" y="10715"/>
                    <a:pt x="1" y="8408"/>
                    <a:pt x="52" y="6101"/>
                  </a:cubicBezTo>
                  <a:cubicBezTo>
                    <a:pt x="52" y="4563"/>
                    <a:pt x="52" y="3076"/>
                    <a:pt x="103" y="1539"/>
                  </a:cubicBezTo>
                  <a:cubicBezTo>
                    <a:pt x="103" y="1026"/>
                    <a:pt x="52" y="513"/>
                    <a:pt x="1" y="1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3942000" y="3579675"/>
              <a:ext cx="3389900" cy="66650"/>
            </a:xfrm>
            <a:custGeom>
              <a:rect b="b" l="l" r="r" t="t"/>
              <a:pathLst>
                <a:path extrusionOk="0" fill="none" h="2666" w="135596">
                  <a:moveTo>
                    <a:pt x="135596" y="0"/>
                  </a:moveTo>
                  <a:cubicBezTo>
                    <a:pt x="134212" y="410"/>
                    <a:pt x="132725" y="205"/>
                    <a:pt x="131289" y="257"/>
                  </a:cubicBezTo>
                  <a:cubicBezTo>
                    <a:pt x="128265" y="410"/>
                    <a:pt x="125240" y="359"/>
                    <a:pt x="122216" y="462"/>
                  </a:cubicBezTo>
                  <a:cubicBezTo>
                    <a:pt x="120319" y="564"/>
                    <a:pt x="118319" y="462"/>
                    <a:pt x="116371" y="513"/>
                  </a:cubicBezTo>
                  <a:cubicBezTo>
                    <a:pt x="113193" y="667"/>
                    <a:pt x="109963" y="667"/>
                    <a:pt x="106785" y="718"/>
                  </a:cubicBezTo>
                  <a:cubicBezTo>
                    <a:pt x="103863" y="769"/>
                    <a:pt x="100992" y="769"/>
                    <a:pt x="98070" y="872"/>
                  </a:cubicBezTo>
                  <a:cubicBezTo>
                    <a:pt x="95148" y="923"/>
                    <a:pt x="92174" y="923"/>
                    <a:pt x="89252" y="1025"/>
                  </a:cubicBezTo>
                  <a:cubicBezTo>
                    <a:pt x="86279" y="1077"/>
                    <a:pt x="83306" y="1025"/>
                    <a:pt x="80332" y="1179"/>
                  </a:cubicBezTo>
                  <a:cubicBezTo>
                    <a:pt x="76692" y="1384"/>
                    <a:pt x="73053" y="1179"/>
                    <a:pt x="69413" y="1333"/>
                  </a:cubicBezTo>
                  <a:cubicBezTo>
                    <a:pt x="66593" y="1487"/>
                    <a:pt x="63722" y="1333"/>
                    <a:pt x="60903" y="1487"/>
                  </a:cubicBezTo>
                  <a:cubicBezTo>
                    <a:pt x="58032" y="1641"/>
                    <a:pt x="55110" y="1538"/>
                    <a:pt x="52188" y="1641"/>
                  </a:cubicBezTo>
                  <a:cubicBezTo>
                    <a:pt x="49266" y="1692"/>
                    <a:pt x="46497" y="1641"/>
                    <a:pt x="43678" y="1794"/>
                  </a:cubicBezTo>
                  <a:cubicBezTo>
                    <a:pt x="40705" y="1897"/>
                    <a:pt x="37782" y="1794"/>
                    <a:pt x="34809" y="1948"/>
                  </a:cubicBezTo>
                  <a:cubicBezTo>
                    <a:pt x="31887" y="2102"/>
                    <a:pt x="28914" y="1948"/>
                    <a:pt x="25992" y="2102"/>
                  </a:cubicBezTo>
                  <a:cubicBezTo>
                    <a:pt x="23018" y="2205"/>
                    <a:pt x="20096" y="2153"/>
                    <a:pt x="17123" y="2256"/>
                  </a:cubicBezTo>
                  <a:cubicBezTo>
                    <a:pt x="14354" y="2307"/>
                    <a:pt x="11535" y="2358"/>
                    <a:pt x="8767" y="2410"/>
                  </a:cubicBezTo>
                  <a:cubicBezTo>
                    <a:pt x="6050" y="2461"/>
                    <a:pt x="3384" y="2512"/>
                    <a:pt x="667" y="2512"/>
                  </a:cubicBezTo>
                  <a:cubicBezTo>
                    <a:pt x="462" y="2563"/>
                    <a:pt x="205" y="2563"/>
                    <a:pt x="0" y="2666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3166604" y="3630178"/>
              <a:ext cx="40524" cy="27438"/>
            </a:xfrm>
            <a:custGeom>
              <a:rect b="b" l="l" r="r" t="t"/>
              <a:pathLst>
                <a:path extrusionOk="0" h="2083" w="3077">
                  <a:moveTo>
                    <a:pt x="1436" y="0"/>
                  </a:moveTo>
                  <a:cubicBezTo>
                    <a:pt x="924" y="51"/>
                    <a:pt x="514" y="359"/>
                    <a:pt x="309" y="769"/>
                  </a:cubicBezTo>
                  <a:cubicBezTo>
                    <a:pt x="52" y="1025"/>
                    <a:pt x="1" y="1436"/>
                    <a:pt x="206" y="1743"/>
                  </a:cubicBezTo>
                  <a:cubicBezTo>
                    <a:pt x="367" y="1945"/>
                    <a:pt x="624" y="2083"/>
                    <a:pt x="900" y="2083"/>
                  </a:cubicBezTo>
                  <a:cubicBezTo>
                    <a:pt x="975" y="2083"/>
                    <a:pt x="1052" y="2073"/>
                    <a:pt x="1129" y="2051"/>
                  </a:cubicBezTo>
                  <a:cubicBezTo>
                    <a:pt x="1795" y="1897"/>
                    <a:pt x="2359" y="1487"/>
                    <a:pt x="2769" y="974"/>
                  </a:cubicBezTo>
                  <a:cubicBezTo>
                    <a:pt x="3077" y="513"/>
                    <a:pt x="2923" y="205"/>
                    <a:pt x="2359" y="103"/>
                  </a:cubicBezTo>
                  <a:cubicBezTo>
                    <a:pt x="2103" y="51"/>
                    <a:pt x="1795" y="51"/>
                    <a:pt x="143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3375229" y="3627096"/>
              <a:ext cx="35124" cy="29427"/>
            </a:xfrm>
            <a:custGeom>
              <a:rect b="b" l="l" r="r" t="t"/>
              <a:pathLst>
                <a:path extrusionOk="0" h="2234" w="2667">
                  <a:moveTo>
                    <a:pt x="1539" y="1"/>
                  </a:moveTo>
                  <a:cubicBezTo>
                    <a:pt x="1157" y="1"/>
                    <a:pt x="791" y="202"/>
                    <a:pt x="565" y="542"/>
                  </a:cubicBezTo>
                  <a:cubicBezTo>
                    <a:pt x="308" y="849"/>
                    <a:pt x="1" y="1157"/>
                    <a:pt x="206" y="1567"/>
                  </a:cubicBezTo>
                  <a:cubicBezTo>
                    <a:pt x="411" y="1977"/>
                    <a:pt x="821" y="2233"/>
                    <a:pt x="1231" y="2233"/>
                  </a:cubicBezTo>
                  <a:cubicBezTo>
                    <a:pt x="1898" y="2182"/>
                    <a:pt x="2513" y="1721"/>
                    <a:pt x="2667" y="1054"/>
                  </a:cubicBezTo>
                  <a:cubicBezTo>
                    <a:pt x="2667" y="593"/>
                    <a:pt x="2410" y="183"/>
                    <a:pt x="1949" y="80"/>
                  </a:cubicBezTo>
                  <a:cubicBezTo>
                    <a:pt x="1814" y="26"/>
                    <a:pt x="1676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3268552" y="3632879"/>
              <a:ext cx="35124" cy="24488"/>
            </a:xfrm>
            <a:custGeom>
              <a:rect b="b" l="l" r="r" t="t"/>
              <a:pathLst>
                <a:path extrusionOk="0" h="1859" w="2667">
                  <a:moveTo>
                    <a:pt x="1724" y="0"/>
                  </a:moveTo>
                  <a:cubicBezTo>
                    <a:pt x="1626" y="0"/>
                    <a:pt x="1529" y="17"/>
                    <a:pt x="1436" y="51"/>
                  </a:cubicBezTo>
                  <a:cubicBezTo>
                    <a:pt x="1026" y="154"/>
                    <a:pt x="667" y="359"/>
                    <a:pt x="411" y="667"/>
                  </a:cubicBezTo>
                  <a:cubicBezTo>
                    <a:pt x="206" y="923"/>
                    <a:pt x="1" y="1179"/>
                    <a:pt x="155" y="1538"/>
                  </a:cubicBezTo>
                  <a:cubicBezTo>
                    <a:pt x="240" y="1752"/>
                    <a:pt x="468" y="1859"/>
                    <a:pt x="690" y="1859"/>
                  </a:cubicBezTo>
                  <a:cubicBezTo>
                    <a:pt x="734" y="1859"/>
                    <a:pt x="778" y="1854"/>
                    <a:pt x="821" y="1846"/>
                  </a:cubicBezTo>
                  <a:lnTo>
                    <a:pt x="1539" y="1846"/>
                  </a:lnTo>
                  <a:cubicBezTo>
                    <a:pt x="1693" y="1794"/>
                    <a:pt x="1846" y="1743"/>
                    <a:pt x="2000" y="1692"/>
                  </a:cubicBezTo>
                  <a:cubicBezTo>
                    <a:pt x="2410" y="1487"/>
                    <a:pt x="2667" y="974"/>
                    <a:pt x="2513" y="513"/>
                  </a:cubicBezTo>
                  <a:cubicBezTo>
                    <a:pt x="2394" y="195"/>
                    <a:pt x="2059" y="0"/>
                    <a:pt x="172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3486633" y="3632536"/>
              <a:ext cx="30976" cy="27570"/>
            </a:xfrm>
            <a:custGeom>
              <a:rect b="b" l="l" r="r" t="t"/>
              <a:pathLst>
                <a:path extrusionOk="0" h="2093" w="2352">
                  <a:moveTo>
                    <a:pt x="1385" y="1"/>
                  </a:moveTo>
                  <a:cubicBezTo>
                    <a:pt x="1167" y="1"/>
                    <a:pt x="949" y="77"/>
                    <a:pt x="769" y="231"/>
                  </a:cubicBezTo>
                  <a:cubicBezTo>
                    <a:pt x="308" y="488"/>
                    <a:pt x="0" y="1000"/>
                    <a:pt x="52" y="1564"/>
                  </a:cubicBezTo>
                  <a:cubicBezTo>
                    <a:pt x="103" y="1820"/>
                    <a:pt x="308" y="2026"/>
                    <a:pt x="564" y="2077"/>
                  </a:cubicBezTo>
                  <a:cubicBezTo>
                    <a:pt x="606" y="2087"/>
                    <a:pt x="651" y="2092"/>
                    <a:pt x="698" y="2092"/>
                  </a:cubicBezTo>
                  <a:cubicBezTo>
                    <a:pt x="1335" y="2092"/>
                    <a:pt x="2352" y="1163"/>
                    <a:pt x="2256" y="590"/>
                  </a:cubicBezTo>
                  <a:cubicBezTo>
                    <a:pt x="2256" y="436"/>
                    <a:pt x="2154" y="283"/>
                    <a:pt x="2000" y="231"/>
                  </a:cubicBezTo>
                  <a:cubicBezTo>
                    <a:pt x="1820" y="77"/>
                    <a:pt x="1603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3589253" y="3632879"/>
              <a:ext cx="31068" cy="24988"/>
            </a:xfrm>
            <a:custGeom>
              <a:rect b="b" l="l" r="r" t="t"/>
              <a:pathLst>
                <a:path extrusionOk="0" h="1897" w="2359">
                  <a:moveTo>
                    <a:pt x="1282" y="0"/>
                  </a:moveTo>
                  <a:cubicBezTo>
                    <a:pt x="667" y="0"/>
                    <a:pt x="103" y="410"/>
                    <a:pt x="1" y="1077"/>
                  </a:cubicBezTo>
                  <a:cubicBezTo>
                    <a:pt x="1" y="1436"/>
                    <a:pt x="565" y="1897"/>
                    <a:pt x="1026" y="1897"/>
                  </a:cubicBezTo>
                  <a:cubicBezTo>
                    <a:pt x="1539" y="1897"/>
                    <a:pt x="2308" y="1333"/>
                    <a:pt x="2308" y="923"/>
                  </a:cubicBezTo>
                  <a:cubicBezTo>
                    <a:pt x="2359" y="615"/>
                    <a:pt x="1692" y="51"/>
                    <a:pt x="128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4" name="Google Shape;5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-94800" y="2482110"/>
            <a:ext cx="1076779" cy="2013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6787088" y="368662"/>
            <a:ext cx="1345450" cy="159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58" name="Google Shape;58;p4"/>
          <p:cNvSpPr txBox="1"/>
          <p:nvPr>
            <p:ph idx="1" type="body"/>
          </p:nvPr>
        </p:nvSpPr>
        <p:spPr>
          <a:xfrm>
            <a:off x="713225" y="1246950"/>
            <a:ext cx="7717500" cy="33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pic>
        <p:nvPicPr>
          <p:cNvPr id="59" name="Google Shape;59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0" y="-6294"/>
            <a:ext cx="9144000" cy="51560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" name="Google Shape;60;p4"/>
          <p:cNvGrpSpPr/>
          <p:nvPr/>
        </p:nvGrpSpPr>
        <p:grpSpPr>
          <a:xfrm flipH="1" rot="10800000">
            <a:off x="324243" y="146093"/>
            <a:ext cx="8495525" cy="2247967"/>
            <a:chOff x="245800" y="1896900"/>
            <a:chExt cx="7086100" cy="1875025"/>
          </a:xfrm>
        </p:grpSpPr>
        <p:sp>
          <p:nvSpPr>
            <p:cNvPr id="61" name="Google Shape;61;p4"/>
            <p:cNvSpPr/>
            <p:nvPr/>
          </p:nvSpPr>
          <p:spPr>
            <a:xfrm>
              <a:off x="335525" y="2058375"/>
              <a:ext cx="6911800" cy="1713550"/>
            </a:xfrm>
            <a:custGeom>
              <a:rect b="b" l="l" r="r" t="t"/>
              <a:pathLst>
                <a:path extrusionOk="0" fill="none" h="68542" w="276472">
                  <a:moveTo>
                    <a:pt x="513" y="1"/>
                  </a:moveTo>
                  <a:cubicBezTo>
                    <a:pt x="0" y="1026"/>
                    <a:pt x="205" y="2052"/>
                    <a:pt x="205" y="3077"/>
                  </a:cubicBezTo>
                  <a:cubicBezTo>
                    <a:pt x="205" y="3384"/>
                    <a:pt x="256" y="3743"/>
                    <a:pt x="256" y="4000"/>
                  </a:cubicBezTo>
                  <a:cubicBezTo>
                    <a:pt x="256" y="10254"/>
                    <a:pt x="256" y="16457"/>
                    <a:pt x="359" y="22711"/>
                  </a:cubicBezTo>
                  <a:cubicBezTo>
                    <a:pt x="462" y="28453"/>
                    <a:pt x="256" y="34297"/>
                    <a:pt x="462" y="40090"/>
                  </a:cubicBezTo>
                  <a:cubicBezTo>
                    <a:pt x="667" y="46652"/>
                    <a:pt x="462" y="53265"/>
                    <a:pt x="615" y="59827"/>
                  </a:cubicBezTo>
                  <a:cubicBezTo>
                    <a:pt x="667" y="61519"/>
                    <a:pt x="410" y="63159"/>
                    <a:pt x="667" y="64851"/>
                  </a:cubicBezTo>
                  <a:cubicBezTo>
                    <a:pt x="769" y="65722"/>
                    <a:pt x="923" y="65927"/>
                    <a:pt x="1794" y="65927"/>
                  </a:cubicBezTo>
                  <a:lnTo>
                    <a:pt x="12099" y="66081"/>
                  </a:lnTo>
                  <a:cubicBezTo>
                    <a:pt x="15892" y="66184"/>
                    <a:pt x="19686" y="66235"/>
                    <a:pt x="23479" y="66338"/>
                  </a:cubicBezTo>
                  <a:cubicBezTo>
                    <a:pt x="26401" y="66389"/>
                    <a:pt x="29272" y="66389"/>
                    <a:pt x="32194" y="66491"/>
                  </a:cubicBezTo>
                  <a:cubicBezTo>
                    <a:pt x="35117" y="66594"/>
                    <a:pt x="37936" y="66543"/>
                    <a:pt x="40858" y="66645"/>
                  </a:cubicBezTo>
                  <a:cubicBezTo>
                    <a:pt x="43780" y="66748"/>
                    <a:pt x="46805" y="66696"/>
                    <a:pt x="49778" y="66799"/>
                  </a:cubicBezTo>
                  <a:cubicBezTo>
                    <a:pt x="53008" y="66850"/>
                    <a:pt x="56135" y="66850"/>
                    <a:pt x="59314" y="66953"/>
                  </a:cubicBezTo>
                  <a:cubicBezTo>
                    <a:pt x="62338" y="67004"/>
                    <a:pt x="65363" y="66953"/>
                    <a:pt x="68387" y="67106"/>
                  </a:cubicBezTo>
                  <a:cubicBezTo>
                    <a:pt x="71668" y="67209"/>
                    <a:pt x="74949" y="67106"/>
                    <a:pt x="78230" y="67260"/>
                  </a:cubicBezTo>
                  <a:cubicBezTo>
                    <a:pt x="80999" y="67414"/>
                    <a:pt x="83716" y="67260"/>
                    <a:pt x="86484" y="67414"/>
                  </a:cubicBezTo>
                  <a:cubicBezTo>
                    <a:pt x="90483" y="67568"/>
                    <a:pt x="94481" y="67517"/>
                    <a:pt x="98480" y="67670"/>
                  </a:cubicBezTo>
                  <a:cubicBezTo>
                    <a:pt x="101402" y="67773"/>
                    <a:pt x="104324" y="67670"/>
                    <a:pt x="107246" y="67773"/>
                  </a:cubicBezTo>
                  <a:cubicBezTo>
                    <a:pt x="113039" y="67978"/>
                    <a:pt x="118883" y="67978"/>
                    <a:pt x="124676" y="68132"/>
                  </a:cubicBezTo>
                  <a:cubicBezTo>
                    <a:pt x="127649" y="68183"/>
                    <a:pt x="130623" y="68132"/>
                    <a:pt x="133596" y="68234"/>
                  </a:cubicBezTo>
                  <a:cubicBezTo>
                    <a:pt x="139082" y="68542"/>
                    <a:pt x="144516" y="68439"/>
                    <a:pt x="150001" y="68337"/>
                  </a:cubicBezTo>
                  <a:cubicBezTo>
                    <a:pt x="153743" y="68286"/>
                    <a:pt x="157537" y="68388"/>
                    <a:pt x="161279" y="68132"/>
                  </a:cubicBezTo>
                  <a:cubicBezTo>
                    <a:pt x="162407" y="68081"/>
                    <a:pt x="163535" y="68081"/>
                    <a:pt x="164663" y="68081"/>
                  </a:cubicBezTo>
                  <a:cubicBezTo>
                    <a:pt x="168456" y="68081"/>
                    <a:pt x="172199" y="67927"/>
                    <a:pt x="175992" y="67875"/>
                  </a:cubicBezTo>
                  <a:cubicBezTo>
                    <a:pt x="179222" y="67824"/>
                    <a:pt x="182503" y="67875"/>
                    <a:pt x="185733" y="67722"/>
                  </a:cubicBezTo>
                  <a:cubicBezTo>
                    <a:pt x="189987" y="67568"/>
                    <a:pt x="194242" y="67517"/>
                    <a:pt x="198497" y="67465"/>
                  </a:cubicBezTo>
                  <a:cubicBezTo>
                    <a:pt x="200856" y="67414"/>
                    <a:pt x="203163" y="67363"/>
                    <a:pt x="205521" y="67312"/>
                  </a:cubicBezTo>
                  <a:cubicBezTo>
                    <a:pt x="209058" y="67260"/>
                    <a:pt x="212544" y="67209"/>
                    <a:pt x="216133" y="67158"/>
                  </a:cubicBezTo>
                  <a:cubicBezTo>
                    <a:pt x="218952" y="67055"/>
                    <a:pt x="221772" y="67004"/>
                    <a:pt x="224591" y="67004"/>
                  </a:cubicBezTo>
                  <a:cubicBezTo>
                    <a:pt x="227770" y="67004"/>
                    <a:pt x="230948" y="66953"/>
                    <a:pt x="234126" y="66850"/>
                  </a:cubicBezTo>
                  <a:cubicBezTo>
                    <a:pt x="237561" y="66696"/>
                    <a:pt x="240996" y="66748"/>
                    <a:pt x="244431" y="66645"/>
                  </a:cubicBezTo>
                  <a:cubicBezTo>
                    <a:pt x="247455" y="66594"/>
                    <a:pt x="250480" y="66594"/>
                    <a:pt x="253505" y="66491"/>
                  </a:cubicBezTo>
                  <a:cubicBezTo>
                    <a:pt x="256324" y="66440"/>
                    <a:pt x="259195" y="66491"/>
                    <a:pt x="262015" y="66338"/>
                  </a:cubicBezTo>
                  <a:cubicBezTo>
                    <a:pt x="264885" y="66235"/>
                    <a:pt x="267654" y="66338"/>
                    <a:pt x="270473" y="66184"/>
                  </a:cubicBezTo>
                  <a:cubicBezTo>
                    <a:pt x="272473" y="66030"/>
                    <a:pt x="274472" y="66184"/>
                    <a:pt x="276471" y="65979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4"/>
            <p:cNvSpPr/>
            <p:nvPr/>
          </p:nvSpPr>
          <p:spPr>
            <a:xfrm>
              <a:off x="245800" y="1896900"/>
              <a:ext cx="2556850" cy="1730200"/>
            </a:xfrm>
            <a:custGeom>
              <a:rect b="b" l="l" r="r" t="t"/>
              <a:pathLst>
                <a:path extrusionOk="0" fill="none" h="69208" w="102274">
                  <a:moveTo>
                    <a:pt x="102274" y="69208"/>
                  </a:moveTo>
                  <a:cubicBezTo>
                    <a:pt x="102223" y="69157"/>
                    <a:pt x="102171" y="69157"/>
                    <a:pt x="102120" y="69157"/>
                  </a:cubicBezTo>
                  <a:cubicBezTo>
                    <a:pt x="98070" y="69105"/>
                    <a:pt x="94020" y="69054"/>
                    <a:pt x="89970" y="69003"/>
                  </a:cubicBezTo>
                  <a:cubicBezTo>
                    <a:pt x="86587" y="68952"/>
                    <a:pt x="83255" y="68849"/>
                    <a:pt x="79871" y="68798"/>
                  </a:cubicBezTo>
                  <a:cubicBezTo>
                    <a:pt x="77205" y="68798"/>
                    <a:pt x="74488" y="68747"/>
                    <a:pt x="71823" y="68644"/>
                  </a:cubicBezTo>
                  <a:cubicBezTo>
                    <a:pt x="68747" y="68542"/>
                    <a:pt x="65722" y="68593"/>
                    <a:pt x="62646" y="68490"/>
                  </a:cubicBezTo>
                  <a:cubicBezTo>
                    <a:pt x="59622" y="68439"/>
                    <a:pt x="56392" y="68439"/>
                    <a:pt x="53265" y="68336"/>
                  </a:cubicBezTo>
                  <a:cubicBezTo>
                    <a:pt x="50138" y="68285"/>
                    <a:pt x="47113" y="68285"/>
                    <a:pt x="44037" y="68183"/>
                  </a:cubicBezTo>
                  <a:cubicBezTo>
                    <a:pt x="41217" y="68080"/>
                    <a:pt x="38347" y="68131"/>
                    <a:pt x="35527" y="68029"/>
                  </a:cubicBezTo>
                  <a:cubicBezTo>
                    <a:pt x="32656" y="67926"/>
                    <a:pt x="29734" y="67978"/>
                    <a:pt x="26812" y="67875"/>
                  </a:cubicBezTo>
                  <a:cubicBezTo>
                    <a:pt x="23890" y="67824"/>
                    <a:pt x="21173" y="67875"/>
                    <a:pt x="18353" y="67721"/>
                  </a:cubicBezTo>
                  <a:cubicBezTo>
                    <a:pt x="14816" y="67619"/>
                    <a:pt x="11330" y="67721"/>
                    <a:pt x="7742" y="67568"/>
                  </a:cubicBezTo>
                  <a:cubicBezTo>
                    <a:pt x="5742" y="67465"/>
                    <a:pt x="3692" y="67568"/>
                    <a:pt x="1692" y="67465"/>
                  </a:cubicBezTo>
                  <a:cubicBezTo>
                    <a:pt x="770" y="67414"/>
                    <a:pt x="462" y="67157"/>
                    <a:pt x="462" y="66235"/>
                  </a:cubicBezTo>
                  <a:lnTo>
                    <a:pt x="462" y="60390"/>
                  </a:lnTo>
                  <a:cubicBezTo>
                    <a:pt x="462" y="58032"/>
                    <a:pt x="513" y="55674"/>
                    <a:pt x="462" y="53316"/>
                  </a:cubicBezTo>
                  <a:cubicBezTo>
                    <a:pt x="206" y="46703"/>
                    <a:pt x="462" y="40090"/>
                    <a:pt x="359" y="33476"/>
                  </a:cubicBezTo>
                  <a:cubicBezTo>
                    <a:pt x="154" y="26658"/>
                    <a:pt x="206" y="19840"/>
                    <a:pt x="154" y="13022"/>
                  </a:cubicBezTo>
                  <a:cubicBezTo>
                    <a:pt x="154" y="10715"/>
                    <a:pt x="1" y="8408"/>
                    <a:pt x="52" y="6101"/>
                  </a:cubicBezTo>
                  <a:cubicBezTo>
                    <a:pt x="52" y="4563"/>
                    <a:pt x="52" y="3076"/>
                    <a:pt x="103" y="1539"/>
                  </a:cubicBezTo>
                  <a:cubicBezTo>
                    <a:pt x="103" y="1026"/>
                    <a:pt x="52" y="513"/>
                    <a:pt x="1" y="1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3942000" y="3579675"/>
              <a:ext cx="3389900" cy="66650"/>
            </a:xfrm>
            <a:custGeom>
              <a:rect b="b" l="l" r="r" t="t"/>
              <a:pathLst>
                <a:path extrusionOk="0" fill="none" h="2666" w="135596">
                  <a:moveTo>
                    <a:pt x="135596" y="0"/>
                  </a:moveTo>
                  <a:cubicBezTo>
                    <a:pt x="134212" y="410"/>
                    <a:pt x="132725" y="205"/>
                    <a:pt x="131289" y="257"/>
                  </a:cubicBezTo>
                  <a:cubicBezTo>
                    <a:pt x="128265" y="410"/>
                    <a:pt x="125240" y="359"/>
                    <a:pt x="122216" y="462"/>
                  </a:cubicBezTo>
                  <a:cubicBezTo>
                    <a:pt x="120319" y="564"/>
                    <a:pt x="118319" y="462"/>
                    <a:pt x="116371" y="513"/>
                  </a:cubicBezTo>
                  <a:cubicBezTo>
                    <a:pt x="113193" y="667"/>
                    <a:pt x="109963" y="667"/>
                    <a:pt x="106785" y="718"/>
                  </a:cubicBezTo>
                  <a:cubicBezTo>
                    <a:pt x="103863" y="769"/>
                    <a:pt x="100992" y="769"/>
                    <a:pt x="98070" y="872"/>
                  </a:cubicBezTo>
                  <a:cubicBezTo>
                    <a:pt x="95148" y="923"/>
                    <a:pt x="92174" y="923"/>
                    <a:pt x="89252" y="1025"/>
                  </a:cubicBezTo>
                  <a:cubicBezTo>
                    <a:pt x="86279" y="1077"/>
                    <a:pt x="83306" y="1025"/>
                    <a:pt x="80332" y="1179"/>
                  </a:cubicBezTo>
                  <a:cubicBezTo>
                    <a:pt x="76692" y="1384"/>
                    <a:pt x="73053" y="1179"/>
                    <a:pt x="69413" y="1333"/>
                  </a:cubicBezTo>
                  <a:cubicBezTo>
                    <a:pt x="66593" y="1487"/>
                    <a:pt x="63722" y="1333"/>
                    <a:pt x="60903" y="1487"/>
                  </a:cubicBezTo>
                  <a:cubicBezTo>
                    <a:pt x="58032" y="1641"/>
                    <a:pt x="55110" y="1538"/>
                    <a:pt x="52188" y="1641"/>
                  </a:cubicBezTo>
                  <a:cubicBezTo>
                    <a:pt x="49266" y="1692"/>
                    <a:pt x="46497" y="1641"/>
                    <a:pt x="43678" y="1794"/>
                  </a:cubicBezTo>
                  <a:cubicBezTo>
                    <a:pt x="40705" y="1897"/>
                    <a:pt x="37782" y="1794"/>
                    <a:pt x="34809" y="1948"/>
                  </a:cubicBezTo>
                  <a:cubicBezTo>
                    <a:pt x="31887" y="2102"/>
                    <a:pt x="28914" y="1948"/>
                    <a:pt x="25992" y="2102"/>
                  </a:cubicBezTo>
                  <a:cubicBezTo>
                    <a:pt x="23018" y="2205"/>
                    <a:pt x="20096" y="2153"/>
                    <a:pt x="17123" y="2256"/>
                  </a:cubicBezTo>
                  <a:cubicBezTo>
                    <a:pt x="14354" y="2307"/>
                    <a:pt x="11535" y="2358"/>
                    <a:pt x="8767" y="2410"/>
                  </a:cubicBezTo>
                  <a:cubicBezTo>
                    <a:pt x="6050" y="2461"/>
                    <a:pt x="3384" y="2512"/>
                    <a:pt x="667" y="2512"/>
                  </a:cubicBezTo>
                  <a:cubicBezTo>
                    <a:pt x="462" y="2563"/>
                    <a:pt x="205" y="2563"/>
                    <a:pt x="0" y="2666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3166604" y="3630178"/>
              <a:ext cx="40524" cy="27438"/>
            </a:xfrm>
            <a:custGeom>
              <a:rect b="b" l="l" r="r" t="t"/>
              <a:pathLst>
                <a:path extrusionOk="0" h="2083" w="3077">
                  <a:moveTo>
                    <a:pt x="1436" y="0"/>
                  </a:moveTo>
                  <a:cubicBezTo>
                    <a:pt x="924" y="51"/>
                    <a:pt x="514" y="359"/>
                    <a:pt x="309" y="769"/>
                  </a:cubicBezTo>
                  <a:cubicBezTo>
                    <a:pt x="52" y="1025"/>
                    <a:pt x="1" y="1436"/>
                    <a:pt x="206" y="1743"/>
                  </a:cubicBezTo>
                  <a:cubicBezTo>
                    <a:pt x="367" y="1945"/>
                    <a:pt x="624" y="2083"/>
                    <a:pt x="900" y="2083"/>
                  </a:cubicBezTo>
                  <a:cubicBezTo>
                    <a:pt x="975" y="2083"/>
                    <a:pt x="1052" y="2073"/>
                    <a:pt x="1129" y="2051"/>
                  </a:cubicBezTo>
                  <a:cubicBezTo>
                    <a:pt x="1795" y="1897"/>
                    <a:pt x="2359" y="1487"/>
                    <a:pt x="2769" y="974"/>
                  </a:cubicBezTo>
                  <a:cubicBezTo>
                    <a:pt x="3077" y="513"/>
                    <a:pt x="2923" y="205"/>
                    <a:pt x="2359" y="103"/>
                  </a:cubicBezTo>
                  <a:cubicBezTo>
                    <a:pt x="2103" y="51"/>
                    <a:pt x="1795" y="51"/>
                    <a:pt x="143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3375229" y="3627096"/>
              <a:ext cx="35124" cy="29427"/>
            </a:xfrm>
            <a:custGeom>
              <a:rect b="b" l="l" r="r" t="t"/>
              <a:pathLst>
                <a:path extrusionOk="0" h="2234" w="2667">
                  <a:moveTo>
                    <a:pt x="1539" y="1"/>
                  </a:moveTo>
                  <a:cubicBezTo>
                    <a:pt x="1157" y="1"/>
                    <a:pt x="791" y="202"/>
                    <a:pt x="565" y="542"/>
                  </a:cubicBezTo>
                  <a:cubicBezTo>
                    <a:pt x="308" y="849"/>
                    <a:pt x="1" y="1157"/>
                    <a:pt x="206" y="1567"/>
                  </a:cubicBezTo>
                  <a:cubicBezTo>
                    <a:pt x="411" y="1977"/>
                    <a:pt x="821" y="2233"/>
                    <a:pt x="1231" y="2233"/>
                  </a:cubicBezTo>
                  <a:cubicBezTo>
                    <a:pt x="1898" y="2182"/>
                    <a:pt x="2513" y="1721"/>
                    <a:pt x="2667" y="1054"/>
                  </a:cubicBezTo>
                  <a:cubicBezTo>
                    <a:pt x="2667" y="593"/>
                    <a:pt x="2410" y="183"/>
                    <a:pt x="1949" y="80"/>
                  </a:cubicBezTo>
                  <a:cubicBezTo>
                    <a:pt x="1814" y="26"/>
                    <a:pt x="1676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4"/>
            <p:cNvSpPr/>
            <p:nvPr/>
          </p:nvSpPr>
          <p:spPr>
            <a:xfrm>
              <a:off x="3268552" y="3632879"/>
              <a:ext cx="35124" cy="24488"/>
            </a:xfrm>
            <a:custGeom>
              <a:rect b="b" l="l" r="r" t="t"/>
              <a:pathLst>
                <a:path extrusionOk="0" h="1859" w="2667">
                  <a:moveTo>
                    <a:pt x="1724" y="0"/>
                  </a:moveTo>
                  <a:cubicBezTo>
                    <a:pt x="1626" y="0"/>
                    <a:pt x="1529" y="17"/>
                    <a:pt x="1436" y="51"/>
                  </a:cubicBezTo>
                  <a:cubicBezTo>
                    <a:pt x="1026" y="154"/>
                    <a:pt x="667" y="359"/>
                    <a:pt x="411" y="667"/>
                  </a:cubicBezTo>
                  <a:cubicBezTo>
                    <a:pt x="206" y="923"/>
                    <a:pt x="1" y="1179"/>
                    <a:pt x="155" y="1538"/>
                  </a:cubicBezTo>
                  <a:cubicBezTo>
                    <a:pt x="240" y="1752"/>
                    <a:pt x="468" y="1859"/>
                    <a:pt x="690" y="1859"/>
                  </a:cubicBezTo>
                  <a:cubicBezTo>
                    <a:pt x="734" y="1859"/>
                    <a:pt x="778" y="1854"/>
                    <a:pt x="821" y="1846"/>
                  </a:cubicBezTo>
                  <a:lnTo>
                    <a:pt x="1539" y="1846"/>
                  </a:lnTo>
                  <a:cubicBezTo>
                    <a:pt x="1693" y="1794"/>
                    <a:pt x="1846" y="1743"/>
                    <a:pt x="2000" y="1692"/>
                  </a:cubicBezTo>
                  <a:cubicBezTo>
                    <a:pt x="2410" y="1487"/>
                    <a:pt x="2667" y="974"/>
                    <a:pt x="2513" y="513"/>
                  </a:cubicBezTo>
                  <a:cubicBezTo>
                    <a:pt x="2394" y="195"/>
                    <a:pt x="2059" y="0"/>
                    <a:pt x="172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3486633" y="3632536"/>
              <a:ext cx="30976" cy="27570"/>
            </a:xfrm>
            <a:custGeom>
              <a:rect b="b" l="l" r="r" t="t"/>
              <a:pathLst>
                <a:path extrusionOk="0" h="2093" w="2352">
                  <a:moveTo>
                    <a:pt x="1385" y="1"/>
                  </a:moveTo>
                  <a:cubicBezTo>
                    <a:pt x="1167" y="1"/>
                    <a:pt x="949" y="77"/>
                    <a:pt x="769" y="231"/>
                  </a:cubicBezTo>
                  <a:cubicBezTo>
                    <a:pt x="308" y="488"/>
                    <a:pt x="0" y="1000"/>
                    <a:pt x="52" y="1564"/>
                  </a:cubicBezTo>
                  <a:cubicBezTo>
                    <a:pt x="103" y="1820"/>
                    <a:pt x="308" y="2026"/>
                    <a:pt x="564" y="2077"/>
                  </a:cubicBezTo>
                  <a:cubicBezTo>
                    <a:pt x="606" y="2087"/>
                    <a:pt x="651" y="2092"/>
                    <a:pt x="698" y="2092"/>
                  </a:cubicBezTo>
                  <a:cubicBezTo>
                    <a:pt x="1335" y="2092"/>
                    <a:pt x="2352" y="1163"/>
                    <a:pt x="2256" y="590"/>
                  </a:cubicBezTo>
                  <a:cubicBezTo>
                    <a:pt x="2256" y="436"/>
                    <a:pt x="2154" y="283"/>
                    <a:pt x="2000" y="231"/>
                  </a:cubicBezTo>
                  <a:cubicBezTo>
                    <a:pt x="1820" y="77"/>
                    <a:pt x="1603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4"/>
            <p:cNvSpPr/>
            <p:nvPr/>
          </p:nvSpPr>
          <p:spPr>
            <a:xfrm>
              <a:off x="3589253" y="3632879"/>
              <a:ext cx="31068" cy="24988"/>
            </a:xfrm>
            <a:custGeom>
              <a:rect b="b" l="l" r="r" t="t"/>
              <a:pathLst>
                <a:path extrusionOk="0" h="1897" w="2359">
                  <a:moveTo>
                    <a:pt x="1282" y="0"/>
                  </a:moveTo>
                  <a:cubicBezTo>
                    <a:pt x="667" y="0"/>
                    <a:pt x="103" y="410"/>
                    <a:pt x="1" y="1077"/>
                  </a:cubicBezTo>
                  <a:cubicBezTo>
                    <a:pt x="1" y="1436"/>
                    <a:pt x="565" y="1897"/>
                    <a:pt x="1026" y="1897"/>
                  </a:cubicBezTo>
                  <a:cubicBezTo>
                    <a:pt x="1539" y="1897"/>
                    <a:pt x="2308" y="1333"/>
                    <a:pt x="2308" y="923"/>
                  </a:cubicBezTo>
                  <a:cubicBezTo>
                    <a:pt x="2359" y="615"/>
                    <a:pt x="1692" y="51"/>
                    <a:pt x="128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" name="Google Shape;69;p4"/>
          <p:cNvGrpSpPr/>
          <p:nvPr/>
        </p:nvGrpSpPr>
        <p:grpSpPr>
          <a:xfrm flipH="1">
            <a:off x="324243" y="2743143"/>
            <a:ext cx="8495525" cy="2247967"/>
            <a:chOff x="245800" y="1896900"/>
            <a:chExt cx="7086100" cy="1875025"/>
          </a:xfrm>
        </p:grpSpPr>
        <p:sp>
          <p:nvSpPr>
            <p:cNvPr id="70" name="Google Shape;70;p4"/>
            <p:cNvSpPr/>
            <p:nvPr/>
          </p:nvSpPr>
          <p:spPr>
            <a:xfrm>
              <a:off x="335525" y="2058375"/>
              <a:ext cx="6911800" cy="1713550"/>
            </a:xfrm>
            <a:custGeom>
              <a:rect b="b" l="l" r="r" t="t"/>
              <a:pathLst>
                <a:path extrusionOk="0" fill="none" h="68542" w="276472">
                  <a:moveTo>
                    <a:pt x="513" y="1"/>
                  </a:moveTo>
                  <a:cubicBezTo>
                    <a:pt x="0" y="1026"/>
                    <a:pt x="205" y="2052"/>
                    <a:pt x="205" y="3077"/>
                  </a:cubicBezTo>
                  <a:cubicBezTo>
                    <a:pt x="205" y="3384"/>
                    <a:pt x="256" y="3743"/>
                    <a:pt x="256" y="4000"/>
                  </a:cubicBezTo>
                  <a:cubicBezTo>
                    <a:pt x="256" y="10254"/>
                    <a:pt x="256" y="16457"/>
                    <a:pt x="359" y="22711"/>
                  </a:cubicBezTo>
                  <a:cubicBezTo>
                    <a:pt x="462" y="28453"/>
                    <a:pt x="256" y="34297"/>
                    <a:pt x="462" y="40090"/>
                  </a:cubicBezTo>
                  <a:cubicBezTo>
                    <a:pt x="667" y="46652"/>
                    <a:pt x="462" y="53265"/>
                    <a:pt x="615" y="59827"/>
                  </a:cubicBezTo>
                  <a:cubicBezTo>
                    <a:pt x="667" y="61519"/>
                    <a:pt x="410" y="63159"/>
                    <a:pt x="667" y="64851"/>
                  </a:cubicBezTo>
                  <a:cubicBezTo>
                    <a:pt x="769" y="65722"/>
                    <a:pt x="923" y="65927"/>
                    <a:pt x="1794" y="65927"/>
                  </a:cubicBezTo>
                  <a:lnTo>
                    <a:pt x="12099" y="66081"/>
                  </a:lnTo>
                  <a:cubicBezTo>
                    <a:pt x="15892" y="66184"/>
                    <a:pt x="19686" y="66235"/>
                    <a:pt x="23479" y="66338"/>
                  </a:cubicBezTo>
                  <a:cubicBezTo>
                    <a:pt x="26401" y="66389"/>
                    <a:pt x="29272" y="66389"/>
                    <a:pt x="32194" y="66491"/>
                  </a:cubicBezTo>
                  <a:cubicBezTo>
                    <a:pt x="35117" y="66594"/>
                    <a:pt x="37936" y="66543"/>
                    <a:pt x="40858" y="66645"/>
                  </a:cubicBezTo>
                  <a:cubicBezTo>
                    <a:pt x="43780" y="66748"/>
                    <a:pt x="46805" y="66696"/>
                    <a:pt x="49778" y="66799"/>
                  </a:cubicBezTo>
                  <a:cubicBezTo>
                    <a:pt x="53008" y="66850"/>
                    <a:pt x="56135" y="66850"/>
                    <a:pt x="59314" y="66953"/>
                  </a:cubicBezTo>
                  <a:cubicBezTo>
                    <a:pt x="62338" y="67004"/>
                    <a:pt x="65363" y="66953"/>
                    <a:pt x="68387" y="67106"/>
                  </a:cubicBezTo>
                  <a:cubicBezTo>
                    <a:pt x="71668" y="67209"/>
                    <a:pt x="74949" y="67106"/>
                    <a:pt x="78230" y="67260"/>
                  </a:cubicBezTo>
                  <a:cubicBezTo>
                    <a:pt x="80999" y="67414"/>
                    <a:pt x="83716" y="67260"/>
                    <a:pt x="86484" y="67414"/>
                  </a:cubicBezTo>
                  <a:cubicBezTo>
                    <a:pt x="90483" y="67568"/>
                    <a:pt x="94481" y="67517"/>
                    <a:pt x="98480" y="67670"/>
                  </a:cubicBezTo>
                  <a:cubicBezTo>
                    <a:pt x="101402" y="67773"/>
                    <a:pt x="104324" y="67670"/>
                    <a:pt x="107246" y="67773"/>
                  </a:cubicBezTo>
                  <a:cubicBezTo>
                    <a:pt x="113039" y="67978"/>
                    <a:pt x="118883" y="67978"/>
                    <a:pt x="124676" y="68132"/>
                  </a:cubicBezTo>
                  <a:cubicBezTo>
                    <a:pt x="127649" y="68183"/>
                    <a:pt x="130623" y="68132"/>
                    <a:pt x="133596" y="68234"/>
                  </a:cubicBezTo>
                  <a:cubicBezTo>
                    <a:pt x="139082" y="68542"/>
                    <a:pt x="144516" y="68439"/>
                    <a:pt x="150001" y="68337"/>
                  </a:cubicBezTo>
                  <a:cubicBezTo>
                    <a:pt x="153743" y="68286"/>
                    <a:pt x="157537" y="68388"/>
                    <a:pt x="161279" y="68132"/>
                  </a:cubicBezTo>
                  <a:cubicBezTo>
                    <a:pt x="162407" y="68081"/>
                    <a:pt x="163535" y="68081"/>
                    <a:pt x="164663" y="68081"/>
                  </a:cubicBezTo>
                  <a:cubicBezTo>
                    <a:pt x="168456" y="68081"/>
                    <a:pt x="172199" y="67927"/>
                    <a:pt x="175992" y="67875"/>
                  </a:cubicBezTo>
                  <a:cubicBezTo>
                    <a:pt x="179222" y="67824"/>
                    <a:pt x="182503" y="67875"/>
                    <a:pt x="185733" y="67722"/>
                  </a:cubicBezTo>
                  <a:cubicBezTo>
                    <a:pt x="189987" y="67568"/>
                    <a:pt x="194242" y="67517"/>
                    <a:pt x="198497" y="67465"/>
                  </a:cubicBezTo>
                  <a:cubicBezTo>
                    <a:pt x="200856" y="67414"/>
                    <a:pt x="203163" y="67363"/>
                    <a:pt x="205521" y="67312"/>
                  </a:cubicBezTo>
                  <a:cubicBezTo>
                    <a:pt x="209058" y="67260"/>
                    <a:pt x="212544" y="67209"/>
                    <a:pt x="216133" y="67158"/>
                  </a:cubicBezTo>
                  <a:cubicBezTo>
                    <a:pt x="218952" y="67055"/>
                    <a:pt x="221772" y="67004"/>
                    <a:pt x="224591" y="67004"/>
                  </a:cubicBezTo>
                  <a:cubicBezTo>
                    <a:pt x="227770" y="67004"/>
                    <a:pt x="230948" y="66953"/>
                    <a:pt x="234126" y="66850"/>
                  </a:cubicBezTo>
                  <a:cubicBezTo>
                    <a:pt x="237561" y="66696"/>
                    <a:pt x="240996" y="66748"/>
                    <a:pt x="244431" y="66645"/>
                  </a:cubicBezTo>
                  <a:cubicBezTo>
                    <a:pt x="247455" y="66594"/>
                    <a:pt x="250480" y="66594"/>
                    <a:pt x="253505" y="66491"/>
                  </a:cubicBezTo>
                  <a:cubicBezTo>
                    <a:pt x="256324" y="66440"/>
                    <a:pt x="259195" y="66491"/>
                    <a:pt x="262015" y="66338"/>
                  </a:cubicBezTo>
                  <a:cubicBezTo>
                    <a:pt x="264885" y="66235"/>
                    <a:pt x="267654" y="66338"/>
                    <a:pt x="270473" y="66184"/>
                  </a:cubicBezTo>
                  <a:cubicBezTo>
                    <a:pt x="272473" y="66030"/>
                    <a:pt x="274472" y="66184"/>
                    <a:pt x="276471" y="65979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245800" y="1896900"/>
              <a:ext cx="2556850" cy="1730200"/>
            </a:xfrm>
            <a:custGeom>
              <a:rect b="b" l="l" r="r" t="t"/>
              <a:pathLst>
                <a:path extrusionOk="0" fill="none" h="69208" w="102274">
                  <a:moveTo>
                    <a:pt x="102274" y="69208"/>
                  </a:moveTo>
                  <a:cubicBezTo>
                    <a:pt x="102223" y="69157"/>
                    <a:pt x="102171" y="69157"/>
                    <a:pt x="102120" y="69157"/>
                  </a:cubicBezTo>
                  <a:cubicBezTo>
                    <a:pt x="98070" y="69105"/>
                    <a:pt x="94020" y="69054"/>
                    <a:pt x="89970" y="69003"/>
                  </a:cubicBezTo>
                  <a:cubicBezTo>
                    <a:pt x="86587" y="68952"/>
                    <a:pt x="83255" y="68849"/>
                    <a:pt x="79871" y="68798"/>
                  </a:cubicBezTo>
                  <a:cubicBezTo>
                    <a:pt x="77205" y="68798"/>
                    <a:pt x="74488" y="68747"/>
                    <a:pt x="71823" y="68644"/>
                  </a:cubicBezTo>
                  <a:cubicBezTo>
                    <a:pt x="68747" y="68542"/>
                    <a:pt x="65722" y="68593"/>
                    <a:pt x="62646" y="68490"/>
                  </a:cubicBezTo>
                  <a:cubicBezTo>
                    <a:pt x="59622" y="68439"/>
                    <a:pt x="56392" y="68439"/>
                    <a:pt x="53265" y="68336"/>
                  </a:cubicBezTo>
                  <a:cubicBezTo>
                    <a:pt x="50138" y="68285"/>
                    <a:pt x="47113" y="68285"/>
                    <a:pt x="44037" y="68183"/>
                  </a:cubicBezTo>
                  <a:cubicBezTo>
                    <a:pt x="41217" y="68080"/>
                    <a:pt x="38347" y="68131"/>
                    <a:pt x="35527" y="68029"/>
                  </a:cubicBezTo>
                  <a:cubicBezTo>
                    <a:pt x="32656" y="67926"/>
                    <a:pt x="29734" y="67978"/>
                    <a:pt x="26812" y="67875"/>
                  </a:cubicBezTo>
                  <a:cubicBezTo>
                    <a:pt x="23890" y="67824"/>
                    <a:pt x="21173" y="67875"/>
                    <a:pt x="18353" y="67721"/>
                  </a:cubicBezTo>
                  <a:cubicBezTo>
                    <a:pt x="14816" y="67619"/>
                    <a:pt x="11330" y="67721"/>
                    <a:pt x="7742" y="67568"/>
                  </a:cubicBezTo>
                  <a:cubicBezTo>
                    <a:pt x="5742" y="67465"/>
                    <a:pt x="3692" y="67568"/>
                    <a:pt x="1692" y="67465"/>
                  </a:cubicBezTo>
                  <a:cubicBezTo>
                    <a:pt x="770" y="67414"/>
                    <a:pt x="462" y="67157"/>
                    <a:pt x="462" y="66235"/>
                  </a:cubicBezTo>
                  <a:lnTo>
                    <a:pt x="462" y="60390"/>
                  </a:lnTo>
                  <a:cubicBezTo>
                    <a:pt x="462" y="58032"/>
                    <a:pt x="513" y="55674"/>
                    <a:pt x="462" y="53316"/>
                  </a:cubicBezTo>
                  <a:cubicBezTo>
                    <a:pt x="206" y="46703"/>
                    <a:pt x="462" y="40090"/>
                    <a:pt x="359" y="33476"/>
                  </a:cubicBezTo>
                  <a:cubicBezTo>
                    <a:pt x="154" y="26658"/>
                    <a:pt x="206" y="19840"/>
                    <a:pt x="154" y="13022"/>
                  </a:cubicBezTo>
                  <a:cubicBezTo>
                    <a:pt x="154" y="10715"/>
                    <a:pt x="1" y="8408"/>
                    <a:pt x="52" y="6101"/>
                  </a:cubicBezTo>
                  <a:cubicBezTo>
                    <a:pt x="52" y="4563"/>
                    <a:pt x="52" y="3076"/>
                    <a:pt x="103" y="1539"/>
                  </a:cubicBezTo>
                  <a:cubicBezTo>
                    <a:pt x="103" y="1026"/>
                    <a:pt x="52" y="513"/>
                    <a:pt x="1" y="1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3942000" y="3579675"/>
              <a:ext cx="3389900" cy="66650"/>
            </a:xfrm>
            <a:custGeom>
              <a:rect b="b" l="l" r="r" t="t"/>
              <a:pathLst>
                <a:path extrusionOk="0" fill="none" h="2666" w="135596">
                  <a:moveTo>
                    <a:pt x="135596" y="0"/>
                  </a:moveTo>
                  <a:cubicBezTo>
                    <a:pt x="134212" y="410"/>
                    <a:pt x="132725" y="205"/>
                    <a:pt x="131289" y="257"/>
                  </a:cubicBezTo>
                  <a:cubicBezTo>
                    <a:pt x="128265" y="410"/>
                    <a:pt x="125240" y="359"/>
                    <a:pt x="122216" y="462"/>
                  </a:cubicBezTo>
                  <a:cubicBezTo>
                    <a:pt x="120319" y="564"/>
                    <a:pt x="118319" y="462"/>
                    <a:pt x="116371" y="513"/>
                  </a:cubicBezTo>
                  <a:cubicBezTo>
                    <a:pt x="113193" y="667"/>
                    <a:pt x="109963" y="667"/>
                    <a:pt x="106785" y="718"/>
                  </a:cubicBezTo>
                  <a:cubicBezTo>
                    <a:pt x="103863" y="769"/>
                    <a:pt x="100992" y="769"/>
                    <a:pt x="98070" y="872"/>
                  </a:cubicBezTo>
                  <a:cubicBezTo>
                    <a:pt x="95148" y="923"/>
                    <a:pt x="92174" y="923"/>
                    <a:pt x="89252" y="1025"/>
                  </a:cubicBezTo>
                  <a:cubicBezTo>
                    <a:pt x="86279" y="1077"/>
                    <a:pt x="83306" y="1025"/>
                    <a:pt x="80332" y="1179"/>
                  </a:cubicBezTo>
                  <a:cubicBezTo>
                    <a:pt x="76692" y="1384"/>
                    <a:pt x="73053" y="1179"/>
                    <a:pt x="69413" y="1333"/>
                  </a:cubicBezTo>
                  <a:cubicBezTo>
                    <a:pt x="66593" y="1487"/>
                    <a:pt x="63722" y="1333"/>
                    <a:pt x="60903" y="1487"/>
                  </a:cubicBezTo>
                  <a:cubicBezTo>
                    <a:pt x="58032" y="1641"/>
                    <a:pt x="55110" y="1538"/>
                    <a:pt x="52188" y="1641"/>
                  </a:cubicBezTo>
                  <a:cubicBezTo>
                    <a:pt x="49266" y="1692"/>
                    <a:pt x="46497" y="1641"/>
                    <a:pt x="43678" y="1794"/>
                  </a:cubicBezTo>
                  <a:cubicBezTo>
                    <a:pt x="40705" y="1897"/>
                    <a:pt x="37782" y="1794"/>
                    <a:pt x="34809" y="1948"/>
                  </a:cubicBezTo>
                  <a:cubicBezTo>
                    <a:pt x="31887" y="2102"/>
                    <a:pt x="28914" y="1948"/>
                    <a:pt x="25992" y="2102"/>
                  </a:cubicBezTo>
                  <a:cubicBezTo>
                    <a:pt x="23018" y="2205"/>
                    <a:pt x="20096" y="2153"/>
                    <a:pt x="17123" y="2256"/>
                  </a:cubicBezTo>
                  <a:cubicBezTo>
                    <a:pt x="14354" y="2307"/>
                    <a:pt x="11535" y="2358"/>
                    <a:pt x="8767" y="2410"/>
                  </a:cubicBezTo>
                  <a:cubicBezTo>
                    <a:pt x="6050" y="2461"/>
                    <a:pt x="3384" y="2512"/>
                    <a:pt x="667" y="2512"/>
                  </a:cubicBezTo>
                  <a:cubicBezTo>
                    <a:pt x="462" y="2563"/>
                    <a:pt x="205" y="2563"/>
                    <a:pt x="0" y="2666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3166604" y="3630178"/>
              <a:ext cx="40524" cy="27438"/>
            </a:xfrm>
            <a:custGeom>
              <a:rect b="b" l="l" r="r" t="t"/>
              <a:pathLst>
                <a:path extrusionOk="0" h="2083" w="3077">
                  <a:moveTo>
                    <a:pt x="1436" y="0"/>
                  </a:moveTo>
                  <a:cubicBezTo>
                    <a:pt x="924" y="51"/>
                    <a:pt x="514" y="359"/>
                    <a:pt x="309" y="769"/>
                  </a:cubicBezTo>
                  <a:cubicBezTo>
                    <a:pt x="52" y="1025"/>
                    <a:pt x="1" y="1436"/>
                    <a:pt x="206" y="1743"/>
                  </a:cubicBezTo>
                  <a:cubicBezTo>
                    <a:pt x="367" y="1945"/>
                    <a:pt x="624" y="2083"/>
                    <a:pt x="900" y="2083"/>
                  </a:cubicBezTo>
                  <a:cubicBezTo>
                    <a:pt x="975" y="2083"/>
                    <a:pt x="1052" y="2073"/>
                    <a:pt x="1129" y="2051"/>
                  </a:cubicBezTo>
                  <a:cubicBezTo>
                    <a:pt x="1795" y="1897"/>
                    <a:pt x="2359" y="1487"/>
                    <a:pt x="2769" y="974"/>
                  </a:cubicBezTo>
                  <a:cubicBezTo>
                    <a:pt x="3077" y="513"/>
                    <a:pt x="2923" y="205"/>
                    <a:pt x="2359" y="103"/>
                  </a:cubicBezTo>
                  <a:cubicBezTo>
                    <a:pt x="2103" y="51"/>
                    <a:pt x="1795" y="51"/>
                    <a:pt x="143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3375229" y="3627096"/>
              <a:ext cx="35124" cy="29427"/>
            </a:xfrm>
            <a:custGeom>
              <a:rect b="b" l="l" r="r" t="t"/>
              <a:pathLst>
                <a:path extrusionOk="0" h="2234" w="2667">
                  <a:moveTo>
                    <a:pt x="1539" y="1"/>
                  </a:moveTo>
                  <a:cubicBezTo>
                    <a:pt x="1157" y="1"/>
                    <a:pt x="791" y="202"/>
                    <a:pt x="565" y="542"/>
                  </a:cubicBezTo>
                  <a:cubicBezTo>
                    <a:pt x="308" y="849"/>
                    <a:pt x="1" y="1157"/>
                    <a:pt x="206" y="1567"/>
                  </a:cubicBezTo>
                  <a:cubicBezTo>
                    <a:pt x="411" y="1977"/>
                    <a:pt x="821" y="2233"/>
                    <a:pt x="1231" y="2233"/>
                  </a:cubicBezTo>
                  <a:cubicBezTo>
                    <a:pt x="1898" y="2182"/>
                    <a:pt x="2513" y="1721"/>
                    <a:pt x="2667" y="1054"/>
                  </a:cubicBezTo>
                  <a:cubicBezTo>
                    <a:pt x="2667" y="593"/>
                    <a:pt x="2410" y="183"/>
                    <a:pt x="1949" y="80"/>
                  </a:cubicBezTo>
                  <a:cubicBezTo>
                    <a:pt x="1814" y="26"/>
                    <a:pt x="1676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3268552" y="3632879"/>
              <a:ext cx="35124" cy="24488"/>
            </a:xfrm>
            <a:custGeom>
              <a:rect b="b" l="l" r="r" t="t"/>
              <a:pathLst>
                <a:path extrusionOk="0" h="1859" w="2667">
                  <a:moveTo>
                    <a:pt x="1724" y="0"/>
                  </a:moveTo>
                  <a:cubicBezTo>
                    <a:pt x="1626" y="0"/>
                    <a:pt x="1529" y="17"/>
                    <a:pt x="1436" y="51"/>
                  </a:cubicBezTo>
                  <a:cubicBezTo>
                    <a:pt x="1026" y="154"/>
                    <a:pt x="667" y="359"/>
                    <a:pt x="411" y="667"/>
                  </a:cubicBezTo>
                  <a:cubicBezTo>
                    <a:pt x="206" y="923"/>
                    <a:pt x="1" y="1179"/>
                    <a:pt x="155" y="1538"/>
                  </a:cubicBezTo>
                  <a:cubicBezTo>
                    <a:pt x="240" y="1752"/>
                    <a:pt x="468" y="1859"/>
                    <a:pt x="690" y="1859"/>
                  </a:cubicBezTo>
                  <a:cubicBezTo>
                    <a:pt x="734" y="1859"/>
                    <a:pt x="778" y="1854"/>
                    <a:pt x="821" y="1846"/>
                  </a:cubicBezTo>
                  <a:lnTo>
                    <a:pt x="1539" y="1846"/>
                  </a:lnTo>
                  <a:cubicBezTo>
                    <a:pt x="1693" y="1794"/>
                    <a:pt x="1846" y="1743"/>
                    <a:pt x="2000" y="1692"/>
                  </a:cubicBezTo>
                  <a:cubicBezTo>
                    <a:pt x="2410" y="1487"/>
                    <a:pt x="2667" y="974"/>
                    <a:pt x="2513" y="513"/>
                  </a:cubicBezTo>
                  <a:cubicBezTo>
                    <a:pt x="2394" y="195"/>
                    <a:pt x="2059" y="0"/>
                    <a:pt x="172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3486633" y="3632536"/>
              <a:ext cx="30976" cy="27570"/>
            </a:xfrm>
            <a:custGeom>
              <a:rect b="b" l="l" r="r" t="t"/>
              <a:pathLst>
                <a:path extrusionOk="0" h="2093" w="2352">
                  <a:moveTo>
                    <a:pt x="1385" y="1"/>
                  </a:moveTo>
                  <a:cubicBezTo>
                    <a:pt x="1167" y="1"/>
                    <a:pt x="949" y="77"/>
                    <a:pt x="769" y="231"/>
                  </a:cubicBezTo>
                  <a:cubicBezTo>
                    <a:pt x="308" y="488"/>
                    <a:pt x="0" y="1000"/>
                    <a:pt x="52" y="1564"/>
                  </a:cubicBezTo>
                  <a:cubicBezTo>
                    <a:pt x="103" y="1820"/>
                    <a:pt x="308" y="2026"/>
                    <a:pt x="564" y="2077"/>
                  </a:cubicBezTo>
                  <a:cubicBezTo>
                    <a:pt x="606" y="2087"/>
                    <a:pt x="651" y="2092"/>
                    <a:pt x="698" y="2092"/>
                  </a:cubicBezTo>
                  <a:cubicBezTo>
                    <a:pt x="1335" y="2092"/>
                    <a:pt x="2352" y="1163"/>
                    <a:pt x="2256" y="590"/>
                  </a:cubicBezTo>
                  <a:cubicBezTo>
                    <a:pt x="2256" y="436"/>
                    <a:pt x="2154" y="283"/>
                    <a:pt x="2000" y="231"/>
                  </a:cubicBezTo>
                  <a:cubicBezTo>
                    <a:pt x="1820" y="77"/>
                    <a:pt x="1603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3589253" y="3632879"/>
              <a:ext cx="31068" cy="24988"/>
            </a:xfrm>
            <a:custGeom>
              <a:rect b="b" l="l" r="r" t="t"/>
              <a:pathLst>
                <a:path extrusionOk="0" h="1897" w="2359">
                  <a:moveTo>
                    <a:pt x="1282" y="0"/>
                  </a:moveTo>
                  <a:cubicBezTo>
                    <a:pt x="667" y="0"/>
                    <a:pt x="103" y="410"/>
                    <a:pt x="1" y="1077"/>
                  </a:cubicBezTo>
                  <a:cubicBezTo>
                    <a:pt x="1" y="1436"/>
                    <a:pt x="565" y="1897"/>
                    <a:pt x="1026" y="1897"/>
                  </a:cubicBezTo>
                  <a:cubicBezTo>
                    <a:pt x="1539" y="1897"/>
                    <a:pt x="2308" y="1333"/>
                    <a:pt x="2308" y="923"/>
                  </a:cubicBezTo>
                  <a:cubicBezTo>
                    <a:pt x="2359" y="615"/>
                    <a:pt x="1692" y="51"/>
                    <a:pt x="128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8" name="Google Shape;7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8325" y="380426"/>
            <a:ext cx="1006650" cy="207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411980">
            <a:off x="8022300" y="541287"/>
            <a:ext cx="408475" cy="703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875" y="1978100"/>
            <a:ext cx="1074100" cy="2008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0" y="-6294"/>
            <a:ext cx="9144000" cy="5156088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5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84" name="Google Shape;84;p5"/>
          <p:cNvSpPr txBox="1"/>
          <p:nvPr>
            <p:ph idx="1" type="body"/>
          </p:nvPr>
        </p:nvSpPr>
        <p:spPr>
          <a:xfrm>
            <a:off x="1183100" y="2900958"/>
            <a:ext cx="3061200" cy="117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85" name="Google Shape;85;p5"/>
          <p:cNvSpPr txBox="1"/>
          <p:nvPr>
            <p:ph idx="2" type="body"/>
          </p:nvPr>
        </p:nvSpPr>
        <p:spPr>
          <a:xfrm>
            <a:off x="4899704" y="2900958"/>
            <a:ext cx="3061200" cy="117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86" name="Google Shape;86;p5"/>
          <p:cNvSpPr txBox="1"/>
          <p:nvPr>
            <p:ph idx="3" type="title"/>
          </p:nvPr>
        </p:nvSpPr>
        <p:spPr>
          <a:xfrm>
            <a:off x="1183100" y="2507200"/>
            <a:ext cx="3061200" cy="52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5"/>
          <p:cNvSpPr txBox="1"/>
          <p:nvPr>
            <p:ph idx="4" type="title"/>
          </p:nvPr>
        </p:nvSpPr>
        <p:spPr>
          <a:xfrm>
            <a:off x="4899705" y="2507200"/>
            <a:ext cx="3061200" cy="52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88" name="Google Shape;88;p5"/>
          <p:cNvGrpSpPr/>
          <p:nvPr/>
        </p:nvGrpSpPr>
        <p:grpSpPr>
          <a:xfrm flipH="1" rot="10800000">
            <a:off x="324243" y="146093"/>
            <a:ext cx="8495525" cy="2247967"/>
            <a:chOff x="245800" y="1896900"/>
            <a:chExt cx="7086100" cy="1875025"/>
          </a:xfrm>
        </p:grpSpPr>
        <p:sp>
          <p:nvSpPr>
            <p:cNvPr id="89" name="Google Shape;89;p5"/>
            <p:cNvSpPr/>
            <p:nvPr/>
          </p:nvSpPr>
          <p:spPr>
            <a:xfrm>
              <a:off x="335525" y="2058375"/>
              <a:ext cx="6911800" cy="1713550"/>
            </a:xfrm>
            <a:custGeom>
              <a:rect b="b" l="l" r="r" t="t"/>
              <a:pathLst>
                <a:path extrusionOk="0" fill="none" h="68542" w="276472">
                  <a:moveTo>
                    <a:pt x="513" y="1"/>
                  </a:moveTo>
                  <a:cubicBezTo>
                    <a:pt x="0" y="1026"/>
                    <a:pt x="205" y="2052"/>
                    <a:pt x="205" y="3077"/>
                  </a:cubicBezTo>
                  <a:cubicBezTo>
                    <a:pt x="205" y="3384"/>
                    <a:pt x="256" y="3743"/>
                    <a:pt x="256" y="4000"/>
                  </a:cubicBezTo>
                  <a:cubicBezTo>
                    <a:pt x="256" y="10254"/>
                    <a:pt x="256" y="16457"/>
                    <a:pt x="359" y="22711"/>
                  </a:cubicBezTo>
                  <a:cubicBezTo>
                    <a:pt x="462" y="28453"/>
                    <a:pt x="256" y="34297"/>
                    <a:pt x="462" y="40090"/>
                  </a:cubicBezTo>
                  <a:cubicBezTo>
                    <a:pt x="667" y="46652"/>
                    <a:pt x="462" y="53265"/>
                    <a:pt x="615" y="59827"/>
                  </a:cubicBezTo>
                  <a:cubicBezTo>
                    <a:pt x="667" y="61519"/>
                    <a:pt x="410" y="63159"/>
                    <a:pt x="667" y="64851"/>
                  </a:cubicBezTo>
                  <a:cubicBezTo>
                    <a:pt x="769" y="65722"/>
                    <a:pt x="923" y="65927"/>
                    <a:pt x="1794" y="65927"/>
                  </a:cubicBezTo>
                  <a:lnTo>
                    <a:pt x="12099" y="66081"/>
                  </a:lnTo>
                  <a:cubicBezTo>
                    <a:pt x="15892" y="66184"/>
                    <a:pt x="19686" y="66235"/>
                    <a:pt x="23479" y="66338"/>
                  </a:cubicBezTo>
                  <a:cubicBezTo>
                    <a:pt x="26401" y="66389"/>
                    <a:pt x="29272" y="66389"/>
                    <a:pt x="32194" y="66491"/>
                  </a:cubicBezTo>
                  <a:cubicBezTo>
                    <a:pt x="35117" y="66594"/>
                    <a:pt x="37936" y="66543"/>
                    <a:pt x="40858" y="66645"/>
                  </a:cubicBezTo>
                  <a:cubicBezTo>
                    <a:pt x="43780" y="66748"/>
                    <a:pt x="46805" y="66696"/>
                    <a:pt x="49778" y="66799"/>
                  </a:cubicBezTo>
                  <a:cubicBezTo>
                    <a:pt x="53008" y="66850"/>
                    <a:pt x="56135" y="66850"/>
                    <a:pt x="59314" y="66953"/>
                  </a:cubicBezTo>
                  <a:cubicBezTo>
                    <a:pt x="62338" y="67004"/>
                    <a:pt x="65363" y="66953"/>
                    <a:pt x="68387" y="67106"/>
                  </a:cubicBezTo>
                  <a:cubicBezTo>
                    <a:pt x="71668" y="67209"/>
                    <a:pt x="74949" y="67106"/>
                    <a:pt x="78230" y="67260"/>
                  </a:cubicBezTo>
                  <a:cubicBezTo>
                    <a:pt x="80999" y="67414"/>
                    <a:pt x="83716" y="67260"/>
                    <a:pt x="86484" y="67414"/>
                  </a:cubicBezTo>
                  <a:cubicBezTo>
                    <a:pt x="90483" y="67568"/>
                    <a:pt x="94481" y="67517"/>
                    <a:pt x="98480" y="67670"/>
                  </a:cubicBezTo>
                  <a:cubicBezTo>
                    <a:pt x="101402" y="67773"/>
                    <a:pt x="104324" y="67670"/>
                    <a:pt x="107246" y="67773"/>
                  </a:cubicBezTo>
                  <a:cubicBezTo>
                    <a:pt x="113039" y="67978"/>
                    <a:pt x="118883" y="67978"/>
                    <a:pt x="124676" y="68132"/>
                  </a:cubicBezTo>
                  <a:cubicBezTo>
                    <a:pt x="127649" y="68183"/>
                    <a:pt x="130623" y="68132"/>
                    <a:pt x="133596" y="68234"/>
                  </a:cubicBezTo>
                  <a:cubicBezTo>
                    <a:pt x="139082" y="68542"/>
                    <a:pt x="144516" y="68439"/>
                    <a:pt x="150001" y="68337"/>
                  </a:cubicBezTo>
                  <a:cubicBezTo>
                    <a:pt x="153743" y="68286"/>
                    <a:pt x="157537" y="68388"/>
                    <a:pt x="161279" y="68132"/>
                  </a:cubicBezTo>
                  <a:cubicBezTo>
                    <a:pt x="162407" y="68081"/>
                    <a:pt x="163535" y="68081"/>
                    <a:pt x="164663" y="68081"/>
                  </a:cubicBezTo>
                  <a:cubicBezTo>
                    <a:pt x="168456" y="68081"/>
                    <a:pt x="172199" y="67927"/>
                    <a:pt x="175992" y="67875"/>
                  </a:cubicBezTo>
                  <a:cubicBezTo>
                    <a:pt x="179222" y="67824"/>
                    <a:pt x="182503" y="67875"/>
                    <a:pt x="185733" y="67722"/>
                  </a:cubicBezTo>
                  <a:cubicBezTo>
                    <a:pt x="189987" y="67568"/>
                    <a:pt x="194242" y="67517"/>
                    <a:pt x="198497" y="67465"/>
                  </a:cubicBezTo>
                  <a:cubicBezTo>
                    <a:pt x="200856" y="67414"/>
                    <a:pt x="203163" y="67363"/>
                    <a:pt x="205521" y="67312"/>
                  </a:cubicBezTo>
                  <a:cubicBezTo>
                    <a:pt x="209058" y="67260"/>
                    <a:pt x="212544" y="67209"/>
                    <a:pt x="216133" y="67158"/>
                  </a:cubicBezTo>
                  <a:cubicBezTo>
                    <a:pt x="218952" y="67055"/>
                    <a:pt x="221772" y="67004"/>
                    <a:pt x="224591" y="67004"/>
                  </a:cubicBezTo>
                  <a:cubicBezTo>
                    <a:pt x="227770" y="67004"/>
                    <a:pt x="230948" y="66953"/>
                    <a:pt x="234126" y="66850"/>
                  </a:cubicBezTo>
                  <a:cubicBezTo>
                    <a:pt x="237561" y="66696"/>
                    <a:pt x="240996" y="66748"/>
                    <a:pt x="244431" y="66645"/>
                  </a:cubicBezTo>
                  <a:cubicBezTo>
                    <a:pt x="247455" y="66594"/>
                    <a:pt x="250480" y="66594"/>
                    <a:pt x="253505" y="66491"/>
                  </a:cubicBezTo>
                  <a:cubicBezTo>
                    <a:pt x="256324" y="66440"/>
                    <a:pt x="259195" y="66491"/>
                    <a:pt x="262015" y="66338"/>
                  </a:cubicBezTo>
                  <a:cubicBezTo>
                    <a:pt x="264885" y="66235"/>
                    <a:pt x="267654" y="66338"/>
                    <a:pt x="270473" y="66184"/>
                  </a:cubicBezTo>
                  <a:cubicBezTo>
                    <a:pt x="272473" y="66030"/>
                    <a:pt x="274472" y="66184"/>
                    <a:pt x="276471" y="65979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5"/>
            <p:cNvSpPr/>
            <p:nvPr/>
          </p:nvSpPr>
          <p:spPr>
            <a:xfrm>
              <a:off x="245800" y="1896900"/>
              <a:ext cx="2556850" cy="1730200"/>
            </a:xfrm>
            <a:custGeom>
              <a:rect b="b" l="l" r="r" t="t"/>
              <a:pathLst>
                <a:path extrusionOk="0" fill="none" h="69208" w="102274">
                  <a:moveTo>
                    <a:pt x="102274" y="69208"/>
                  </a:moveTo>
                  <a:cubicBezTo>
                    <a:pt x="102223" y="69157"/>
                    <a:pt x="102171" y="69157"/>
                    <a:pt x="102120" y="69157"/>
                  </a:cubicBezTo>
                  <a:cubicBezTo>
                    <a:pt x="98070" y="69105"/>
                    <a:pt x="94020" y="69054"/>
                    <a:pt x="89970" y="69003"/>
                  </a:cubicBezTo>
                  <a:cubicBezTo>
                    <a:pt x="86587" y="68952"/>
                    <a:pt x="83255" y="68849"/>
                    <a:pt x="79871" y="68798"/>
                  </a:cubicBezTo>
                  <a:cubicBezTo>
                    <a:pt x="77205" y="68798"/>
                    <a:pt x="74488" y="68747"/>
                    <a:pt x="71823" y="68644"/>
                  </a:cubicBezTo>
                  <a:cubicBezTo>
                    <a:pt x="68747" y="68542"/>
                    <a:pt x="65722" y="68593"/>
                    <a:pt x="62646" y="68490"/>
                  </a:cubicBezTo>
                  <a:cubicBezTo>
                    <a:pt x="59622" y="68439"/>
                    <a:pt x="56392" y="68439"/>
                    <a:pt x="53265" y="68336"/>
                  </a:cubicBezTo>
                  <a:cubicBezTo>
                    <a:pt x="50138" y="68285"/>
                    <a:pt x="47113" y="68285"/>
                    <a:pt x="44037" y="68183"/>
                  </a:cubicBezTo>
                  <a:cubicBezTo>
                    <a:pt x="41217" y="68080"/>
                    <a:pt x="38347" y="68131"/>
                    <a:pt x="35527" y="68029"/>
                  </a:cubicBezTo>
                  <a:cubicBezTo>
                    <a:pt x="32656" y="67926"/>
                    <a:pt x="29734" y="67978"/>
                    <a:pt x="26812" y="67875"/>
                  </a:cubicBezTo>
                  <a:cubicBezTo>
                    <a:pt x="23890" y="67824"/>
                    <a:pt x="21173" y="67875"/>
                    <a:pt x="18353" y="67721"/>
                  </a:cubicBezTo>
                  <a:cubicBezTo>
                    <a:pt x="14816" y="67619"/>
                    <a:pt x="11330" y="67721"/>
                    <a:pt x="7742" y="67568"/>
                  </a:cubicBezTo>
                  <a:cubicBezTo>
                    <a:pt x="5742" y="67465"/>
                    <a:pt x="3692" y="67568"/>
                    <a:pt x="1692" y="67465"/>
                  </a:cubicBezTo>
                  <a:cubicBezTo>
                    <a:pt x="770" y="67414"/>
                    <a:pt x="462" y="67157"/>
                    <a:pt x="462" y="66235"/>
                  </a:cubicBezTo>
                  <a:lnTo>
                    <a:pt x="462" y="60390"/>
                  </a:lnTo>
                  <a:cubicBezTo>
                    <a:pt x="462" y="58032"/>
                    <a:pt x="513" y="55674"/>
                    <a:pt x="462" y="53316"/>
                  </a:cubicBezTo>
                  <a:cubicBezTo>
                    <a:pt x="206" y="46703"/>
                    <a:pt x="462" y="40090"/>
                    <a:pt x="359" y="33476"/>
                  </a:cubicBezTo>
                  <a:cubicBezTo>
                    <a:pt x="154" y="26658"/>
                    <a:pt x="206" y="19840"/>
                    <a:pt x="154" y="13022"/>
                  </a:cubicBezTo>
                  <a:cubicBezTo>
                    <a:pt x="154" y="10715"/>
                    <a:pt x="1" y="8408"/>
                    <a:pt x="52" y="6101"/>
                  </a:cubicBezTo>
                  <a:cubicBezTo>
                    <a:pt x="52" y="4563"/>
                    <a:pt x="52" y="3076"/>
                    <a:pt x="103" y="1539"/>
                  </a:cubicBezTo>
                  <a:cubicBezTo>
                    <a:pt x="103" y="1026"/>
                    <a:pt x="52" y="513"/>
                    <a:pt x="1" y="1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3942000" y="3579675"/>
              <a:ext cx="3389900" cy="66650"/>
            </a:xfrm>
            <a:custGeom>
              <a:rect b="b" l="l" r="r" t="t"/>
              <a:pathLst>
                <a:path extrusionOk="0" fill="none" h="2666" w="135596">
                  <a:moveTo>
                    <a:pt x="135596" y="0"/>
                  </a:moveTo>
                  <a:cubicBezTo>
                    <a:pt x="134212" y="410"/>
                    <a:pt x="132725" y="205"/>
                    <a:pt x="131289" y="257"/>
                  </a:cubicBezTo>
                  <a:cubicBezTo>
                    <a:pt x="128265" y="410"/>
                    <a:pt x="125240" y="359"/>
                    <a:pt x="122216" y="462"/>
                  </a:cubicBezTo>
                  <a:cubicBezTo>
                    <a:pt x="120319" y="564"/>
                    <a:pt x="118319" y="462"/>
                    <a:pt x="116371" y="513"/>
                  </a:cubicBezTo>
                  <a:cubicBezTo>
                    <a:pt x="113193" y="667"/>
                    <a:pt x="109963" y="667"/>
                    <a:pt x="106785" y="718"/>
                  </a:cubicBezTo>
                  <a:cubicBezTo>
                    <a:pt x="103863" y="769"/>
                    <a:pt x="100992" y="769"/>
                    <a:pt x="98070" y="872"/>
                  </a:cubicBezTo>
                  <a:cubicBezTo>
                    <a:pt x="95148" y="923"/>
                    <a:pt x="92174" y="923"/>
                    <a:pt x="89252" y="1025"/>
                  </a:cubicBezTo>
                  <a:cubicBezTo>
                    <a:pt x="86279" y="1077"/>
                    <a:pt x="83306" y="1025"/>
                    <a:pt x="80332" y="1179"/>
                  </a:cubicBezTo>
                  <a:cubicBezTo>
                    <a:pt x="76692" y="1384"/>
                    <a:pt x="73053" y="1179"/>
                    <a:pt x="69413" y="1333"/>
                  </a:cubicBezTo>
                  <a:cubicBezTo>
                    <a:pt x="66593" y="1487"/>
                    <a:pt x="63722" y="1333"/>
                    <a:pt x="60903" y="1487"/>
                  </a:cubicBezTo>
                  <a:cubicBezTo>
                    <a:pt x="58032" y="1641"/>
                    <a:pt x="55110" y="1538"/>
                    <a:pt x="52188" y="1641"/>
                  </a:cubicBezTo>
                  <a:cubicBezTo>
                    <a:pt x="49266" y="1692"/>
                    <a:pt x="46497" y="1641"/>
                    <a:pt x="43678" y="1794"/>
                  </a:cubicBezTo>
                  <a:cubicBezTo>
                    <a:pt x="40705" y="1897"/>
                    <a:pt x="37782" y="1794"/>
                    <a:pt x="34809" y="1948"/>
                  </a:cubicBezTo>
                  <a:cubicBezTo>
                    <a:pt x="31887" y="2102"/>
                    <a:pt x="28914" y="1948"/>
                    <a:pt x="25992" y="2102"/>
                  </a:cubicBezTo>
                  <a:cubicBezTo>
                    <a:pt x="23018" y="2205"/>
                    <a:pt x="20096" y="2153"/>
                    <a:pt x="17123" y="2256"/>
                  </a:cubicBezTo>
                  <a:cubicBezTo>
                    <a:pt x="14354" y="2307"/>
                    <a:pt x="11535" y="2358"/>
                    <a:pt x="8767" y="2410"/>
                  </a:cubicBezTo>
                  <a:cubicBezTo>
                    <a:pt x="6050" y="2461"/>
                    <a:pt x="3384" y="2512"/>
                    <a:pt x="667" y="2512"/>
                  </a:cubicBezTo>
                  <a:cubicBezTo>
                    <a:pt x="462" y="2563"/>
                    <a:pt x="205" y="2563"/>
                    <a:pt x="0" y="2666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3166604" y="3630178"/>
              <a:ext cx="40524" cy="27438"/>
            </a:xfrm>
            <a:custGeom>
              <a:rect b="b" l="l" r="r" t="t"/>
              <a:pathLst>
                <a:path extrusionOk="0" h="2083" w="3077">
                  <a:moveTo>
                    <a:pt x="1436" y="0"/>
                  </a:moveTo>
                  <a:cubicBezTo>
                    <a:pt x="924" y="51"/>
                    <a:pt x="514" y="359"/>
                    <a:pt x="309" y="769"/>
                  </a:cubicBezTo>
                  <a:cubicBezTo>
                    <a:pt x="52" y="1025"/>
                    <a:pt x="1" y="1436"/>
                    <a:pt x="206" y="1743"/>
                  </a:cubicBezTo>
                  <a:cubicBezTo>
                    <a:pt x="367" y="1945"/>
                    <a:pt x="624" y="2083"/>
                    <a:pt x="900" y="2083"/>
                  </a:cubicBezTo>
                  <a:cubicBezTo>
                    <a:pt x="975" y="2083"/>
                    <a:pt x="1052" y="2073"/>
                    <a:pt x="1129" y="2051"/>
                  </a:cubicBezTo>
                  <a:cubicBezTo>
                    <a:pt x="1795" y="1897"/>
                    <a:pt x="2359" y="1487"/>
                    <a:pt x="2769" y="974"/>
                  </a:cubicBezTo>
                  <a:cubicBezTo>
                    <a:pt x="3077" y="513"/>
                    <a:pt x="2923" y="205"/>
                    <a:pt x="2359" y="103"/>
                  </a:cubicBezTo>
                  <a:cubicBezTo>
                    <a:pt x="2103" y="51"/>
                    <a:pt x="1795" y="51"/>
                    <a:pt x="143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3375229" y="3627096"/>
              <a:ext cx="35124" cy="29427"/>
            </a:xfrm>
            <a:custGeom>
              <a:rect b="b" l="l" r="r" t="t"/>
              <a:pathLst>
                <a:path extrusionOk="0" h="2234" w="2667">
                  <a:moveTo>
                    <a:pt x="1539" y="1"/>
                  </a:moveTo>
                  <a:cubicBezTo>
                    <a:pt x="1157" y="1"/>
                    <a:pt x="791" y="202"/>
                    <a:pt x="565" y="542"/>
                  </a:cubicBezTo>
                  <a:cubicBezTo>
                    <a:pt x="308" y="849"/>
                    <a:pt x="1" y="1157"/>
                    <a:pt x="206" y="1567"/>
                  </a:cubicBezTo>
                  <a:cubicBezTo>
                    <a:pt x="411" y="1977"/>
                    <a:pt x="821" y="2233"/>
                    <a:pt x="1231" y="2233"/>
                  </a:cubicBezTo>
                  <a:cubicBezTo>
                    <a:pt x="1898" y="2182"/>
                    <a:pt x="2513" y="1721"/>
                    <a:pt x="2667" y="1054"/>
                  </a:cubicBezTo>
                  <a:cubicBezTo>
                    <a:pt x="2667" y="593"/>
                    <a:pt x="2410" y="183"/>
                    <a:pt x="1949" y="80"/>
                  </a:cubicBezTo>
                  <a:cubicBezTo>
                    <a:pt x="1814" y="26"/>
                    <a:pt x="1676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3268552" y="3632879"/>
              <a:ext cx="35124" cy="24488"/>
            </a:xfrm>
            <a:custGeom>
              <a:rect b="b" l="l" r="r" t="t"/>
              <a:pathLst>
                <a:path extrusionOk="0" h="1859" w="2667">
                  <a:moveTo>
                    <a:pt x="1724" y="0"/>
                  </a:moveTo>
                  <a:cubicBezTo>
                    <a:pt x="1626" y="0"/>
                    <a:pt x="1529" y="17"/>
                    <a:pt x="1436" y="51"/>
                  </a:cubicBezTo>
                  <a:cubicBezTo>
                    <a:pt x="1026" y="154"/>
                    <a:pt x="667" y="359"/>
                    <a:pt x="411" y="667"/>
                  </a:cubicBezTo>
                  <a:cubicBezTo>
                    <a:pt x="206" y="923"/>
                    <a:pt x="1" y="1179"/>
                    <a:pt x="155" y="1538"/>
                  </a:cubicBezTo>
                  <a:cubicBezTo>
                    <a:pt x="240" y="1752"/>
                    <a:pt x="468" y="1859"/>
                    <a:pt x="690" y="1859"/>
                  </a:cubicBezTo>
                  <a:cubicBezTo>
                    <a:pt x="734" y="1859"/>
                    <a:pt x="778" y="1854"/>
                    <a:pt x="821" y="1846"/>
                  </a:cubicBezTo>
                  <a:lnTo>
                    <a:pt x="1539" y="1846"/>
                  </a:lnTo>
                  <a:cubicBezTo>
                    <a:pt x="1693" y="1794"/>
                    <a:pt x="1846" y="1743"/>
                    <a:pt x="2000" y="1692"/>
                  </a:cubicBezTo>
                  <a:cubicBezTo>
                    <a:pt x="2410" y="1487"/>
                    <a:pt x="2667" y="974"/>
                    <a:pt x="2513" y="513"/>
                  </a:cubicBezTo>
                  <a:cubicBezTo>
                    <a:pt x="2394" y="195"/>
                    <a:pt x="2059" y="0"/>
                    <a:pt x="172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3486633" y="3632536"/>
              <a:ext cx="30976" cy="27570"/>
            </a:xfrm>
            <a:custGeom>
              <a:rect b="b" l="l" r="r" t="t"/>
              <a:pathLst>
                <a:path extrusionOk="0" h="2093" w="2352">
                  <a:moveTo>
                    <a:pt x="1385" y="1"/>
                  </a:moveTo>
                  <a:cubicBezTo>
                    <a:pt x="1167" y="1"/>
                    <a:pt x="949" y="77"/>
                    <a:pt x="769" y="231"/>
                  </a:cubicBezTo>
                  <a:cubicBezTo>
                    <a:pt x="308" y="488"/>
                    <a:pt x="0" y="1000"/>
                    <a:pt x="52" y="1564"/>
                  </a:cubicBezTo>
                  <a:cubicBezTo>
                    <a:pt x="103" y="1820"/>
                    <a:pt x="308" y="2026"/>
                    <a:pt x="564" y="2077"/>
                  </a:cubicBezTo>
                  <a:cubicBezTo>
                    <a:pt x="606" y="2087"/>
                    <a:pt x="651" y="2092"/>
                    <a:pt x="698" y="2092"/>
                  </a:cubicBezTo>
                  <a:cubicBezTo>
                    <a:pt x="1335" y="2092"/>
                    <a:pt x="2352" y="1163"/>
                    <a:pt x="2256" y="590"/>
                  </a:cubicBezTo>
                  <a:cubicBezTo>
                    <a:pt x="2256" y="436"/>
                    <a:pt x="2154" y="283"/>
                    <a:pt x="2000" y="231"/>
                  </a:cubicBezTo>
                  <a:cubicBezTo>
                    <a:pt x="1820" y="77"/>
                    <a:pt x="1603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5"/>
            <p:cNvSpPr/>
            <p:nvPr/>
          </p:nvSpPr>
          <p:spPr>
            <a:xfrm>
              <a:off x="3589253" y="3632879"/>
              <a:ext cx="31068" cy="24988"/>
            </a:xfrm>
            <a:custGeom>
              <a:rect b="b" l="l" r="r" t="t"/>
              <a:pathLst>
                <a:path extrusionOk="0" h="1897" w="2359">
                  <a:moveTo>
                    <a:pt x="1282" y="0"/>
                  </a:moveTo>
                  <a:cubicBezTo>
                    <a:pt x="667" y="0"/>
                    <a:pt x="103" y="410"/>
                    <a:pt x="1" y="1077"/>
                  </a:cubicBezTo>
                  <a:cubicBezTo>
                    <a:pt x="1" y="1436"/>
                    <a:pt x="565" y="1897"/>
                    <a:pt x="1026" y="1897"/>
                  </a:cubicBezTo>
                  <a:cubicBezTo>
                    <a:pt x="1539" y="1897"/>
                    <a:pt x="2308" y="1333"/>
                    <a:pt x="2308" y="923"/>
                  </a:cubicBezTo>
                  <a:cubicBezTo>
                    <a:pt x="2359" y="615"/>
                    <a:pt x="1692" y="51"/>
                    <a:pt x="128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97" name="Google Shape;9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986729">
            <a:off x="7817850" y="783625"/>
            <a:ext cx="1391375" cy="1648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">
            <a:off x="-78175" y="2465301"/>
            <a:ext cx="1193100" cy="20421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9" name="Google Shape;99;p5"/>
          <p:cNvGrpSpPr/>
          <p:nvPr/>
        </p:nvGrpSpPr>
        <p:grpSpPr>
          <a:xfrm flipH="1">
            <a:off x="324243" y="2743143"/>
            <a:ext cx="8495525" cy="2247967"/>
            <a:chOff x="245800" y="1896900"/>
            <a:chExt cx="7086100" cy="1875025"/>
          </a:xfrm>
        </p:grpSpPr>
        <p:sp>
          <p:nvSpPr>
            <p:cNvPr id="100" name="Google Shape;100;p5"/>
            <p:cNvSpPr/>
            <p:nvPr/>
          </p:nvSpPr>
          <p:spPr>
            <a:xfrm>
              <a:off x="335525" y="2058375"/>
              <a:ext cx="6911800" cy="1713550"/>
            </a:xfrm>
            <a:custGeom>
              <a:rect b="b" l="l" r="r" t="t"/>
              <a:pathLst>
                <a:path extrusionOk="0" fill="none" h="68542" w="276472">
                  <a:moveTo>
                    <a:pt x="513" y="1"/>
                  </a:moveTo>
                  <a:cubicBezTo>
                    <a:pt x="0" y="1026"/>
                    <a:pt x="205" y="2052"/>
                    <a:pt x="205" y="3077"/>
                  </a:cubicBezTo>
                  <a:cubicBezTo>
                    <a:pt x="205" y="3384"/>
                    <a:pt x="256" y="3743"/>
                    <a:pt x="256" y="4000"/>
                  </a:cubicBezTo>
                  <a:cubicBezTo>
                    <a:pt x="256" y="10254"/>
                    <a:pt x="256" y="16457"/>
                    <a:pt x="359" y="22711"/>
                  </a:cubicBezTo>
                  <a:cubicBezTo>
                    <a:pt x="462" y="28453"/>
                    <a:pt x="256" y="34297"/>
                    <a:pt x="462" y="40090"/>
                  </a:cubicBezTo>
                  <a:cubicBezTo>
                    <a:pt x="667" y="46652"/>
                    <a:pt x="462" y="53265"/>
                    <a:pt x="615" y="59827"/>
                  </a:cubicBezTo>
                  <a:cubicBezTo>
                    <a:pt x="667" y="61519"/>
                    <a:pt x="410" y="63159"/>
                    <a:pt x="667" y="64851"/>
                  </a:cubicBezTo>
                  <a:cubicBezTo>
                    <a:pt x="769" y="65722"/>
                    <a:pt x="923" y="65927"/>
                    <a:pt x="1794" y="65927"/>
                  </a:cubicBezTo>
                  <a:lnTo>
                    <a:pt x="12099" y="66081"/>
                  </a:lnTo>
                  <a:cubicBezTo>
                    <a:pt x="15892" y="66184"/>
                    <a:pt x="19686" y="66235"/>
                    <a:pt x="23479" y="66338"/>
                  </a:cubicBezTo>
                  <a:cubicBezTo>
                    <a:pt x="26401" y="66389"/>
                    <a:pt x="29272" y="66389"/>
                    <a:pt x="32194" y="66491"/>
                  </a:cubicBezTo>
                  <a:cubicBezTo>
                    <a:pt x="35117" y="66594"/>
                    <a:pt x="37936" y="66543"/>
                    <a:pt x="40858" y="66645"/>
                  </a:cubicBezTo>
                  <a:cubicBezTo>
                    <a:pt x="43780" y="66748"/>
                    <a:pt x="46805" y="66696"/>
                    <a:pt x="49778" y="66799"/>
                  </a:cubicBezTo>
                  <a:cubicBezTo>
                    <a:pt x="53008" y="66850"/>
                    <a:pt x="56135" y="66850"/>
                    <a:pt x="59314" y="66953"/>
                  </a:cubicBezTo>
                  <a:cubicBezTo>
                    <a:pt x="62338" y="67004"/>
                    <a:pt x="65363" y="66953"/>
                    <a:pt x="68387" y="67106"/>
                  </a:cubicBezTo>
                  <a:cubicBezTo>
                    <a:pt x="71668" y="67209"/>
                    <a:pt x="74949" y="67106"/>
                    <a:pt x="78230" y="67260"/>
                  </a:cubicBezTo>
                  <a:cubicBezTo>
                    <a:pt x="80999" y="67414"/>
                    <a:pt x="83716" y="67260"/>
                    <a:pt x="86484" y="67414"/>
                  </a:cubicBezTo>
                  <a:cubicBezTo>
                    <a:pt x="90483" y="67568"/>
                    <a:pt x="94481" y="67517"/>
                    <a:pt x="98480" y="67670"/>
                  </a:cubicBezTo>
                  <a:cubicBezTo>
                    <a:pt x="101402" y="67773"/>
                    <a:pt x="104324" y="67670"/>
                    <a:pt x="107246" y="67773"/>
                  </a:cubicBezTo>
                  <a:cubicBezTo>
                    <a:pt x="113039" y="67978"/>
                    <a:pt x="118883" y="67978"/>
                    <a:pt x="124676" y="68132"/>
                  </a:cubicBezTo>
                  <a:cubicBezTo>
                    <a:pt x="127649" y="68183"/>
                    <a:pt x="130623" y="68132"/>
                    <a:pt x="133596" y="68234"/>
                  </a:cubicBezTo>
                  <a:cubicBezTo>
                    <a:pt x="139082" y="68542"/>
                    <a:pt x="144516" y="68439"/>
                    <a:pt x="150001" y="68337"/>
                  </a:cubicBezTo>
                  <a:cubicBezTo>
                    <a:pt x="153743" y="68286"/>
                    <a:pt x="157537" y="68388"/>
                    <a:pt x="161279" y="68132"/>
                  </a:cubicBezTo>
                  <a:cubicBezTo>
                    <a:pt x="162407" y="68081"/>
                    <a:pt x="163535" y="68081"/>
                    <a:pt x="164663" y="68081"/>
                  </a:cubicBezTo>
                  <a:cubicBezTo>
                    <a:pt x="168456" y="68081"/>
                    <a:pt x="172199" y="67927"/>
                    <a:pt x="175992" y="67875"/>
                  </a:cubicBezTo>
                  <a:cubicBezTo>
                    <a:pt x="179222" y="67824"/>
                    <a:pt x="182503" y="67875"/>
                    <a:pt x="185733" y="67722"/>
                  </a:cubicBezTo>
                  <a:cubicBezTo>
                    <a:pt x="189987" y="67568"/>
                    <a:pt x="194242" y="67517"/>
                    <a:pt x="198497" y="67465"/>
                  </a:cubicBezTo>
                  <a:cubicBezTo>
                    <a:pt x="200856" y="67414"/>
                    <a:pt x="203163" y="67363"/>
                    <a:pt x="205521" y="67312"/>
                  </a:cubicBezTo>
                  <a:cubicBezTo>
                    <a:pt x="209058" y="67260"/>
                    <a:pt x="212544" y="67209"/>
                    <a:pt x="216133" y="67158"/>
                  </a:cubicBezTo>
                  <a:cubicBezTo>
                    <a:pt x="218952" y="67055"/>
                    <a:pt x="221772" y="67004"/>
                    <a:pt x="224591" y="67004"/>
                  </a:cubicBezTo>
                  <a:cubicBezTo>
                    <a:pt x="227770" y="67004"/>
                    <a:pt x="230948" y="66953"/>
                    <a:pt x="234126" y="66850"/>
                  </a:cubicBezTo>
                  <a:cubicBezTo>
                    <a:pt x="237561" y="66696"/>
                    <a:pt x="240996" y="66748"/>
                    <a:pt x="244431" y="66645"/>
                  </a:cubicBezTo>
                  <a:cubicBezTo>
                    <a:pt x="247455" y="66594"/>
                    <a:pt x="250480" y="66594"/>
                    <a:pt x="253505" y="66491"/>
                  </a:cubicBezTo>
                  <a:cubicBezTo>
                    <a:pt x="256324" y="66440"/>
                    <a:pt x="259195" y="66491"/>
                    <a:pt x="262015" y="66338"/>
                  </a:cubicBezTo>
                  <a:cubicBezTo>
                    <a:pt x="264885" y="66235"/>
                    <a:pt x="267654" y="66338"/>
                    <a:pt x="270473" y="66184"/>
                  </a:cubicBezTo>
                  <a:cubicBezTo>
                    <a:pt x="272473" y="66030"/>
                    <a:pt x="274472" y="66184"/>
                    <a:pt x="276471" y="65979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5"/>
            <p:cNvSpPr/>
            <p:nvPr/>
          </p:nvSpPr>
          <p:spPr>
            <a:xfrm>
              <a:off x="245800" y="1896900"/>
              <a:ext cx="2556850" cy="1730200"/>
            </a:xfrm>
            <a:custGeom>
              <a:rect b="b" l="l" r="r" t="t"/>
              <a:pathLst>
                <a:path extrusionOk="0" fill="none" h="69208" w="102274">
                  <a:moveTo>
                    <a:pt x="102274" y="69208"/>
                  </a:moveTo>
                  <a:cubicBezTo>
                    <a:pt x="102223" y="69157"/>
                    <a:pt x="102171" y="69157"/>
                    <a:pt x="102120" y="69157"/>
                  </a:cubicBezTo>
                  <a:cubicBezTo>
                    <a:pt x="98070" y="69105"/>
                    <a:pt x="94020" y="69054"/>
                    <a:pt x="89970" y="69003"/>
                  </a:cubicBezTo>
                  <a:cubicBezTo>
                    <a:pt x="86587" y="68952"/>
                    <a:pt x="83255" y="68849"/>
                    <a:pt x="79871" y="68798"/>
                  </a:cubicBezTo>
                  <a:cubicBezTo>
                    <a:pt x="77205" y="68798"/>
                    <a:pt x="74488" y="68747"/>
                    <a:pt x="71823" y="68644"/>
                  </a:cubicBezTo>
                  <a:cubicBezTo>
                    <a:pt x="68747" y="68542"/>
                    <a:pt x="65722" y="68593"/>
                    <a:pt x="62646" y="68490"/>
                  </a:cubicBezTo>
                  <a:cubicBezTo>
                    <a:pt x="59622" y="68439"/>
                    <a:pt x="56392" y="68439"/>
                    <a:pt x="53265" y="68336"/>
                  </a:cubicBezTo>
                  <a:cubicBezTo>
                    <a:pt x="50138" y="68285"/>
                    <a:pt x="47113" y="68285"/>
                    <a:pt x="44037" y="68183"/>
                  </a:cubicBezTo>
                  <a:cubicBezTo>
                    <a:pt x="41217" y="68080"/>
                    <a:pt x="38347" y="68131"/>
                    <a:pt x="35527" y="68029"/>
                  </a:cubicBezTo>
                  <a:cubicBezTo>
                    <a:pt x="32656" y="67926"/>
                    <a:pt x="29734" y="67978"/>
                    <a:pt x="26812" y="67875"/>
                  </a:cubicBezTo>
                  <a:cubicBezTo>
                    <a:pt x="23890" y="67824"/>
                    <a:pt x="21173" y="67875"/>
                    <a:pt x="18353" y="67721"/>
                  </a:cubicBezTo>
                  <a:cubicBezTo>
                    <a:pt x="14816" y="67619"/>
                    <a:pt x="11330" y="67721"/>
                    <a:pt x="7742" y="67568"/>
                  </a:cubicBezTo>
                  <a:cubicBezTo>
                    <a:pt x="5742" y="67465"/>
                    <a:pt x="3692" y="67568"/>
                    <a:pt x="1692" y="67465"/>
                  </a:cubicBezTo>
                  <a:cubicBezTo>
                    <a:pt x="770" y="67414"/>
                    <a:pt x="462" y="67157"/>
                    <a:pt x="462" y="66235"/>
                  </a:cubicBezTo>
                  <a:lnTo>
                    <a:pt x="462" y="60390"/>
                  </a:lnTo>
                  <a:cubicBezTo>
                    <a:pt x="462" y="58032"/>
                    <a:pt x="513" y="55674"/>
                    <a:pt x="462" y="53316"/>
                  </a:cubicBezTo>
                  <a:cubicBezTo>
                    <a:pt x="206" y="46703"/>
                    <a:pt x="462" y="40090"/>
                    <a:pt x="359" y="33476"/>
                  </a:cubicBezTo>
                  <a:cubicBezTo>
                    <a:pt x="154" y="26658"/>
                    <a:pt x="206" y="19840"/>
                    <a:pt x="154" y="13022"/>
                  </a:cubicBezTo>
                  <a:cubicBezTo>
                    <a:pt x="154" y="10715"/>
                    <a:pt x="1" y="8408"/>
                    <a:pt x="52" y="6101"/>
                  </a:cubicBezTo>
                  <a:cubicBezTo>
                    <a:pt x="52" y="4563"/>
                    <a:pt x="52" y="3076"/>
                    <a:pt x="103" y="1539"/>
                  </a:cubicBezTo>
                  <a:cubicBezTo>
                    <a:pt x="103" y="1026"/>
                    <a:pt x="52" y="513"/>
                    <a:pt x="1" y="1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5"/>
            <p:cNvSpPr/>
            <p:nvPr/>
          </p:nvSpPr>
          <p:spPr>
            <a:xfrm>
              <a:off x="3942000" y="3579675"/>
              <a:ext cx="3389900" cy="66650"/>
            </a:xfrm>
            <a:custGeom>
              <a:rect b="b" l="l" r="r" t="t"/>
              <a:pathLst>
                <a:path extrusionOk="0" fill="none" h="2666" w="135596">
                  <a:moveTo>
                    <a:pt x="135596" y="0"/>
                  </a:moveTo>
                  <a:cubicBezTo>
                    <a:pt x="134212" y="410"/>
                    <a:pt x="132725" y="205"/>
                    <a:pt x="131289" y="257"/>
                  </a:cubicBezTo>
                  <a:cubicBezTo>
                    <a:pt x="128265" y="410"/>
                    <a:pt x="125240" y="359"/>
                    <a:pt x="122216" y="462"/>
                  </a:cubicBezTo>
                  <a:cubicBezTo>
                    <a:pt x="120319" y="564"/>
                    <a:pt x="118319" y="462"/>
                    <a:pt x="116371" y="513"/>
                  </a:cubicBezTo>
                  <a:cubicBezTo>
                    <a:pt x="113193" y="667"/>
                    <a:pt x="109963" y="667"/>
                    <a:pt x="106785" y="718"/>
                  </a:cubicBezTo>
                  <a:cubicBezTo>
                    <a:pt x="103863" y="769"/>
                    <a:pt x="100992" y="769"/>
                    <a:pt x="98070" y="872"/>
                  </a:cubicBezTo>
                  <a:cubicBezTo>
                    <a:pt x="95148" y="923"/>
                    <a:pt x="92174" y="923"/>
                    <a:pt x="89252" y="1025"/>
                  </a:cubicBezTo>
                  <a:cubicBezTo>
                    <a:pt x="86279" y="1077"/>
                    <a:pt x="83306" y="1025"/>
                    <a:pt x="80332" y="1179"/>
                  </a:cubicBezTo>
                  <a:cubicBezTo>
                    <a:pt x="76692" y="1384"/>
                    <a:pt x="73053" y="1179"/>
                    <a:pt x="69413" y="1333"/>
                  </a:cubicBezTo>
                  <a:cubicBezTo>
                    <a:pt x="66593" y="1487"/>
                    <a:pt x="63722" y="1333"/>
                    <a:pt x="60903" y="1487"/>
                  </a:cubicBezTo>
                  <a:cubicBezTo>
                    <a:pt x="58032" y="1641"/>
                    <a:pt x="55110" y="1538"/>
                    <a:pt x="52188" y="1641"/>
                  </a:cubicBezTo>
                  <a:cubicBezTo>
                    <a:pt x="49266" y="1692"/>
                    <a:pt x="46497" y="1641"/>
                    <a:pt x="43678" y="1794"/>
                  </a:cubicBezTo>
                  <a:cubicBezTo>
                    <a:pt x="40705" y="1897"/>
                    <a:pt x="37782" y="1794"/>
                    <a:pt x="34809" y="1948"/>
                  </a:cubicBezTo>
                  <a:cubicBezTo>
                    <a:pt x="31887" y="2102"/>
                    <a:pt x="28914" y="1948"/>
                    <a:pt x="25992" y="2102"/>
                  </a:cubicBezTo>
                  <a:cubicBezTo>
                    <a:pt x="23018" y="2205"/>
                    <a:pt x="20096" y="2153"/>
                    <a:pt x="17123" y="2256"/>
                  </a:cubicBezTo>
                  <a:cubicBezTo>
                    <a:pt x="14354" y="2307"/>
                    <a:pt x="11535" y="2358"/>
                    <a:pt x="8767" y="2410"/>
                  </a:cubicBezTo>
                  <a:cubicBezTo>
                    <a:pt x="6050" y="2461"/>
                    <a:pt x="3384" y="2512"/>
                    <a:pt x="667" y="2512"/>
                  </a:cubicBezTo>
                  <a:cubicBezTo>
                    <a:pt x="462" y="2563"/>
                    <a:pt x="205" y="2563"/>
                    <a:pt x="0" y="2666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5"/>
            <p:cNvSpPr/>
            <p:nvPr/>
          </p:nvSpPr>
          <p:spPr>
            <a:xfrm>
              <a:off x="3166604" y="3630178"/>
              <a:ext cx="40524" cy="27438"/>
            </a:xfrm>
            <a:custGeom>
              <a:rect b="b" l="l" r="r" t="t"/>
              <a:pathLst>
                <a:path extrusionOk="0" h="2083" w="3077">
                  <a:moveTo>
                    <a:pt x="1436" y="0"/>
                  </a:moveTo>
                  <a:cubicBezTo>
                    <a:pt x="924" y="51"/>
                    <a:pt x="514" y="359"/>
                    <a:pt x="309" y="769"/>
                  </a:cubicBezTo>
                  <a:cubicBezTo>
                    <a:pt x="52" y="1025"/>
                    <a:pt x="1" y="1436"/>
                    <a:pt x="206" y="1743"/>
                  </a:cubicBezTo>
                  <a:cubicBezTo>
                    <a:pt x="367" y="1945"/>
                    <a:pt x="624" y="2083"/>
                    <a:pt x="900" y="2083"/>
                  </a:cubicBezTo>
                  <a:cubicBezTo>
                    <a:pt x="975" y="2083"/>
                    <a:pt x="1052" y="2073"/>
                    <a:pt x="1129" y="2051"/>
                  </a:cubicBezTo>
                  <a:cubicBezTo>
                    <a:pt x="1795" y="1897"/>
                    <a:pt x="2359" y="1487"/>
                    <a:pt x="2769" y="974"/>
                  </a:cubicBezTo>
                  <a:cubicBezTo>
                    <a:pt x="3077" y="513"/>
                    <a:pt x="2923" y="205"/>
                    <a:pt x="2359" y="103"/>
                  </a:cubicBezTo>
                  <a:cubicBezTo>
                    <a:pt x="2103" y="51"/>
                    <a:pt x="1795" y="51"/>
                    <a:pt x="143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5"/>
            <p:cNvSpPr/>
            <p:nvPr/>
          </p:nvSpPr>
          <p:spPr>
            <a:xfrm>
              <a:off x="3375229" y="3627096"/>
              <a:ext cx="35124" cy="29427"/>
            </a:xfrm>
            <a:custGeom>
              <a:rect b="b" l="l" r="r" t="t"/>
              <a:pathLst>
                <a:path extrusionOk="0" h="2234" w="2667">
                  <a:moveTo>
                    <a:pt x="1539" y="1"/>
                  </a:moveTo>
                  <a:cubicBezTo>
                    <a:pt x="1157" y="1"/>
                    <a:pt x="791" y="202"/>
                    <a:pt x="565" y="542"/>
                  </a:cubicBezTo>
                  <a:cubicBezTo>
                    <a:pt x="308" y="849"/>
                    <a:pt x="1" y="1157"/>
                    <a:pt x="206" y="1567"/>
                  </a:cubicBezTo>
                  <a:cubicBezTo>
                    <a:pt x="411" y="1977"/>
                    <a:pt x="821" y="2233"/>
                    <a:pt x="1231" y="2233"/>
                  </a:cubicBezTo>
                  <a:cubicBezTo>
                    <a:pt x="1898" y="2182"/>
                    <a:pt x="2513" y="1721"/>
                    <a:pt x="2667" y="1054"/>
                  </a:cubicBezTo>
                  <a:cubicBezTo>
                    <a:pt x="2667" y="593"/>
                    <a:pt x="2410" y="183"/>
                    <a:pt x="1949" y="80"/>
                  </a:cubicBezTo>
                  <a:cubicBezTo>
                    <a:pt x="1814" y="26"/>
                    <a:pt x="1676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5"/>
            <p:cNvSpPr/>
            <p:nvPr/>
          </p:nvSpPr>
          <p:spPr>
            <a:xfrm>
              <a:off x="3268552" y="3632879"/>
              <a:ext cx="35124" cy="24488"/>
            </a:xfrm>
            <a:custGeom>
              <a:rect b="b" l="l" r="r" t="t"/>
              <a:pathLst>
                <a:path extrusionOk="0" h="1859" w="2667">
                  <a:moveTo>
                    <a:pt x="1724" y="0"/>
                  </a:moveTo>
                  <a:cubicBezTo>
                    <a:pt x="1626" y="0"/>
                    <a:pt x="1529" y="17"/>
                    <a:pt x="1436" y="51"/>
                  </a:cubicBezTo>
                  <a:cubicBezTo>
                    <a:pt x="1026" y="154"/>
                    <a:pt x="667" y="359"/>
                    <a:pt x="411" y="667"/>
                  </a:cubicBezTo>
                  <a:cubicBezTo>
                    <a:pt x="206" y="923"/>
                    <a:pt x="1" y="1179"/>
                    <a:pt x="155" y="1538"/>
                  </a:cubicBezTo>
                  <a:cubicBezTo>
                    <a:pt x="240" y="1752"/>
                    <a:pt x="468" y="1859"/>
                    <a:pt x="690" y="1859"/>
                  </a:cubicBezTo>
                  <a:cubicBezTo>
                    <a:pt x="734" y="1859"/>
                    <a:pt x="778" y="1854"/>
                    <a:pt x="821" y="1846"/>
                  </a:cubicBezTo>
                  <a:lnTo>
                    <a:pt x="1539" y="1846"/>
                  </a:lnTo>
                  <a:cubicBezTo>
                    <a:pt x="1693" y="1794"/>
                    <a:pt x="1846" y="1743"/>
                    <a:pt x="2000" y="1692"/>
                  </a:cubicBezTo>
                  <a:cubicBezTo>
                    <a:pt x="2410" y="1487"/>
                    <a:pt x="2667" y="974"/>
                    <a:pt x="2513" y="513"/>
                  </a:cubicBezTo>
                  <a:cubicBezTo>
                    <a:pt x="2394" y="195"/>
                    <a:pt x="2059" y="0"/>
                    <a:pt x="172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5"/>
            <p:cNvSpPr/>
            <p:nvPr/>
          </p:nvSpPr>
          <p:spPr>
            <a:xfrm>
              <a:off x="3486633" y="3632536"/>
              <a:ext cx="30976" cy="27570"/>
            </a:xfrm>
            <a:custGeom>
              <a:rect b="b" l="l" r="r" t="t"/>
              <a:pathLst>
                <a:path extrusionOk="0" h="2093" w="2352">
                  <a:moveTo>
                    <a:pt x="1385" y="1"/>
                  </a:moveTo>
                  <a:cubicBezTo>
                    <a:pt x="1167" y="1"/>
                    <a:pt x="949" y="77"/>
                    <a:pt x="769" y="231"/>
                  </a:cubicBezTo>
                  <a:cubicBezTo>
                    <a:pt x="308" y="488"/>
                    <a:pt x="0" y="1000"/>
                    <a:pt x="52" y="1564"/>
                  </a:cubicBezTo>
                  <a:cubicBezTo>
                    <a:pt x="103" y="1820"/>
                    <a:pt x="308" y="2026"/>
                    <a:pt x="564" y="2077"/>
                  </a:cubicBezTo>
                  <a:cubicBezTo>
                    <a:pt x="606" y="2087"/>
                    <a:pt x="651" y="2092"/>
                    <a:pt x="698" y="2092"/>
                  </a:cubicBezTo>
                  <a:cubicBezTo>
                    <a:pt x="1335" y="2092"/>
                    <a:pt x="2352" y="1163"/>
                    <a:pt x="2256" y="590"/>
                  </a:cubicBezTo>
                  <a:cubicBezTo>
                    <a:pt x="2256" y="436"/>
                    <a:pt x="2154" y="283"/>
                    <a:pt x="2000" y="231"/>
                  </a:cubicBezTo>
                  <a:cubicBezTo>
                    <a:pt x="1820" y="77"/>
                    <a:pt x="1603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5"/>
            <p:cNvSpPr/>
            <p:nvPr/>
          </p:nvSpPr>
          <p:spPr>
            <a:xfrm>
              <a:off x="3589253" y="3632879"/>
              <a:ext cx="31068" cy="24988"/>
            </a:xfrm>
            <a:custGeom>
              <a:rect b="b" l="l" r="r" t="t"/>
              <a:pathLst>
                <a:path extrusionOk="0" h="1897" w="2359">
                  <a:moveTo>
                    <a:pt x="1282" y="0"/>
                  </a:moveTo>
                  <a:cubicBezTo>
                    <a:pt x="667" y="0"/>
                    <a:pt x="103" y="410"/>
                    <a:pt x="1" y="1077"/>
                  </a:cubicBezTo>
                  <a:cubicBezTo>
                    <a:pt x="1" y="1436"/>
                    <a:pt x="565" y="1897"/>
                    <a:pt x="1026" y="1897"/>
                  </a:cubicBezTo>
                  <a:cubicBezTo>
                    <a:pt x="1539" y="1897"/>
                    <a:pt x="2308" y="1333"/>
                    <a:pt x="2308" y="923"/>
                  </a:cubicBezTo>
                  <a:cubicBezTo>
                    <a:pt x="2359" y="615"/>
                    <a:pt x="1692" y="51"/>
                    <a:pt x="128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pic>
        <p:nvPicPr>
          <p:cNvPr id="110" name="Google Shape;110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0" y="-6294"/>
            <a:ext cx="9144000" cy="51560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" name="Google Shape;111;p6"/>
          <p:cNvGrpSpPr/>
          <p:nvPr/>
        </p:nvGrpSpPr>
        <p:grpSpPr>
          <a:xfrm rot="10800000">
            <a:off x="324243" y="146093"/>
            <a:ext cx="8495525" cy="2247967"/>
            <a:chOff x="245800" y="1896900"/>
            <a:chExt cx="7086100" cy="1875025"/>
          </a:xfrm>
        </p:grpSpPr>
        <p:sp>
          <p:nvSpPr>
            <p:cNvPr id="112" name="Google Shape;112;p6"/>
            <p:cNvSpPr/>
            <p:nvPr/>
          </p:nvSpPr>
          <p:spPr>
            <a:xfrm>
              <a:off x="335525" y="2058375"/>
              <a:ext cx="6911800" cy="1713550"/>
            </a:xfrm>
            <a:custGeom>
              <a:rect b="b" l="l" r="r" t="t"/>
              <a:pathLst>
                <a:path extrusionOk="0" fill="none" h="68542" w="276472">
                  <a:moveTo>
                    <a:pt x="513" y="1"/>
                  </a:moveTo>
                  <a:cubicBezTo>
                    <a:pt x="0" y="1026"/>
                    <a:pt x="205" y="2052"/>
                    <a:pt x="205" y="3077"/>
                  </a:cubicBezTo>
                  <a:cubicBezTo>
                    <a:pt x="205" y="3384"/>
                    <a:pt x="256" y="3743"/>
                    <a:pt x="256" y="4000"/>
                  </a:cubicBezTo>
                  <a:cubicBezTo>
                    <a:pt x="256" y="10254"/>
                    <a:pt x="256" y="16457"/>
                    <a:pt x="359" y="22711"/>
                  </a:cubicBezTo>
                  <a:cubicBezTo>
                    <a:pt x="462" y="28453"/>
                    <a:pt x="256" y="34297"/>
                    <a:pt x="462" y="40090"/>
                  </a:cubicBezTo>
                  <a:cubicBezTo>
                    <a:pt x="667" y="46652"/>
                    <a:pt x="462" y="53265"/>
                    <a:pt x="615" y="59827"/>
                  </a:cubicBezTo>
                  <a:cubicBezTo>
                    <a:pt x="667" y="61519"/>
                    <a:pt x="410" y="63159"/>
                    <a:pt x="667" y="64851"/>
                  </a:cubicBezTo>
                  <a:cubicBezTo>
                    <a:pt x="769" y="65722"/>
                    <a:pt x="923" y="65927"/>
                    <a:pt x="1794" y="65927"/>
                  </a:cubicBezTo>
                  <a:lnTo>
                    <a:pt x="12099" y="66081"/>
                  </a:lnTo>
                  <a:cubicBezTo>
                    <a:pt x="15892" y="66184"/>
                    <a:pt x="19686" y="66235"/>
                    <a:pt x="23479" y="66338"/>
                  </a:cubicBezTo>
                  <a:cubicBezTo>
                    <a:pt x="26401" y="66389"/>
                    <a:pt x="29272" y="66389"/>
                    <a:pt x="32194" y="66491"/>
                  </a:cubicBezTo>
                  <a:cubicBezTo>
                    <a:pt x="35117" y="66594"/>
                    <a:pt x="37936" y="66543"/>
                    <a:pt x="40858" y="66645"/>
                  </a:cubicBezTo>
                  <a:cubicBezTo>
                    <a:pt x="43780" y="66748"/>
                    <a:pt x="46805" y="66696"/>
                    <a:pt x="49778" y="66799"/>
                  </a:cubicBezTo>
                  <a:cubicBezTo>
                    <a:pt x="53008" y="66850"/>
                    <a:pt x="56135" y="66850"/>
                    <a:pt x="59314" y="66953"/>
                  </a:cubicBezTo>
                  <a:cubicBezTo>
                    <a:pt x="62338" y="67004"/>
                    <a:pt x="65363" y="66953"/>
                    <a:pt x="68387" y="67106"/>
                  </a:cubicBezTo>
                  <a:cubicBezTo>
                    <a:pt x="71668" y="67209"/>
                    <a:pt x="74949" y="67106"/>
                    <a:pt x="78230" y="67260"/>
                  </a:cubicBezTo>
                  <a:cubicBezTo>
                    <a:pt x="80999" y="67414"/>
                    <a:pt x="83716" y="67260"/>
                    <a:pt x="86484" y="67414"/>
                  </a:cubicBezTo>
                  <a:cubicBezTo>
                    <a:pt x="90483" y="67568"/>
                    <a:pt x="94481" y="67517"/>
                    <a:pt x="98480" y="67670"/>
                  </a:cubicBezTo>
                  <a:cubicBezTo>
                    <a:pt x="101402" y="67773"/>
                    <a:pt x="104324" y="67670"/>
                    <a:pt x="107246" y="67773"/>
                  </a:cubicBezTo>
                  <a:cubicBezTo>
                    <a:pt x="113039" y="67978"/>
                    <a:pt x="118883" y="67978"/>
                    <a:pt x="124676" y="68132"/>
                  </a:cubicBezTo>
                  <a:cubicBezTo>
                    <a:pt x="127649" y="68183"/>
                    <a:pt x="130623" y="68132"/>
                    <a:pt x="133596" y="68234"/>
                  </a:cubicBezTo>
                  <a:cubicBezTo>
                    <a:pt x="139082" y="68542"/>
                    <a:pt x="144516" y="68439"/>
                    <a:pt x="150001" y="68337"/>
                  </a:cubicBezTo>
                  <a:cubicBezTo>
                    <a:pt x="153743" y="68286"/>
                    <a:pt x="157537" y="68388"/>
                    <a:pt x="161279" y="68132"/>
                  </a:cubicBezTo>
                  <a:cubicBezTo>
                    <a:pt x="162407" y="68081"/>
                    <a:pt x="163535" y="68081"/>
                    <a:pt x="164663" y="68081"/>
                  </a:cubicBezTo>
                  <a:cubicBezTo>
                    <a:pt x="168456" y="68081"/>
                    <a:pt x="172199" y="67927"/>
                    <a:pt x="175992" y="67875"/>
                  </a:cubicBezTo>
                  <a:cubicBezTo>
                    <a:pt x="179222" y="67824"/>
                    <a:pt x="182503" y="67875"/>
                    <a:pt x="185733" y="67722"/>
                  </a:cubicBezTo>
                  <a:cubicBezTo>
                    <a:pt x="189987" y="67568"/>
                    <a:pt x="194242" y="67517"/>
                    <a:pt x="198497" y="67465"/>
                  </a:cubicBezTo>
                  <a:cubicBezTo>
                    <a:pt x="200856" y="67414"/>
                    <a:pt x="203163" y="67363"/>
                    <a:pt x="205521" y="67312"/>
                  </a:cubicBezTo>
                  <a:cubicBezTo>
                    <a:pt x="209058" y="67260"/>
                    <a:pt x="212544" y="67209"/>
                    <a:pt x="216133" y="67158"/>
                  </a:cubicBezTo>
                  <a:cubicBezTo>
                    <a:pt x="218952" y="67055"/>
                    <a:pt x="221772" y="67004"/>
                    <a:pt x="224591" y="67004"/>
                  </a:cubicBezTo>
                  <a:cubicBezTo>
                    <a:pt x="227770" y="67004"/>
                    <a:pt x="230948" y="66953"/>
                    <a:pt x="234126" y="66850"/>
                  </a:cubicBezTo>
                  <a:cubicBezTo>
                    <a:pt x="237561" y="66696"/>
                    <a:pt x="240996" y="66748"/>
                    <a:pt x="244431" y="66645"/>
                  </a:cubicBezTo>
                  <a:cubicBezTo>
                    <a:pt x="247455" y="66594"/>
                    <a:pt x="250480" y="66594"/>
                    <a:pt x="253505" y="66491"/>
                  </a:cubicBezTo>
                  <a:cubicBezTo>
                    <a:pt x="256324" y="66440"/>
                    <a:pt x="259195" y="66491"/>
                    <a:pt x="262015" y="66338"/>
                  </a:cubicBezTo>
                  <a:cubicBezTo>
                    <a:pt x="264885" y="66235"/>
                    <a:pt x="267654" y="66338"/>
                    <a:pt x="270473" y="66184"/>
                  </a:cubicBezTo>
                  <a:cubicBezTo>
                    <a:pt x="272473" y="66030"/>
                    <a:pt x="274472" y="66184"/>
                    <a:pt x="276471" y="65979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6"/>
            <p:cNvSpPr/>
            <p:nvPr/>
          </p:nvSpPr>
          <p:spPr>
            <a:xfrm>
              <a:off x="245800" y="1896900"/>
              <a:ext cx="2556850" cy="1730200"/>
            </a:xfrm>
            <a:custGeom>
              <a:rect b="b" l="l" r="r" t="t"/>
              <a:pathLst>
                <a:path extrusionOk="0" fill="none" h="69208" w="102274">
                  <a:moveTo>
                    <a:pt x="102274" y="69208"/>
                  </a:moveTo>
                  <a:cubicBezTo>
                    <a:pt x="102223" y="69157"/>
                    <a:pt x="102171" y="69157"/>
                    <a:pt x="102120" y="69157"/>
                  </a:cubicBezTo>
                  <a:cubicBezTo>
                    <a:pt x="98070" y="69105"/>
                    <a:pt x="94020" y="69054"/>
                    <a:pt x="89970" y="69003"/>
                  </a:cubicBezTo>
                  <a:cubicBezTo>
                    <a:pt x="86587" y="68952"/>
                    <a:pt x="83255" y="68849"/>
                    <a:pt x="79871" y="68798"/>
                  </a:cubicBezTo>
                  <a:cubicBezTo>
                    <a:pt x="77205" y="68798"/>
                    <a:pt x="74488" y="68747"/>
                    <a:pt x="71823" y="68644"/>
                  </a:cubicBezTo>
                  <a:cubicBezTo>
                    <a:pt x="68747" y="68542"/>
                    <a:pt x="65722" y="68593"/>
                    <a:pt x="62646" y="68490"/>
                  </a:cubicBezTo>
                  <a:cubicBezTo>
                    <a:pt x="59622" y="68439"/>
                    <a:pt x="56392" y="68439"/>
                    <a:pt x="53265" y="68336"/>
                  </a:cubicBezTo>
                  <a:cubicBezTo>
                    <a:pt x="50138" y="68285"/>
                    <a:pt x="47113" y="68285"/>
                    <a:pt x="44037" y="68183"/>
                  </a:cubicBezTo>
                  <a:cubicBezTo>
                    <a:pt x="41217" y="68080"/>
                    <a:pt x="38347" y="68131"/>
                    <a:pt x="35527" y="68029"/>
                  </a:cubicBezTo>
                  <a:cubicBezTo>
                    <a:pt x="32656" y="67926"/>
                    <a:pt x="29734" y="67978"/>
                    <a:pt x="26812" y="67875"/>
                  </a:cubicBezTo>
                  <a:cubicBezTo>
                    <a:pt x="23890" y="67824"/>
                    <a:pt x="21173" y="67875"/>
                    <a:pt x="18353" y="67721"/>
                  </a:cubicBezTo>
                  <a:cubicBezTo>
                    <a:pt x="14816" y="67619"/>
                    <a:pt x="11330" y="67721"/>
                    <a:pt x="7742" y="67568"/>
                  </a:cubicBezTo>
                  <a:cubicBezTo>
                    <a:pt x="5742" y="67465"/>
                    <a:pt x="3692" y="67568"/>
                    <a:pt x="1692" y="67465"/>
                  </a:cubicBezTo>
                  <a:cubicBezTo>
                    <a:pt x="770" y="67414"/>
                    <a:pt x="462" y="67157"/>
                    <a:pt x="462" y="66235"/>
                  </a:cubicBezTo>
                  <a:lnTo>
                    <a:pt x="462" y="60390"/>
                  </a:lnTo>
                  <a:cubicBezTo>
                    <a:pt x="462" y="58032"/>
                    <a:pt x="513" y="55674"/>
                    <a:pt x="462" y="53316"/>
                  </a:cubicBezTo>
                  <a:cubicBezTo>
                    <a:pt x="206" y="46703"/>
                    <a:pt x="462" y="40090"/>
                    <a:pt x="359" y="33476"/>
                  </a:cubicBezTo>
                  <a:cubicBezTo>
                    <a:pt x="154" y="26658"/>
                    <a:pt x="206" y="19840"/>
                    <a:pt x="154" y="13022"/>
                  </a:cubicBezTo>
                  <a:cubicBezTo>
                    <a:pt x="154" y="10715"/>
                    <a:pt x="1" y="8408"/>
                    <a:pt x="52" y="6101"/>
                  </a:cubicBezTo>
                  <a:cubicBezTo>
                    <a:pt x="52" y="4563"/>
                    <a:pt x="52" y="3076"/>
                    <a:pt x="103" y="1539"/>
                  </a:cubicBezTo>
                  <a:cubicBezTo>
                    <a:pt x="103" y="1026"/>
                    <a:pt x="52" y="513"/>
                    <a:pt x="1" y="1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6"/>
            <p:cNvSpPr/>
            <p:nvPr/>
          </p:nvSpPr>
          <p:spPr>
            <a:xfrm>
              <a:off x="3942000" y="3579675"/>
              <a:ext cx="3389900" cy="66650"/>
            </a:xfrm>
            <a:custGeom>
              <a:rect b="b" l="l" r="r" t="t"/>
              <a:pathLst>
                <a:path extrusionOk="0" fill="none" h="2666" w="135596">
                  <a:moveTo>
                    <a:pt x="135596" y="0"/>
                  </a:moveTo>
                  <a:cubicBezTo>
                    <a:pt x="134212" y="410"/>
                    <a:pt x="132725" y="205"/>
                    <a:pt x="131289" y="257"/>
                  </a:cubicBezTo>
                  <a:cubicBezTo>
                    <a:pt x="128265" y="410"/>
                    <a:pt x="125240" y="359"/>
                    <a:pt x="122216" y="462"/>
                  </a:cubicBezTo>
                  <a:cubicBezTo>
                    <a:pt x="120319" y="564"/>
                    <a:pt x="118319" y="462"/>
                    <a:pt x="116371" y="513"/>
                  </a:cubicBezTo>
                  <a:cubicBezTo>
                    <a:pt x="113193" y="667"/>
                    <a:pt x="109963" y="667"/>
                    <a:pt x="106785" y="718"/>
                  </a:cubicBezTo>
                  <a:cubicBezTo>
                    <a:pt x="103863" y="769"/>
                    <a:pt x="100992" y="769"/>
                    <a:pt x="98070" y="872"/>
                  </a:cubicBezTo>
                  <a:cubicBezTo>
                    <a:pt x="95148" y="923"/>
                    <a:pt x="92174" y="923"/>
                    <a:pt x="89252" y="1025"/>
                  </a:cubicBezTo>
                  <a:cubicBezTo>
                    <a:pt x="86279" y="1077"/>
                    <a:pt x="83306" y="1025"/>
                    <a:pt x="80332" y="1179"/>
                  </a:cubicBezTo>
                  <a:cubicBezTo>
                    <a:pt x="76692" y="1384"/>
                    <a:pt x="73053" y="1179"/>
                    <a:pt x="69413" y="1333"/>
                  </a:cubicBezTo>
                  <a:cubicBezTo>
                    <a:pt x="66593" y="1487"/>
                    <a:pt x="63722" y="1333"/>
                    <a:pt x="60903" y="1487"/>
                  </a:cubicBezTo>
                  <a:cubicBezTo>
                    <a:pt x="58032" y="1641"/>
                    <a:pt x="55110" y="1538"/>
                    <a:pt x="52188" y="1641"/>
                  </a:cubicBezTo>
                  <a:cubicBezTo>
                    <a:pt x="49266" y="1692"/>
                    <a:pt x="46497" y="1641"/>
                    <a:pt x="43678" y="1794"/>
                  </a:cubicBezTo>
                  <a:cubicBezTo>
                    <a:pt x="40705" y="1897"/>
                    <a:pt x="37782" y="1794"/>
                    <a:pt x="34809" y="1948"/>
                  </a:cubicBezTo>
                  <a:cubicBezTo>
                    <a:pt x="31887" y="2102"/>
                    <a:pt x="28914" y="1948"/>
                    <a:pt x="25992" y="2102"/>
                  </a:cubicBezTo>
                  <a:cubicBezTo>
                    <a:pt x="23018" y="2205"/>
                    <a:pt x="20096" y="2153"/>
                    <a:pt x="17123" y="2256"/>
                  </a:cubicBezTo>
                  <a:cubicBezTo>
                    <a:pt x="14354" y="2307"/>
                    <a:pt x="11535" y="2358"/>
                    <a:pt x="8767" y="2410"/>
                  </a:cubicBezTo>
                  <a:cubicBezTo>
                    <a:pt x="6050" y="2461"/>
                    <a:pt x="3384" y="2512"/>
                    <a:pt x="667" y="2512"/>
                  </a:cubicBezTo>
                  <a:cubicBezTo>
                    <a:pt x="462" y="2563"/>
                    <a:pt x="205" y="2563"/>
                    <a:pt x="0" y="2666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6"/>
            <p:cNvSpPr/>
            <p:nvPr/>
          </p:nvSpPr>
          <p:spPr>
            <a:xfrm>
              <a:off x="3166604" y="3630178"/>
              <a:ext cx="40524" cy="27438"/>
            </a:xfrm>
            <a:custGeom>
              <a:rect b="b" l="l" r="r" t="t"/>
              <a:pathLst>
                <a:path extrusionOk="0" h="2083" w="3077">
                  <a:moveTo>
                    <a:pt x="1436" y="0"/>
                  </a:moveTo>
                  <a:cubicBezTo>
                    <a:pt x="924" y="51"/>
                    <a:pt x="514" y="359"/>
                    <a:pt x="309" y="769"/>
                  </a:cubicBezTo>
                  <a:cubicBezTo>
                    <a:pt x="52" y="1025"/>
                    <a:pt x="1" y="1436"/>
                    <a:pt x="206" y="1743"/>
                  </a:cubicBezTo>
                  <a:cubicBezTo>
                    <a:pt x="367" y="1945"/>
                    <a:pt x="624" y="2083"/>
                    <a:pt x="900" y="2083"/>
                  </a:cubicBezTo>
                  <a:cubicBezTo>
                    <a:pt x="975" y="2083"/>
                    <a:pt x="1052" y="2073"/>
                    <a:pt x="1129" y="2051"/>
                  </a:cubicBezTo>
                  <a:cubicBezTo>
                    <a:pt x="1795" y="1897"/>
                    <a:pt x="2359" y="1487"/>
                    <a:pt x="2769" y="974"/>
                  </a:cubicBezTo>
                  <a:cubicBezTo>
                    <a:pt x="3077" y="513"/>
                    <a:pt x="2923" y="205"/>
                    <a:pt x="2359" y="103"/>
                  </a:cubicBezTo>
                  <a:cubicBezTo>
                    <a:pt x="2103" y="51"/>
                    <a:pt x="1795" y="51"/>
                    <a:pt x="143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6"/>
            <p:cNvSpPr/>
            <p:nvPr/>
          </p:nvSpPr>
          <p:spPr>
            <a:xfrm>
              <a:off x="3375229" y="3627096"/>
              <a:ext cx="35124" cy="29427"/>
            </a:xfrm>
            <a:custGeom>
              <a:rect b="b" l="l" r="r" t="t"/>
              <a:pathLst>
                <a:path extrusionOk="0" h="2234" w="2667">
                  <a:moveTo>
                    <a:pt x="1539" y="1"/>
                  </a:moveTo>
                  <a:cubicBezTo>
                    <a:pt x="1157" y="1"/>
                    <a:pt x="791" y="202"/>
                    <a:pt x="565" y="542"/>
                  </a:cubicBezTo>
                  <a:cubicBezTo>
                    <a:pt x="308" y="849"/>
                    <a:pt x="1" y="1157"/>
                    <a:pt x="206" y="1567"/>
                  </a:cubicBezTo>
                  <a:cubicBezTo>
                    <a:pt x="411" y="1977"/>
                    <a:pt x="821" y="2233"/>
                    <a:pt x="1231" y="2233"/>
                  </a:cubicBezTo>
                  <a:cubicBezTo>
                    <a:pt x="1898" y="2182"/>
                    <a:pt x="2513" y="1721"/>
                    <a:pt x="2667" y="1054"/>
                  </a:cubicBezTo>
                  <a:cubicBezTo>
                    <a:pt x="2667" y="593"/>
                    <a:pt x="2410" y="183"/>
                    <a:pt x="1949" y="80"/>
                  </a:cubicBezTo>
                  <a:cubicBezTo>
                    <a:pt x="1814" y="26"/>
                    <a:pt x="1676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6"/>
            <p:cNvSpPr/>
            <p:nvPr/>
          </p:nvSpPr>
          <p:spPr>
            <a:xfrm>
              <a:off x="3268552" y="3632879"/>
              <a:ext cx="35124" cy="24488"/>
            </a:xfrm>
            <a:custGeom>
              <a:rect b="b" l="l" r="r" t="t"/>
              <a:pathLst>
                <a:path extrusionOk="0" h="1859" w="2667">
                  <a:moveTo>
                    <a:pt x="1724" y="0"/>
                  </a:moveTo>
                  <a:cubicBezTo>
                    <a:pt x="1626" y="0"/>
                    <a:pt x="1529" y="17"/>
                    <a:pt x="1436" y="51"/>
                  </a:cubicBezTo>
                  <a:cubicBezTo>
                    <a:pt x="1026" y="154"/>
                    <a:pt x="667" y="359"/>
                    <a:pt x="411" y="667"/>
                  </a:cubicBezTo>
                  <a:cubicBezTo>
                    <a:pt x="206" y="923"/>
                    <a:pt x="1" y="1179"/>
                    <a:pt x="155" y="1538"/>
                  </a:cubicBezTo>
                  <a:cubicBezTo>
                    <a:pt x="240" y="1752"/>
                    <a:pt x="468" y="1859"/>
                    <a:pt x="690" y="1859"/>
                  </a:cubicBezTo>
                  <a:cubicBezTo>
                    <a:pt x="734" y="1859"/>
                    <a:pt x="778" y="1854"/>
                    <a:pt x="821" y="1846"/>
                  </a:cubicBezTo>
                  <a:lnTo>
                    <a:pt x="1539" y="1846"/>
                  </a:lnTo>
                  <a:cubicBezTo>
                    <a:pt x="1693" y="1794"/>
                    <a:pt x="1846" y="1743"/>
                    <a:pt x="2000" y="1692"/>
                  </a:cubicBezTo>
                  <a:cubicBezTo>
                    <a:pt x="2410" y="1487"/>
                    <a:pt x="2667" y="974"/>
                    <a:pt x="2513" y="513"/>
                  </a:cubicBezTo>
                  <a:cubicBezTo>
                    <a:pt x="2394" y="195"/>
                    <a:pt x="2059" y="0"/>
                    <a:pt x="172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6"/>
            <p:cNvSpPr/>
            <p:nvPr/>
          </p:nvSpPr>
          <p:spPr>
            <a:xfrm>
              <a:off x="3486633" y="3632536"/>
              <a:ext cx="30976" cy="27570"/>
            </a:xfrm>
            <a:custGeom>
              <a:rect b="b" l="l" r="r" t="t"/>
              <a:pathLst>
                <a:path extrusionOk="0" h="2093" w="2352">
                  <a:moveTo>
                    <a:pt x="1385" y="1"/>
                  </a:moveTo>
                  <a:cubicBezTo>
                    <a:pt x="1167" y="1"/>
                    <a:pt x="949" y="77"/>
                    <a:pt x="769" y="231"/>
                  </a:cubicBezTo>
                  <a:cubicBezTo>
                    <a:pt x="308" y="488"/>
                    <a:pt x="0" y="1000"/>
                    <a:pt x="52" y="1564"/>
                  </a:cubicBezTo>
                  <a:cubicBezTo>
                    <a:pt x="103" y="1820"/>
                    <a:pt x="308" y="2026"/>
                    <a:pt x="564" y="2077"/>
                  </a:cubicBezTo>
                  <a:cubicBezTo>
                    <a:pt x="606" y="2087"/>
                    <a:pt x="651" y="2092"/>
                    <a:pt x="698" y="2092"/>
                  </a:cubicBezTo>
                  <a:cubicBezTo>
                    <a:pt x="1335" y="2092"/>
                    <a:pt x="2352" y="1163"/>
                    <a:pt x="2256" y="590"/>
                  </a:cubicBezTo>
                  <a:cubicBezTo>
                    <a:pt x="2256" y="436"/>
                    <a:pt x="2154" y="283"/>
                    <a:pt x="2000" y="231"/>
                  </a:cubicBezTo>
                  <a:cubicBezTo>
                    <a:pt x="1820" y="77"/>
                    <a:pt x="1603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6"/>
            <p:cNvSpPr/>
            <p:nvPr/>
          </p:nvSpPr>
          <p:spPr>
            <a:xfrm>
              <a:off x="3589253" y="3632879"/>
              <a:ext cx="31068" cy="24988"/>
            </a:xfrm>
            <a:custGeom>
              <a:rect b="b" l="l" r="r" t="t"/>
              <a:pathLst>
                <a:path extrusionOk="0" h="1897" w="2359">
                  <a:moveTo>
                    <a:pt x="1282" y="0"/>
                  </a:moveTo>
                  <a:cubicBezTo>
                    <a:pt x="667" y="0"/>
                    <a:pt x="103" y="410"/>
                    <a:pt x="1" y="1077"/>
                  </a:cubicBezTo>
                  <a:cubicBezTo>
                    <a:pt x="1" y="1436"/>
                    <a:pt x="565" y="1897"/>
                    <a:pt x="1026" y="1897"/>
                  </a:cubicBezTo>
                  <a:cubicBezTo>
                    <a:pt x="1539" y="1897"/>
                    <a:pt x="2308" y="1333"/>
                    <a:pt x="2308" y="923"/>
                  </a:cubicBezTo>
                  <a:cubicBezTo>
                    <a:pt x="2359" y="615"/>
                    <a:pt x="1692" y="51"/>
                    <a:pt x="128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0" name="Google Shape;120;p6"/>
          <p:cNvGrpSpPr/>
          <p:nvPr/>
        </p:nvGrpSpPr>
        <p:grpSpPr>
          <a:xfrm>
            <a:off x="324243" y="2743143"/>
            <a:ext cx="8495525" cy="2247967"/>
            <a:chOff x="245800" y="1896900"/>
            <a:chExt cx="7086100" cy="1875025"/>
          </a:xfrm>
        </p:grpSpPr>
        <p:sp>
          <p:nvSpPr>
            <p:cNvPr id="121" name="Google Shape;121;p6"/>
            <p:cNvSpPr/>
            <p:nvPr/>
          </p:nvSpPr>
          <p:spPr>
            <a:xfrm>
              <a:off x="335525" y="2058375"/>
              <a:ext cx="6911800" cy="1713550"/>
            </a:xfrm>
            <a:custGeom>
              <a:rect b="b" l="l" r="r" t="t"/>
              <a:pathLst>
                <a:path extrusionOk="0" fill="none" h="68542" w="276472">
                  <a:moveTo>
                    <a:pt x="513" y="1"/>
                  </a:moveTo>
                  <a:cubicBezTo>
                    <a:pt x="0" y="1026"/>
                    <a:pt x="205" y="2052"/>
                    <a:pt x="205" y="3077"/>
                  </a:cubicBezTo>
                  <a:cubicBezTo>
                    <a:pt x="205" y="3384"/>
                    <a:pt x="256" y="3743"/>
                    <a:pt x="256" y="4000"/>
                  </a:cubicBezTo>
                  <a:cubicBezTo>
                    <a:pt x="256" y="10254"/>
                    <a:pt x="256" y="16457"/>
                    <a:pt x="359" y="22711"/>
                  </a:cubicBezTo>
                  <a:cubicBezTo>
                    <a:pt x="462" y="28453"/>
                    <a:pt x="256" y="34297"/>
                    <a:pt x="462" y="40090"/>
                  </a:cubicBezTo>
                  <a:cubicBezTo>
                    <a:pt x="667" y="46652"/>
                    <a:pt x="462" y="53265"/>
                    <a:pt x="615" y="59827"/>
                  </a:cubicBezTo>
                  <a:cubicBezTo>
                    <a:pt x="667" y="61519"/>
                    <a:pt x="410" y="63159"/>
                    <a:pt x="667" y="64851"/>
                  </a:cubicBezTo>
                  <a:cubicBezTo>
                    <a:pt x="769" y="65722"/>
                    <a:pt x="923" y="65927"/>
                    <a:pt x="1794" y="65927"/>
                  </a:cubicBezTo>
                  <a:lnTo>
                    <a:pt x="12099" y="66081"/>
                  </a:lnTo>
                  <a:cubicBezTo>
                    <a:pt x="15892" y="66184"/>
                    <a:pt x="19686" y="66235"/>
                    <a:pt x="23479" y="66338"/>
                  </a:cubicBezTo>
                  <a:cubicBezTo>
                    <a:pt x="26401" y="66389"/>
                    <a:pt x="29272" y="66389"/>
                    <a:pt x="32194" y="66491"/>
                  </a:cubicBezTo>
                  <a:cubicBezTo>
                    <a:pt x="35117" y="66594"/>
                    <a:pt x="37936" y="66543"/>
                    <a:pt x="40858" y="66645"/>
                  </a:cubicBezTo>
                  <a:cubicBezTo>
                    <a:pt x="43780" y="66748"/>
                    <a:pt x="46805" y="66696"/>
                    <a:pt x="49778" y="66799"/>
                  </a:cubicBezTo>
                  <a:cubicBezTo>
                    <a:pt x="53008" y="66850"/>
                    <a:pt x="56135" y="66850"/>
                    <a:pt x="59314" y="66953"/>
                  </a:cubicBezTo>
                  <a:cubicBezTo>
                    <a:pt x="62338" y="67004"/>
                    <a:pt x="65363" y="66953"/>
                    <a:pt x="68387" y="67106"/>
                  </a:cubicBezTo>
                  <a:cubicBezTo>
                    <a:pt x="71668" y="67209"/>
                    <a:pt x="74949" y="67106"/>
                    <a:pt x="78230" y="67260"/>
                  </a:cubicBezTo>
                  <a:cubicBezTo>
                    <a:pt x="80999" y="67414"/>
                    <a:pt x="83716" y="67260"/>
                    <a:pt x="86484" y="67414"/>
                  </a:cubicBezTo>
                  <a:cubicBezTo>
                    <a:pt x="90483" y="67568"/>
                    <a:pt x="94481" y="67517"/>
                    <a:pt x="98480" y="67670"/>
                  </a:cubicBezTo>
                  <a:cubicBezTo>
                    <a:pt x="101402" y="67773"/>
                    <a:pt x="104324" y="67670"/>
                    <a:pt x="107246" y="67773"/>
                  </a:cubicBezTo>
                  <a:cubicBezTo>
                    <a:pt x="113039" y="67978"/>
                    <a:pt x="118883" y="67978"/>
                    <a:pt x="124676" y="68132"/>
                  </a:cubicBezTo>
                  <a:cubicBezTo>
                    <a:pt x="127649" y="68183"/>
                    <a:pt x="130623" y="68132"/>
                    <a:pt x="133596" y="68234"/>
                  </a:cubicBezTo>
                  <a:cubicBezTo>
                    <a:pt x="139082" y="68542"/>
                    <a:pt x="144516" y="68439"/>
                    <a:pt x="150001" y="68337"/>
                  </a:cubicBezTo>
                  <a:cubicBezTo>
                    <a:pt x="153743" y="68286"/>
                    <a:pt x="157537" y="68388"/>
                    <a:pt x="161279" y="68132"/>
                  </a:cubicBezTo>
                  <a:cubicBezTo>
                    <a:pt x="162407" y="68081"/>
                    <a:pt x="163535" y="68081"/>
                    <a:pt x="164663" y="68081"/>
                  </a:cubicBezTo>
                  <a:cubicBezTo>
                    <a:pt x="168456" y="68081"/>
                    <a:pt x="172199" y="67927"/>
                    <a:pt x="175992" y="67875"/>
                  </a:cubicBezTo>
                  <a:cubicBezTo>
                    <a:pt x="179222" y="67824"/>
                    <a:pt x="182503" y="67875"/>
                    <a:pt x="185733" y="67722"/>
                  </a:cubicBezTo>
                  <a:cubicBezTo>
                    <a:pt x="189987" y="67568"/>
                    <a:pt x="194242" y="67517"/>
                    <a:pt x="198497" y="67465"/>
                  </a:cubicBezTo>
                  <a:cubicBezTo>
                    <a:pt x="200856" y="67414"/>
                    <a:pt x="203163" y="67363"/>
                    <a:pt x="205521" y="67312"/>
                  </a:cubicBezTo>
                  <a:cubicBezTo>
                    <a:pt x="209058" y="67260"/>
                    <a:pt x="212544" y="67209"/>
                    <a:pt x="216133" y="67158"/>
                  </a:cubicBezTo>
                  <a:cubicBezTo>
                    <a:pt x="218952" y="67055"/>
                    <a:pt x="221772" y="67004"/>
                    <a:pt x="224591" y="67004"/>
                  </a:cubicBezTo>
                  <a:cubicBezTo>
                    <a:pt x="227770" y="67004"/>
                    <a:pt x="230948" y="66953"/>
                    <a:pt x="234126" y="66850"/>
                  </a:cubicBezTo>
                  <a:cubicBezTo>
                    <a:pt x="237561" y="66696"/>
                    <a:pt x="240996" y="66748"/>
                    <a:pt x="244431" y="66645"/>
                  </a:cubicBezTo>
                  <a:cubicBezTo>
                    <a:pt x="247455" y="66594"/>
                    <a:pt x="250480" y="66594"/>
                    <a:pt x="253505" y="66491"/>
                  </a:cubicBezTo>
                  <a:cubicBezTo>
                    <a:pt x="256324" y="66440"/>
                    <a:pt x="259195" y="66491"/>
                    <a:pt x="262015" y="66338"/>
                  </a:cubicBezTo>
                  <a:cubicBezTo>
                    <a:pt x="264885" y="66235"/>
                    <a:pt x="267654" y="66338"/>
                    <a:pt x="270473" y="66184"/>
                  </a:cubicBezTo>
                  <a:cubicBezTo>
                    <a:pt x="272473" y="66030"/>
                    <a:pt x="274472" y="66184"/>
                    <a:pt x="276471" y="65979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6"/>
            <p:cNvSpPr/>
            <p:nvPr/>
          </p:nvSpPr>
          <p:spPr>
            <a:xfrm>
              <a:off x="245800" y="1896900"/>
              <a:ext cx="2556850" cy="1730200"/>
            </a:xfrm>
            <a:custGeom>
              <a:rect b="b" l="l" r="r" t="t"/>
              <a:pathLst>
                <a:path extrusionOk="0" fill="none" h="69208" w="102274">
                  <a:moveTo>
                    <a:pt x="102274" y="69208"/>
                  </a:moveTo>
                  <a:cubicBezTo>
                    <a:pt x="102223" y="69157"/>
                    <a:pt x="102171" y="69157"/>
                    <a:pt x="102120" y="69157"/>
                  </a:cubicBezTo>
                  <a:cubicBezTo>
                    <a:pt x="98070" y="69105"/>
                    <a:pt x="94020" y="69054"/>
                    <a:pt x="89970" y="69003"/>
                  </a:cubicBezTo>
                  <a:cubicBezTo>
                    <a:pt x="86587" y="68952"/>
                    <a:pt x="83255" y="68849"/>
                    <a:pt x="79871" y="68798"/>
                  </a:cubicBezTo>
                  <a:cubicBezTo>
                    <a:pt x="77205" y="68798"/>
                    <a:pt x="74488" y="68747"/>
                    <a:pt x="71823" y="68644"/>
                  </a:cubicBezTo>
                  <a:cubicBezTo>
                    <a:pt x="68747" y="68542"/>
                    <a:pt x="65722" y="68593"/>
                    <a:pt x="62646" y="68490"/>
                  </a:cubicBezTo>
                  <a:cubicBezTo>
                    <a:pt x="59622" y="68439"/>
                    <a:pt x="56392" y="68439"/>
                    <a:pt x="53265" y="68336"/>
                  </a:cubicBezTo>
                  <a:cubicBezTo>
                    <a:pt x="50138" y="68285"/>
                    <a:pt x="47113" y="68285"/>
                    <a:pt x="44037" y="68183"/>
                  </a:cubicBezTo>
                  <a:cubicBezTo>
                    <a:pt x="41217" y="68080"/>
                    <a:pt x="38347" y="68131"/>
                    <a:pt x="35527" y="68029"/>
                  </a:cubicBezTo>
                  <a:cubicBezTo>
                    <a:pt x="32656" y="67926"/>
                    <a:pt x="29734" y="67978"/>
                    <a:pt x="26812" y="67875"/>
                  </a:cubicBezTo>
                  <a:cubicBezTo>
                    <a:pt x="23890" y="67824"/>
                    <a:pt x="21173" y="67875"/>
                    <a:pt x="18353" y="67721"/>
                  </a:cubicBezTo>
                  <a:cubicBezTo>
                    <a:pt x="14816" y="67619"/>
                    <a:pt x="11330" y="67721"/>
                    <a:pt x="7742" y="67568"/>
                  </a:cubicBezTo>
                  <a:cubicBezTo>
                    <a:pt x="5742" y="67465"/>
                    <a:pt x="3692" y="67568"/>
                    <a:pt x="1692" y="67465"/>
                  </a:cubicBezTo>
                  <a:cubicBezTo>
                    <a:pt x="770" y="67414"/>
                    <a:pt x="462" y="67157"/>
                    <a:pt x="462" y="66235"/>
                  </a:cubicBezTo>
                  <a:lnTo>
                    <a:pt x="462" y="60390"/>
                  </a:lnTo>
                  <a:cubicBezTo>
                    <a:pt x="462" y="58032"/>
                    <a:pt x="513" y="55674"/>
                    <a:pt x="462" y="53316"/>
                  </a:cubicBezTo>
                  <a:cubicBezTo>
                    <a:pt x="206" y="46703"/>
                    <a:pt x="462" y="40090"/>
                    <a:pt x="359" y="33476"/>
                  </a:cubicBezTo>
                  <a:cubicBezTo>
                    <a:pt x="154" y="26658"/>
                    <a:pt x="206" y="19840"/>
                    <a:pt x="154" y="13022"/>
                  </a:cubicBezTo>
                  <a:cubicBezTo>
                    <a:pt x="154" y="10715"/>
                    <a:pt x="1" y="8408"/>
                    <a:pt x="52" y="6101"/>
                  </a:cubicBezTo>
                  <a:cubicBezTo>
                    <a:pt x="52" y="4563"/>
                    <a:pt x="52" y="3076"/>
                    <a:pt x="103" y="1539"/>
                  </a:cubicBezTo>
                  <a:cubicBezTo>
                    <a:pt x="103" y="1026"/>
                    <a:pt x="52" y="513"/>
                    <a:pt x="1" y="1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6"/>
            <p:cNvSpPr/>
            <p:nvPr/>
          </p:nvSpPr>
          <p:spPr>
            <a:xfrm>
              <a:off x="3942000" y="3579675"/>
              <a:ext cx="3389900" cy="66650"/>
            </a:xfrm>
            <a:custGeom>
              <a:rect b="b" l="l" r="r" t="t"/>
              <a:pathLst>
                <a:path extrusionOk="0" fill="none" h="2666" w="135596">
                  <a:moveTo>
                    <a:pt x="135596" y="0"/>
                  </a:moveTo>
                  <a:cubicBezTo>
                    <a:pt x="134212" y="410"/>
                    <a:pt x="132725" y="205"/>
                    <a:pt x="131289" y="257"/>
                  </a:cubicBezTo>
                  <a:cubicBezTo>
                    <a:pt x="128265" y="410"/>
                    <a:pt x="125240" y="359"/>
                    <a:pt x="122216" y="462"/>
                  </a:cubicBezTo>
                  <a:cubicBezTo>
                    <a:pt x="120319" y="564"/>
                    <a:pt x="118319" y="462"/>
                    <a:pt x="116371" y="513"/>
                  </a:cubicBezTo>
                  <a:cubicBezTo>
                    <a:pt x="113193" y="667"/>
                    <a:pt x="109963" y="667"/>
                    <a:pt x="106785" y="718"/>
                  </a:cubicBezTo>
                  <a:cubicBezTo>
                    <a:pt x="103863" y="769"/>
                    <a:pt x="100992" y="769"/>
                    <a:pt x="98070" y="872"/>
                  </a:cubicBezTo>
                  <a:cubicBezTo>
                    <a:pt x="95148" y="923"/>
                    <a:pt x="92174" y="923"/>
                    <a:pt x="89252" y="1025"/>
                  </a:cubicBezTo>
                  <a:cubicBezTo>
                    <a:pt x="86279" y="1077"/>
                    <a:pt x="83306" y="1025"/>
                    <a:pt x="80332" y="1179"/>
                  </a:cubicBezTo>
                  <a:cubicBezTo>
                    <a:pt x="76692" y="1384"/>
                    <a:pt x="73053" y="1179"/>
                    <a:pt x="69413" y="1333"/>
                  </a:cubicBezTo>
                  <a:cubicBezTo>
                    <a:pt x="66593" y="1487"/>
                    <a:pt x="63722" y="1333"/>
                    <a:pt x="60903" y="1487"/>
                  </a:cubicBezTo>
                  <a:cubicBezTo>
                    <a:pt x="58032" y="1641"/>
                    <a:pt x="55110" y="1538"/>
                    <a:pt x="52188" y="1641"/>
                  </a:cubicBezTo>
                  <a:cubicBezTo>
                    <a:pt x="49266" y="1692"/>
                    <a:pt x="46497" y="1641"/>
                    <a:pt x="43678" y="1794"/>
                  </a:cubicBezTo>
                  <a:cubicBezTo>
                    <a:pt x="40705" y="1897"/>
                    <a:pt x="37782" y="1794"/>
                    <a:pt x="34809" y="1948"/>
                  </a:cubicBezTo>
                  <a:cubicBezTo>
                    <a:pt x="31887" y="2102"/>
                    <a:pt x="28914" y="1948"/>
                    <a:pt x="25992" y="2102"/>
                  </a:cubicBezTo>
                  <a:cubicBezTo>
                    <a:pt x="23018" y="2205"/>
                    <a:pt x="20096" y="2153"/>
                    <a:pt x="17123" y="2256"/>
                  </a:cubicBezTo>
                  <a:cubicBezTo>
                    <a:pt x="14354" y="2307"/>
                    <a:pt x="11535" y="2358"/>
                    <a:pt x="8767" y="2410"/>
                  </a:cubicBezTo>
                  <a:cubicBezTo>
                    <a:pt x="6050" y="2461"/>
                    <a:pt x="3384" y="2512"/>
                    <a:pt x="667" y="2512"/>
                  </a:cubicBezTo>
                  <a:cubicBezTo>
                    <a:pt x="462" y="2563"/>
                    <a:pt x="205" y="2563"/>
                    <a:pt x="0" y="2666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6"/>
            <p:cNvSpPr/>
            <p:nvPr/>
          </p:nvSpPr>
          <p:spPr>
            <a:xfrm>
              <a:off x="3166604" y="3630178"/>
              <a:ext cx="40524" cy="27438"/>
            </a:xfrm>
            <a:custGeom>
              <a:rect b="b" l="l" r="r" t="t"/>
              <a:pathLst>
                <a:path extrusionOk="0" h="2083" w="3077">
                  <a:moveTo>
                    <a:pt x="1436" y="0"/>
                  </a:moveTo>
                  <a:cubicBezTo>
                    <a:pt x="924" y="51"/>
                    <a:pt x="514" y="359"/>
                    <a:pt x="309" y="769"/>
                  </a:cubicBezTo>
                  <a:cubicBezTo>
                    <a:pt x="52" y="1025"/>
                    <a:pt x="1" y="1436"/>
                    <a:pt x="206" y="1743"/>
                  </a:cubicBezTo>
                  <a:cubicBezTo>
                    <a:pt x="367" y="1945"/>
                    <a:pt x="624" y="2083"/>
                    <a:pt x="900" y="2083"/>
                  </a:cubicBezTo>
                  <a:cubicBezTo>
                    <a:pt x="975" y="2083"/>
                    <a:pt x="1052" y="2073"/>
                    <a:pt x="1129" y="2051"/>
                  </a:cubicBezTo>
                  <a:cubicBezTo>
                    <a:pt x="1795" y="1897"/>
                    <a:pt x="2359" y="1487"/>
                    <a:pt x="2769" y="974"/>
                  </a:cubicBezTo>
                  <a:cubicBezTo>
                    <a:pt x="3077" y="513"/>
                    <a:pt x="2923" y="205"/>
                    <a:pt x="2359" y="103"/>
                  </a:cubicBezTo>
                  <a:cubicBezTo>
                    <a:pt x="2103" y="51"/>
                    <a:pt x="1795" y="51"/>
                    <a:pt x="143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6"/>
            <p:cNvSpPr/>
            <p:nvPr/>
          </p:nvSpPr>
          <p:spPr>
            <a:xfrm>
              <a:off x="3375229" y="3627096"/>
              <a:ext cx="35124" cy="29427"/>
            </a:xfrm>
            <a:custGeom>
              <a:rect b="b" l="l" r="r" t="t"/>
              <a:pathLst>
                <a:path extrusionOk="0" h="2234" w="2667">
                  <a:moveTo>
                    <a:pt x="1539" y="1"/>
                  </a:moveTo>
                  <a:cubicBezTo>
                    <a:pt x="1157" y="1"/>
                    <a:pt x="791" y="202"/>
                    <a:pt x="565" y="542"/>
                  </a:cubicBezTo>
                  <a:cubicBezTo>
                    <a:pt x="308" y="849"/>
                    <a:pt x="1" y="1157"/>
                    <a:pt x="206" y="1567"/>
                  </a:cubicBezTo>
                  <a:cubicBezTo>
                    <a:pt x="411" y="1977"/>
                    <a:pt x="821" y="2233"/>
                    <a:pt x="1231" y="2233"/>
                  </a:cubicBezTo>
                  <a:cubicBezTo>
                    <a:pt x="1898" y="2182"/>
                    <a:pt x="2513" y="1721"/>
                    <a:pt x="2667" y="1054"/>
                  </a:cubicBezTo>
                  <a:cubicBezTo>
                    <a:pt x="2667" y="593"/>
                    <a:pt x="2410" y="183"/>
                    <a:pt x="1949" y="80"/>
                  </a:cubicBezTo>
                  <a:cubicBezTo>
                    <a:pt x="1814" y="26"/>
                    <a:pt x="1676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6"/>
            <p:cNvSpPr/>
            <p:nvPr/>
          </p:nvSpPr>
          <p:spPr>
            <a:xfrm>
              <a:off x="3268552" y="3632879"/>
              <a:ext cx="35124" cy="24488"/>
            </a:xfrm>
            <a:custGeom>
              <a:rect b="b" l="l" r="r" t="t"/>
              <a:pathLst>
                <a:path extrusionOk="0" h="1859" w="2667">
                  <a:moveTo>
                    <a:pt x="1724" y="0"/>
                  </a:moveTo>
                  <a:cubicBezTo>
                    <a:pt x="1626" y="0"/>
                    <a:pt x="1529" y="17"/>
                    <a:pt x="1436" y="51"/>
                  </a:cubicBezTo>
                  <a:cubicBezTo>
                    <a:pt x="1026" y="154"/>
                    <a:pt x="667" y="359"/>
                    <a:pt x="411" y="667"/>
                  </a:cubicBezTo>
                  <a:cubicBezTo>
                    <a:pt x="206" y="923"/>
                    <a:pt x="1" y="1179"/>
                    <a:pt x="155" y="1538"/>
                  </a:cubicBezTo>
                  <a:cubicBezTo>
                    <a:pt x="240" y="1752"/>
                    <a:pt x="468" y="1859"/>
                    <a:pt x="690" y="1859"/>
                  </a:cubicBezTo>
                  <a:cubicBezTo>
                    <a:pt x="734" y="1859"/>
                    <a:pt x="778" y="1854"/>
                    <a:pt x="821" y="1846"/>
                  </a:cubicBezTo>
                  <a:lnTo>
                    <a:pt x="1539" y="1846"/>
                  </a:lnTo>
                  <a:cubicBezTo>
                    <a:pt x="1693" y="1794"/>
                    <a:pt x="1846" y="1743"/>
                    <a:pt x="2000" y="1692"/>
                  </a:cubicBezTo>
                  <a:cubicBezTo>
                    <a:pt x="2410" y="1487"/>
                    <a:pt x="2667" y="974"/>
                    <a:pt x="2513" y="513"/>
                  </a:cubicBezTo>
                  <a:cubicBezTo>
                    <a:pt x="2394" y="195"/>
                    <a:pt x="2059" y="0"/>
                    <a:pt x="172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6"/>
            <p:cNvSpPr/>
            <p:nvPr/>
          </p:nvSpPr>
          <p:spPr>
            <a:xfrm>
              <a:off x="3486633" y="3632536"/>
              <a:ext cx="30976" cy="27570"/>
            </a:xfrm>
            <a:custGeom>
              <a:rect b="b" l="l" r="r" t="t"/>
              <a:pathLst>
                <a:path extrusionOk="0" h="2093" w="2352">
                  <a:moveTo>
                    <a:pt x="1385" y="1"/>
                  </a:moveTo>
                  <a:cubicBezTo>
                    <a:pt x="1167" y="1"/>
                    <a:pt x="949" y="77"/>
                    <a:pt x="769" y="231"/>
                  </a:cubicBezTo>
                  <a:cubicBezTo>
                    <a:pt x="308" y="488"/>
                    <a:pt x="0" y="1000"/>
                    <a:pt x="52" y="1564"/>
                  </a:cubicBezTo>
                  <a:cubicBezTo>
                    <a:pt x="103" y="1820"/>
                    <a:pt x="308" y="2026"/>
                    <a:pt x="564" y="2077"/>
                  </a:cubicBezTo>
                  <a:cubicBezTo>
                    <a:pt x="606" y="2087"/>
                    <a:pt x="651" y="2092"/>
                    <a:pt x="698" y="2092"/>
                  </a:cubicBezTo>
                  <a:cubicBezTo>
                    <a:pt x="1335" y="2092"/>
                    <a:pt x="2352" y="1163"/>
                    <a:pt x="2256" y="590"/>
                  </a:cubicBezTo>
                  <a:cubicBezTo>
                    <a:pt x="2256" y="436"/>
                    <a:pt x="2154" y="283"/>
                    <a:pt x="2000" y="231"/>
                  </a:cubicBezTo>
                  <a:cubicBezTo>
                    <a:pt x="1820" y="77"/>
                    <a:pt x="1603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6"/>
            <p:cNvSpPr/>
            <p:nvPr/>
          </p:nvSpPr>
          <p:spPr>
            <a:xfrm>
              <a:off x="3589253" y="3632879"/>
              <a:ext cx="31068" cy="24988"/>
            </a:xfrm>
            <a:custGeom>
              <a:rect b="b" l="l" r="r" t="t"/>
              <a:pathLst>
                <a:path extrusionOk="0" h="1897" w="2359">
                  <a:moveTo>
                    <a:pt x="1282" y="0"/>
                  </a:moveTo>
                  <a:cubicBezTo>
                    <a:pt x="667" y="0"/>
                    <a:pt x="103" y="410"/>
                    <a:pt x="1" y="1077"/>
                  </a:cubicBezTo>
                  <a:cubicBezTo>
                    <a:pt x="1" y="1436"/>
                    <a:pt x="565" y="1897"/>
                    <a:pt x="1026" y="1897"/>
                  </a:cubicBezTo>
                  <a:cubicBezTo>
                    <a:pt x="1539" y="1897"/>
                    <a:pt x="2308" y="1333"/>
                    <a:pt x="2308" y="923"/>
                  </a:cubicBezTo>
                  <a:cubicBezTo>
                    <a:pt x="2359" y="615"/>
                    <a:pt x="1692" y="51"/>
                    <a:pt x="128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29" name="Google Shape;129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650797">
            <a:off x="34137" y="555494"/>
            <a:ext cx="771875" cy="1590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0773" y="2679300"/>
            <a:ext cx="1050854" cy="179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0" y="-6294"/>
            <a:ext cx="9144000" cy="5156088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7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3810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4" name="Google Shape;134;p7"/>
          <p:cNvSpPr txBox="1"/>
          <p:nvPr>
            <p:ph idx="1" type="body"/>
          </p:nvPr>
        </p:nvSpPr>
        <p:spPr>
          <a:xfrm>
            <a:off x="1656450" y="1800400"/>
            <a:ext cx="5831100" cy="233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marR="3810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grpSp>
        <p:nvGrpSpPr>
          <p:cNvPr id="135" name="Google Shape;135;p7"/>
          <p:cNvGrpSpPr/>
          <p:nvPr/>
        </p:nvGrpSpPr>
        <p:grpSpPr>
          <a:xfrm flipH="1" rot="10800000">
            <a:off x="324243" y="146093"/>
            <a:ext cx="8495525" cy="2247967"/>
            <a:chOff x="245800" y="1896900"/>
            <a:chExt cx="7086100" cy="1875025"/>
          </a:xfrm>
        </p:grpSpPr>
        <p:sp>
          <p:nvSpPr>
            <p:cNvPr id="136" name="Google Shape;136;p7"/>
            <p:cNvSpPr/>
            <p:nvPr/>
          </p:nvSpPr>
          <p:spPr>
            <a:xfrm>
              <a:off x="335525" y="2058375"/>
              <a:ext cx="6911800" cy="1713550"/>
            </a:xfrm>
            <a:custGeom>
              <a:rect b="b" l="l" r="r" t="t"/>
              <a:pathLst>
                <a:path extrusionOk="0" fill="none" h="68542" w="276472">
                  <a:moveTo>
                    <a:pt x="513" y="1"/>
                  </a:moveTo>
                  <a:cubicBezTo>
                    <a:pt x="0" y="1026"/>
                    <a:pt x="205" y="2052"/>
                    <a:pt x="205" y="3077"/>
                  </a:cubicBezTo>
                  <a:cubicBezTo>
                    <a:pt x="205" y="3384"/>
                    <a:pt x="256" y="3743"/>
                    <a:pt x="256" y="4000"/>
                  </a:cubicBezTo>
                  <a:cubicBezTo>
                    <a:pt x="256" y="10254"/>
                    <a:pt x="256" y="16457"/>
                    <a:pt x="359" y="22711"/>
                  </a:cubicBezTo>
                  <a:cubicBezTo>
                    <a:pt x="462" y="28453"/>
                    <a:pt x="256" y="34297"/>
                    <a:pt x="462" y="40090"/>
                  </a:cubicBezTo>
                  <a:cubicBezTo>
                    <a:pt x="667" y="46652"/>
                    <a:pt x="462" y="53265"/>
                    <a:pt x="615" y="59827"/>
                  </a:cubicBezTo>
                  <a:cubicBezTo>
                    <a:pt x="667" y="61519"/>
                    <a:pt x="410" y="63159"/>
                    <a:pt x="667" y="64851"/>
                  </a:cubicBezTo>
                  <a:cubicBezTo>
                    <a:pt x="769" y="65722"/>
                    <a:pt x="923" y="65927"/>
                    <a:pt x="1794" y="65927"/>
                  </a:cubicBezTo>
                  <a:lnTo>
                    <a:pt x="12099" y="66081"/>
                  </a:lnTo>
                  <a:cubicBezTo>
                    <a:pt x="15892" y="66184"/>
                    <a:pt x="19686" y="66235"/>
                    <a:pt x="23479" y="66338"/>
                  </a:cubicBezTo>
                  <a:cubicBezTo>
                    <a:pt x="26401" y="66389"/>
                    <a:pt x="29272" y="66389"/>
                    <a:pt x="32194" y="66491"/>
                  </a:cubicBezTo>
                  <a:cubicBezTo>
                    <a:pt x="35117" y="66594"/>
                    <a:pt x="37936" y="66543"/>
                    <a:pt x="40858" y="66645"/>
                  </a:cubicBezTo>
                  <a:cubicBezTo>
                    <a:pt x="43780" y="66748"/>
                    <a:pt x="46805" y="66696"/>
                    <a:pt x="49778" y="66799"/>
                  </a:cubicBezTo>
                  <a:cubicBezTo>
                    <a:pt x="53008" y="66850"/>
                    <a:pt x="56135" y="66850"/>
                    <a:pt x="59314" y="66953"/>
                  </a:cubicBezTo>
                  <a:cubicBezTo>
                    <a:pt x="62338" y="67004"/>
                    <a:pt x="65363" y="66953"/>
                    <a:pt x="68387" y="67106"/>
                  </a:cubicBezTo>
                  <a:cubicBezTo>
                    <a:pt x="71668" y="67209"/>
                    <a:pt x="74949" y="67106"/>
                    <a:pt x="78230" y="67260"/>
                  </a:cubicBezTo>
                  <a:cubicBezTo>
                    <a:pt x="80999" y="67414"/>
                    <a:pt x="83716" y="67260"/>
                    <a:pt x="86484" y="67414"/>
                  </a:cubicBezTo>
                  <a:cubicBezTo>
                    <a:pt x="90483" y="67568"/>
                    <a:pt x="94481" y="67517"/>
                    <a:pt x="98480" y="67670"/>
                  </a:cubicBezTo>
                  <a:cubicBezTo>
                    <a:pt x="101402" y="67773"/>
                    <a:pt x="104324" y="67670"/>
                    <a:pt x="107246" y="67773"/>
                  </a:cubicBezTo>
                  <a:cubicBezTo>
                    <a:pt x="113039" y="67978"/>
                    <a:pt x="118883" y="67978"/>
                    <a:pt x="124676" y="68132"/>
                  </a:cubicBezTo>
                  <a:cubicBezTo>
                    <a:pt x="127649" y="68183"/>
                    <a:pt x="130623" y="68132"/>
                    <a:pt x="133596" y="68234"/>
                  </a:cubicBezTo>
                  <a:cubicBezTo>
                    <a:pt x="139082" y="68542"/>
                    <a:pt x="144516" y="68439"/>
                    <a:pt x="150001" y="68337"/>
                  </a:cubicBezTo>
                  <a:cubicBezTo>
                    <a:pt x="153743" y="68286"/>
                    <a:pt x="157537" y="68388"/>
                    <a:pt x="161279" y="68132"/>
                  </a:cubicBezTo>
                  <a:cubicBezTo>
                    <a:pt x="162407" y="68081"/>
                    <a:pt x="163535" y="68081"/>
                    <a:pt x="164663" y="68081"/>
                  </a:cubicBezTo>
                  <a:cubicBezTo>
                    <a:pt x="168456" y="68081"/>
                    <a:pt x="172199" y="67927"/>
                    <a:pt x="175992" y="67875"/>
                  </a:cubicBezTo>
                  <a:cubicBezTo>
                    <a:pt x="179222" y="67824"/>
                    <a:pt x="182503" y="67875"/>
                    <a:pt x="185733" y="67722"/>
                  </a:cubicBezTo>
                  <a:cubicBezTo>
                    <a:pt x="189987" y="67568"/>
                    <a:pt x="194242" y="67517"/>
                    <a:pt x="198497" y="67465"/>
                  </a:cubicBezTo>
                  <a:cubicBezTo>
                    <a:pt x="200856" y="67414"/>
                    <a:pt x="203163" y="67363"/>
                    <a:pt x="205521" y="67312"/>
                  </a:cubicBezTo>
                  <a:cubicBezTo>
                    <a:pt x="209058" y="67260"/>
                    <a:pt x="212544" y="67209"/>
                    <a:pt x="216133" y="67158"/>
                  </a:cubicBezTo>
                  <a:cubicBezTo>
                    <a:pt x="218952" y="67055"/>
                    <a:pt x="221772" y="67004"/>
                    <a:pt x="224591" y="67004"/>
                  </a:cubicBezTo>
                  <a:cubicBezTo>
                    <a:pt x="227770" y="67004"/>
                    <a:pt x="230948" y="66953"/>
                    <a:pt x="234126" y="66850"/>
                  </a:cubicBezTo>
                  <a:cubicBezTo>
                    <a:pt x="237561" y="66696"/>
                    <a:pt x="240996" y="66748"/>
                    <a:pt x="244431" y="66645"/>
                  </a:cubicBezTo>
                  <a:cubicBezTo>
                    <a:pt x="247455" y="66594"/>
                    <a:pt x="250480" y="66594"/>
                    <a:pt x="253505" y="66491"/>
                  </a:cubicBezTo>
                  <a:cubicBezTo>
                    <a:pt x="256324" y="66440"/>
                    <a:pt x="259195" y="66491"/>
                    <a:pt x="262015" y="66338"/>
                  </a:cubicBezTo>
                  <a:cubicBezTo>
                    <a:pt x="264885" y="66235"/>
                    <a:pt x="267654" y="66338"/>
                    <a:pt x="270473" y="66184"/>
                  </a:cubicBezTo>
                  <a:cubicBezTo>
                    <a:pt x="272473" y="66030"/>
                    <a:pt x="274472" y="66184"/>
                    <a:pt x="276471" y="65979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7"/>
            <p:cNvSpPr/>
            <p:nvPr/>
          </p:nvSpPr>
          <p:spPr>
            <a:xfrm>
              <a:off x="245800" y="1896900"/>
              <a:ext cx="2556850" cy="1730200"/>
            </a:xfrm>
            <a:custGeom>
              <a:rect b="b" l="l" r="r" t="t"/>
              <a:pathLst>
                <a:path extrusionOk="0" fill="none" h="69208" w="102274">
                  <a:moveTo>
                    <a:pt x="102274" y="69208"/>
                  </a:moveTo>
                  <a:cubicBezTo>
                    <a:pt x="102223" y="69157"/>
                    <a:pt x="102171" y="69157"/>
                    <a:pt x="102120" y="69157"/>
                  </a:cubicBezTo>
                  <a:cubicBezTo>
                    <a:pt x="98070" y="69105"/>
                    <a:pt x="94020" y="69054"/>
                    <a:pt x="89970" y="69003"/>
                  </a:cubicBezTo>
                  <a:cubicBezTo>
                    <a:pt x="86587" y="68952"/>
                    <a:pt x="83255" y="68849"/>
                    <a:pt x="79871" y="68798"/>
                  </a:cubicBezTo>
                  <a:cubicBezTo>
                    <a:pt x="77205" y="68798"/>
                    <a:pt x="74488" y="68747"/>
                    <a:pt x="71823" y="68644"/>
                  </a:cubicBezTo>
                  <a:cubicBezTo>
                    <a:pt x="68747" y="68542"/>
                    <a:pt x="65722" y="68593"/>
                    <a:pt x="62646" y="68490"/>
                  </a:cubicBezTo>
                  <a:cubicBezTo>
                    <a:pt x="59622" y="68439"/>
                    <a:pt x="56392" y="68439"/>
                    <a:pt x="53265" y="68336"/>
                  </a:cubicBezTo>
                  <a:cubicBezTo>
                    <a:pt x="50138" y="68285"/>
                    <a:pt x="47113" y="68285"/>
                    <a:pt x="44037" y="68183"/>
                  </a:cubicBezTo>
                  <a:cubicBezTo>
                    <a:pt x="41217" y="68080"/>
                    <a:pt x="38347" y="68131"/>
                    <a:pt x="35527" y="68029"/>
                  </a:cubicBezTo>
                  <a:cubicBezTo>
                    <a:pt x="32656" y="67926"/>
                    <a:pt x="29734" y="67978"/>
                    <a:pt x="26812" y="67875"/>
                  </a:cubicBezTo>
                  <a:cubicBezTo>
                    <a:pt x="23890" y="67824"/>
                    <a:pt x="21173" y="67875"/>
                    <a:pt x="18353" y="67721"/>
                  </a:cubicBezTo>
                  <a:cubicBezTo>
                    <a:pt x="14816" y="67619"/>
                    <a:pt x="11330" y="67721"/>
                    <a:pt x="7742" y="67568"/>
                  </a:cubicBezTo>
                  <a:cubicBezTo>
                    <a:pt x="5742" y="67465"/>
                    <a:pt x="3692" y="67568"/>
                    <a:pt x="1692" y="67465"/>
                  </a:cubicBezTo>
                  <a:cubicBezTo>
                    <a:pt x="770" y="67414"/>
                    <a:pt x="462" y="67157"/>
                    <a:pt x="462" y="66235"/>
                  </a:cubicBezTo>
                  <a:lnTo>
                    <a:pt x="462" y="60390"/>
                  </a:lnTo>
                  <a:cubicBezTo>
                    <a:pt x="462" y="58032"/>
                    <a:pt x="513" y="55674"/>
                    <a:pt x="462" y="53316"/>
                  </a:cubicBezTo>
                  <a:cubicBezTo>
                    <a:pt x="206" y="46703"/>
                    <a:pt x="462" y="40090"/>
                    <a:pt x="359" y="33476"/>
                  </a:cubicBezTo>
                  <a:cubicBezTo>
                    <a:pt x="154" y="26658"/>
                    <a:pt x="206" y="19840"/>
                    <a:pt x="154" y="13022"/>
                  </a:cubicBezTo>
                  <a:cubicBezTo>
                    <a:pt x="154" y="10715"/>
                    <a:pt x="1" y="8408"/>
                    <a:pt x="52" y="6101"/>
                  </a:cubicBezTo>
                  <a:cubicBezTo>
                    <a:pt x="52" y="4563"/>
                    <a:pt x="52" y="3076"/>
                    <a:pt x="103" y="1539"/>
                  </a:cubicBezTo>
                  <a:cubicBezTo>
                    <a:pt x="103" y="1026"/>
                    <a:pt x="52" y="513"/>
                    <a:pt x="1" y="1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7"/>
            <p:cNvSpPr/>
            <p:nvPr/>
          </p:nvSpPr>
          <p:spPr>
            <a:xfrm>
              <a:off x="3942000" y="3579675"/>
              <a:ext cx="3389900" cy="66650"/>
            </a:xfrm>
            <a:custGeom>
              <a:rect b="b" l="l" r="r" t="t"/>
              <a:pathLst>
                <a:path extrusionOk="0" fill="none" h="2666" w="135596">
                  <a:moveTo>
                    <a:pt x="135596" y="0"/>
                  </a:moveTo>
                  <a:cubicBezTo>
                    <a:pt x="134212" y="410"/>
                    <a:pt x="132725" y="205"/>
                    <a:pt x="131289" y="257"/>
                  </a:cubicBezTo>
                  <a:cubicBezTo>
                    <a:pt x="128265" y="410"/>
                    <a:pt x="125240" y="359"/>
                    <a:pt x="122216" y="462"/>
                  </a:cubicBezTo>
                  <a:cubicBezTo>
                    <a:pt x="120319" y="564"/>
                    <a:pt x="118319" y="462"/>
                    <a:pt x="116371" y="513"/>
                  </a:cubicBezTo>
                  <a:cubicBezTo>
                    <a:pt x="113193" y="667"/>
                    <a:pt x="109963" y="667"/>
                    <a:pt x="106785" y="718"/>
                  </a:cubicBezTo>
                  <a:cubicBezTo>
                    <a:pt x="103863" y="769"/>
                    <a:pt x="100992" y="769"/>
                    <a:pt x="98070" y="872"/>
                  </a:cubicBezTo>
                  <a:cubicBezTo>
                    <a:pt x="95148" y="923"/>
                    <a:pt x="92174" y="923"/>
                    <a:pt x="89252" y="1025"/>
                  </a:cubicBezTo>
                  <a:cubicBezTo>
                    <a:pt x="86279" y="1077"/>
                    <a:pt x="83306" y="1025"/>
                    <a:pt x="80332" y="1179"/>
                  </a:cubicBezTo>
                  <a:cubicBezTo>
                    <a:pt x="76692" y="1384"/>
                    <a:pt x="73053" y="1179"/>
                    <a:pt x="69413" y="1333"/>
                  </a:cubicBezTo>
                  <a:cubicBezTo>
                    <a:pt x="66593" y="1487"/>
                    <a:pt x="63722" y="1333"/>
                    <a:pt x="60903" y="1487"/>
                  </a:cubicBezTo>
                  <a:cubicBezTo>
                    <a:pt x="58032" y="1641"/>
                    <a:pt x="55110" y="1538"/>
                    <a:pt x="52188" y="1641"/>
                  </a:cubicBezTo>
                  <a:cubicBezTo>
                    <a:pt x="49266" y="1692"/>
                    <a:pt x="46497" y="1641"/>
                    <a:pt x="43678" y="1794"/>
                  </a:cubicBezTo>
                  <a:cubicBezTo>
                    <a:pt x="40705" y="1897"/>
                    <a:pt x="37782" y="1794"/>
                    <a:pt x="34809" y="1948"/>
                  </a:cubicBezTo>
                  <a:cubicBezTo>
                    <a:pt x="31887" y="2102"/>
                    <a:pt x="28914" y="1948"/>
                    <a:pt x="25992" y="2102"/>
                  </a:cubicBezTo>
                  <a:cubicBezTo>
                    <a:pt x="23018" y="2205"/>
                    <a:pt x="20096" y="2153"/>
                    <a:pt x="17123" y="2256"/>
                  </a:cubicBezTo>
                  <a:cubicBezTo>
                    <a:pt x="14354" y="2307"/>
                    <a:pt x="11535" y="2358"/>
                    <a:pt x="8767" y="2410"/>
                  </a:cubicBezTo>
                  <a:cubicBezTo>
                    <a:pt x="6050" y="2461"/>
                    <a:pt x="3384" y="2512"/>
                    <a:pt x="667" y="2512"/>
                  </a:cubicBezTo>
                  <a:cubicBezTo>
                    <a:pt x="462" y="2563"/>
                    <a:pt x="205" y="2563"/>
                    <a:pt x="0" y="2666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7"/>
            <p:cNvSpPr/>
            <p:nvPr/>
          </p:nvSpPr>
          <p:spPr>
            <a:xfrm>
              <a:off x="3166604" y="3630178"/>
              <a:ext cx="40524" cy="27438"/>
            </a:xfrm>
            <a:custGeom>
              <a:rect b="b" l="l" r="r" t="t"/>
              <a:pathLst>
                <a:path extrusionOk="0" h="2083" w="3077">
                  <a:moveTo>
                    <a:pt x="1436" y="0"/>
                  </a:moveTo>
                  <a:cubicBezTo>
                    <a:pt x="924" y="51"/>
                    <a:pt x="514" y="359"/>
                    <a:pt x="309" y="769"/>
                  </a:cubicBezTo>
                  <a:cubicBezTo>
                    <a:pt x="52" y="1025"/>
                    <a:pt x="1" y="1436"/>
                    <a:pt x="206" y="1743"/>
                  </a:cubicBezTo>
                  <a:cubicBezTo>
                    <a:pt x="367" y="1945"/>
                    <a:pt x="624" y="2083"/>
                    <a:pt x="900" y="2083"/>
                  </a:cubicBezTo>
                  <a:cubicBezTo>
                    <a:pt x="975" y="2083"/>
                    <a:pt x="1052" y="2073"/>
                    <a:pt x="1129" y="2051"/>
                  </a:cubicBezTo>
                  <a:cubicBezTo>
                    <a:pt x="1795" y="1897"/>
                    <a:pt x="2359" y="1487"/>
                    <a:pt x="2769" y="974"/>
                  </a:cubicBezTo>
                  <a:cubicBezTo>
                    <a:pt x="3077" y="513"/>
                    <a:pt x="2923" y="205"/>
                    <a:pt x="2359" y="103"/>
                  </a:cubicBezTo>
                  <a:cubicBezTo>
                    <a:pt x="2103" y="51"/>
                    <a:pt x="1795" y="51"/>
                    <a:pt x="143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7"/>
            <p:cNvSpPr/>
            <p:nvPr/>
          </p:nvSpPr>
          <p:spPr>
            <a:xfrm>
              <a:off x="3375229" y="3627096"/>
              <a:ext cx="35124" cy="29427"/>
            </a:xfrm>
            <a:custGeom>
              <a:rect b="b" l="l" r="r" t="t"/>
              <a:pathLst>
                <a:path extrusionOk="0" h="2234" w="2667">
                  <a:moveTo>
                    <a:pt x="1539" y="1"/>
                  </a:moveTo>
                  <a:cubicBezTo>
                    <a:pt x="1157" y="1"/>
                    <a:pt x="791" y="202"/>
                    <a:pt x="565" y="542"/>
                  </a:cubicBezTo>
                  <a:cubicBezTo>
                    <a:pt x="308" y="849"/>
                    <a:pt x="1" y="1157"/>
                    <a:pt x="206" y="1567"/>
                  </a:cubicBezTo>
                  <a:cubicBezTo>
                    <a:pt x="411" y="1977"/>
                    <a:pt x="821" y="2233"/>
                    <a:pt x="1231" y="2233"/>
                  </a:cubicBezTo>
                  <a:cubicBezTo>
                    <a:pt x="1898" y="2182"/>
                    <a:pt x="2513" y="1721"/>
                    <a:pt x="2667" y="1054"/>
                  </a:cubicBezTo>
                  <a:cubicBezTo>
                    <a:pt x="2667" y="593"/>
                    <a:pt x="2410" y="183"/>
                    <a:pt x="1949" y="80"/>
                  </a:cubicBezTo>
                  <a:cubicBezTo>
                    <a:pt x="1814" y="26"/>
                    <a:pt x="1676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7"/>
            <p:cNvSpPr/>
            <p:nvPr/>
          </p:nvSpPr>
          <p:spPr>
            <a:xfrm>
              <a:off x="3268552" y="3632879"/>
              <a:ext cx="35124" cy="24488"/>
            </a:xfrm>
            <a:custGeom>
              <a:rect b="b" l="l" r="r" t="t"/>
              <a:pathLst>
                <a:path extrusionOk="0" h="1859" w="2667">
                  <a:moveTo>
                    <a:pt x="1724" y="0"/>
                  </a:moveTo>
                  <a:cubicBezTo>
                    <a:pt x="1626" y="0"/>
                    <a:pt x="1529" y="17"/>
                    <a:pt x="1436" y="51"/>
                  </a:cubicBezTo>
                  <a:cubicBezTo>
                    <a:pt x="1026" y="154"/>
                    <a:pt x="667" y="359"/>
                    <a:pt x="411" y="667"/>
                  </a:cubicBezTo>
                  <a:cubicBezTo>
                    <a:pt x="206" y="923"/>
                    <a:pt x="1" y="1179"/>
                    <a:pt x="155" y="1538"/>
                  </a:cubicBezTo>
                  <a:cubicBezTo>
                    <a:pt x="240" y="1752"/>
                    <a:pt x="468" y="1859"/>
                    <a:pt x="690" y="1859"/>
                  </a:cubicBezTo>
                  <a:cubicBezTo>
                    <a:pt x="734" y="1859"/>
                    <a:pt x="778" y="1854"/>
                    <a:pt x="821" y="1846"/>
                  </a:cubicBezTo>
                  <a:lnTo>
                    <a:pt x="1539" y="1846"/>
                  </a:lnTo>
                  <a:cubicBezTo>
                    <a:pt x="1693" y="1794"/>
                    <a:pt x="1846" y="1743"/>
                    <a:pt x="2000" y="1692"/>
                  </a:cubicBezTo>
                  <a:cubicBezTo>
                    <a:pt x="2410" y="1487"/>
                    <a:pt x="2667" y="974"/>
                    <a:pt x="2513" y="513"/>
                  </a:cubicBezTo>
                  <a:cubicBezTo>
                    <a:pt x="2394" y="195"/>
                    <a:pt x="2059" y="0"/>
                    <a:pt x="172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7"/>
            <p:cNvSpPr/>
            <p:nvPr/>
          </p:nvSpPr>
          <p:spPr>
            <a:xfrm>
              <a:off x="3486633" y="3632536"/>
              <a:ext cx="30976" cy="27570"/>
            </a:xfrm>
            <a:custGeom>
              <a:rect b="b" l="l" r="r" t="t"/>
              <a:pathLst>
                <a:path extrusionOk="0" h="2093" w="2352">
                  <a:moveTo>
                    <a:pt x="1385" y="1"/>
                  </a:moveTo>
                  <a:cubicBezTo>
                    <a:pt x="1167" y="1"/>
                    <a:pt x="949" y="77"/>
                    <a:pt x="769" y="231"/>
                  </a:cubicBezTo>
                  <a:cubicBezTo>
                    <a:pt x="308" y="488"/>
                    <a:pt x="0" y="1000"/>
                    <a:pt x="52" y="1564"/>
                  </a:cubicBezTo>
                  <a:cubicBezTo>
                    <a:pt x="103" y="1820"/>
                    <a:pt x="308" y="2026"/>
                    <a:pt x="564" y="2077"/>
                  </a:cubicBezTo>
                  <a:cubicBezTo>
                    <a:pt x="606" y="2087"/>
                    <a:pt x="651" y="2092"/>
                    <a:pt x="698" y="2092"/>
                  </a:cubicBezTo>
                  <a:cubicBezTo>
                    <a:pt x="1335" y="2092"/>
                    <a:pt x="2352" y="1163"/>
                    <a:pt x="2256" y="590"/>
                  </a:cubicBezTo>
                  <a:cubicBezTo>
                    <a:pt x="2256" y="436"/>
                    <a:pt x="2154" y="283"/>
                    <a:pt x="2000" y="231"/>
                  </a:cubicBezTo>
                  <a:cubicBezTo>
                    <a:pt x="1820" y="77"/>
                    <a:pt x="1603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7"/>
            <p:cNvSpPr/>
            <p:nvPr/>
          </p:nvSpPr>
          <p:spPr>
            <a:xfrm>
              <a:off x="3589253" y="3632879"/>
              <a:ext cx="31068" cy="24988"/>
            </a:xfrm>
            <a:custGeom>
              <a:rect b="b" l="l" r="r" t="t"/>
              <a:pathLst>
                <a:path extrusionOk="0" h="1897" w="2359">
                  <a:moveTo>
                    <a:pt x="1282" y="0"/>
                  </a:moveTo>
                  <a:cubicBezTo>
                    <a:pt x="667" y="0"/>
                    <a:pt x="103" y="410"/>
                    <a:pt x="1" y="1077"/>
                  </a:cubicBezTo>
                  <a:cubicBezTo>
                    <a:pt x="1" y="1436"/>
                    <a:pt x="565" y="1897"/>
                    <a:pt x="1026" y="1897"/>
                  </a:cubicBezTo>
                  <a:cubicBezTo>
                    <a:pt x="1539" y="1897"/>
                    <a:pt x="2308" y="1333"/>
                    <a:pt x="2308" y="923"/>
                  </a:cubicBezTo>
                  <a:cubicBezTo>
                    <a:pt x="2359" y="615"/>
                    <a:pt x="1692" y="51"/>
                    <a:pt x="128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4" name="Google Shape;144;p7"/>
          <p:cNvGrpSpPr/>
          <p:nvPr/>
        </p:nvGrpSpPr>
        <p:grpSpPr>
          <a:xfrm flipH="1">
            <a:off x="324243" y="2743143"/>
            <a:ext cx="8495525" cy="2247967"/>
            <a:chOff x="245800" y="1896900"/>
            <a:chExt cx="7086100" cy="1875025"/>
          </a:xfrm>
        </p:grpSpPr>
        <p:sp>
          <p:nvSpPr>
            <p:cNvPr id="145" name="Google Shape;145;p7"/>
            <p:cNvSpPr/>
            <p:nvPr/>
          </p:nvSpPr>
          <p:spPr>
            <a:xfrm>
              <a:off x="335525" y="2058375"/>
              <a:ext cx="6911800" cy="1713550"/>
            </a:xfrm>
            <a:custGeom>
              <a:rect b="b" l="l" r="r" t="t"/>
              <a:pathLst>
                <a:path extrusionOk="0" fill="none" h="68542" w="276472">
                  <a:moveTo>
                    <a:pt x="513" y="1"/>
                  </a:moveTo>
                  <a:cubicBezTo>
                    <a:pt x="0" y="1026"/>
                    <a:pt x="205" y="2052"/>
                    <a:pt x="205" y="3077"/>
                  </a:cubicBezTo>
                  <a:cubicBezTo>
                    <a:pt x="205" y="3384"/>
                    <a:pt x="256" y="3743"/>
                    <a:pt x="256" y="4000"/>
                  </a:cubicBezTo>
                  <a:cubicBezTo>
                    <a:pt x="256" y="10254"/>
                    <a:pt x="256" y="16457"/>
                    <a:pt x="359" y="22711"/>
                  </a:cubicBezTo>
                  <a:cubicBezTo>
                    <a:pt x="462" y="28453"/>
                    <a:pt x="256" y="34297"/>
                    <a:pt x="462" y="40090"/>
                  </a:cubicBezTo>
                  <a:cubicBezTo>
                    <a:pt x="667" y="46652"/>
                    <a:pt x="462" y="53265"/>
                    <a:pt x="615" y="59827"/>
                  </a:cubicBezTo>
                  <a:cubicBezTo>
                    <a:pt x="667" y="61519"/>
                    <a:pt x="410" y="63159"/>
                    <a:pt x="667" y="64851"/>
                  </a:cubicBezTo>
                  <a:cubicBezTo>
                    <a:pt x="769" y="65722"/>
                    <a:pt x="923" y="65927"/>
                    <a:pt x="1794" y="65927"/>
                  </a:cubicBezTo>
                  <a:lnTo>
                    <a:pt x="12099" y="66081"/>
                  </a:lnTo>
                  <a:cubicBezTo>
                    <a:pt x="15892" y="66184"/>
                    <a:pt x="19686" y="66235"/>
                    <a:pt x="23479" y="66338"/>
                  </a:cubicBezTo>
                  <a:cubicBezTo>
                    <a:pt x="26401" y="66389"/>
                    <a:pt x="29272" y="66389"/>
                    <a:pt x="32194" y="66491"/>
                  </a:cubicBezTo>
                  <a:cubicBezTo>
                    <a:pt x="35117" y="66594"/>
                    <a:pt x="37936" y="66543"/>
                    <a:pt x="40858" y="66645"/>
                  </a:cubicBezTo>
                  <a:cubicBezTo>
                    <a:pt x="43780" y="66748"/>
                    <a:pt x="46805" y="66696"/>
                    <a:pt x="49778" y="66799"/>
                  </a:cubicBezTo>
                  <a:cubicBezTo>
                    <a:pt x="53008" y="66850"/>
                    <a:pt x="56135" y="66850"/>
                    <a:pt x="59314" y="66953"/>
                  </a:cubicBezTo>
                  <a:cubicBezTo>
                    <a:pt x="62338" y="67004"/>
                    <a:pt x="65363" y="66953"/>
                    <a:pt x="68387" y="67106"/>
                  </a:cubicBezTo>
                  <a:cubicBezTo>
                    <a:pt x="71668" y="67209"/>
                    <a:pt x="74949" y="67106"/>
                    <a:pt x="78230" y="67260"/>
                  </a:cubicBezTo>
                  <a:cubicBezTo>
                    <a:pt x="80999" y="67414"/>
                    <a:pt x="83716" y="67260"/>
                    <a:pt x="86484" y="67414"/>
                  </a:cubicBezTo>
                  <a:cubicBezTo>
                    <a:pt x="90483" y="67568"/>
                    <a:pt x="94481" y="67517"/>
                    <a:pt x="98480" y="67670"/>
                  </a:cubicBezTo>
                  <a:cubicBezTo>
                    <a:pt x="101402" y="67773"/>
                    <a:pt x="104324" y="67670"/>
                    <a:pt x="107246" y="67773"/>
                  </a:cubicBezTo>
                  <a:cubicBezTo>
                    <a:pt x="113039" y="67978"/>
                    <a:pt x="118883" y="67978"/>
                    <a:pt x="124676" y="68132"/>
                  </a:cubicBezTo>
                  <a:cubicBezTo>
                    <a:pt x="127649" y="68183"/>
                    <a:pt x="130623" y="68132"/>
                    <a:pt x="133596" y="68234"/>
                  </a:cubicBezTo>
                  <a:cubicBezTo>
                    <a:pt x="139082" y="68542"/>
                    <a:pt x="144516" y="68439"/>
                    <a:pt x="150001" y="68337"/>
                  </a:cubicBezTo>
                  <a:cubicBezTo>
                    <a:pt x="153743" y="68286"/>
                    <a:pt x="157537" y="68388"/>
                    <a:pt x="161279" y="68132"/>
                  </a:cubicBezTo>
                  <a:cubicBezTo>
                    <a:pt x="162407" y="68081"/>
                    <a:pt x="163535" y="68081"/>
                    <a:pt x="164663" y="68081"/>
                  </a:cubicBezTo>
                  <a:cubicBezTo>
                    <a:pt x="168456" y="68081"/>
                    <a:pt x="172199" y="67927"/>
                    <a:pt x="175992" y="67875"/>
                  </a:cubicBezTo>
                  <a:cubicBezTo>
                    <a:pt x="179222" y="67824"/>
                    <a:pt x="182503" y="67875"/>
                    <a:pt x="185733" y="67722"/>
                  </a:cubicBezTo>
                  <a:cubicBezTo>
                    <a:pt x="189987" y="67568"/>
                    <a:pt x="194242" y="67517"/>
                    <a:pt x="198497" y="67465"/>
                  </a:cubicBezTo>
                  <a:cubicBezTo>
                    <a:pt x="200856" y="67414"/>
                    <a:pt x="203163" y="67363"/>
                    <a:pt x="205521" y="67312"/>
                  </a:cubicBezTo>
                  <a:cubicBezTo>
                    <a:pt x="209058" y="67260"/>
                    <a:pt x="212544" y="67209"/>
                    <a:pt x="216133" y="67158"/>
                  </a:cubicBezTo>
                  <a:cubicBezTo>
                    <a:pt x="218952" y="67055"/>
                    <a:pt x="221772" y="67004"/>
                    <a:pt x="224591" y="67004"/>
                  </a:cubicBezTo>
                  <a:cubicBezTo>
                    <a:pt x="227770" y="67004"/>
                    <a:pt x="230948" y="66953"/>
                    <a:pt x="234126" y="66850"/>
                  </a:cubicBezTo>
                  <a:cubicBezTo>
                    <a:pt x="237561" y="66696"/>
                    <a:pt x="240996" y="66748"/>
                    <a:pt x="244431" y="66645"/>
                  </a:cubicBezTo>
                  <a:cubicBezTo>
                    <a:pt x="247455" y="66594"/>
                    <a:pt x="250480" y="66594"/>
                    <a:pt x="253505" y="66491"/>
                  </a:cubicBezTo>
                  <a:cubicBezTo>
                    <a:pt x="256324" y="66440"/>
                    <a:pt x="259195" y="66491"/>
                    <a:pt x="262015" y="66338"/>
                  </a:cubicBezTo>
                  <a:cubicBezTo>
                    <a:pt x="264885" y="66235"/>
                    <a:pt x="267654" y="66338"/>
                    <a:pt x="270473" y="66184"/>
                  </a:cubicBezTo>
                  <a:cubicBezTo>
                    <a:pt x="272473" y="66030"/>
                    <a:pt x="274472" y="66184"/>
                    <a:pt x="276471" y="65979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7"/>
            <p:cNvSpPr/>
            <p:nvPr/>
          </p:nvSpPr>
          <p:spPr>
            <a:xfrm>
              <a:off x="245800" y="1896900"/>
              <a:ext cx="2556850" cy="1730200"/>
            </a:xfrm>
            <a:custGeom>
              <a:rect b="b" l="l" r="r" t="t"/>
              <a:pathLst>
                <a:path extrusionOk="0" fill="none" h="69208" w="102274">
                  <a:moveTo>
                    <a:pt x="102274" y="69208"/>
                  </a:moveTo>
                  <a:cubicBezTo>
                    <a:pt x="102223" y="69157"/>
                    <a:pt x="102171" y="69157"/>
                    <a:pt x="102120" y="69157"/>
                  </a:cubicBezTo>
                  <a:cubicBezTo>
                    <a:pt x="98070" y="69105"/>
                    <a:pt x="94020" y="69054"/>
                    <a:pt x="89970" y="69003"/>
                  </a:cubicBezTo>
                  <a:cubicBezTo>
                    <a:pt x="86587" y="68952"/>
                    <a:pt x="83255" y="68849"/>
                    <a:pt x="79871" y="68798"/>
                  </a:cubicBezTo>
                  <a:cubicBezTo>
                    <a:pt x="77205" y="68798"/>
                    <a:pt x="74488" y="68747"/>
                    <a:pt x="71823" y="68644"/>
                  </a:cubicBezTo>
                  <a:cubicBezTo>
                    <a:pt x="68747" y="68542"/>
                    <a:pt x="65722" y="68593"/>
                    <a:pt x="62646" y="68490"/>
                  </a:cubicBezTo>
                  <a:cubicBezTo>
                    <a:pt x="59622" y="68439"/>
                    <a:pt x="56392" y="68439"/>
                    <a:pt x="53265" y="68336"/>
                  </a:cubicBezTo>
                  <a:cubicBezTo>
                    <a:pt x="50138" y="68285"/>
                    <a:pt x="47113" y="68285"/>
                    <a:pt x="44037" y="68183"/>
                  </a:cubicBezTo>
                  <a:cubicBezTo>
                    <a:pt x="41217" y="68080"/>
                    <a:pt x="38347" y="68131"/>
                    <a:pt x="35527" y="68029"/>
                  </a:cubicBezTo>
                  <a:cubicBezTo>
                    <a:pt x="32656" y="67926"/>
                    <a:pt x="29734" y="67978"/>
                    <a:pt x="26812" y="67875"/>
                  </a:cubicBezTo>
                  <a:cubicBezTo>
                    <a:pt x="23890" y="67824"/>
                    <a:pt x="21173" y="67875"/>
                    <a:pt x="18353" y="67721"/>
                  </a:cubicBezTo>
                  <a:cubicBezTo>
                    <a:pt x="14816" y="67619"/>
                    <a:pt x="11330" y="67721"/>
                    <a:pt x="7742" y="67568"/>
                  </a:cubicBezTo>
                  <a:cubicBezTo>
                    <a:pt x="5742" y="67465"/>
                    <a:pt x="3692" y="67568"/>
                    <a:pt x="1692" y="67465"/>
                  </a:cubicBezTo>
                  <a:cubicBezTo>
                    <a:pt x="770" y="67414"/>
                    <a:pt x="462" y="67157"/>
                    <a:pt x="462" y="66235"/>
                  </a:cubicBezTo>
                  <a:lnTo>
                    <a:pt x="462" y="60390"/>
                  </a:lnTo>
                  <a:cubicBezTo>
                    <a:pt x="462" y="58032"/>
                    <a:pt x="513" y="55674"/>
                    <a:pt x="462" y="53316"/>
                  </a:cubicBezTo>
                  <a:cubicBezTo>
                    <a:pt x="206" y="46703"/>
                    <a:pt x="462" y="40090"/>
                    <a:pt x="359" y="33476"/>
                  </a:cubicBezTo>
                  <a:cubicBezTo>
                    <a:pt x="154" y="26658"/>
                    <a:pt x="206" y="19840"/>
                    <a:pt x="154" y="13022"/>
                  </a:cubicBezTo>
                  <a:cubicBezTo>
                    <a:pt x="154" y="10715"/>
                    <a:pt x="1" y="8408"/>
                    <a:pt x="52" y="6101"/>
                  </a:cubicBezTo>
                  <a:cubicBezTo>
                    <a:pt x="52" y="4563"/>
                    <a:pt x="52" y="3076"/>
                    <a:pt x="103" y="1539"/>
                  </a:cubicBezTo>
                  <a:cubicBezTo>
                    <a:pt x="103" y="1026"/>
                    <a:pt x="52" y="513"/>
                    <a:pt x="1" y="1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7"/>
            <p:cNvSpPr/>
            <p:nvPr/>
          </p:nvSpPr>
          <p:spPr>
            <a:xfrm>
              <a:off x="3942000" y="3579675"/>
              <a:ext cx="3389900" cy="66650"/>
            </a:xfrm>
            <a:custGeom>
              <a:rect b="b" l="l" r="r" t="t"/>
              <a:pathLst>
                <a:path extrusionOk="0" fill="none" h="2666" w="135596">
                  <a:moveTo>
                    <a:pt x="135596" y="0"/>
                  </a:moveTo>
                  <a:cubicBezTo>
                    <a:pt x="134212" y="410"/>
                    <a:pt x="132725" y="205"/>
                    <a:pt x="131289" y="257"/>
                  </a:cubicBezTo>
                  <a:cubicBezTo>
                    <a:pt x="128265" y="410"/>
                    <a:pt x="125240" y="359"/>
                    <a:pt x="122216" y="462"/>
                  </a:cubicBezTo>
                  <a:cubicBezTo>
                    <a:pt x="120319" y="564"/>
                    <a:pt x="118319" y="462"/>
                    <a:pt x="116371" y="513"/>
                  </a:cubicBezTo>
                  <a:cubicBezTo>
                    <a:pt x="113193" y="667"/>
                    <a:pt x="109963" y="667"/>
                    <a:pt x="106785" y="718"/>
                  </a:cubicBezTo>
                  <a:cubicBezTo>
                    <a:pt x="103863" y="769"/>
                    <a:pt x="100992" y="769"/>
                    <a:pt x="98070" y="872"/>
                  </a:cubicBezTo>
                  <a:cubicBezTo>
                    <a:pt x="95148" y="923"/>
                    <a:pt x="92174" y="923"/>
                    <a:pt x="89252" y="1025"/>
                  </a:cubicBezTo>
                  <a:cubicBezTo>
                    <a:pt x="86279" y="1077"/>
                    <a:pt x="83306" y="1025"/>
                    <a:pt x="80332" y="1179"/>
                  </a:cubicBezTo>
                  <a:cubicBezTo>
                    <a:pt x="76692" y="1384"/>
                    <a:pt x="73053" y="1179"/>
                    <a:pt x="69413" y="1333"/>
                  </a:cubicBezTo>
                  <a:cubicBezTo>
                    <a:pt x="66593" y="1487"/>
                    <a:pt x="63722" y="1333"/>
                    <a:pt x="60903" y="1487"/>
                  </a:cubicBezTo>
                  <a:cubicBezTo>
                    <a:pt x="58032" y="1641"/>
                    <a:pt x="55110" y="1538"/>
                    <a:pt x="52188" y="1641"/>
                  </a:cubicBezTo>
                  <a:cubicBezTo>
                    <a:pt x="49266" y="1692"/>
                    <a:pt x="46497" y="1641"/>
                    <a:pt x="43678" y="1794"/>
                  </a:cubicBezTo>
                  <a:cubicBezTo>
                    <a:pt x="40705" y="1897"/>
                    <a:pt x="37782" y="1794"/>
                    <a:pt x="34809" y="1948"/>
                  </a:cubicBezTo>
                  <a:cubicBezTo>
                    <a:pt x="31887" y="2102"/>
                    <a:pt x="28914" y="1948"/>
                    <a:pt x="25992" y="2102"/>
                  </a:cubicBezTo>
                  <a:cubicBezTo>
                    <a:pt x="23018" y="2205"/>
                    <a:pt x="20096" y="2153"/>
                    <a:pt x="17123" y="2256"/>
                  </a:cubicBezTo>
                  <a:cubicBezTo>
                    <a:pt x="14354" y="2307"/>
                    <a:pt x="11535" y="2358"/>
                    <a:pt x="8767" y="2410"/>
                  </a:cubicBezTo>
                  <a:cubicBezTo>
                    <a:pt x="6050" y="2461"/>
                    <a:pt x="3384" y="2512"/>
                    <a:pt x="667" y="2512"/>
                  </a:cubicBezTo>
                  <a:cubicBezTo>
                    <a:pt x="462" y="2563"/>
                    <a:pt x="205" y="2563"/>
                    <a:pt x="0" y="2666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7"/>
            <p:cNvSpPr/>
            <p:nvPr/>
          </p:nvSpPr>
          <p:spPr>
            <a:xfrm>
              <a:off x="3166604" y="3630178"/>
              <a:ext cx="40524" cy="27438"/>
            </a:xfrm>
            <a:custGeom>
              <a:rect b="b" l="l" r="r" t="t"/>
              <a:pathLst>
                <a:path extrusionOk="0" h="2083" w="3077">
                  <a:moveTo>
                    <a:pt x="1436" y="0"/>
                  </a:moveTo>
                  <a:cubicBezTo>
                    <a:pt x="924" y="51"/>
                    <a:pt x="514" y="359"/>
                    <a:pt x="309" y="769"/>
                  </a:cubicBezTo>
                  <a:cubicBezTo>
                    <a:pt x="52" y="1025"/>
                    <a:pt x="1" y="1436"/>
                    <a:pt x="206" y="1743"/>
                  </a:cubicBezTo>
                  <a:cubicBezTo>
                    <a:pt x="367" y="1945"/>
                    <a:pt x="624" y="2083"/>
                    <a:pt x="900" y="2083"/>
                  </a:cubicBezTo>
                  <a:cubicBezTo>
                    <a:pt x="975" y="2083"/>
                    <a:pt x="1052" y="2073"/>
                    <a:pt x="1129" y="2051"/>
                  </a:cubicBezTo>
                  <a:cubicBezTo>
                    <a:pt x="1795" y="1897"/>
                    <a:pt x="2359" y="1487"/>
                    <a:pt x="2769" y="974"/>
                  </a:cubicBezTo>
                  <a:cubicBezTo>
                    <a:pt x="3077" y="513"/>
                    <a:pt x="2923" y="205"/>
                    <a:pt x="2359" y="103"/>
                  </a:cubicBezTo>
                  <a:cubicBezTo>
                    <a:pt x="2103" y="51"/>
                    <a:pt x="1795" y="51"/>
                    <a:pt x="143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7"/>
            <p:cNvSpPr/>
            <p:nvPr/>
          </p:nvSpPr>
          <p:spPr>
            <a:xfrm>
              <a:off x="3375229" y="3627096"/>
              <a:ext cx="35124" cy="29427"/>
            </a:xfrm>
            <a:custGeom>
              <a:rect b="b" l="l" r="r" t="t"/>
              <a:pathLst>
                <a:path extrusionOk="0" h="2234" w="2667">
                  <a:moveTo>
                    <a:pt x="1539" y="1"/>
                  </a:moveTo>
                  <a:cubicBezTo>
                    <a:pt x="1157" y="1"/>
                    <a:pt x="791" y="202"/>
                    <a:pt x="565" y="542"/>
                  </a:cubicBezTo>
                  <a:cubicBezTo>
                    <a:pt x="308" y="849"/>
                    <a:pt x="1" y="1157"/>
                    <a:pt x="206" y="1567"/>
                  </a:cubicBezTo>
                  <a:cubicBezTo>
                    <a:pt x="411" y="1977"/>
                    <a:pt x="821" y="2233"/>
                    <a:pt x="1231" y="2233"/>
                  </a:cubicBezTo>
                  <a:cubicBezTo>
                    <a:pt x="1898" y="2182"/>
                    <a:pt x="2513" y="1721"/>
                    <a:pt x="2667" y="1054"/>
                  </a:cubicBezTo>
                  <a:cubicBezTo>
                    <a:pt x="2667" y="593"/>
                    <a:pt x="2410" y="183"/>
                    <a:pt x="1949" y="80"/>
                  </a:cubicBezTo>
                  <a:cubicBezTo>
                    <a:pt x="1814" y="26"/>
                    <a:pt x="1676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7"/>
            <p:cNvSpPr/>
            <p:nvPr/>
          </p:nvSpPr>
          <p:spPr>
            <a:xfrm>
              <a:off x="3268552" y="3632879"/>
              <a:ext cx="35124" cy="24488"/>
            </a:xfrm>
            <a:custGeom>
              <a:rect b="b" l="l" r="r" t="t"/>
              <a:pathLst>
                <a:path extrusionOk="0" h="1859" w="2667">
                  <a:moveTo>
                    <a:pt x="1724" y="0"/>
                  </a:moveTo>
                  <a:cubicBezTo>
                    <a:pt x="1626" y="0"/>
                    <a:pt x="1529" y="17"/>
                    <a:pt x="1436" y="51"/>
                  </a:cubicBezTo>
                  <a:cubicBezTo>
                    <a:pt x="1026" y="154"/>
                    <a:pt x="667" y="359"/>
                    <a:pt x="411" y="667"/>
                  </a:cubicBezTo>
                  <a:cubicBezTo>
                    <a:pt x="206" y="923"/>
                    <a:pt x="1" y="1179"/>
                    <a:pt x="155" y="1538"/>
                  </a:cubicBezTo>
                  <a:cubicBezTo>
                    <a:pt x="240" y="1752"/>
                    <a:pt x="468" y="1859"/>
                    <a:pt x="690" y="1859"/>
                  </a:cubicBezTo>
                  <a:cubicBezTo>
                    <a:pt x="734" y="1859"/>
                    <a:pt x="778" y="1854"/>
                    <a:pt x="821" y="1846"/>
                  </a:cubicBezTo>
                  <a:lnTo>
                    <a:pt x="1539" y="1846"/>
                  </a:lnTo>
                  <a:cubicBezTo>
                    <a:pt x="1693" y="1794"/>
                    <a:pt x="1846" y="1743"/>
                    <a:pt x="2000" y="1692"/>
                  </a:cubicBezTo>
                  <a:cubicBezTo>
                    <a:pt x="2410" y="1487"/>
                    <a:pt x="2667" y="974"/>
                    <a:pt x="2513" y="513"/>
                  </a:cubicBezTo>
                  <a:cubicBezTo>
                    <a:pt x="2394" y="195"/>
                    <a:pt x="2059" y="0"/>
                    <a:pt x="172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7"/>
            <p:cNvSpPr/>
            <p:nvPr/>
          </p:nvSpPr>
          <p:spPr>
            <a:xfrm>
              <a:off x="3486633" y="3632536"/>
              <a:ext cx="30976" cy="27570"/>
            </a:xfrm>
            <a:custGeom>
              <a:rect b="b" l="l" r="r" t="t"/>
              <a:pathLst>
                <a:path extrusionOk="0" h="2093" w="2352">
                  <a:moveTo>
                    <a:pt x="1385" y="1"/>
                  </a:moveTo>
                  <a:cubicBezTo>
                    <a:pt x="1167" y="1"/>
                    <a:pt x="949" y="77"/>
                    <a:pt x="769" y="231"/>
                  </a:cubicBezTo>
                  <a:cubicBezTo>
                    <a:pt x="308" y="488"/>
                    <a:pt x="0" y="1000"/>
                    <a:pt x="52" y="1564"/>
                  </a:cubicBezTo>
                  <a:cubicBezTo>
                    <a:pt x="103" y="1820"/>
                    <a:pt x="308" y="2026"/>
                    <a:pt x="564" y="2077"/>
                  </a:cubicBezTo>
                  <a:cubicBezTo>
                    <a:pt x="606" y="2087"/>
                    <a:pt x="651" y="2092"/>
                    <a:pt x="698" y="2092"/>
                  </a:cubicBezTo>
                  <a:cubicBezTo>
                    <a:pt x="1335" y="2092"/>
                    <a:pt x="2352" y="1163"/>
                    <a:pt x="2256" y="590"/>
                  </a:cubicBezTo>
                  <a:cubicBezTo>
                    <a:pt x="2256" y="436"/>
                    <a:pt x="2154" y="283"/>
                    <a:pt x="2000" y="231"/>
                  </a:cubicBezTo>
                  <a:cubicBezTo>
                    <a:pt x="1820" y="77"/>
                    <a:pt x="1603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3589253" y="3632879"/>
              <a:ext cx="31068" cy="24988"/>
            </a:xfrm>
            <a:custGeom>
              <a:rect b="b" l="l" r="r" t="t"/>
              <a:pathLst>
                <a:path extrusionOk="0" h="1897" w="2359">
                  <a:moveTo>
                    <a:pt x="1282" y="0"/>
                  </a:moveTo>
                  <a:cubicBezTo>
                    <a:pt x="667" y="0"/>
                    <a:pt x="103" y="410"/>
                    <a:pt x="1" y="1077"/>
                  </a:cubicBezTo>
                  <a:cubicBezTo>
                    <a:pt x="1" y="1436"/>
                    <a:pt x="565" y="1897"/>
                    <a:pt x="1026" y="1897"/>
                  </a:cubicBezTo>
                  <a:cubicBezTo>
                    <a:pt x="1539" y="1897"/>
                    <a:pt x="2308" y="1333"/>
                    <a:pt x="2308" y="923"/>
                  </a:cubicBezTo>
                  <a:cubicBezTo>
                    <a:pt x="2359" y="615"/>
                    <a:pt x="1692" y="51"/>
                    <a:pt x="128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53" name="Google Shape;153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8325" y="380426"/>
            <a:ext cx="1006650" cy="207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9025" y="2130950"/>
            <a:ext cx="1074100" cy="2008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411980">
            <a:off x="8022300" y="541287"/>
            <a:ext cx="408475" cy="703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"/>
          <p:cNvSpPr txBox="1"/>
          <p:nvPr>
            <p:ph type="title"/>
          </p:nvPr>
        </p:nvSpPr>
        <p:spPr>
          <a:xfrm>
            <a:off x="1889250" y="1586700"/>
            <a:ext cx="5365500" cy="197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pic>
        <p:nvPicPr>
          <p:cNvPr id="158" name="Google Shape;158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0" y="-6294"/>
            <a:ext cx="9144000" cy="51560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" name="Google Shape;159;p8"/>
          <p:cNvGrpSpPr/>
          <p:nvPr/>
        </p:nvGrpSpPr>
        <p:grpSpPr>
          <a:xfrm>
            <a:off x="324243" y="2743143"/>
            <a:ext cx="8495525" cy="2247967"/>
            <a:chOff x="245800" y="1896900"/>
            <a:chExt cx="7086100" cy="1875025"/>
          </a:xfrm>
        </p:grpSpPr>
        <p:sp>
          <p:nvSpPr>
            <p:cNvPr id="160" name="Google Shape;160;p8"/>
            <p:cNvSpPr/>
            <p:nvPr/>
          </p:nvSpPr>
          <p:spPr>
            <a:xfrm>
              <a:off x="335525" y="2058375"/>
              <a:ext cx="6911800" cy="1713550"/>
            </a:xfrm>
            <a:custGeom>
              <a:rect b="b" l="l" r="r" t="t"/>
              <a:pathLst>
                <a:path extrusionOk="0" fill="none" h="68542" w="276472">
                  <a:moveTo>
                    <a:pt x="513" y="1"/>
                  </a:moveTo>
                  <a:cubicBezTo>
                    <a:pt x="0" y="1026"/>
                    <a:pt x="205" y="2052"/>
                    <a:pt x="205" y="3077"/>
                  </a:cubicBezTo>
                  <a:cubicBezTo>
                    <a:pt x="205" y="3384"/>
                    <a:pt x="256" y="3743"/>
                    <a:pt x="256" y="4000"/>
                  </a:cubicBezTo>
                  <a:cubicBezTo>
                    <a:pt x="256" y="10254"/>
                    <a:pt x="256" y="16457"/>
                    <a:pt x="359" y="22711"/>
                  </a:cubicBezTo>
                  <a:cubicBezTo>
                    <a:pt x="462" y="28453"/>
                    <a:pt x="256" y="34297"/>
                    <a:pt x="462" y="40090"/>
                  </a:cubicBezTo>
                  <a:cubicBezTo>
                    <a:pt x="667" y="46652"/>
                    <a:pt x="462" y="53265"/>
                    <a:pt x="615" y="59827"/>
                  </a:cubicBezTo>
                  <a:cubicBezTo>
                    <a:pt x="667" y="61519"/>
                    <a:pt x="410" y="63159"/>
                    <a:pt x="667" y="64851"/>
                  </a:cubicBezTo>
                  <a:cubicBezTo>
                    <a:pt x="769" y="65722"/>
                    <a:pt x="923" y="65927"/>
                    <a:pt x="1794" y="65927"/>
                  </a:cubicBezTo>
                  <a:lnTo>
                    <a:pt x="12099" y="66081"/>
                  </a:lnTo>
                  <a:cubicBezTo>
                    <a:pt x="15892" y="66184"/>
                    <a:pt x="19686" y="66235"/>
                    <a:pt x="23479" y="66338"/>
                  </a:cubicBezTo>
                  <a:cubicBezTo>
                    <a:pt x="26401" y="66389"/>
                    <a:pt x="29272" y="66389"/>
                    <a:pt x="32194" y="66491"/>
                  </a:cubicBezTo>
                  <a:cubicBezTo>
                    <a:pt x="35117" y="66594"/>
                    <a:pt x="37936" y="66543"/>
                    <a:pt x="40858" y="66645"/>
                  </a:cubicBezTo>
                  <a:cubicBezTo>
                    <a:pt x="43780" y="66748"/>
                    <a:pt x="46805" y="66696"/>
                    <a:pt x="49778" y="66799"/>
                  </a:cubicBezTo>
                  <a:cubicBezTo>
                    <a:pt x="53008" y="66850"/>
                    <a:pt x="56135" y="66850"/>
                    <a:pt x="59314" y="66953"/>
                  </a:cubicBezTo>
                  <a:cubicBezTo>
                    <a:pt x="62338" y="67004"/>
                    <a:pt x="65363" y="66953"/>
                    <a:pt x="68387" y="67106"/>
                  </a:cubicBezTo>
                  <a:cubicBezTo>
                    <a:pt x="71668" y="67209"/>
                    <a:pt x="74949" y="67106"/>
                    <a:pt x="78230" y="67260"/>
                  </a:cubicBezTo>
                  <a:cubicBezTo>
                    <a:pt x="80999" y="67414"/>
                    <a:pt x="83716" y="67260"/>
                    <a:pt x="86484" y="67414"/>
                  </a:cubicBezTo>
                  <a:cubicBezTo>
                    <a:pt x="90483" y="67568"/>
                    <a:pt x="94481" y="67517"/>
                    <a:pt x="98480" y="67670"/>
                  </a:cubicBezTo>
                  <a:cubicBezTo>
                    <a:pt x="101402" y="67773"/>
                    <a:pt x="104324" y="67670"/>
                    <a:pt x="107246" y="67773"/>
                  </a:cubicBezTo>
                  <a:cubicBezTo>
                    <a:pt x="113039" y="67978"/>
                    <a:pt x="118883" y="67978"/>
                    <a:pt x="124676" y="68132"/>
                  </a:cubicBezTo>
                  <a:cubicBezTo>
                    <a:pt x="127649" y="68183"/>
                    <a:pt x="130623" y="68132"/>
                    <a:pt x="133596" y="68234"/>
                  </a:cubicBezTo>
                  <a:cubicBezTo>
                    <a:pt x="139082" y="68542"/>
                    <a:pt x="144516" y="68439"/>
                    <a:pt x="150001" y="68337"/>
                  </a:cubicBezTo>
                  <a:cubicBezTo>
                    <a:pt x="153743" y="68286"/>
                    <a:pt x="157537" y="68388"/>
                    <a:pt x="161279" y="68132"/>
                  </a:cubicBezTo>
                  <a:cubicBezTo>
                    <a:pt x="162407" y="68081"/>
                    <a:pt x="163535" y="68081"/>
                    <a:pt x="164663" y="68081"/>
                  </a:cubicBezTo>
                  <a:cubicBezTo>
                    <a:pt x="168456" y="68081"/>
                    <a:pt x="172199" y="67927"/>
                    <a:pt x="175992" y="67875"/>
                  </a:cubicBezTo>
                  <a:cubicBezTo>
                    <a:pt x="179222" y="67824"/>
                    <a:pt x="182503" y="67875"/>
                    <a:pt x="185733" y="67722"/>
                  </a:cubicBezTo>
                  <a:cubicBezTo>
                    <a:pt x="189987" y="67568"/>
                    <a:pt x="194242" y="67517"/>
                    <a:pt x="198497" y="67465"/>
                  </a:cubicBezTo>
                  <a:cubicBezTo>
                    <a:pt x="200856" y="67414"/>
                    <a:pt x="203163" y="67363"/>
                    <a:pt x="205521" y="67312"/>
                  </a:cubicBezTo>
                  <a:cubicBezTo>
                    <a:pt x="209058" y="67260"/>
                    <a:pt x="212544" y="67209"/>
                    <a:pt x="216133" y="67158"/>
                  </a:cubicBezTo>
                  <a:cubicBezTo>
                    <a:pt x="218952" y="67055"/>
                    <a:pt x="221772" y="67004"/>
                    <a:pt x="224591" y="67004"/>
                  </a:cubicBezTo>
                  <a:cubicBezTo>
                    <a:pt x="227770" y="67004"/>
                    <a:pt x="230948" y="66953"/>
                    <a:pt x="234126" y="66850"/>
                  </a:cubicBezTo>
                  <a:cubicBezTo>
                    <a:pt x="237561" y="66696"/>
                    <a:pt x="240996" y="66748"/>
                    <a:pt x="244431" y="66645"/>
                  </a:cubicBezTo>
                  <a:cubicBezTo>
                    <a:pt x="247455" y="66594"/>
                    <a:pt x="250480" y="66594"/>
                    <a:pt x="253505" y="66491"/>
                  </a:cubicBezTo>
                  <a:cubicBezTo>
                    <a:pt x="256324" y="66440"/>
                    <a:pt x="259195" y="66491"/>
                    <a:pt x="262015" y="66338"/>
                  </a:cubicBezTo>
                  <a:cubicBezTo>
                    <a:pt x="264885" y="66235"/>
                    <a:pt x="267654" y="66338"/>
                    <a:pt x="270473" y="66184"/>
                  </a:cubicBezTo>
                  <a:cubicBezTo>
                    <a:pt x="272473" y="66030"/>
                    <a:pt x="274472" y="66184"/>
                    <a:pt x="276471" y="65979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8"/>
            <p:cNvSpPr/>
            <p:nvPr/>
          </p:nvSpPr>
          <p:spPr>
            <a:xfrm>
              <a:off x="245800" y="1896900"/>
              <a:ext cx="2556850" cy="1730200"/>
            </a:xfrm>
            <a:custGeom>
              <a:rect b="b" l="l" r="r" t="t"/>
              <a:pathLst>
                <a:path extrusionOk="0" fill="none" h="69208" w="102274">
                  <a:moveTo>
                    <a:pt x="102274" y="69208"/>
                  </a:moveTo>
                  <a:cubicBezTo>
                    <a:pt x="102223" y="69157"/>
                    <a:pt x="102171" y="69157"/>
                    <a:pt x="102120" y="69157"/>
                  </a:cubicBezTo>
                  <a:cubicBezTo>
                    <a:pt x="98070" y="69105"/>
                    <a:pt x="94020" y="69054"/>
                    <a:pt x="89970" y="69003"/>
                  </a:cubicBezTo>
                  <a:cubicBezTo>
                    <a:pt x="86587" y="68952"/>
                    <a:pt x="83255" y="68849"/>
                    <a:pt x="79871" y="68798"/>
                  </a:cubicBezTo>
                  <a:cubicBezTo>
                    <a:pt x="77205" y="68798"/>
                    <a:pt x="74488" y="68747"/>
                    <a:pt x="71823" y="68644"/>
                  </a:cubicBezTo>
                  <a:cubicBezTo>
                    <a:pt x="68747" y="68542"/>
                    <a:pt x="65722" y="68593"/>
                    <a:pt x="62646" y="68490"/>
                  </a:cubicBezTo>
                  <a:cubicBezTo>
                    <a:pt x="59622" y="68439"/>
                    <a:pt x="56392" y="68439"/>
                    <a:pt x="53265" y="68336"/>
                  </a:cubicBezTo>
                  <a:cubicBezTo>
                    <a:pt x="50138" y="68285"/>
                    <a:pt x="47113" y="68285"/>
                    <a:pt x="44037" y="68183"/>
                  </a:cubicBezTo>
                  <a:cubicBezTo>
                    <a:pt x="41217" y="68080"/>
                    <a:pt x="38347" y="68131"/>
                    <a:pt x="35527" y="68029"/>
                  </a:cubicBezTo>
                  <a:cubicBezTo>
                    <a:pt x="32656" y="67926"/>
                    <a:pt x="29734" y="67978"/>
                    <a:pt x="26812" y="67875"/>
                  </a:cubicBezTo>
                  <a:cubicBezTo>
                    <a:pt x="23890" y="67824"/>
                    <a:pt x="21173" y="67875"/>
                    <a:pt x="18353" y="67721"/>
                  </a:cubicBezTo>
                  <a:cubicBezTo>
                    <a:pt x="14816" y="67619"/>
                    <a:pt x="11330" y="67721"/>
                    <a:pt x="7742" y="67568"/>
                  </a:cubicBezTo>
                  <a:cubicBezTo>
                    <a:pt x="5742" y="67465"/>
                    <a:pt x="3692" y="67568"/>
                    <a:pt x="1692" y="67465"/>
                  </a:cubicBezTo>
                  <a:cubicBezTo>
                    <a:pt x="770" y="67414"/>
                    <a:pt x="462" y="67157"/>
                    <a:pt x="462" y="66235"/>
                  </a:cubicBezTo>
                  <a:lnTo>
                    <a:pt x="462" y="60390"/>
                  </a:lnTo>
                  <a:cubicBezTo>
                    <a:pt x="462" y="58032"/>
                    <a:pt x="513" y="55674"/>
                    <a:pt x="462" y="53316"/>
                  </a:cubicBezTo>
                  <a:cubicBezTo>
                    <a:pt x="206" y="46703"/>
                    <a:pt x="462" y="40090"/>
                    <a:pt x="359" y="33476"/>
                  </a:cubicBezTo>
                  <a:cubicBezTo>
                    <a:pt x="154" y="26658"/>
                    <a:pt x="206" y="19840"/>
                    <a:pt x="154" y="13022"/>
                  </a:cubicBezTo>
                  <a:cubicBezTo>
                    <a:pt x="154" y="10715"/>
                    <a:pt x="1" y="8408"/>
                    <a:pt x="52" y="6101"/>
                  </a:cubicBezTo>
                  <a:cubicBezTo>
                    <a:pt x="52" y="4563"/>
                    <a:pt x="52" y="3076"/>
                    <a:pt x="103" y="1539"/>
                  </a:cubicBezTo>
                  <a:cubicBezTo>
                    <a:pt x="103" y="1026"/>
                    <a:pt x="52" y="513"/>
                    <a:pt x="1" y="1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8"/>
            <p:cNvSpPr/>
            <p:nvPr/>
          </p:nvSpPr>
          <p:spPr>
            <a:xfrm>
              <a:off x="3942000" y="3579675"/>
              <a:ext cx="3389900" cy="66650"/>
            </a:xfrm>
            <a:custGeom>
              <a:rect b="b" l="l" r="r" t="t"/>
              <a:pathLst>
                <a:path extrusionOk="0" fill="none" h="2666" w="135596">
                  <a:moveTo>
                    <a:pt x="135596" y="0"/>
                  </a:moveTo>
                  <a:cubicBezTo>
                    <a:pt x="134212" y="410"/>
                    <a:pt x="132725" y="205"/>
                    <a:pt x="131289" y="257"/>
                  </a:cubicBezTo>
                  <a:cubicBezTo>
                    <a:pt x="128265" y="410"/>
                    <a:pt x="125240" y="359"/>
                    <a:pt x="122216" y="462"/>
                  </a:cubicBezTo>
                  <a:cubicBezTo>
                    <a:pt x="120319" y="564"/>
                    <a:pt x="118319" y="462"/>
                    <a:pt x="116371" y="513"/>
                  </a:cubicBezTo>
                  <a:cubicBezTo>
                    <a:pt x="113193" y="667"/>
                    <a:pt x="109963" y="667"/>
                    <a:pt x="106785" y="718"/>
                  </a:cubicBezTo>
                  <a:cubicBezTo>
                    <a:pt x="103863" y="769"/>
                    <a:pt x="100992" y="769"/>
                    <a:pt x="98070" y="872"/>
                  </a:cubicBezTo>
                  <a:cubicBezTo>
                    <a:pt x="95148" y="923"/>
                    <a:pt x="92174" y="923"/>
                    <a:pt x="89252" y="1025"/>
                  </a:cubicBezTo>
                  <a:cubicBezTo>
                    <a:pt x="86279" y="1077"/>
                    <a:pt x="83306" y="1025"/>
                    <a:pt x="80332" y="1179"/>
                  </a:cubicBezTo>
                  <a:cubicBezTo>
                    <a:pt x="76692" y="1384"/>
                    <a:pt x="73053" y="1179"/>
                    <a:pt x="69413" y="1333"/>
                  </a:cubicBezTo>
                  <a:cubicBezTo>
                    <a:pt x="66593" y="1487"/>
                    <a:pt x="63722" y="1333"/>
                    <a:pt x="60903" y="1487"/>
                  </a:cubicBezTo>
                  <a:cubicBezTo>
                    <a:pt x="58032" y="1641"/>
                    <a:pt x="55110" y="1538"/>
                    <a:pt x="52188" y="1641"/>
                  </a:cubicBezTo>
                  <a:cubicBezTo>
                    <a:pt x="49266" y="1692"/>
                    <a:pt x="46497" y="1641"/>
                    <a:pt x="43678" y="1794"/>
                  </a:cubicBezTo>
                  <a:cubicBezTo>
                    <a:pt x="40705" y="1897"/>
                    <a:pt x="37782" y="1794"/>
                    <a:pt x="34809" y="1948"/>
                  </a:cubicBezTo>
                  <a:cubicBezTo>
                    <a:pt x="31887" y="2102"/>
                    <a:pt x="28914" y="1948"/>
                    <a:pt x="25992" y="2102"/>
                  </a:cubicBezTo>
                  <a:cubicBezTo>
                    <a:pt x="23018" y="2205"/>
                    <a:pt x="20096" y="2153"/>
                    <a:pt x="17123" y="2256"/>
                  </a:cubicBezTo>
                  <a:cubicBezTo>
                    <a:pt x="14354" y="2307"/>
                    <a:pt x="11535" y="2358"/>
                    <a:pt x="8767" y="2410"/>
                  </a:cubicBezTo>
                  <a:cubicBezTo>
                    <a:pt x="6050" y="2461"/>
                    <a:pt x="3384" y="2512"/>
                    <a:pt x="667" y="2512"/>
                  </a:cubicBezTo>
                  <a:cubicBezTo>
                    <a:pt x="462" y="2563"/>
                    <a:pt x="205" y="2563"/>
                    <a:pt x="0" y="2666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8"/>
            <p:cNvSpPr/>
            <p:nvPr/>
          </p:nvSpPr>
          <p:spPr>
            <a:xfrm>
              <a:off x="3166604" y="3630178"/>
              <a:ext cx="40524" cy="27438"/>
            </a:xfrm>
            <a:custGeom>
              <a:rect b="b" l="l" r="r" t="t"/>
              <a:pathLst>
                <a:path extrusionOk="0" h="2083" w="3077">
                  <a:moveTo>
                    <a:pt x="1436" y="0"/>
                  </a:moveTo>
                  <a:cubicBezTo>
                    <a:pt x="924" y="51"/>
                    <a:pt x="514" y="359"/>
                    <a:pt x="309" y="769"/>
                  </a:cubicBezTo>
                  <a:cubicBezTo>
                    <a:pt x="52" y="1025"/>
                    <a:pt x="1" y="1436"/>
                    <a:pt x="206" y="1743"/>
                  </a:cubicBezTo>
                  <a:cubicBezTo>
                    <a:pt x="367" y="1945"/>
                    <a:pt x="624" y="2083"/>
                    <a:pt x="900" y="2083"/>
                  </a:cubicBezTo>
                  <a:cubicBezTo>
                    <a:pt x="975" y="2083"/>
                    <a:pt x="1052" y="2073"/>
                    <a:pt x="1129" y="2051"/>
                  </a:cubicBezTo>
                  <a:cubicBezTo>
                    <a:pt x="1795" y="1897"/>
                    <a:pt x="2359" y="1487"/>
                    <a:pt x="2769" y="974"/>
                  </a:cubicBezTo>
                  <a:cubicBezTo>
                    <a:pt x="3077" y="513"/>
                    <a:pt x="2923" y="205"/>
                    <a:pt x="2359" y="103"/>
                  </a:cubicBezTo>
                  <a:cubicBezTo>
                    <a:pt x="2103" y="51"/>
                    <a:pt x="1795" y="51"/>
                    <a:pt x="143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8"/>
            <p:cNvSpPr/>
            <p:nvPr/>
          </p:nvSpPr>
          <p:spPr>
            <a:xfrm>
              <a:off x="3375229" y="3627096"/>
              <a:ext cx="35124" cy="29427"/>
            </a:xfrm>
            <a:custGeom>
              <a:rect b="b" l="l" r="r" t="t"/>
              <a:pathLst>
                <a:path extrusionOk="0" h="2234" w="2667">
                  <a:moveTo>
                    <a:pt x="1539" y="1"/>
                  </a:moveTo>
                  <a:cubicBezTo>
                    <a:pt x="1157" y="1"/>
                    <a:pt x="791" y="202"/>
                    <a:pt x="565" y="542"/>
                  </a:cubicBezTo>
                  <a:cubicBezTo>
                    <a:pt x="308" y="849"/>
                    <a:pt x="1" y="1157"/>
                    <a:pt x="206" y="1567"/>
                  </a:cubicBezTo>
                  <a:cubicBezTo>
                    <a:pt x="411" y="1977"/>
                    <a:pt x="821" y="2233"/>
                    <a:pt x="1231" y="2233"/>
                  </a:cubicBezTo>
                  <a:cubicBezTo>
                    <a:pt x="1898" y="2182"/>
                    <a:pt x="2513" y="1721"/>
                    <a:pt x="2667" y="1054"/>
                  </a:cubicBezTo>
                  <a:cubicBezTo>
                    <a:pt x="2667" y="593"/>
                    <a:pt x="2410" y="183"/>
                    <a:pt x="1949" y="80"/>
                  </a:cubicBezTo>
                  <a:cubicBezTo>
                    <a:pt x="1814" y="26"/>
                    <a:pt x="1676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8"/>
            <p:cNvSpPr/>
            <p:nvPr/>
          </p:nvSpPr>
          <p:spPr>
            <a:xfrm>
              <a:off x="3268552" y="3632879"/>
              <a:ext cx="35124" cy="24488"/>
            </a:xfrm>
            <a:custGeom>
              <a:rect b="b" l="l" r="r" t="t"/>
              <a:pathLst>
                <a:path extrusionOk="0" h="1859" w="2667">
                  <a:moveTo>
                    <a:pt x="1724" y="0"/>
                  </a:moveTo>
                  <a:cubicBezTo>
                    <a:pt x="1626" y="0"/>
                    <a:pt x="1529" y="17"/>
                    <a:pt x="1436" y="51"/>
                  </a:cubicBezTo>
                  <a:cubicBezTo>
                    <a:pt x="1026" y="154"/>
                    <a:pt x="667" y="359"/>
                    <a:pt x="411" y="667"/>
                  </a:cubicBezTo>
                  <a:cubicBezTo>
                    <a:pt x="206" y="923"/>
                    <a:pt x="1" y="1179"/>
                    <a:pt x="155" y="1538"/>
                  </a:cubicBezTo>
                  <a:cubicBezTo>
                    <a:pt x="240" y="1752"/>
                    <a:pt x="468" y="1859"/>
                    <a:pt x="690" y="1859"/>
                  </a:cubicBezTo>
                  <a:cubicBezTo>
                    <a:pt x="734" y="1859"/>
                    <a:pt x="778" y="1854"/>
                    <a:pt x="821" y="1846"/>
                  </a:cubicBezTo>
                  <a:lnTo>
                    <a:pt x="1539" y="1846"/>
                  </a:lnTo>
                  <a:cubicBezTo>
                    <a:pt x="1693" y="1794"/>
                    <a:pt x="1846" y="1743"/>
                    <a:pt x="2000" y="1692"/>
                  </a:cubicBezTo>
                  <a:cubicBezTo>
                    <a:pt x="2410" y="1487"/>
                    <a:pt x="2667" y="974"/>
                    <a:pt x="2513" y="513"/>
                  </a:cubicBezTo>
                  <a:cubicBezTo>
                    <a:pt x="2394" y="195"/>
                    <a:pt x="2059" y="0"/>
                    <a:pt x="172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8"/>
            <p:cNvSpPr/>
            <p:nvPr/>
          </p:nvSpPr>
          <p:spPr>
            <a:xfrm>
              <a:off x="3486633" y="3632536"/>
              <a:ext cx="30976" cy="27570"/>
            </a:xfrm>
            <a:custGeom>
              <a:rect b="b" l="l" r="r" t="t"/>
              <a:pathLst>
                <a:path extrusionOk="0" h="2093" w="2352">
                  <a:moveTo>
                    <a:pt x="1385" y="1"/>
                  </a:moveTo>
                  <a:cubicBezTo>
                    <a:pt x="1167" y="1"/>
                    <a:pt x="949" y="77"/>
                    <a:pt x="769" y="231"/>
                  </a:cubicBezTo>
                  <a:cubicBezTo>
                    <a:pt x="308" y="488"/>
                    <a:pt x="0" y="1000"/>
                    <a:pt x="52" y="1564"/>
                  </a:cubicBezTo>
                  <a:cubicBezTo>
                    <a:pt x="103" y="1820"/>
                    <a:pt x="308" y="2026"/>
                    <a:pt x="564" y="2077"/>
                  </a:cubicBezTo>
                  <a:cubicBezTo>
                    <a:pt x="606" y="2087"/>
                    <a:pt x="651" y="2092"/>
                    <a:pt x="698" y="2092"/>
                  </a:cubicBezTo>
                  <a:cubicBezTo>
                    <a:pt x="1335" y="2092"/>
                    <a:pt x="2352" y="1163"/>
                    <a:pt x="2256" y="590"/>
                  </a:cubicBezTo>
                  <a:cubicBezTo>
                    <a:pt x="2256" y="436"/>
                    <a:pt x="2154" y="283"/>
                    <a:pt x="2000" y="231"/>
                  </a:cubicBezTo>
                  <a:cubicBezTo>
                    <a:pt x="1820" y="77"/>
                    <a:pt x="1603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8"/>
            <p:cNvSpPr/>
            <p:nvPr/>
          </p:nvSpPr>
          <p:spPr>
            <a:xfrm>
              <a:off x="3589253" y="3632879"/>
              <a:ext cx="31068" cy="24988"/>
            </a:xfrm>
            <a:custGeom>
              <a:rect b="b" l="l" r="r" t="t"/>
              <a:pathLst>
                <a:path extrusionOk="0" h="1897" w="2359">
                  <a:moveTo>
                    <a:pt x="1282" y="0"/>
                  </a:moveTo>
                  <a:cubicBezTo>
                    <a:pt x="667" y="0"/>
                    <a:pt x="103" y="410"/>
                    <a:pt x="1" y="1077"/>
                  </a:cubicBezTo>
                  <a:cubicBezTo>
                    <a:pt x="1" y="1436"/>
                    <a:pt x="565" y="1897"/>
                    <a:pt x="1026" y="1897"/>
                  </a:cubicBezTo>
                  <a:cubicBezTo>
                    <a:pt x="1539" y="1897"/>
                    <a:pt x="2308" y="1333"/>
                    <a:pt x="2308" y="923"/>
                  </a:cubicBezTo>
                  <a:cubicBezTo>
                    <a:pt x="2359" y="615"/>
                    <a:pt x="1692" y="51"/>
                    <a:pt x="128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8" name="Google Shape;168;p8"/>
          <p:cNvGrpSpPr/>
          <p:nvPr/>
        </p:nvGrpSpPr>
        <p:grpSpPr>
          <a:xfrm rot="10800000">
            <a:off x="324243" y="146093"/>
            <a:ext cx="8495525" cy="2247967"/>
            <a:chOff x="245800" y="1896900"/>
            <a:chExt cx="7086100" cy="1875025"/>
          </a:xfrm>
        </p:grpSpPr>
        <p:sp>
          <p:nvSpPr>
            <p:cNvPr id="169" name="Google Shape;169;p8"/>
            <p:cNvSpPr/>
            <p:nvPr/>
          </p:nvSpPr>
          <p:spPr>
            <a:xfrm>
              <a:off x="335525" y="2058375"/>
              <a:ext cx="6911800" cy="1713550"/>
            </a:xfrm>
            <a:custGeom>
              <a:rect b="b" l="l" r="r" t="t"/>
              <a:pathLst>
                <a:path extrusionOk="0" fill="none" h="68542" w="276472">
                  <a:moveTo>
                    <a:pt x="513" y="1"/>
                  </a:moveTo>
                  <a:cubicBezTo>
                    <a:pt x="0" y="1026"/>
                    <a:pt x="205" y="2052"/>
                    <a:pt x="205" y="3077"/>
                  </a:cubicBezTo>
                  <a:cubicBezTo>
                    <a:pt x="205" y="3384"/>
                    <a:pt x="256" y="3743"/>
                    <a:pt x="256" y="4000"/>
                  </a:cubicBezTo>
                  <a:cubicBezTo>
                    <a:pt x="256" y="10254"/>
                    <a:pt x="256" y="16457"/>
                    <a:pt x="359" y="22711"/>
                  </a:cubicBezTo>
                  <a:cubicBezTo>
                    <a:pt x="462" y="28453"/>
                    <a:pt x="256" y="34297"/>
                    <a:pt x="462" y="40090"/>
                  </a:cubicBezTo>
                  <a:cubicBezTo>
                    <a:pt x="667" y="46652"/>
                    <a:pt x="462" y="53265"/>
                    <a:pt x="615" y="59827"/>
                  </a:cubicBezTo>
                  <a:cubicBezTo>
                    <a:pt x="667" y="61519"/>
                    <a:pt x="410" y="63159"/>
                    <a:pt x="667" y="64851"/>
                  </a:cubicBezTo>
                  <a:cubicBezTo>
                    <a:pt x="769" y="65722"/>
                    <a:pt x="923" y="65927"/>
                    <a:pt x="1794" y="65927"/>
                  </a:cubicBezTo>
                  <a:lnTo>
                    <a:pt x="12099" y="66081"/>
                  </a:lnTo>
                  <a:cubicBezTo>
                    <a:pt x="15892" y="66184"/>
                    <a:pt x="19686" y="66235"/>
                    <a:pt x="23479" y="66338"/>
                  </a:cubicBezTo>
                  <a:cubicBezTo>
                    <a:pt x="26401" y="66389"/>
                    <a:pt x="29272" y="66389"/>
                    <a:pt x="32194" y="66491"/>
                  </a:cubicBezTo>
                  <a:cubicBezTo>
                    <a:pt x="35117" y="66594"/>
                    <a:pt x="37936" y="66543"/>
                    <a:pt x="40858" y="66645"/>
                  </a:cubicBezTo>
                  <a:cubicBezTo>
                    <a:pt x="43780" y="66748"/>
                    <a:pt x="46805" y="66696"/>
                    <a:pt x="49778" y="66799"/>
                  </a:cubicBezTo>
                  <a:cubicBezTo>
                    <a:pt x="53008" y="66850"/>
                    <a:pt x="56135" y="66850"/>
                    <a:pt x="59314" y="66953"/>
                  </a:cubicBezTo>
                  <a:cubicBezTo>
                    <a:pt x="62338" y="67004"/>
                    <a:pt x="65363" y="66953"/>
                    <a:pt x="68387" y="67106"/>
                  </a:cubicBezTo>
                  <a:cubicBezTo>
                    <a:pt x="71668" y="67209"/>
                    <a:pt x="74949" y="67106"/>
                    <a:pt x="78230" y="67260"/>
                  </a:cubicBezTo>
                  <a:cubicBezTo>
                    <a:pt x="80999" y="67414"/>
                    <a:pt x="83716" y="67260"/>
                    <a:pt x="86484" y="67414"/>
                  </a:cubicBezTo>
                  <a:cubicBezTo>
                    <a:pt x="90483" y="67568"/>
                    <a:pt x="94481" y="67517"/>
                    <a:pt x="98480" y="67670"/>
                  </a:cubicBezTo>
                  <a:cubicBezTo>
                    <a:pt x="101402" y="67773"/>
                    <a:pt x="104324" y="67670"/>
                    <a:pt x="107246" y="67773"/>
                  </a:cubicBezTo>
                  <a:cubicBezTo>
                    <a:pt x="113039" y="67978"/>
                    <a:pt x="118883" y="67978"/>
                    <a:pt x="124676" y="68132"/>
                  </a:cubicBezTo>
                  <a:cubicBezTo>
                    <a:pt x="127649" y="68183"/>
                    <a:pt x="130623" y="68132"/>
                    <a:pt x="133596" y="68234"/>
                  </a:cubicBezTo>
                  <a:cubicBezTo>
                    <a:pt x="139082" y="68542"/>
                    <a:pt x="144516" y="68439"/>
                    <a:pt x="150001" y="68337"/>
                  </a:cubicBezTo>
                  <a:cubicBezTo>
                    <a:pt x="153743" y="68286"/>
                    <a:pt x="157537" y="68388"/>
                    <a:pt x="161279" y="68132"/>
                  </a:cubicBezTo>
                  <a:cubicBezTo>
                    <a:pt x="162407" y="68081"/>
                    <a:pt x="163535" y="68081"/>
                    <a:pt x="164663" y="68081"/>
                  </a:cubicBezTo>
                  <a:cubicBezTo>
                    <a:pt x="168456" y="68081"/>
                    <a:pt x="172199" y="67927"/>
                    <a:pt x="175992" y="67875"/>
                  </a:cubicBezTo>
                  <a:cubicBezTo>
                    <a:pt x="179222" y="67824"/>
                    <a:pt x="182503" y="67875"/>
                    <a:pt x="185733" y="67722"/>
                  </a:cubicBezTo>
                  <a:cubicBezTo>
                    <a:pt x="189987" y="67568"/>
                    <a:pt x="194242" y="67517"/>
                    <a:pt x="198497" y="67465"/>
                  </a:cubicBezTo>
                  <a:cubicBezTo>
                    <a:pt x="200856" y="67414"/>
                    <a:pt x="203163" y="67363"/>
                    <a:pt x="205521" y="67312"/>
                  </a:cubicBezTo>
                  <a:cubicBezTo>
                    <a:pt x="209058" y="67260"/>
                    <a:pt x="212544" y="67209"/>
                    <a:pt x="216133" y="67158"/>
                  </a:cubicBezTo>
                  <a:cubicBezTo>
                    <a:pt x="218952" y="67055"/>
                    <a:pt x="221772" y="67004"/>
                    <a:pt x="224591" y="67004"/>
                  </a:cubicBezTo>
                  <a:cubicBezTo>
                    <a:pt x="227770" y="67004"/>
                    <a:pt x="230948" y="66953"/>
                    <a:pt x="234126" y="66850"/>
                  </a:cubicBezTo>
                  <a:cubicBezTo>
                    <a:pt x="237561" y="66696"/>
                    <a:pt x="240996" y="66748"/>
                    <a:pt x="244431" y="66645"/>
                  </a:cubicBezTo>
                  <a:cubicBezTo>
                    <a:pt x="247455" y="66594"/>
                    <a:pt x="250480" y="66594"/>
                    <a:pt x="253505" y="66491"/>
                  </a:cubicBezTo>
                  <a:cubicBezTo>
                    <a:pt x="256324" y="66440"/>
                    <a:pt x="259195" y="66491"/>
                    <a:pt x="262015" y="66338"/>
                  </a:cubicBezTo>
                  <a:cubicBezTo>
                    <a:pt x="264885" y="66235"/>
                    <a:pt x="267654" y="66338"/>
                    <a:pt x="270473" y="66184"/>
                  </a:cubicBezTo>
                  <a:cubicBezTo>
                    <a:pt x="272473" y="66030"/>
                    <a:pt x="274472" y="66184"/>
                    <a:pt x="276471" y="65979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8"/>
            <p:cNvSpPr/>
            <p:nvPr/>
          </p:nvSpPr>
          <p:spPr>
            <a:xfrm>
              <a:off x="245800" y="1896900"/>
              <a:ext cx="2556850" cy="1730200"/>
            </a:xfrm>
            <a:custGeom>
              <a:rect b="b" l="l" r="r" t="t"/>
              <a:pathLst>
                <a:path extrusionOk="0" fill="none" h="69208" w="102274">
                  <a:moveTo>
                    <a:pt x="102274" y="69208"/>
                  </a:moveTo>
                  <a:cubicBezTo>
                    <a:pt x="102223" y="69157"/>
                    <a:pt x="102171" y="69157"/>
                    <a:pt x="102120" y="69157"/>
                  </a:cubicBezTo>
                  <a:cubicBezTo>
                    <a:pt x="98070" y="69105"/>
                    <a:pt x="94020" y="69054"/>
                    <a:pt x="89970" y="69003"/>
                  </a:cubicBezTo>
                  <a:cubicBezTo>
                    <a:pt x="86587" y="68952"/>
                    <a:pt x="83255" y="68849"/>
                    <a:pt x="79871" y="68798"/>
                  </a:cubicBezTo>
                  <a:cubicBezTo>
                    <a:pt x="77205" y="68798"/>
                    <a:pt x="74488" y="68747"/>
                    <a:pt x="71823" y="68644"/>
                  </a:cubicBezTo>
                  <a:cubicBezTo>
                    <a:pt x="68747" y="68542"/>
                    <a:pt x="65722" y="68593"/>
                    <a:pt x="62646" y="68490"/>
                  </a:cubicBezTo>
                  <a:cubicBezTo>
                    <a:pt x="59622" y="68439"/>
                    <a:pt x="56392" y="68439"/>
                    <a:pt x="53265" y="68336"/>
                  </a:cubicBezTo>
                  <a:cubicBezTo>
                    <a:pt x="50138" y="68285"/>
                    <a:pt x="47113" y="68285"/>
                    <a:pt x="44037" y="68183"/>
                  </a:cubicBezTo>
                  <a:cubicBezTo>
                    <a:pt x="41217" y="68080"/>
                    <a:pt x="38347" y="68131"/>
                    <a:pt x="35527" y="68029"/>
                  </a:cubicBezTo>
                  <a:cubicBezTo>
                    <a:pt x="32656" y="67926"/>
                    <a:pt x="29734" y="67978"/>
                    <a:pt x="26812" y="67875"/>
                  </a:cubicBezTo>
                  <a:cubicBezTo>
                    <a:pt x="23890" y="67824"/>
                    <a:pt x="21173" y="67875"/>
                    <a:pt x="18353" y="67721"/>
                  </a:cubicBezTo>
                  <a:cubicBezTo>
                    <a:pt x="14816" y="67619"/>
                    <a:pt x="11330" y="67721"/>
                    <a:pt x="7742" y="67568"/>
                  </a:cubicBezTo>
                  <a:cubicBezTo>
                    <a:pt x="5742" y="67465"/>
                    <a:pt x="3692" y="67568"/>
                    <a:pt x="1692" y="67465"/>
                  </a:cubicBezTo>
                  <a:cubicBezTo>
                    <a:pt x="770" y="67414"/>
                    <a:pt x="462" y="67157"/>
                    <a:pt x="462" y="66235"/>
                  </a:cubicBezTo>
                  <a:lnTo>
                    <a:pt x="462" y="60390"/>
                  </a:lnTo>
                  <a:cubicBezTo>
                    <a:pt x="462" y="58032"/>
                    <a:pt x="513" y="55674"/>
                    <a:pt x="462" y="53316"/>
                  </a:cubicBezTo>
                  <a:cubicBezTo>
                    <a:pt x="206" y="46703"/>
                    <a:pt x="462" y="40090"/>
                    <a:pt x="359" y="33476"/>
                  </a:cubicBezTo>
                  <a:cubicBezTo>
                    <a:pt x="154" y="26658"/>
                    <a:pt x="206" y="19840"/>
                    <a:pt x="154" y="13022"/>
                  </a:cubicBezTo>
                  <a:cubicBezTo>
                    <a:pt x="154" y="10715"/>
                    <a:pt x="1" y="8408"/>
                    <a:pt x="52" y="6101"/>
                  </a:cubicBezTo>
                  <a:cubicBezTo>
                    <a:pt x="52" y="4563"/>
                    <a:pt x="52" y="3076"/>
                    <a:pt x="103" y="1539"/>
                  </a:cubicBezTo>
                  <a:cubicBezTo>
                    <a:pt x="103" y="1026"/>
                    <a:pt x="52" y="513"/>
                    <a:pt x="1" y="1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8"/>
            <p:cNvSpPr/>
            <p:nvPr/>
          </p:nvSpPr>
          <p:spPr>
            <a:xfrm>
              <a:off x="3942000" y="3579675"/>
              <a:ext cx="3389900" cy="66650"/>
            </a:xfrm>
            <a:custGeom>
              <a:rect b="b" l="l" r="r" t="t"/>
              <a:pathLst>
                <a:path extrusionOk="0" fill="none" h="2666" w="135596">
                  <a:moveTo>
                    <a:pt x="135596" y="0"/>
                  </a:moveTo>
                  <a:cubicBezTo>
                    <a:pt x="134212" y="410"/>
                    <a:pt x="132725" y="205"/>
                    <a:pt x="131289" y="257"/>
                  </a:cubicBezTo>
                  <a:cubicBezTo>
                    <a:pt x="128265" y="410"/>
                    <a:pt x="125240" y="359"/>
                    <a:pt x="122216" y="462"/>
                  </a:cubicBezTo>
                  <a:cubicBezTo>
                    <a:pt x="120319" y="564"/>
                    <a:pt x="118319" y="462"/>
                    <a:pt x="116371" y="513"/>
                  </a:cubicBezTo>
                  <a:cubicBezTo>
                    <a:pt x="113193" y="667"/>
                    <a:pt x="109963" y="667"/>
                    <a:pt x="106785" y="718"/>
                  </a:cubicBezTo>
                  <a:cubicBezTo>
                    <a:pt x="103863" y="769"/>
                    <a:pt x="100992" y="769"/>
                    <a:pt x="98070" y="872"/>
                  </a:cubicBezTo>
                  <a:cubicBezTo>
                    <a:pt x="95148" y="923"/>
                    <a:pt x="92174" y="923"/>
                    <a:pt x="89252" y="1025"/>
                  </a:cubicBezTo>
                  <a:cubicBezTo>
                    <a:pt x="86279" y="1077"/>
                    <a:pt x="83306" y="1025"/>
                    <a:pt x="80332" y="1179"/>
                  </a:cubicBezTo>
                  <a:cubicBezTo>
                    <a:pt x="76692" y="1384"/>
                    <a:pt x="73053" y="1179"/>
                    <a:pt x="69413" y="1333"/>
                  </a:cubicBezTo>
                  <a:cubicBezTo>
                    <a:pt x="66593" y="1487"/>
                    <a:pt x="63722" y="1333"/>
                    <a:pt x="60903" y="1487"/>
                  </a:cubicBezTo>
                  <a:cubicBezTo>
                    <a:pt x="58032" y="1641"/>
                    <a:pt x="55110" y="1538"/>
                    <a:pt x="52188" y="1641"/>
                  </a:cubicBezTo>
                  <a:cubicBezTo>
                    <a:pt x="49266" y="1692"/>
                    <a:pt x="46497" y="1641"/>
                    <a:pt x="43678" y="1794"/>
                  </a:cubicBezTo>
                  <a:cubicBezTo>
                    <a:pt x="40705" y="1897"/>
                    <a:pt x="37782" y="1794"/>
                    <a:pt x="34809" y="1948"/>
                  </a:cubicBezTo>
                  <a:cubicBezTo>
                    <a:pt x="31887" y="2102"/>
                    <a:pt x="28914" y="1948"/>
                    <a:pt x="25992" y="2102"/>
                  </a:cubicBezTo>
                  <a:cubicBezTo>
                    <a:pt x="23018" y="2205"/>
                    <a:pt x="20096" y="2153"/>
                    <a:pt x="17123" y="2256"/>
                  </a:cubicBezTo>
                  <a:cubicBezTo>
                    <a:pt x="14354" y="2307"/>
                    <a:pt x="11535" y="2358"/>
                    <a:pt x="8767" y="2410"/>
                  </a:cubicBezTo>
                  <a:cubicBezTo>
                    <a:pt x="6050" y="2461"/>
                    <a:pt x="3384" y="2512"/>
                    <a:pt x="667" y="2512"/>
                  </a:cubicBezTo>
                  <a:cubicBezTo>
                    <a:pt x="462" y="2563"/>
                    <a:pt x="205" y="2563"/>
                    <a:pt x="0" y="2666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8"/>
            <p:cNvSpPr/>
            <p:nvPr/>
          </p:nvSpPr>
          <p:spPr>
            <a:xfrm>
              <a:off x="3166604" y="3630178"/>
              <a:ext cx="40524" cy="27438"/>
            </a:xfrm>
            <a:custGeom>
              <a:rect b="b" l="l" r="r" t="t"/>
              <a:pathLst>
                <a:path extrusionOk="0" h="2083" w="3077">
                  <a:moveTo>
                    <a:pt x="1436" y="0"/>
                  </a:moveTo>
                  <a:cubicBezTo>
                    <a:pt x="924" y="51"/>
                    <a:pt x="514" y="359"/>
                    <a:pt x="309" y="769"/>
                  </a:cubicBezTo>
                  <a:cubicBezTo>
                    <a:pt x="52" y="1025"/>
                    <a:pt x="1" y="1436"/>
                    <a:pt x="206" y="1743"/>
                  </a:cubicBezTo>
                  <a:cubicBezTo>
                    <a:pt x="367" y="1945"/>
                    <a:pt x="624" y="2083"/>
                    <a:pt x="900" y="2083"/>
                  </a:cubicBezTo>
                  <a:cubicBezTo>
                    <a:pt x="975" y="2083"/>
                    <a:pt x="1052" y="2073"/>
                    <a:pt x="1129" y="2051"/>
                  </a:cubicBezTo>
                  <a:cubicBezTo>
                    <a:pt x="1795" y="1897"/>
                    <a:pt x="2359" y="1487"/>
                    <a:pt x="2769" y="974"/>
                  </a:cubicBezTo>
                  <a:cubicBezTo>
                    <a:pt x="3077" y="513"/>
                    <a:pt x="2923" y="205"/>
                    <a:pt x="2359" y="103"/>
                  </a:cubicBezTo>
                  <a:cubicBezTo>
                    <a:pt x="2103" y="51"/>
                    <a:pt x="1795" y="51"/>
                    <a:pt x="143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8"/>
            <p:cNvSpPr/>
            <p:nvPr/>
          </p:nvSpPr>
          <p:spPr>
            <a:xfrm>
              <a:off x="3375229" y="3627096"/>
              <a:ext cx="35124" cy="29427"/>
            </a:xfrm>
            <a:custGeom>
              <a:rect b="b" l="l" r="r" t="t"/>
              <a:pathLst>
                <a:path extrusionOk="0" h="2234" w="2667">
                  <a:moveTo>
                    <a:pt x="1539" y="1"/>
                  </a:moveTo>
                  <a:cubicBezTo>
                    <a:pt x="1157" y="1"/>
                    <a:pt x="791" y="202"/>
                    <a:pt x="565" y="542"/>
                  </a:cubicBezTo>
                  <a:cubicBezTo>
                    <a:pt x="308" y="849"/>
                    <a:pt x="1" y="1157"/>
                    <a:pt x="206" y="1567"/>
                  </a:cubicBezTo>
                  <a:cubicBezTo>
                    <a:pt x="411" y="1977"/>
                    <a:pt x="821" y="2233"/>
                    <a:pt x="1231" y="2233"/>
                  </a:cubicBezTo>
                  <a:cubicBezTo>
                    <a:pt x="1898" y="2182"/>
                    <a:pt x="2513" y="1721"/>
                    <a:pt x="2667" y="1054"/>
                  </a:cubicBezTo>
                  <a:cubicBezTo>
                    <a:pt x="2667" y="593"/>
                    <a:pt x="2410" y="183"/>
                    <a:pt x="1949" y="80"/>
                  </a:cubicBezTo>
                  <a:cubicBezTo>
                    <a:pt x="1814" y="26"/>
                    <a:pt x="1676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8"/>
            <p:cNvSpPr/>
            <p:nvPr/>
          </p:nvSpPr>
          <p:spPr>
            <a:xfrm>
              <a:off x="3268552" y="3632879"/>
              <a:ext cx="35124" cy="24488"/>
            </a:xfrm>
            <a:custGeom>
              <a:rect b="b" l="l" r="r" t="t"/>
              <a:pathLst>
                <a:path extrusionOk="0" h="1859" w="2667">
                  <a:moveTo>
                    <a:pt x="1724" y="0"/>
                  </a:moveTo>
                  <a:cubicBezTo>
                    <a:pt x="1626" y="0"/>
                    <a:pt x="1529" y="17"/>
                    <a:pt x="1436" y="51"/>
                  </a:cubicBezTo>
                  <a:cubicBezTo>
                    <a:pt x="1026" y="154"/>
                    <a:pt x="667" y="359"/>
                    <a:pt x="411" y="667"/>
                  </a:cubicBezTo>
                  <a:cubicBezTo>
                    <a:pt x="206" y="923"/>
                    <a:pt x="1" y="1179"/>
                    <a:pt x="155" y="1538"/>
                  </a:cubicBezTo>
                  <a:cubicBezTo>
                    <a:pt x="240" y="1752"/>
                    <a:pt x="468" y="1859"/>
                    <a:pt x="690" y="1859"/>
                  </a:cubicBezTo>
                  <a:cubicBezTo>
                    <a:pt x="734" y="1859"/>
                    <a:pt x="778" y="1854"/>
                    <a:pt x="821" y="1846"/>
                  </a:cubicBezTo>
                  <a:lnTo>
                    <a:pt x="1539" y="1846"/>
                  </a:lnTo>
                  <a:cubicBezTo>
                    <a:pt x="1693" y="1794"/>
                    <a:pt x="1846" y="1743"/>
                    <a:pt x="2000" y="1692"/>
                  </a:cubicBezTo>
                  <a:cubicBezTo>
                    <a:pt x="2410" y="1487"/>
                    <a:pt x="2667" y="974"/>
                    <a:pt x="2513" y="513"/>
                  </a:cubicBezTo>
                  <a:cubicBezTo>
                    <a:pt x="2394" y="195"/>
                    <a:pt x="2059" y="0"/>
                    <a:pt x="172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8"/>
            <p:cNvSpPr/>
            <p:nvPr/>
          </p:nvSpPr>
          <p:spPr>
            <a:xfrm>
              <a:off x="3486633" y="3632536"/>
              <a:ext cx="30976" cy="27570"/>
            </a:xfrm>
            <a:custGeom>
              <a:rect b="b" l="l" r="r" t="t"/>
              <a:pathLst>
                <a:path extrusionOk="0" h="2093" w="2352">
                  <a:moveTo>
                    <a:pt x="1385" y="1"/>
                  </a:moveTo>
                  <a:cubicBezTo>
                    <a:pt x="1167" y="1"/>
                    <a:pt x="949" y="77"/>
                    <a:pt x="769" y="231"/>
                  </a:cubicBezTo>
                  <a:cubicBezTo>
                    <a:pt x="308" y="488"/>
                    <a:pt x="0" y="1000"/>
                    <a:pt x="52" y="1564"/>
                  </a:cubicBezTo>
                  <a:cubicBezTo>
                    <a:pt x="103" y="1820"/>
                    <a:pt x="308" y="2026"/>
                    <a:pt x="564" y="2077"/>
                  </a:cubicBezTo>
                  <a:cubicBezTo>
                    <a:pt x="606" y="2087"/>
                    <a:pt x="651" y="2092"/>
                    <a:pt x="698" y="2092"/>
                  </a:cubicBezTo>
                  <a:cubicBezTo>
                    <a:pt x="1335" y="2092"/>
                    <a:pt x="2352" y="1163"/>
                    <a:pt x="2256" y="590"/>
                  </a:cubicBezTo>
                  <a:cubicBezTo>
                    <a:pt x="2256" y="436"/>
                    <a:pt x="2154" y="283"/>
                    <a:pt x="2000" y="231"/>
                  </a:cubicBezTo>
                  <a:cubicBezTo>
                    <a:pt x="1820" y="77"/>
                    <a:pt x="1603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8"/>
            <p:cNvSpPr/>
            <p:nvPr/>
          </p:nvSpPr>
          <p:spPr>
            <a:xfrm>
              <a:off x="3589253" y="3632879"/>
              <a:ext cx="31068" cy="24988"/>
            </a:xfrm>
            <a:custGeom>
              <a:rect b="b" l="l" r="r" t="t"/>
              <a:pathLst>
                <a:path extrusionOk="0" h="1897" w="2359">
                  <a:moveTo>
                    <a:pt x="1282" y="0"/>
                  </a:moveTo>
                  <a:cubicBezTo>
                    <a:pt x="667" y="0"/>
                    <a:pt x="103" y="410"/>
                    <a:pt x="1" y="1077"/>
                  </a:cubicBezTo>
                  <a:cubicBezTo>
                    <a:pt x="1" y="1436"/>
                    <a:pt x="565" y="1897"/>
                    <a:pt x="1026" y="1897"/>
                  </a:cubicBezTo>
                  <a:cubicBezTo>
                    <a:pt x="1539" y="1897"/>
                    <a:pt x="2308" y="1333"/>
                    <a:pt x="2308" y="923"/>
                  </a:cubicBezTo>
                  <a:cubicBezTo>
                    <a:pt x="2359" y="615"/>
                    <a:pt x="1692" y="51"/>
                    <a:pt x="128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77" name="Google Shape;177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719575" y="-3975"/>
            <a:ext cx="1074100" cy="2008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50450">
            <a:off x="7980405" y="2524260"/>
            <a:ext cx="1212794" cy="20759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6294"/>
            <a:ext cx="9144000" cy="5156088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9"/>
          <p:cNvSpPr txBox="1"/>
          <p:nvPr>
            <p:ph type="title"/>
          </p:nvPr>
        </p:nvSpPr>
        <p:spPr>
          <a:xfrm>
            <a:off x="1915975" y="1114413"/>
            <a:ext cx="5312100" cy="137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82" name="Google Shape;182;p9"/>
          <p:cNvSpPr txBox="1"/>
          <p:nvPr>
            <p:ph idx="1" type="subTitle"/>
          </p:nvPr>
        </p:nvSpPr>
        <p:spPr>
          <a:xfrm>
            <a:off x="1916025" y="2490388"/>
            <a:ext cx="5312100" cy="15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grpSp>
        <p:nvGrpSpPr>
          <p:cNvPr id="183" name="Google Shape;183;p9"/>
          <p:cNvGrpSpPr/>
          <p:nvPr/>
        </p:nvGrpSpPr>
        <p:grpSpPr>
          <a:xfrm>
            <a:off x="324243" y="2743143"/>
            <a:ext cx="8495525" cy="2247967"/>
            <a:chOff x="245800" y="1896900"/>
            <a:chExt cx="7086100" cy="1875025"/>
          </a:xfrm>
        </p:grpSpPr>
        <p:sp>
          <p:nvSpPr>
            <p:cNvPr id="184" name="Google Shape;184;p9"/>
            <p:cNvSpPr/>
            <p:nvPr/>
          </p:nvSpPr>
          <p:spPr>
            <a:xfrm>
              <a:off x="335525" y="2058375"/>
              <a:ext cx="6911800" cy="1713550"/>
            </a:xfrm>
            <a:custGeom>
              <a:rect b="b" l="l" r="r" t="t"/>
              <a:pathLst>
                <a:path extrusionOk="0" fill="none" h="68542" w="276472">
                  <a:moveTo>
                    <a:pt x="513" y="1"/>
                  </a:moveTo>
                  <a:cubicBezTo>
                    <a:pt x="0" y="1026"/>
                    <a:pt x="205" y="2052"/>
                    <a:pt x="205" y="3077"/>
                  </a:cubicBezTo>
                  <a:cubicBezTo>
                    <a:pt x="205" y="3384"/>
                    <a:pt x="256" y="3743"/>
                    <a:pt x="256" y="4000"/>
                  </a:cubicBezTo>
                  <a:cubicBezTo>
                    <a:pt x="256" y="10254"/>
                    <a:pt x="256" y="16457"/>
                    <a:pt x="359" y="22711"/>
                  </a:cubicBezTo>
                  <a:cubicBezTo>
                    <a:pt x="462" y="28453"/>
                    <a:pt x="256" y="34297"/>
                    <a:pt x="462" y="40090"/>
                  </a:cubicBezTo>
                  <a:cubicBezTo>
                    <a:pt x="667" y="46652"/>
                    <a:pt x="462" y="53265"/>
                    <a:pt x="615" y="59827"/>
                  </a:cubicBezTo>
                  <a:cubicBezTo>
                    <a:pt x="667" y="61519"/>
                    <a:pt x="410" y="63159"/>
                    <a:pt x="667" y="64851"/>
                  </a:cubicBezTo>
                  <a:cubicBezTo>
                    <a:pt x="769" y="65722"/>
                    <a:pt x="923" y="65927"/>
                    <a:pt x="1794" y="65927"/>
                  </a:cubicBezTo>
                  <a:lnTo>
                    <a:pt x="12099" y="66081"/>
                  </a:lnTo>
                  <a:cubicBezTo>
                    <a:pt x="15892" y="66184"/>
                    <a:pt x="19686" y="66235"/>
                    <a:pt x="23479" y="66338"/>
                  </a:cubicBezTo>
                  <a:cubicBezTo>
                    <a:pt x="26401" y="66389"/>
                    <a:pt x="29272" y="66389"/>
                    <a:pt x="32194" y="66491"/>
                  </a:cubicBezTo>
                  <a:cubicBezTo>
                    <a:pt x="35117" y="66594"/>
                    <a:pt x="37936" y="66543"/>
                    <a:pt x="40858" y="66645"/>
                  </a:cubicBezTo>
                  <a:cubicBezTo>
                    <a:pt x="43780" y="66748"/>
                    <a:pt x="46805" y="66696"/>
                    <a:pt x="49778" y="66799"/>
                  </a:cubicBezTo>
                  <a:cubicBezTo>
                    <a:pt x="53008" y="66850"/>
                    <a:pt x="56135" y="66850"/>
                    <a:pt x="59314" y="66953"/>
                  </a:cubicBezTo>
                  <a:cubicBezTo>
                    <a:pt x="62338" y="67004"/>
                    <a:pt x="65363" y="66953"/>
                    <a:pt x="68387" y="67106"/>
                  </a:cubicBezTo>
                  <a:cubicBezTo>
                    <a:pt x="71668" y="67209"/>
                    <a:pt x="74949" y="67106"/>
                    <a:pt x="78230" y="67260"/>
                  </a:cubicBezTo>
                  <a:cubicBezTo>
                    <a:pt x="80999" y="67414"/>
                    <a:pt x="83716" y="67260"/>
                    <a:pt x="86484" y="67414"/>
                  </a:cubicBezTo>
                  <a:cubicBezTo>
                    <a:pt x="90483" y="67568"/>
                    <a:pt x="94481" y="67517"/>
                    <a:pt x="98480" y="67670"/>
                  </a:cubicBezTo>
                  <a:cubicBezTo>
                    <a:pt x="101402" y="67773"/>
                    <a:pt x="104324" y="67670"/>
                    <a:pt x="107246" y="67773"/>
                  </a:cubicBezTo>
                  <a:cubicBezTo>
                    <a:pt x="113039" y="67978"/>
                    <a:pt x="118883" y="67978"/>
                    <a:pt x="124676" y="68132"/>
                  </a:cubicBezTo>
                  <a:cubicBezTo>
                    <a:pt x="127649" y="68183"/>
                    <a:pt x="130623" y="68132"/>
                    <a:pt x="133596" y="68234"/>
                  </a:cubicBezTo>
                  <a:cubicBezTo>
                    <a:pt x="139082" y="68542"/>
                    <a:pt x="144516" y="68439"/>
                    <a:pt x="150001" y="68337"/>
                  </a:cubicBezTo>
                  <a:cubicBezTo>
                    <a:pt x="153743" y="68286"/>
                    <a:pt x="157537" y="68388"/>
                    <a:pt x="161279" y="68132"/>
                  </a:cubicBezTo>
                  <a:cubicBezTo>
                    <a:pt x="162407" y="68081"/>
                    <a:pt x="163535" y="68081"/>
                    <a:pt x="164663" y="68081"/>
                  </a:cubicBezTo>
                  <a:cubicBezTo>
                    <a:pt x="168456" y="68081"/>
                    <a:pt x="172199" y="67927"/>
                    <a:pt x="175992" y="67875"/>
                  </a:cubicBezTo>
                  <a:cubicBezTo>
                    <a:pt x="179222" y="67824"/>
                    <a:pt x="182503" y="67875"/>
                    <a:pt x="185733" y="67722"/>
                  </a:cubicBezTo>
                  <a:cubicBezTo>
                    <a:pt x="189987" y="67568"/>
                    <a:pt x="194242" y="67517"/>
                    <a:pt x="198497" y="67465"/>
                  </a:cubicBezTo>
                  <a:cubicBezTo>
                    <a:pt x="200856" y="67414"/>
                    <a:pt x="203163" y="67363"/>
                    <a:pt x="205521" y="67312"/>
                  </a:cubicBezTo>
                  <a:cubicBezTo>
                    <a:pt x="209058" y="67260"/>
                    <a:pt x="212544" y="67209"/>
                    <a:pt x="216133" y="67158"/>
                  </a:cubicBezTo>
                  <a:cubicBezTo>
                    <a:pt x="218952" y="67055"/>
                    <a:pt x="221772" y="67004"/>
                    <a:pt x="224591" y="67004"/>
                  </a:cubicBezTo>
                  <a:cubicBezTo>
                    <a:pt x="227770" y="67004"/>
                    <a:pt x="230948" y="66953"/>
                    <a:pt x="234126" y="66850"/>
                  </a:cubicBezTo>
                  <a:cubicBezTo>
                    <a:pt x="237561" y="66696"/>
                    <a:pt x="240996" y="66748"/>
                    <a:pt x="244431" y="66645"/>
                  </a:cubicBezTo>
                  <a:cubicBezTo>
                    <a:pt x="247455" y="66594"/>
                    <a:pt x="250480" y="66594"/>
                    <a:pt x="253505" y="66491"/>
                  </a:cubicBezTo>
                  <a:cubicBezTo>
                    <a:pt x="256324" y="66440"/>
                    <a:pt x="259195" y="66491"/>
                    <a:pt x="262015" y="66338"/>
                  </a:cubicBezTo>
                  <a:cubicBezTo>
                    <a:pt x="264885" y="66235"/>
                    <a:pt x="267654" y="66338"/>
                    <a:pt x="270473" y="66184"/>
                  </a:cubicBezTo>
                  <a:cubicBezTo>
                    <a:pt x="272473" y="66030"/>
                    <a:pt x="274472" y="66184"/>
                    <a:pt x="276471" y="65979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9"/>
            <p:cNvSpPr/>
            <p:nvPr/>
          </p:nvSpPr>
          <p:spPr>
            <a:xfrm>
              <a:off x="245800" y="1896900"/>
              <a:ext cx="2556850" cy="1730200"/>
            </a:xfrm>
            <a:custGeom>
              <a:rect b="b" l="l" r="r" t="t"/>
              <a:pathLst>
                <a:path extrusionOk="0" fill="none" h="69208" w="102274">
                  <a:moveTo>
                    <a:pt x="102274" y="69208"/>
                  </a:moveTo>
                  <a:cubicBezTo>
                    <a:pt x="102223" y="69157"/>
                    <a:pt x="102171" y="69157"/>
                    <a:pt x="102120" y="69157"/>
                  </a:cubicBezTo>
                  <a:cubicBezTo>
                    <a:pt x="98070" y="69105"/>
                    <a:pt x="94020" y="69054"/>
                    <a:pt x="89970" y="69003"/>
                  </a:cubicBezTo>
                  <a:cubicBezTo>
                    <a:pt x="86587" y="68952"/>
                    <a:pt x="83255" y="68849"/>
                    <a:pt x="79871" y="68798"/>
                  </a:cubicBezTo>
                  <a:cubicBezTo>
                    <a:pt x="77205" y="68798"/>
                    <a:pt x="74488" y="68747"/>
                    <a:pt x="71823" y="68644"/>
                  </a:cubicBezTo>
                  <a:cubicBezTo>
                    <a:pt x="68747" y="68542"/>
                    <a:pt x="65722" y="68593"/>
                    <a:pt x="62646" y="68490"/>
                  </a:cubicBezTo>
                  <a:cubicBezTo>
                    <a:pt x="59622" y="68439"/>
                    <a:pt x="56392" y="68439"/>
                    <a:pt x="53265" y="68336"/>
                  </a:cubicBezTo>
                  <a:cubicBezTo>
                    <a:pt x="50138" y="68285"/>
                    <a:pt x="47113" y="68285"/>
                    <a:pt x="44037" y="68183"/>
                  </a:cubicBezTo>
                  <a:cubicBezTo>
                    <a:pt x="41217" y="68080"/>
                    <a:pt x="38347" y="68131"/>
                    <a:pt x="35527" y="68029"/>
                  </a:cubicBezTo>
                  <a:cubicBezTo>
                    <a:pt x="32656" y="67926"/>
                    <a:pt x="29734" y="67978"/>
                    <a:pt x="26812" y="67875"/>
                  </a:cubicBezTo>
                  <a:cubicBezTo>
                    <a:pt x="23890" y="67824"/>
                    <a:pt x="21173" y="67875"/>
                    <a:pt x="18353" y="67721"/>
                  </a:cubicBezTo>
                  <a:cubicBezTo>
                    <a:pt x="14816" y="67619"/>
                    <a:pt x="11330" y="67721"/>
                    <a:pt x="7742" y="67568"/>
                  </a:cubicBezTo>
                  <a:cubicBezTo>
                    <a:pt x="5742" y="67465"/>
                    <a:pt x="3692" y="67568"/>
                    <a:pt x="1692" y="67465"/>
                  </a:cubicBezTo>
                  <a:cubicBezTo>
                    <a:pt x="770" y="67414"/>
                    <a:pt x="462" y="67157"/>
                    <a:pt x="462" y="66235"/>
                  </a:cubicBezTo>
                  <a:lnTo>
                    <a:pt x="462" y="60390"/>
                  </a:lnTo>
                  <a:cubicBezTo>
                    <a:pt x="462" y="58032"/>
                    <a:pt x="513" y="55674"/>
                    <a:pt x="462" y="53316"/>
                  </a:cubicBezTo>
                  <a:cubicBezTo>
                    <a:pt x="206" y="46703"/>
                    <a:pt x="462" y="40090"/>
                    <a:pt x="359" y="33476"/>
                  </a:cubicBezTo>
                  <a:cubicBezTo>
                    <a:pt x="154" y="26658"/>
                    <a:pt x="206" y="19840"/>
                    <a:pt x="154" y="13022"/>
                  </a:cubicBezTo>
                  <a:cubicBezTo>
                    <a:pt x="154" y="10715"/>
                    <a:pt x="1" y="8408"/>
                    <a:pt x="52" y="6101"/>
                  </a:cubicBezTo>
                  <a:cubicBezTo>
                    <a:pt x="52" y="4563"/>
                    <a:pt x="52" y="3076"/>
                    <a:pt x="103" y="1539"/>
                  </a:cubicBezTo>
                  <a:cubicBezTo>
                    <a:pt x="103" y="1026"/>
                    <a:pt x="52" y="513"/>
                    <a:pt x="1" y="1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9"/>
            <p:cNvSpPr/>
            <p:nvPr/>
          </p:nvSpPr>
          <p:spPr>
            <a:xfrm>
              <a:off x="3942000" y="3579675"/>
              <a:ext cx="3389900" cy="66650"/>
            </a:xfrm>
            <a:custGeom>
              <a:rect b="b" l="l" r="r" t="t"/>
              <a:pathLst>
                <a:path extrusionOk="0" fill="none" h="2666" w="135596">
                  <a:moveTo>
                    <a:pt x="135596" y="0"/>
                  </a:moveTo>
                  <a:cubicBezTo>
                    <a:pt x="134212" y="410"/>
                    <a:pt x="132725" y="205"/>
                    <a:pt x="131289" y="257"/>
                  </a:cubicBezTo>
                  <a:cubicBezTo>
                    <a:pt x="128265" y="410"/>
                    <a:pt x="125240" y="359"/>
                    <a:pt x="122216" y="462"/>
                  </a:cubicBezTo>
                  <a:cubicBezTo>
                    <a:pt x="120319" y="564"/>
                    <a:pt x="118319" y="462"/>
                    <a:pt x="116371" y="513"/>
                  </a:cubicBezTo>
                  <a:cubicBezTo>
                    <a:pt x="113193" y="667"/>
                    <a:pt x="109963" y="667"/>
                    <a:pt x="106785" y="718"/>
                  </a:cubicBezTo>
                  <a:cubicBezTo>
                    <a:pt x="103863" y="769"/>
                    <a:pt x="100992" y="769"/>
                    <a:pt x="98070" y="872"/>
                  </a:cubicBezTo>
                  <a:cubicBezTo>
                    <a:pt x="95148" y="923"/>
                    <a:pt x="92174" y="923"/>
                    <a:pt x="89252" y="1025"/>
                  </a:cubicBezTo>
                  <a:cubicBezTo>
                    <a:pt x="86279" y="1077"/>
                    <a:pt x="83306" y="1025"/>
                    <a:pt x="80332" y="1179"/>
                  </a:cubicBezTo>
                  <a:cubicBezTo>
                    <a:pt x="76692" y="1384"/>
                    <a:pt x="73053" y="1179"/>
                    <a:pt x="69413" y="1333"/>
                  </a:cubicBezTo>
                  <a:cubicBezTo>
                    <a:pt x="66593" y="1487"/>
                    <a:pt x="63722" y="1333"/>
                    <a:pt x="60903" y="1487"/>
                  </a:cubicBezTo>
                  <a:cubicBezTo>
                    <a:pt x="58032" y="1641"/>
                    <a:pt x="55110" y="1538"/>
                    <a:pt x="52188" y="1641"/>
                  </a:cubicBezTo>
                  <a:cubicBezTo>
                    <a:pt x="49266" y="1692"/>
                    <a:pt x="46497" y="1641"/>
                    <a:pt x="43678" y="1794"/>
                  </a:cubicBezTo>
                  <a:cubicBezTo>
                    <a:pt x="40705" y="1897"/>
                    <a:pt x="37782" y="1794"/>
                    <a:pt x="34809" y="1948"/>
                  </a:cubicBezTo>
                  <a:cubicBezTo>
                    <a:pt x="31887" y="2102"/>
                    <a:pt x="28914" y="1948"/>
                    <a:pt x="25992" y="2102"/>
                  </a:cubicBezTo>
                  <a:cubicBezTo>
                    <a:pt x="23018" y="2205"/>
                    <a:pt x="20096" y="2153"/>
                    <a:pt x="17123" y="2256"/>
                  </a:cubicBezTo>
                  <a:cubicBezTo>
                    <a:pt x="14354" y="2307"/>
                    <a:pt x="11535" y="2358"/>
                    <a:pt x="8767" y="2410"/>
                  </a:cubicBezTo>
                  <a:cubicBezTo>
                    <a:pt x="6050" y="2461"/>
                    <a:pt x="3384" y="2512"/>
                    <a:pt x="667" y="2512"/>
                  </a:cubicBezTo>
                  <a:cubicBezTo>
                    <a:pt x="462" y="2563"/>
                    <a:pt x="205" y="2563"/>
                    <a:pt x="0" y="2666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9"/>
            <p:cNvSpPr/>
            <p:nvPr/>
          </p:nvSpPr>
          <p:spPr>
            <a:xfrm>
              <a:off x="3166604" y="3630178"/>
              <a:ext cx="40524" cy="27438"/>
            </a:xfrm>
            <a:custGeom>
              <a:rect b="b" l="l" r="r" t="t"/>
              <a:pathLst>
                <a:path extrusionOk="0" h="2083" w="3077">
                  <a:moveTo>
                    <a:pt x="1436" y="0"/>
                  </a:moveTo>
                  <a:cubicBezTo>
                    <a:pt x="924" y="51"/>
                    <a:pt x="514" y="359"/>
                    <a:pt x="309" y="769"/>
                  </a:cubicBezTo>
                  <a:cubicBezTo>
                    <a:pt x="52" y="1025"/>
                    <a:pt x="1" y="1436"/>
                    <a:pt x="206" y="1743"/>
                  </a:cubicBezTo>
                  <a:cubicBezTo>
                    <a:pt x="367" y="1945"/>
                    <a:pt x="624" y="2083"/>
                    <a:pt x="900" y="2083"/>
                  </a:cubicBezTo>
                  <a:cubicBezTo>
                    <a:pt x="975" y="2083"/>
                    <a:pt x="1052" y="2073"/>
                    <a:pt x="1129" y="2051"/>
                  </a:cubicBezTo>
                  <a:cubicBezTo>
                    <a:pt x="1795" y="1897"/>
                    <a:pt x="2359" y="1487"/>
                    <a:pt x="2769" y="974"/>
                  </a:cubicBezTo>
                  <a:cubicBezTo>
                    <a:pt x="3077" y="513"/>
                    <a:pt x="2923" y="205"/>
                    <a:pt x="2359" y="103"/>
                  </a:cubicBezTo>
                  <a:cubicBezTo>
                    <a:pt x="2103" y="51"/>
                    <a:pt x="1795" y="51"/>
                    <a:pt x="143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9"/>
            <p:cNvSpPr/>
            <p:nvPr/>
          </p:nvSpPr>
          <p:spPr>
            <a:xfrm>
              <a:off x="3375229" y="3627096"/>
              <a:ext cx="35124" cy="29427"/>
            </a:xfrm>
            <a:custGeom>
              <a:rect b="b" l="l" r="r" t="t"/>
              <a:pathLst>
                <a:path extrusionOk="0" h="2234" w="2667">
                  <a:moveTo>
                    <a:pt x="1539" y="1"/>
                  </a:moveTo>
                  <a:cubicBezTo>
                    <a:pt x="1157" y="1"/>
                    <a:pt x="791" y="202"/>
                    <a:pt x="565" y="542"/>
                  </a:cubicBezTo>
                  <a:cubicBezTo>
                    <a:pt x="308" y="849"/>
                    <a:pt x="1" y="1157"/>
                    <a:pt x="206" y="1567"/>
                  </a:cubicBezTo>
                  <a:cubicBezTo>
                    <a:pt x="411" y="1977"/>
                    <a:pt x="821" y="2233"/>
                    <a:pt x="1231" y="2233"/>
                  </a:cubicBezTo>
                  <a:cubicBezTo>
                    <a:pt x="1898" y="2182"/>
                    <a:pt x="2513" y="1721"/>
                    <a:pt x="2667" y="1054"/>
                  </a:cubicBezTo>
                  <a:cubicBezTo>
                    <a:pt x="2667" y="593"/>
                    <a:pt x="2410" y="183"/>
                    <a:pt x="1949" y="80"/>
                  </a:cubicBezTo>
                  <a:cubicBezTo>
                    <a:pt x="1814" y="26"/>
                    <a:pt x="1676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9"/>
            <p:cNvSpPr/>
            <p:nvPr/>
          </p:nvSpPr>
          <p:spPr>
            <a:xfrm>
              <a:off x="3268552" y="3632879"/>
              <a:ext cx="35124" cy="24488"/>
            </a:xfrm>
            <a:custGeom>
              <a:rect b="b" l="l" r="r" t="t"/>
              <a:pathLst>
                <a:path extrusionOk="0" h="1859" w="2667">
                  <a:moveTo>
                    <a:pt x="1724" y="0"/>
                  </a:moveTo>
                  <a:cubicBezTo>
                    <a:pt x="1626" y="0"/>
                    <a:pt x="1529" y="17"/>
                    <a:pt x="1436" y="51"/>
                  </a:cubicBezTo>
                  <a:cubicBezTo>
                    <a:pt x="1026" y="154"/>
                    <a:pt x="667" y="359"/>
                    <a:pt x="411" y="667"/>
                  </a:cubicBezTo>
                  <a:cubicBezTo>
                    <a:pt x="206" y="923"/>
                    <a:pt x="1" y="1179"/>
                    <a:pt x="155" y="1538"/>
                  </a:cubicBezTo>
                  <a:cubicBezTo>
                    <a:pt x="240" y="1752"/>
                    <a:pt x="468" y="1859"/>
                    <a:pt x="690" y="1859"/>
                  </a:cubicBezTo>
                  <a:cubicBezTo>
                    <a:pt x="734" y="1859"/>
                    <a:pt x="778" y="1854"/>
                    <a:pt x="821" y="1846"/>
                  </a:cubicBezTo>
                  <a:lnTo>
                    <a:pt x="1539" y="1846"/>
                  </a:lnTo>
                  <a:cubicBezTo>
                    <a:pt x="1693" y="1794"/>
                    <a:pt x="1846" y="1743"/>
                    <a:pt x="2000" y="1692"/>
                  </a:cubicBezTo>
                  <a:cubicBezTo>
                    <a:pt x="2410" y="1487"/>
                    <a:pt x="2667" y="974"/>
                    <a:pt x="2513" y="513"/>
                  </a:cubicBezTo>
                  <a:cubicBezTo>
                    <a:pt x="2394" y="195"/>
                    <a:pt x="2059" y="0"/>
                    <a:pt x="172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9"/>
            <p:cNvSpPr/>
            <p:nvPr/>
          </p:nvSpPr>
          <p:spPr>
            <a:xfrm>
              <a:off x="3486633" y="3632536"/>
              <a:ext cx="30976" cy="27570"/>
            </a:xfrm>
            <a:custGeom>
              <a:rect b="b" l="l" r="r" t="t"/>
              <a:pathLst>
                <a:path extrusionOk="0" h="2093" w="2352">
                  <a:moveTo>
                    <a:pt x="1385" y="1"/>
                  </a:moveTo>
                  <a:cubicBezTo>
                    <a:pt x="1167" y="1"/>
                    <a:pt x="949" y="77"/>
                    <a:pt x="769" y="231"/>
                  </a:cubicBezTo>
                  <a:cubicBezTo>
                    <a:pt x="308" y="488"/>
                    <a:pt x="0" y="1000"/>
                    <a:pt x="52" y="1564"/>
                  </a:cubicBezTo>
                  <a:cubicBezTo>
                    <a:pt x="103" y="1820"/>
                    <a:pt x="308" y="2026"/>
                    <a:pt x="564" y="2077"/>
                  </a:cubicBezTo>
                  <a:cubicBezTo>
                    <a:pt x="606" y="2087"/>
                    <a:pt x="651" y="2092"/>
                    <a:pt x="698" y="2092"/>
                  </a:cubicBezTo>
                  <a:cubicBezTo>
                    <a:pt x="1335" y="2092"/>
                    <a:pt x="2352" y="1163"/>
                    <a:pt x="2256" y="590"/>
                  </a:cubicBezTo>
                  <a:cubicBezTo>
                    <a:pt x="2256" y="436"/>
                    <a:pt x="2154" y="283"/>
                    <a:pt x="2000" y="231"/>
                  </a:cubicBezTo>
                  <a:cubicBezTo>
                    <a:pt x="1820" y="77"/>
                    <a:pt x="1603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9"/>
            <p:cNvSpPr/>
            <p:nvPr/>
          </p:nvSpPr>
          <p:spPr>
            <a:xfrm>
              <a:off x="3589253" y="3632879"/>
              <a:ext cx="31068" cy="24988"/>
            </a:xfrm>
            <a:custGeom>
              <a:rect b="b" l="l" r="r" t="t"/>
              <a:pathLst>
                <a:path extrusionOk="0" h="1897" w="2359">
                  <a:moveTo>
                    <a:pt x="1282" y="0"/>
                  </a:moveTo>
                  <a:cubicBezTo>
                    <a:pt x="667" y="0"/>
                    <a:pt x="103" y="410"/>
                    <a:pt x="1" y="1077"/>
                  </a:cubicBezTo>
                  <a:cubicBezTo>
                    <a:pt x="1" y="1436"/>
                    <a:pt x="565" y="1897"/>
                    <a:pt x="1026" y="1897"/>
                  </a:cubicBezTo>
                  <a:cubicBezTo>
                    <a:pt x="1539" y="1897"/>
                    <a:pt x="2308" y="1333"/>
                    <a:pt x="2308" y="923"/>
                  </a:cubicBezTo>
                  <a:cubicBezTo>
                    <a:pt x="2359" y="615"/>
                    <a:pt x="1692" y="51"/>
                    <a:pt x="128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" name="Google Shape;192;p9"/>
          <p:cNvGrpSpPr/>
          <p:nvPr/>
        </p:nvGrpSpPr>
        <p:grpSpPr>
          <a:xfrm rot="10800000">
            <a:off x="324243" y="146093"/>
            <a:ext cx="8495525" cy="2247967"/>
            <a:chOff x="245800" y="1896900"/>
            <a:chExt cx="7086100" cy="1875025"/>
          </a:xfrm>
        </p:grpSpPr>
        <p:sp>
          <p:nvSpPr>
            <p:cNvPr id="193" name="Google Shape;193;p9"/>
            <p:cNvSpPr/>
            <p:nvPr/>
          </p:nvSpPr>
          <p:spPr>
            <a:xfrm>
              <a:off x="335525" y="2058375"/>
              <a:ext cx="6911800" cy="1713550"/>
            </a:xfrm>
            <a:custGeom>
              <a:rect b="b" l="l" r="r" t="t"/>
              <a:pathLst>
                <a:path extrusionOk="0" fill="none" h="68542" w="276472">
                  <a:moveTo>
                    <a:pt x="513" y="1"/>
                  </a:moveTo>
                  <a:cubicBezTo>
                    <a:pt x="0" y="1026"/>
                    <a:pt x="205" y="2052"/>
                    <a:pt x="205" y="3077"/>
                  </a:cubicBezTo>
                  <a:cubicBezTo>
                    <a:pt x="205" y="3384"/>
                    <a:pt x="256" y="3743"/>
                    <a:pt x="256" y="4000"/>
                  </a:cubicBezTo>
                  <a:cubicBezTo>
                    <a:pt x="256" y="10254"/>
                    <a:pt x="256" y="16457"/>
                    <a:pt x="359" y="22711"/>
                  </a:cubicBezTo>
                  <a:cubicBezTo>
                    <a:pt x="462" y="28453"/>
                    <a:pt x="256" y="34297"/>
                    <a:pt x="462" y="40090"/>
                  </a:cubicBezTo>
                  <a:cubicBezTo>
                    <a:pt x="667" y="46652"/>
                    <a:pt x="462" y="53265"/>
                    <a:pt x="615" y="59827"/>
                  </a:cubicBezTo>
                  <a:cubicBezTo>
                    <a:pt x="667" y="61519"/>
                    <a:pt x="410" y="63159"/>
                    <a:pt x="667" y="64851"/>
                  </a:cubicBezTo>
                  <a:cubicBezTo>
                    <a:pt x="769" y="65722"/>
                    <a:pt x="923" y="65927"/>
                    <a:pt x="1794" y="65927"/>
                  </a:cubicBezTo>
                  <a:lnTo>
                    <a:pt x="12099" y="66081"/>
                  </a:lnTo>
                  <a:cubicBezTo>
                    <a:pt x="15892" y="66184"/>
                    <a:pt x="19686" y="66235"/>
                    <a:pt x="23479" y="66338"/>
                  </a:cubicBezTo>
                  <a:cubicBezTo>
                    <a:pt x="26401" y="66389"/>
                    <a:pt x="29272" y="66389"/>
                    <a:pt x="32194" y="66491"/>
                  </a:cubicBezTo>
                  <a:cubicBezTo>
                    <a:pt x="35117" y="66594"/>
                    <a:pt x="37936" y="66543"/>
                    <a:pt x="40858" y="66645"/>
                  </a:cubicBezTo>
                  <a:cubicBezTo>
                    <a:pt x="43780" y="66748"/>
                    <a:pt x="46805" y="66696"/>
                    <a:pt x="49778" y="66799"/>
                  </a:cubicBezTo>
                  <a:cubicBezTo>
                    <a:pt x="53008" y="66850"/>
                    <a:pt x="56135" y="66850"/>
                    <a:pt x="59314" y="66953"/>
                  </a:cubicBezTo>
                  <a:cubicBezTo>
                    <a:pt x="62338" y="67004"/>
                    <a:pt x="65363" y="66953"/>
                    <a:pt x="68387" y="67106"/>
                  </a:cubicBezTo>
                  <a:cubicBezTo>
                    <a:pt x="71668" y="67209"/>
                    <a:pt x="74949" y="67106"/>
                    <a:pt x="78230" y="67260"/>
                  </a:cubicBezTo>
                  <a:cubicBezTo>
                    <a:pt x="80999" y="67414"/>
                    <a:pt x="83716" y="67260"/>
                    <a:pt x="86484" y="67414"/>
                  </a:cubicBezTo>
                  <a:cubicBezTo>
                    <a:pt x="90483" y="67568"/>
                    <a:pt x="94481" y="67517"/>
                    <a:pt x="98480" y="67670"/>
                  </a:cubicBezTo>
                  <a:cubicBezTo>
                    <a:pt x="101402" y="67773"/>
                    <a:pt x="104324" y="67670"/>
                    <a:pt x="107246" y="67773"/>
                  </a:cubicBezTo>
                  <a:cubicBezTo>
                    <a:pt x="113039" y="67978"/>
                    <a:pt x="118883" y="67978"/>
                    <a:pt x="124676" y="68132"/>
                  </a:cubicBezTo>
                  <a:cubicBezTo>
                    <a:pt x="127649" y="68183"/>
                    <a:pt x="130623" y="68132"/>
                    <a:pt x="133596" y="68234"/>
                  </a:cubicBezTo>
                  <a:cubicBezTo>
                    <a:pt x="139082" y="68542"/>
                    <a:pt x="144516" y="68439"/>
                    <a:pt x="150001" y="68337"/>
                  </a:cubicBezTo>
                  <a:cubicBezTo>
                    <a:pt x="153743" y="68286"/>
                    <a:pt x="157537" y="68388"/>
                    <a:pt x="161279" y="68132"/>
                  </a:cubicBezTo>
                  <a:cubicBezTo>
                    <a:pt x="162407" y="68081"/>
                    <a:pt x="163535" y="68081"/>
                    <a:pt x="164663" y="68081"/>
                  </a:cubicBezTo>
                  <a:cubicBezTo>
                    <a:pt x="168456" y="68081"/>
                    <a:pt x="172199" y="67927"/>
                    <a:pt x="175992" y="67875"/>
                  </a:cubicBezTo>
                  <a:cubicBezTo>
                    <a:pt x="179222" y="67824"/>
                    <a:pt x="182503" y="67875"/>
                    <a:pt x="185733" y="67722"/>
                  </a:cubicBezTo>
                  <a:cubicBezTo>
                    <a:pt x="189987" y="67568"/>
                    <a:pt x="194242" y="67517"/>
                    <a:pt x="198497" y="67465"/>
                  </a:cubicBezTo>
                  <a:cubicBezTo>
                    <a:pt x="200856" y="67414"/>
                    <a:pt x="203163" y="67363"/>
                    <a:pt x="205521" y="67312"/>
                  </a:cubicBezTo>
                  <a:cubicBezTo>
                    <a:pt x="209058" y="67260"/>
                    <a:pt x="212544" y="67209"/>
                    <a:pt x="216133" y="67158"/>
                  </a:cubicBezTo>
                  <a:cubicBezTo>
                    <a:pt x="218952" y="67055"/>
                    <a:pt x="221772" y="67004"/>
                    <a:pt x="224591" y="67004"/>
                  </a:cubicBezTo>
                  <a:cubicBezTo>
                    <a:pt x="227770" y="67004"/>
                    <a:pt x="230948" y="66953"/>
                    <a:pt x="234126" y="66850"/>
                  </a:cubicBezTo>
                  <a:cubicBezTo>
                    <a:pt x="237561" y="66696"/>
                    <a:pt x="240996" y="66748"/>
                    <a:pt x="244431" y="66645"/>
                  </a:cubicBezTo>
                  <a:cubicBezTo>
                    <a:pt x="247455" y="66594"/>
                    <a:pt x="250480" y="66594"/>
                    <a:pt x="253505" y="66491"/>
                  </a:cubicBezTo>
                  <a:cubicBezTo>
                    <a:pt x="256324" y="66440"/>
                    <a:pt x="259195" y="66491"/>
                    <a:pt x="262015" y="66338"/>
                  </a:cubicBezTo>
                  <a:cubicBezTo>
                    <a:pt x="264885" y="66235"/>
                    <a:pt x="267654" y="66338"/>
                    <a:pt x="270473" y="66184"/>
                  </a:cubicBezTo>
                  <a:cubicBezTo>
                    <a:pt x="272473" y="66030"/>
                    <a:pt x="274472" y="66184"/>
                    <a:pt x="276471" y="65979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9"/>
            <p:cNvSpPr/>
            <p:nvPr/>
          </p:nvSpPr>
          <p:spPr>
            <a:xfrm>
              <a:off x="245800" y="1896900"/>
              <a:ext cx="2556850" cy="1730200"/>
            </a:xfrm>
            <a:custGeom>
              <a:rect b="b" l="l" r="r" t="t"/>
              <a:pathLst>
                <a:path extrusionOk="0" fill="none" h="69208" w="102274">
                  <a:moveTo>
                    <a:pt x="102274" y="69208"/>
                  </a:moveTo>
                  <a:cubicBezTo>
                    <a:pt x="102223" y="69157"/>
                    <a:pt x="102171" y="69157"/>
                    <a:pt x="102120" y="69157"/>
                  </a:cubicBezTo>
                  <a:cubicBezTo>
                    <a:pt x="98070" y="69105"/>
                    <a:pt x="94020" y="69054"/>
                    <a:pt x="89970" y="69003"/>
                  </a:cubicBezTo>
                  <a:cubicBezTo>
                    <a:pt x="86587" y="68952"/>
                    <a:pt x="83255" y="68849"/>
                    <a:pt x="79871" y="68798"/>
                  </a:cubicBezTo>
                  <a:cubicBezTo>
                    <a:pt x="77205" y="68798"/>
                    <a:pt x="74488" y="68747"/>
                    <a:pt x="71823" y="68644"/>
                  </a:cubicBezTo>
                  <a:cubicBezTo>
                    <a:pt x="68747" y="68542"/>
                    <a:pt x="65722" y="68593"/>
                    <a:pt x="62646" y="68490"/>
                  </a:cubicBezTo>
                  <a:cubicBezTo>
                    <a:pt x="59622" y="68439"/>
                    <a:pt x="56392" y="68439"/>
                    <a:pt x="53265" y="68336"/>
                  </a:cubicBezTo>
                  <a:cubicBezTo>
                    <a:pt x="50138" y="68285"/>
                    <a:pt x="47113" y="68285"/>
                    <a:pt x="44037" y="68183"/>
                  </a:cubicBezTo>
                  <a:cubicBezTo>
                    <a:pt x="41217" y="68080"/>
                    <a:pt x="38347" y="68131"/>
                    <a:pt x="35527" y="68029"/>
                  </a:cubicBezTo>
                  <a:cubicBezTo>
                    <a:pt x="32656" y="67926"/>
                    <a:pt x="29734" y="67978"/>
                    <a:pt x="26812" y="67875"/>
                  </a:cubicBezTo>
                  <a:cubicBezTo>
                    <a:pt x="23890" y="67824"/>
                    <a:pt x="21173" y="67875"/>
                    <a:pt x="18353" y="67721"/>
                  </a:cubicBezTo>
                  <a:cubicBezTo>
                    <a:pt x="14816" y="67619"/>
                    <a:pt x="11330" y="67721"/>
                    <a:pt x="7742" y="67568"/>
                  </a:cubicBezTo>
                  <a:cubicBezTo>
                    <a:pt x="5742" y="67465"/>
                    <a:pt x="3692" y="67568"/>
                    <a:pt x="1692" y="67465"/>
                  </a:cubicBezTo>
                  <a:cubicBezTo>
                    <a:pt x="770" y="67414"/>
                    <a:pt x="462" y="67157"/>
                    <a:pt x="462" y="66235"/>
                  </a:cubicBezTo>
                  <a:lnTo>
                    <a:pt x="462" y="60390"/>
                  </a:lnTo>
                  <a:cubicBezTo>
                    <a:pt x="462" y="58032"/>
                    <a:pt x="513" y="55674"/>
                    <a:pt x="462" y="53316"/>
                  </a:cubicBezTo>
                  <a:cubicBezTo>
                    <a:pt x="206" y="46703"/>
                    <a:pt x="462" y="40090"/>
                    <a:pt x="359" y="33476"/>
                  </a:cubicBezTo>
                  <a:cubicBezTo>
                    <a:pt x="154" y="26658"/>
                    <a:pt x="206" y="19840"/>
                    <a:pt x="154" y="13022"/>
                  </a:cubicBezTo>
                  <a:cubicBezTo>
                    <a:pt x="154" y="10715"/>
                    <a:pt x="1" y="8408"/>
                    <a:pt x="52" y="6101"/>
                  </a:cubicBezTo>
                  <a:cubicBezTo>
                    <a:pt x="52" y="4563"/>
                    <a:pt x="52" y="3076"/>
                    <a:pt x="103" y="1539"/>
                  </a:cubicBezTo>
                  <a:cubicBezTo>
                    <a:pt x="103" y="1026"/>
                    <a:pt x="52" y="513"/>
                    <a:pt x="1" y="1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9"/>
            <p:cNvSpPr/>
            <p:nvPr/>
          </p:nvSpPr>
          <p:spPr>
            <a:xfrm>
              <a:off x="3942000" y="3579675"/>
              <a:ext cx="3389900" cy="66650"/>
            </a:xfrm>
            <a:custGeom>
              <a:rect b="b" l="l" r="r" t="t"/>
              <a:pathLst>
                <a:path extrusionOk="0" fill="none" h="2666" w="135596">
                  <a:moveTo>
                    <a:pt x="135596" y="0"/>
                  </a:moveTo>
                  <a:cubicBezTo>
                    <a:pt x="134212" y="410"/>
                    <a:pt x="132725" y="205"/>
                    <a:pt x="131289" y="257"/>
                  </a:cubicBezTo>
                  <a:cubicBezTo>
                    <a:pt x="128265" y="410"/>
                    <a:pt x="125240" y="359"/>
                    <a:pt x="122216" y="462"/>
                  </a:cubicBezTo>
                  <a:cubicBezTo>
                    <a:pt x="120319" y="564"/>
                    <a:pt x="118319" y="462"/>
                    <a:pt x="116371" y="513"/>
                  </a:cubicBezTo>
                  <a:cubicBezTo>
                    <a:pt x="113193" y="667"/>
                    <a:pt x="109963" y="667"/>
                    <a:pt x="106785" y="718"/>
                  </a:cubicBezTo>
                  <a:cubicBezTo>
                    <a:pt x="103863" y="769"/>
                    <a:pt x="100992" y="769"/>
                    <a:pt x="98070" y="872"/>
                  </a:cubicBezTo>
                  <a:cubicBezTo>
                    <a:pt x="95148" y="923"/>
                    <a:pt x="92174" y="923"/>
                    <a:pt x="89252" y="1025"/>
                  </a:cubicBezTo>
                  <a:cubicBezTo>
                    <a:pt x="86279" y="1077"/>
                    <a:pt x="83306" y="1025"/>
                    <a:pt x="80332" y="1179"/>
                  </a:cubicBezTo>
                  <a:cubicBezTo>
                    <a:pt x="76692" y="1384"/>
                    <a:pt x="73053" y="1179"/>
                    <a:pt x="69413" y="1333"/>
                  </a:cubicBezTo>
                  <a:cubicBezTo>
                    <a:pt x="66593" y="1487"/>
                    <a:pt x="63722" y="1333"/>
                    <a:pt x="60903" y="1487"/>
                  </a:cubicBezTo>
                  <a:cubicBezTo>
                    <a:pt x="58032" y="1641"/>
                    <a:pt x="55110" y="1538"/>
                    <a:pt x="52188" y="1641"/>
                  </a:cubicBezTo>
                  <a:cubicBezTo>
                    <a:pt x="49266" y="1692"/>
                    <a:pt x="46497" y="1641"/>
                    <a:pt x="43678" y="1794"/>
                  </a:cubicBezTo>
                  <a:cubicBezTo>
                    <a:pt x="40705" y="1897"/>
                    <a:pt x="37782" y="1794"/>
                    <a:pt x="34809" y="1948"/>
                  </a:cubicBezTo>
                  <a:cubicBezTo>
                    <a:pt x="31887" y="2102"/>
                    <a:pt x="28914" y="1948"/>
                    <a:pt x="25992" y="2102"/>
                  </a:cubicBezTo>
                  <a:cubicBezTo>
                    <a:pt x="23018" y="2205"/>
                    <a:pt x="20096" y="2153"/>
                    <a:pt x="17123" y="2256"/>
                  </a:cubicBezTo>
                  <a:cubicBezTo>
                    <a:pt x="14354" y="2307"/>
                    <a:pt x="11535" y="2358"/>
                    <a:pt x="8767" y="2410"/>
                  </a:cubicBezTo>
                  <a:cubicBezTo>
                    <a:pt x="6050" y="2461"/>
                    <a:pt x="3384" y="2512"/>
                    <a:pt x="667" y="2512"/>
                  </a:cubicBezTo>
                  <a:cubicBezTo>
                    <a:pt x="462" y="2563"/>
                    <a:pt x="205" y="2563"/>
                    <a:pt x="0" y="2666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9"/>
            <p:cNvSpPr/>
            <p:nvPr/>
          </p:nvSpPr>
          <p:spPr>
            <a:xfrm>
              <a:off x="3166604" y="3630178"/>
              <a:ext cx="40524" cy="27438"/>
            </a:xfrm>
            <a:custGeom>
              <a:rect b="b" l="l" r="r" t="t"/>
              <a:pathLst>
                <a:path extrusionOk="0" h="2083" w="3077">
                  <a:moveTo>
                    <a:pt x="1436" y="0"/>
                  </a:moveTo>
                  <a:cubicBezTo>
                    <a:pt x="924" y="51"/>
                    <a:pt x="514" y="359"/>
                    <a:pt x="309" y="769"/>
                  </a:cubicBezTo>
                  <a:cubicBezTo>
                    <a:pt x="52" y="1025"/>
                    <a:pt x="1" y="1436"/>
                    <a:pt x="206" y="1743"/>
                  </a:cubicBezTo>
                  <a:cubicBezTo>
                    <a:pt x="367" y="1945"/>
                    <a:pt x="624" y="2083"/>
                    <a:pt x="900" y="2083"/>
                  </a:cubicBezTo>
                  <a:cubicBezTo>
                    <a:pt x="975" y="2083"/>
                    <a:pt x="1052" y="2073"/>
                    <a:pt x="1129" y="2051"/>
                  </a:cubicBezTo>
                  <a:cubicBezTo>
                    <a:pt x="1795" y="1897"/>
                    <a:pt x="2359" y="1487"/>
                    <a:pt x="2769" y="974"/>
                  </a:cubicBezTo>
                  <a:cubicBezTo>
                    <a:pt x="3077" y="513"/>
                    <a:pt x="2923" y="205"/>
                    <a:pt x="2359" y="103"/>
                  </a:cubicBezTo>
                  <a:cubicBezTo>
                    <a:pt x="2103" y="51"/>
                    <a:pt x="1795" y="51"/>
                    <a:pt x="143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9"/>
            <p:cNvSpPr/>
            <p:nvPr/>
          </p:nvSpPr>
          <p:spPr>
            <a:xfrm>
              <a:off x="3375229" y="3627096"/>
              <a:ext cx="35124" cy="29427"/>
            </a:xfrm>
            <a:custGeom>
              <a:rect b="b" l="l" r="r" t="t"/>
              <a:pathLst>
                <a:path extrusionOk="0" h="2234" w="2667">
                  <a:moveTo>
                    <a:pt x="1539" y="1"/>
                  </a:moveTo>
                  <a:cubicBezTo>
                    <a:pt x="1157" y="1"/>
                    <a:pt x="791" y="202"/>
                    <a:pt x="565" y="542"/>
                  </a:cubicBezTo>
                  <a:cubicBezTo>
                    <a:pt x="308" y="849"/>
                    <a:pt x="1" y="1157"/>
                    <a:pt x="206" y="1567"/>
                  </a:cubicBezTo>
                  <a:cubicBezTo>
                    <a:pt x="411" y="1977"/>
                    <a:pt x="821" y="2233"/>
                    <a:pt x="1231" y="2233"/>
                  </a:cubicBezTo>
                  <a:cubicBezTo>
                    <a:pt x="1898" y="2182"/>
                    <a:pt x="2513" y="1721"/>
                    <a:pt x="2667" y="1054"/>
                  </a:cubicBezTo>
                  <a:cubicBezTo>
                    <a:pt x="2667" y="593"/>
                    <a:pt x="2410" y="183"/>
                    <a:pt x="1949" y="80"/>
                  </a:cubicBezTo>
                  <a:cubicBezTo>
                    <a:pt x="1814" y="26"/>
                    <a:pt x="1676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9"/>
            <p:cNvSpPr/>
            <p:nvPr/>
          </p:nvSpPr>
          <p:spPr>
            <a:xfrm>
              <a:off x="3268552" y="3632879"/>
              <a:ext cx="35124" cy="24488"/>
            </a:xfrm>
            <a:custGeom>
              <a:rect b="b" l="l" r="r" t="t"/>
              <a:pathLst>
                <a:path extrusionOk="0" h="1859" w="2667">
                  <a:moveTo>
                    <a:pt x="1724" y="0"/>
                  </a:moveTo>
                  <a:cubicBezTo>
                    <a:pt x="1626" y="0"/>
                    <a:pt x="1529" y="17"/>
                    <a:pt x="1436" y="51"/>
                  </a:cubicBezTo>
                  <a:cubicBezTo>
                    <a:pt x="1026" y="154"/>
                    <a:pt x="667" y="359"/>
                    <a:pt x="411" y="667"/>
                  </a:cubicBezTo>
                  <a:cubicBezTo>
                    <a:pt x="206" y="923"/>
                    <a:pt x="1" y="1179"/>
                    <a:pt x="155" y="1538"/>
                  </a:cubicBezTo>
                  <a:cubicBezTo>
                    <a:pt x="240" y="1752"/>
                    <a:pt x="468" y="1859"/>
                    <a:pt x="690" y="1859"/>
                  </a:cubicBezTo>
                  <a:cubicBezTo>
                    <a:pt x="734" y="1859"/>
                    <a:pt x="778" y="1854"/>
                    <a:pt x="821" y="1846"/>
                  </a:cubicBezTo>
                  <a:lnTo>
                    <a:pt x="1539" y="1846"/>
                  </a:lnTo>
                  <a:cubicBezTo>
                    <a:pt x="1693" y="1794"/>
                    <a:pt x="1846" y="1743"/>
                    <a:pt x="2000" y="1692"/>
                  </a:cubicBezTo>
                  <a:cubicBezTo>
                    <a:pt x="2410" y="1487"/>
                    <a:pt x="2667" y="974"/>
                    <a:pt x="2513" y="513"/>
                  </a:cubicBezTo>
                  <a:cubicBezTo>
                    <a:pt x="2394" y="195"/>
                    <a:pt x="2059" y="0"/>
                    <a:pt x="172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9"/>
            <p:cNvSpPr/>
            <p:nvPr/>
          </p:nvSpPr>
          <p:spPr>
            <a:xfrm>
              <a:off x="3486633" y="3632536"/>
              <a:ext cx="30976" cy="27570"/>
            </a:xfrm>
            <a:custGeom>
              <a:rect b="b" l="l" r="r" t="t"/>
              <a:pathLst>
                <a:path extrusionOk="0" h="2093" w="2352">
                  <a:moveTo>
                    <a:pt x="1385" y="1"/>
                  </a:moveTo>
                  <a:cubicBezTo>
                    <a:pt x="1167" y="1"/>
                    <a:pt x="949" y="77"/>
                    <a:pt x="769" y="231"/>
                  </a:cubicBezTo>
                  <a:cubicBezTo>
                    <a:pt x="308" y="488"/>
                    <a:pt x="0" y="1000"/>
                    <a:pt x="52" y="1564"/>
                  </a:cubicBezTo>
                  <a:cubicBezTo>
                    <a:pt x="103" y="1820"/>
                    <a:pt x="308" y="2026"/>
                    <a:pt x="564" y="2077"/>
                  </a:cubicBezTo>
                  <a:cubicBezTo>
                    <a:pt x="606" y="2087"/>
                    <a:pt x="651" y="2092"/>
                    <a:pt x="698" y="2092"/>
                  </a:cubicBezTo>
                  <a:cubicBezTo>
                    <a:pt x="1335" y="2092"/>
                    <a:pt x="2352" y="1163"/>
                    <a:pt x="2256" y="590"/>
                  </a:cubicBezTo>
                  <a:cubicBezTo>
                    <a:pt x="2256" y="436"/>
                    <a:pt x="2154" y="283"/>
                    <a:pt x="2000" y="231"/>
                  </a:cubicBezTo>
                  <a:cubicBezTo>
                    <a:pt x="1820" y="77"/>
                    <a:pt x="1603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9"/>
            <p:cNvSpPr/>
            <p:nvPr/>
          </p:nvSpPr>
          <p:spPr>
            <a:xfrm>
              <a:off x="3589253" y="3632879"/>
              <a:ext cx="31068" cy="24988"/>
            </a:xfrm>
            <a:custGeom>
              <a:rect b="b" l="l" r="r" t="t"/>
              <a:pathLst>
                <a:path extrusionOk="0" h="1897" w="2359">
                  <a:moveTo>
                    <a:pt x="1282" y="0"/>
                  </a:moveTo>
                  <a:cubicBezTo>
                    <a:pt x="667" y="0"/>
                    <a:pt x="103" y="410"/>
                    <a:pt x="1" y="1077"/>
                  </a:cubicBezTo>
                  <a:cubicBezTo>
                    <a:pt x="1" y="1436"/>
                    <a:pt x="565" y="1897"/>
                    <a:pt x="1026" y="1897"/>
                  </a:cubicBezTo>
                  <a:cubicBezTo>
                    <a:pt x="1539" y="1897"/>
                    <a:pt x="2308" y="1333"/>
                    <a:pt x="2308" y="923"/>
                  </a:cubicBezTo>
                  <a:cubicBezTo>
                    <a:pt x="2359" y="615"/>
                    <a:pt x="1692" y="51"/>
                    <a:pt x="128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01" name="Google Shape;201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584475">
            <a:off x="770133" y="22700"/>
            <a:ext cx="1022209" cy="1911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299352">
            <a:off x="1230783" y="2340477"/>
            <a:ext cx="268442" cy="462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730655">
            <a:off x="592157" y="2634473"/>
            <a:ext cx="149251" cy="257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408252">
            <a:off x="8117861" y="2006925"/>
            <a:ext cx="902018" cy="185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16213" y="3457850"/>
            <a:ext cx="1105300" cy="130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0" y="-6294"/>
            <a:ext cx="9144000" cy="5156088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0"/>
          <p:cNvSpPr txBox="1"/>
          <p:nvPr>
            <p:ph type="title"/>
          </p:nvPr>
        </p:nvSpPr>
        <p:spPr>
          <a:xfrm>
            <a:off x="713225" y="2034600"/>
            <a:ext cx="3102600" cy="107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grpSp>
        <p:nvGrpSpPr>
          <p:cNvPr id="209" name="Google Shape;209;p10"/>
          <p:cNvGrpSpPr/>
          <p:nvPr/>
        </p:nvGrpSpPr>
        <p:grpSpPr>
          <a:xfrm flipH="1">
            <a:off x="324243" y="2743143"/>
            <a:ext cx="8495525" cy="2247967"/>
            <a:chOff x="245800" y="1896900"/>
            <a:chExt cx="7086100" cy="1875025"/>
          </a:xfrm>
        </p:grpSpPr>
        <p:sp>
          <p:nvSpPr>
            <p:cNvPr id="210" name="Google Shape;210;p10"/>
            <p:cNvSpPr/>
            <p:nvPr/>
          </p:nvSpPr>
          <p:spPr>
            <a:xfrm>
              <a:off x="335525" y="2058375"/>
              <a:ext cx="6911800" cy="1713550"/>
            </a:xfrm>
            <a:custGeom>
              <a:rect b="b" l="l" r="r" t="t"/>
              <a:pathLst>
                <a:path extrusionOk="0" fill="none" h="68542" w="276472">
                  <a:moveTo>
                    <a:pt x="513" y="1"/>
                  </a:moveTo>
                  <a:cubicBezTo>
                    <a:pt x="0" y="1026"/>
                    <a:pt x="205" y="2052"/>
                    <a:pt x="205" y="3077"/>
                  </a:cubicBezTo>
                  <a:cubicBezTo>
                    <a:pt x="205" y="3384"/>
                    <a:pt x="256" y="3743"/>
                    <a:pt x="256" y="4000"/>
                  </a:cubicBezTo>
                  <a:cubicBezTo>
                    <a:pt x="256" y="10254"/>
                    <a:pt x="256" y="16457"/>
                    <a:pt x="359" y="22711"/>
                  </a:cubicBezTo>
                  <a:cubicBezTo>
                    <a:pt x="462" y="28453"/>
                    <a:pt x="256" y="34297"/>
                    <a:pt x="462" y="40090"/>
                  </a:cubicBezTo>
                  <a:cubicBezTo>
                    <a:pt x="667" y="46652"/>
                    <a:pt x="462" y="53265"/>
                    <a:pt x="615" y="59827"/>
                  </a:cubicBezTo>
                  <a:cubicBezTo>
                    <a:pt x="667" y="61519"/>
                    <a:pt x="410" y="63159"/>
                    <a:pt x="667" y="64851"/>
                  </a:cubicBezTo>
                  <a:cubicBezTo>
                    <a:pt x="769" y="65722"/>
                    <a:pt x="923" y="65927"/>
                    <a:pt x="1794" y="65927"/>
                  </a:cubicBezTo>
                  <a:lnTo>
                    <a:pt x="12099" y="66081"/>
                  </a:lnTo>
                  <a:cubicBezTo>
                    <a:pt x="15892" y="66184"/>
                    <a:pt x="19686" y="66235"/>
                    <a:pt x="23479" y="66338"/>
                  </a:cubicBezTo>
                  <a:cubicBezTo>
                    <a:pt x="26401" y="66389"/>
                    <a:pt x="29272" y="66389"/>
                    <a:pt x="32194" y="66491"/>
                  </a:cubicBezTo>
                  <a:cubicBezTo>
                    <a:pt x="35117" y="66594"/>
                    <a:pt x="37936" y="66543"/>
                    <a:pt x="40858" y="66645"/>
                  </a:cubicBezTo>
                  <a:cubicBezTo>
                    <a:pt x="43780" y="66748"/>
                    <a:pt x="46805" y="66696"/>
                    <a:pt x="49778" y="66799"/>
                  </a:cubicBezTo>
                  <a:cubicBezTo>
                    <a:pt x="53008" y="66850"/>
                    <a:pt x="56135" y="66850"/>
                    <a:pt x="59314" y="66953"/>
                  </a:cubicBezTo>
                  <a:cubicBezTo>
                    <a:pt x="62338" y="67004"/>
                    <a:pt x="65363" y="66953"/>
                    <a:pt x="68387" y="67106"/>
                  </a:cubicBezTo>
                  <a:cubicBezTo>
                    <a:pt x="71668" y="67209"/>
                    <a:pt x="74949" y="67106"/>
                    <a:pt x="78230" y="67260"/>
                  </a:cubicBezTo>
                  <a:cubicBezTo>
                    <a:pt x="80999" y="67414"/>
                    <a:pt x="83716" y="67260"/>
                    <a:pt x="86484" y="67414"/>
                  </a:cubicBezTo>
                  <a:cubicBezTo>
                    <a:pt x="90483" y="67568"/>
                    <a:pt x="94481" y="67517"/>
                    <a:pt x="98480" y="67670"/>
                  </a:cubicBezTo>
                  <a:cubicBezTo>
                    <a:pt x="101402" y="67773"/>
                    <a:pt x="104324" y="67670"/>
                    <a:pt x="107246" y="67773"/>
                  </a:cubicBezTo>
                  <a:cubicBezTo>
                    <a:pt x="113039" y="67978"/>
                    <a:pt x="118883" y="67978"/>
                    <a:pt x="124676" y="68132"/>
                  </a:cubicBezTo>
                  <a:cubicBezTo>
                    <a:pt x="127649" y="68183"/>
                    <a:pt x="130623" y="68132"/>
                    <a:pt x="133596" y="68234"/>
                  </a:cubicBezTo>
                  <a:cubicBezTo>
                    <a:pt x="139082" y="68542"/>
                    <a:pt x="144516" y="68439"/>
                    <a:pt x="150001" y="68337"/>
                  </a:cubicBezTo>
                  <a:cubicBezTo>
                    <a:pt x="153743" y="68286"/>
                    <a:pt x="157537" y="68388"/>
                    <a:pt x="161279" y="68132"/>
                  </a:cubicBezTo>
                  <a:cubicBezTo>
                    <a:pt x="162407" y="68081"/>
                    <a:pt x="163535" y="68081"/>
                    <a:pt x="164663" y="68081"/>
                  </a:cubicBezTo>
                  <a:cubicBezTo>
                    <a:pt x="168456" y="68081"/>
                    <a:pt x="172199" y="67927"/>
                    <a:pt x="175992" y="67875"/>
                  </a:cubicBezTo>
                  <a:cubicBezTo>
                    <a:pt x="179222" y="67824"/>
                    <a:pt x="182503" y="67875"/>
                    <a:pt x="185733" y="67722"/>
                  </a:cubicBezTo>
                  <a:cubicBezTo>
                    <a:pt x="189987" y="67568"/>
                    <a:pt x="194242" y="67517"/>
                    <a:pt x="198497" y="67465"/>
                  </a:cubicBezTo>
                  <a:cubicBezTo>
                    <a:pt x="200856" y="67414"/>
                    <a:pt x="203163" y="67363"/>
                    <a:pt x="205521" y="67312"/>
                  </a:cubicBezTo>
                  <a:cubicBezTo>
                    <a:pt x="209058" y="67260"/>
                    <a:pt x="212544" y="67209"/>
                    <a:pt x="216133" y="67158"/>
                  </a:cubicBezTo>
                  <a:cubicBezTo>
                    <a:pt x="218952" y="67055"/>
                    <a:pt x="221772" y="67004"/>
                    <a:pt x="224591" y="67004"/>
                  </a:cubicBezTo>
                  <a:cubicBezTo>
                    <a:pt x="227770" y="67004"/>
                    <a:pt x="230948" y="66953"/>
                    <a:pt x="234126" y="66850"/>
                  </a:cubicBezTo>
                  <a:cubicBezTo>
                    <a:pt x="237561" y="66696"/>
                    <a:pt x="240996" y="66748"/>
                    <a:pt x="244431" y="66645"/>
                  </a:cubicBezTo>
                  <a:cubicBezTo>
                    <a:pt x="247455" y="66594"/>
                    <a:pt x="250480" y="66594"/>
                    <a:pt x="253505" y="66491"/>
                  </a:cubicBezTo>
                  <a:cubicBezTo>
                    <a:pt x="256324" y="66440"/>
                    <a:pt x="259195" y="66491"/>
                    <a:pt x="262015" y="66338"/>
                  </a:cubicBezTo>
                  <a:cubicBezTo>
                    <a:pt x="264885" y="66235"/>
                    <a:pt x="267654" y="66338"/>
                    <a:pt x="270473" y="66184"/>
                  </a:cubicBezTo>
                  <a:cubicBezTo>
                    <a:pt x="272473" y="66030"/>
                    <a:pt x="274472" y="66184"/>
                    <a:pt x="276471" y="65979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0"/>
            <p:cNvSpPr/>
            <p:nvPr/>
          </p:nvSpPr>
          <p:spPr>
            <a:xfrm>
              <a:off x="245800" y="1896900"/>
              <a:ext cx="2556850" cy="1730200"/>
            </a:xfrm>
            <a:custGeom>
              <a:rect b="b" l="l" r="r" t="t"/>
              <a:pathLst>
                <a:path extrusionOk="0" fill="none" h="69208" w="102274">
                  <a:moveTo>
                    <a:pt x="102274" y="69208"/>
                  </a:moveTo>
                  <a:cubicBezTo>
                    <a:pt x="102223" y="69157"/>
                    <a:pt x="102171" y="69157"/>
                    <a:pt x="102120" y="69157"/>
                  </a:cubicBezTo>
                  <a:cubicBezTo>
                    <a:pt x="98070" y="69105"/>
                    <a:pt x="94020" y="69054"/>
                    <a:pt x="89970" y="69003"/>
                  </a:cubicBezTo>
                  <a:cubicBezTo>
                    <a:pt x="86587" y="68952"/>
                    <a:pt x="83255" y="68849"/>
                    <a:pt x="79871" y="68798"/>
                  </a:cubicBezTo>
                  <a:cubicBezTo>
                    <a:pt x="77205" y="68798"/>
                    <a:pt x="74488" y="68747"/>
                    <a:pt x="71823" y="68644"/>
                  </a:cubicBezTo>
                  <a:cubicBezTo>
                    <a:pt x="68747" y="68542"/>
                    <a:pt x="65722" y="68593"/>
                    <a:pt x="62646" y="68490"/>
                  </a:cubicBezTo>
                  <a:cubicBezTo>
                    <a:pt x="59622" y="68439"/>
                    <a:pt x="56392" y="68439"/>
                    <a:pt x="53265" y="68336"/>
                  </a:cubicBezTo>
                  <a:cubicBezTo>
                    <a:pt x="50138" y="68285"/>
                    <a:pt x="47113" y="68285"/>
                    <a:pt x="44037" y="68183"/>
                  </a:cubicBezTo>
                  <a:cubicBezTo>
                    <a:pt x="41217" y="68080"/>
                    <a:pt x="38347" y="68131"/>
                    <a:pt x="35527" y="68029"/>
                  </a:cubicBezTo>
                  <a:cubicBezTo>
                    <a:pt x="32656" y="67926"/>
                    <a:pt x="29734" y="67978"/>
                    <a:pt x="26812" y="67875"/>
                  </a:cubicBezTo>
                  <a:cubicBezTo>
                    <a:pt x="23890" y="67824"/>
                    <a:pt x="21173" y="67875"/>
                    <a:pt x="18353" y="67721"/>
                  </a:cubicBezTo>
                  <a:cubicBezTo>
                    <a:pt x="14816" y="67619"/>
                    <a:pt x="11330" y="67721"/>
                    <a:pt x="7742" y="67568"/>
                  </a:cubicBezTo>
                  <a:cubicBezTo>
                    <a:pt x="5742" y="67465"/>
                    <a:pt x="3692" y="67568"/>
                    <a:pt x="1692" y="67465"/>
                  </a:cubicBezTo>
                  <a:cubicBezTo>
                    <a:pt x="770" y="67414"/>
                    <a:pt x="462" y="67157"/>
                    <a:pt x="462" y="66235"/>
                  </a:cubicBezTo>
                  <a:lnTo>
                    <a:pt x="462" y="60390"/>
                  </a:lnTo>
                  <a:cubicBezTo>
                    <a:pt x="462" y="58032"/>
                    <a:pt x="513" y="55674"/>
                    <a:pt x="462" y="53316"/>
                  </a:cubicBezTo>
                  <a:cubicBezTo>
                    <a:pt x="206" y="46703"/>
                    <a:pt x="462" y="40090"/>
                    <a:pt x="359" y="33476"/>
                  </a:cubicBezTo>
                  <a:cubicBezTo>
                    <a:pt x="154" y="26658"/>
                    <a:pt x="206" y="19840"/>
                    <a:pt x="154" y="13022"/>
                  </a:cubicBezTo>
                  <a:cubicBezTo>
                    <a:pt x="154" y="10715"/>
                    <a:pt x="1" y="8408"/>
                    <a:pt x="52" y="6101"/>
                  </a:cubicBezTo>
                  <a:cubicBezTo>
                    <a:pt x="52" y="4563"/>
                    <a:pt x="52" y="3076"/>
                    <a:pt x="103" y="1539"/>
                  </a:cubicBezTo>
                  <a:cubicBezTo>
                    <a:pt x="103" y="1026"/>
                    <a:pt x="52" y="513"/>
                    <a:pt x="1" y="1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0"/>
            <p:cNvSpPr/>
            <p:nvPr/>
          </p:nvSpPr>
          <p:spPr>
            <a:xfrm>
              <a:off x="3942000" y="3579675"/>
              <a:ext cx="3389900" cy="66650"/>
            </a:xfrm>
            <a:custGeom>
              <a:rect b="b" l="l" r="r" t="t"/>
              <a:pathLst>
                <a:path extrusionOk="0" fill="none" h="2666" w="135596">
                  <a:moveTo>
                    <a:pt x="135596" y="0"/>
                  </a:moveTo>
                  <a:cubicBezTo>
                    <a:pt x="134212" y="410"/>
                    <a:pt x="132725" y="205"/>
                    <a:pt x="131289" y="257"/>
                  </a:cubicBezTo>
                  <a:cubicBezTo>
                    <a:pt x="128265" y="410"/>
                    <a:pt x="125240" y="359"/>
                    <a:pt x="122216" y="462"/>
                  </a:cubicBezTo>
                  <a:cubicBezTo>
                    <a:pt x="120319" y="564"/>
                    <a:pt x="118319" y="462"/>
                    <a:pt x="116371" y="513"/>
                  </a:cubicBezTo>
                  <a:cubicBezTo>
                    <a:pt x="113193" y="667"/>
                    <a:pt x="109963" y="667"/>
                    <a:pt x="106785" y="718"/>
                  </a:cubicBezTo>
                  <a:cubicBezTo>
                    <a:pt x="103863" y="769"/>
                    <a:pt x="100992" y="769"/>
                    <a:pt x="98070" y="872"/>
                  </a:cubicBezTo>
                  <a:cubicBezTo>
                    <a:pt x="95148" y="923"/>
                    <a:pt x="92174" y="923"/>
                    <a:pt x="89252" y="1025"/>
                  </a:cubicBezTo>
                  <a:cubicBezTo>
                    <a:pt x="86279" y="1077"/>
                    <a:pt x="83306" y="1025"/>
                    <a:pt x="80332" y="1179"/>
                  </a:cubicBezTo>
                  <a:cubicBezTo>
                    <a:pt x="76692" y="1384"/>
                    <a:pt x="73053" y="1179"/>
                    <a:pt x="69413" y="1333"/>
                  </a:cubicBezTo>
                  <a:cubicBezTo>
                    <a:pt x="66593" y="1487"/>
                    <a:pt x="63722" y="1333"/>
                    <a:pt x="60903" y="1487"/>
                  </a:cubicBezTo>
                  <a:cubicBezTo>
                    <a:pt x="58032" y="1641"/>
                    <a:pt x="55110" y="1538"/>
                    <a:pt x="52188" y="1641"/>
                  </a:cubicBezTo>
                  <a:cubicBezTo>
                    <a:pt x="49266" y="1692"/>
                    <a:pt x="46497" y="1641"/>
                    <a:pt x="43678" y="1794"/>
                  </a:cubicBezTo>
                  <a:cubicBezTo>
                    <a:pt x="40705" y="1897"/>
                    <a:pt x="37782" y="1794"/>
                    <a:pt x="34809" y="1948"/>
                  </a:cubicBezTo>
                  <a:cubicBezTo>
                    <a:pt x="31887" y="2102"/>
                    <a:pt x="28914" y="1948"/>
                    <a:pt x="25992" y="2102"/>
                  </a:cubicBezTo>
                  <a:cubicBezTo>
                    <a:pt x="23018" y="2205"/>
                    <a:pt x="20096" y="2153"/>
                    <a:pt x="17123" y="2256"/>
                  </a:cubicBezTo>
                  <a:cubicBezTo>
                    <a:pt x="14354" y="2307"/>
                    <a:pt x="11535" y="2358"/>
                    <a:pt x="8767" y="2410"/>
                  </a:cubicBezTo>
                  <a:cubicBezTo>
                    <a:pt x="6050" y="2461"/>
                    <a:pt x="3384" y="2512"/>
                    <a:pt x="667" y="2512"/>
                  </a:cubicBezTo>
                  <a:cubicBezTo>
                    <a:pt x="462" y="2563"/>
                    <a:pt x="205" y="2563"/>
                    <a:pt x="0" y="2666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0"/>
            <p:cNvSpPr/>
            <p:nvPr/>
          </p:nvSpPr>
          <p:spPr>
            <a:xfrm>
              <a:off x="3166604" y="3630178"/>
              <a:ext cx="40524" cy="27438"/>
            </a:xfrm>
            <a:custGeom>
              <a:rect b="b" l="l" r="r" t="t"/>
              <a:pathLst>
                <a:path extrusionOk="0" h="2083" w="3077">
                  <a:moveTo>
                    <a:pt x="1436" y="0"/>
                  </a:moveTo>
                  <a:cubicBezTo>
                    <a:pt x="924" y="51"/>
                    <a:pt x="514" y="359"/>
                    <a:pt x="309" y="769"/>
                  </a:cubicBezTo>
                  <a:cubicBezTo>
                    <a:pt x="52" y="1025"/>
                    <a:pt x="1" y="1436"/>
                    <a:pt x="206" y="1743"/>
                  </a:cubicBezTo>
                  <a:cubicBezTo>
                    <a:pt x="367" y="1945"/>
                    <a:pt x="624" y="2083"/>
                    <a:pt x="900" y="2083"/>
                  </a:cubicBezTo>
                  <a:cubicBezTo>
                    <a:pt x="975" y="2083"/>
                    <a:pt x="1052" y="2073"/>
                    <a:pt x="1129" y="2051"/>
                  </a:cubicBezTo>
                  <a:cubicBezTo>
                    <a:pt x="1795" y="1897"/>
                    <a:pt x="2359" y="1487"/>
                    <a:pt x="2769" y="974"/>
                  </a:cubicBezTo>
                  <a:cubicBezTo>
                    <a:pt x="3077" y="513"/>
                    <a:pt x="2923" y="205"/>
                    <a:pt x="2359" y="103"/>
                  </a:cubicBezTo>
                  <a:cubicBezTo>
                    <a:pt x="2103" y="51"/>
                    <a:pt x="1795" y="51"/>
                    <a:pt x="143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0"/>
            <p:cNvSpPr/>
            <p:nvPr/>
          </p:nvSpPr>
          <p:spPr>
            <a:xfrm>
              <a:off x="3375229" y="3627096"/>
              <a:ext cx="35124" cy="29427"/>
            </a:xfrm>
            <a:custGeom>
              <a:rect b="b" l="l" r="r" t="t"/>
              <a:pathLst>
                <a:path extrusionOk="0" h="2234" w="2667">
                  <a:moveTo>
                    <a:pt x="1539" y="1"/>
                  </a:moveTo>
                  <a:cubicBezTo>
                    <a:pt x="1157" y="1"/>
                    <a:pt x="791" y="202"/>
                    <a:pt x="565" y="542"/>
                  </a:cubicBezTo>
                  <a:cubicBezTo>
                    <a:pt x="308" y="849"/>
                    <a:pt x="1" y="1157"/>
                    <a:pt x="206" y="1567"/>
                  </a:cubicBezTo>
                  <a:cubicBezTo>
                    <a:pt x="411" y="1977"/>
                    <a:pt x="821" y="2233"/>
                    <a:pt x="1231" y="2233"/>
                  </a:cubicBezTo>
                  <a:cubicBezTo>
                    <a:pt x="1898" y="2182"/>
                    <a:pt x="2513" y="1721"/>
                    <a:pt x="2667" y="1054"/>
                  </a:cubicBezTo>
                  <a:cubicBezTo>
                    <a:pt x="2667" y="593"/>
                    <a:pt x="2410" y="183"/>
                    <a:pt x="1949" y="80"/>
                  </a:cubicBezTo>
                  <a:cubicBezTo>
                    <a:pt x="1814" y="26"/>
                    <a:pt x="1676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0"/>
            <p:cNvSpPr/>
            <p:nvPr/>
          </p:nvSpPr>
          <p:spPr>
            <a:xfrm>
              <a:off x="3268552" y="3632879"/>
              <a:ext cx="35124" cy="24488"/>
            </a:xfrm>
            <a:custGeom>
              <a:rect b="b" l="l" r="r" t="t"/>
              <a:pathLst>
                <a:path extrusionOk="0" h="1859" w="2667">
                  <a:moveTo>
                    <a:pt x="1724" y="0"/>
                  </a:moveTo>
                  <a:cubicBezTo>
                    <a:pt x="1626" y="0"/>
                    <a:pt x="1529" y="17"/>
                    <a:pt x="1436" y="51"/>
                  </a:cubicBezTo>
                  <a:cubicBezTo>
                    <a:pt x="1026" y="154"/>
                    <a:pt x="667" y="359"/>
                    <a:pt x="411" y="667"/>
                  </a:cubicBezTo>
                  <a:cubicBezTo>
                    <a:pt x="206" y="923"/>
                    <a:pt x="1" y="1179"/>
                    <a:pt x="155" y="1538"/>
                  </a:cubicBezTo>
                  <a:cubicBezTo>
                    <a:pt x="240" y="1752"/>
                    <a:pt x="468" y="1859"/>
                    <a:pt x="690" y="1859"/>
                  </a:cubicBezTo>
                  <a:cubicBezTo>
                    <a:pt x="734" y="1859"/>
                    <a:pt x="778" y="1854"/>
                    <a:pt x="821" y="1846"/>
                  </a:cubicBezTo>
                  <a:lnTo>
                    <a:pt x="1539" y="1846"/>
                  </a:lnTo>
                  <a:cubicBezTo>
                    <a:pt x="1693" y="1794"/>
                    <a:pt x="1846" y="1743"/>
                    <a:pt x="2000" y="1692"/>
                  </a:cubicBezTo>
                  <a:cubicBezTo>
                    <a:pt x="2410" y="1487"/>
                    <a:pt x="2667" y="974"/>
                    <a:pt x="2513" y="513"/>
                  </a:cubicBezTo>
                  <a:cubicBezTo>
                    <a:pt x="2394" y="195"/>
                    <a:pt x="2059" y="0"/>
                    <a:pt x="172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0"/>
            <p:cNvSpPr/>
            <p:nvPr/>
          </p:nvSpPr>
          <p:spPr>
            <a:xfrm>
              <a:off x="3486633" y="3632536"/>
              <a:ext cx="30976" cy="27570"/>
            </a:xfrm>
            <a:custGeom>
              <a:rect b="b" l="l" r="r" t="t"/>
              <a:pathLst>
                <a:path extrusionOk="0" h="2093" w="2352">
                  <a:moveTo>
                    <a:pt x="1385" y="1"/>
                  </a:moveTo>
                  <a:cubicBezTo>
                    <a:pt x="1167" y="1"/>
                    <a:pt x="949" y="77"/>
                    <a:pt x="769" y="231"/>
                  </a:cubicBezTo>
                  <a:cubicBezTo>
                    <a:pt x="308" y="488"/>
                    <a:pt x="0" y="1000"/>
                    <a:pt x="52" y="1564"/>
                  </a:cubicBezTo>
                  <a:cubicBezTo>
                    <a:pt x="103" y="1820"/>
                    <a:pt x="308" y="2026"/>
                    <a:pt x="564" y="2077"/>
                  </a:cubicBezTo>
                  <a:cubicBezTo>
                    <a:pt x="606" y="2087"/>
                    <a:pt x="651" y="2092"/>
                    <a:pt x="698" y="2092"/>
                  </a:cubicBezTo>
                  <a:cubicBezTo>
                    <a:pt x="1335" y="2092"/>
                    <a:pt x="2352" y="1163"/>
                    <a:pt x="2256" y="590"/>
                  </a:cubicBezTo>
                  <a:cubicBezTo>
                    <a:pt x="2256" y="436"/>
                    <a:pt x="2154" y="283"/>
                    <a:pt x="2000" y="231"/>
                  </a:cubicBezTo>
                  <a:cubicBezTo>
                    <a:pt x="1820" y="77"/>
                    <a:pt x="1603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0"/>
            <p:cNvSpPr/>
            <p:nvPr/>
          </p:nvSpPr>
          <p:spPr>
            <a:xfrm>
              <a:off x="3589253" y="3632879"/>
              <a:ext cx="31068" cy="24988"/>
            </a:xfrm>
            <a:custGeom>
              <a:rect b="b" l="l" r="r" t="t"/>
              <a:pathLst>
                <a:path extrusionOk="0" h="1897" w="2359">
                  <a:moveTo>
                    <a:pt x="1282" y="0"/>
                  </a:moveTo>
                  <a:cubicBezTo>
                    <a:pt x="667" y="0"/>
                    <a:pt x="103" y="410"/>
                    <a:pt x="1" y="1077"/>
                  </a:cubicBezTo>
                  <a:cubicBezTo>
                    <a:pt x="1" y="1436"/>
                    <a:pt x="565" y="1897"/>
                    <a:pt x="1026" y="1897"/>
                  </a:cubicBezTo>
                  <a:cubicBezTo>
                    <a:pt x="1539" y="1897"/>
                    <a:pt x="2308" y="1333"/>
                    <a:pt x="2308" y="923"/>
                  </a:cubicBezTo>
                  <a:cubicBezTo>
                    <a:pt x="2359" y="615"/>
                    <a:pt x="1692" y="51"/>
                    <a:pt x="128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" name="Google Shape;218;p10"/>
          <p:cNvGrpSpPr/>
          <p:nvPr/>
        </p:nvGrpSpPr>
        <p:grpSpPr>
          <a:xfrm flipH="1" rot="10800000">
            <a:off x="324243" y="146093"/>
            <a:ext cx="8495525" cy="2247967"/>
            <a:chOff x="245800" y="1896900"/>
            <a:chExt cx="7086100" cy="1875025"/>
          </a:xfrm>
        </p:grpSpPr>
        <p:sp>
          <p:nvSpPr>
            <p:cNvPr id="219" name="Google Shape;219;p10"/>
            <p:cNvSpPr/>
            <p:nvPr/>
          </p:nvSpPr>
          <p:spPr>
            <a:xfrm>
              <a:off x="335525" y="2058375"/>
              <a:ext cx="6911800" cy="1713550"/>
            </a:xfrm>
            <a:custGeom>
              <a:rect b="b" l="l" r="r" t="t"/>
              <a:pathLst>
                <a:path extrusionOk="0" fill="none" h="68542" w="276472">
                  <a:moveTo>
                    <a:pt x="513" y="1"/>
                  </a:moveTo>
                  <a:cubicBezTo>
                    <a:pt x="0" y="1026"/>
                    <a:pt x="205" y="2052"/>
                    <a:pt x="205" y="3077"/>
                  </a:cubicBezTo>
                  <a:cubicBezTo>
                    <a:pt x="205" y="3384"/>
                    <a:pt x="256" y="3743"/>
                    <a:pt x="256" y="4000"/>
                  </a:cubicBezTo>
                  <a:cubicBezTo>
                    <a:pt x="256" y="10254"/>
                    <a:pt x="256" y="16457"/>
                    <a:pt x="359" y="22711"/>
                  </a:cubicBezTo>
                  <a:cubicBezTo>
                    <a:pt x="462" y="28453"/>
                    <a:pt x="256" y="34297"/>
                    <a:pt x="462" y="40090"/>
                  </a:cubicBezTo>
                  <a:cubicBezTo>
                    <a:pt x="667" y="46652"/>
                    <a:pt x="462" y="53265"/>
                    <a:pt x="615" y="59827"/>
                  </a:cubicBezTo>
                  <a:cubicBezTo>
                    <a:pt x="667" y="61519"/>
                    <a:pt x="410" y="63159"/>
                    <a:pt x="667" y="64851"/>
                  </a:cubicBezTo>
                  <a:cubicBezTo>
                    <a:pt x="769" y="65722"/>
                    <a:pt x="923" y="65927"/>
                    <a:pt x="1794" y="65927"/>
                  </a:cubicBezTo>
                  <a:lnTo>
                    <a:pt x="12099" y="66081"/>
                  </a:lnTo>
                  <a:cubicBezTo>
                    <a:pt x="15892" y="66184"/>
                    <a:pt x="19686" y="66235"/>
                    <a:pt x="23479" y="66338"/>
                  </a:cubicBezTo>
                  <a:cubicBezTo>
                    <a:pt x="26401" y="66389"/>
                    <a:pt x="29272" y="66389"/>
                    <a:pt x="32194" y="66491"/>
                  </a:cubicBezTo>
                  <a:cubicBezTo>
                    <a:pt x="35117" y="66594"/>
                    <a:pt x="37936" y="66543"/>
                    <a:pt x="40858" y="66645"/>
                  </a:cubicBezTo>
                  <a:cubicBezTo>
                    <a:pt x="43780" y="66748"/>
                    <a:pt x="46805" y="66696"/>
                    <a:pt x="49778" y="66799"/>
                  </a:cubicBezTo>
                  <a:cubicBezTo>
                    <a:pt x="53008" y="66850"/>
                    <a:pt x="56135" y="66850"/>
                    <a:pt x="59314" y="66953"/>
                  </a:cubicBezTo>
                  <a:cubicBezTo>
                    <a:pt x="62338" y="67004"/>
                    <a:pt x="65363" y="66953"/>
                    <a:pt x="68387" y="67106"/>
                  </a:cubicBezTo>
                  <a:cubicBezTo>
                    <a:pt x="71668" y="67209"/>
                    <a:pt x="74949" y="67106"/>
                    <a:pt x="78230" y="67260"/>
                  </a:cubicBezTo>
                  <a:cubicBezTo>
                    <a:pt x="80999" y="67414"/>
                    <a:pt x="83716" y="67260"/>
                    <a:pt x="86484" y="67414"/>
                  </a:cubicBezTo>
                  <a:cubicBezTo>
                    <a:pt x="90483" y="67568"/>
                    <a:pt x="94481" y="67517"/>
                    <a:pt x="98480" y="67670"/>
                  </a:cubicBezTo>
                  <a:cubicBezTo>
                    <a:pt x="101402" y="67773"/>
                    <a:pt x="104324" y="67670"/>
                    <a:pt x="107246" y="67773"/>
                  </a:cubicBezTo>
                  <a:cubicBezTo>
                    <a:pt x="113039" y="67978"/>
                    <a:pt x="118883" y="67978"/>
                    <a:pt x="124676" y="68132"/>
                  </a:cubicBezTo>
                  <a:cubicBezTo>
                    <a:pt x="127649" y="68183"/>
                    <a:pt x="130623" y="68132"/>
                    <a:pt x="133596" y="68234"/>
                  </a:cubicBezTo>
                  <a:cubicBezTo>
                    <a:pt x="139082" y="68542"/>
                    <a:pt x="144516" y="68439"/>
                    <a:pt x="150001" y="68337"/>
                  </a:cubicBezTo>
                  <a:cubicBezTo>
                    <a:pt x="153743" y="68286"/>
                    <a:pt x="157537" y="68388"/>
                    <a:pt x="161279" y="68132"/>
                  </a:cubicBezTo>
                  <a:cubicBezTo>
                    <a:pt x="162407" y="68081"/>
                    <a:pt x="163535" y="68081"/>
                    <a:pt x="164663" y="68081"/>
                  </a:cubicBezTo>
                  <a:cubicBezTo>
                    <a:pt x="168456" y="68081"/>
                    <a:pt x="172199" y="67927"/>
                    <a:pt x="175992" y="67875"/>
                  </a:cubicBezTo>
                  <a:cubicBezTo>
                    <a:pt x="179222" y="67824"/>
                    <a:pt x="182503" y="67875"/>
                    <a:pt x="185733" y="67722"/>
                  </a:cubicBezTo>
                  <a:cubicBezTo>
                    <a:pt x="189987" y="67568"/>
                    <a:pt x="194242" y="67517"/>
                    <a:pt x="198497" y="67465"/>
                  </a:cubicBezTo>
                  <a:cubicBezTo>
                    <a:pt x="200856" y="67414"/>
                    <a:pt x="203163" y="67363"/>
                    <a:pt x="205521" y="67312"/>
                  </a:cubicBezTo>
                  <a:cubicBezTo>
                    <a:pt x="209058" y="67260"/>
                    <a:pt x="212544" y="67209"/>
                    <a:pt x="216133" y="67158"/>
                  </a:cubicBezTo>
                  <a:cubicBezTo>
                    <a:pt x="218952" y="67055"/>
                    <a:pt x="221772" y="67004"/>
                    <a:pt x="224591" y="67004"/>
                  </a:cubicBezTo>
                  <a:cubicBezTo>
                    <a:pt x="227770" y="67004"/>
                    <a:pt x="230948" y="66953"/>
                    <a:pt x="234126" y="66850"/>
                  </a:cubicBezTo>
                  <a:cubicBezTo>
                    <a:pt x="237561" y="66696"/>
                    <a:pt x="240996" y="66748"/>
                    <a:pt x="244431" y="66645"/>
                  </a:cubicBezTo>
                  <a:cubicBezTo>
                    <a:pt x="247455" y="66594"/>
                    <a:pt x="250480" y="66594"/>
                    <a:pt x="253505" y="66491"/>
                  </a:cubicBezTo>
                  <a:cubicBezTo>
                    <a:pt x="256324" y="66440"/>
                    <a:pt x="259195" y="66491"/>
                    <a:pt x="262015" y="66338"/>
                  </a:cubicBezTo>
                  <a:cubicBezTo>
                    <a:pt x="264885" y="66235"/>
                    <a:pt x="267654" y="66338"/>
                    <a:pt x="270473" y="66184"/>
                  </a:cubicBezTo>
                  <a:cubicBezTo>
                    <a:pt x="272473" y="66030"/>
                    <a:pt x="274472" y="66184"/>
                    <a:pt x="276471" y="65979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0"/>
            <p:cNvSpPr/>
            <p:nvPr/>
          </p:nvSpPr>
          <p:spPr>
            <a:xfrm>
              <a:off x="245800" y="1896900"/>
              <a:ext cx="2556850" cy="1730200"/>
            </a:xfrm>
            <a:custGeom>
              <a:rect b="b" l="l" r="r" t="t"/>
              <a:pathLst>
                <a:path extrusionOk="0" fill="none" h="69208" w="102274">
                  <a:moveTo>
                    <a:pt x="102274" y="69208"/>
                  </a:moveTo>
                  <a:cubicBezTo>
                    <a:pt x="102223" y="69157"/>
                    <a:pt x="102171" y="69157"/>
                    <a:pt x="102120" y="69157"/>
                  </a:cubicBezTo>
                  <a:cubicBezTo>
                    <a:pt x="98070" y="69105"/>
                    <a:pt x="94020" y="69054"/>
                    <a:pt x="89970" y="69003"/>
                  </a:cubicBezTo>
                  <a:cubicBezTo>
                    <a:pt x="86587" y="68952"/>
                    <a:pt x="83255" y="68849"/>
                    <a:pt x="79871" y="68798"/>
                  </a:cubicBezTo>
                  <a:cubicBezTo>
                    <a:pt x="77205" y="68798"/>
                    <a:pt x="74488" y="68747"/>
                    <a:pt x="71823" y="68644"/>
                  </a:cubicBezTo>
                  <a:cubicBezTo>
                    <a:pt x="68747" y="68542"/>
                    <a:pt x="65722" y="68593"/>
                    <a:pt x="62646" y="68490"/>
                  </a:cubicBezTo>
                  <a:cubicBezTo>
                    <a:pt x="59622" y="68439"/>
                    <a:pt x="56392" y="68439"/>
                    <a:pt x="53265" y="68336"/>
                  </a:cubicBezTo>
                  <a:cubicBezTo>
                    <a:pt x="50138" y="68285"/>
                    <a:pt x="47113" y="68285"/>
                    <a:pt x="44037" y="68183"/>
                  </a:cubicBezTo>
                  <a:cubicBezTo>
                    <a:pt x="41217" y="68080"/>
                    <a:pt x="38347" y="68131"/>
                    <a:pt x="35527" y="68029"/>
                  </a:cubicBezTo>
                  <a:cubicBezTo>
                    <a:pt x="32656" y="67926"/>
                    <a:pt x="29734" y="67978"/>
                    <a:pt x="26812" y="67875"/>
                  </a:cubicBezTo>
                  <a:cubicBezTo>
                    <a:pt x="23890" y="67824"/>
                    <a:pt x="21173" y="67875"/>
                    <a:pt x="18353" y="67721"/>
                  </a:cubicBezTo>
                  <a:cubicBezTo>
                    <a:pt x="14816" y="67619"/>
                    <a:pt x="11330" y="67721"/>
                    <a:pt x="7742" y="67568"/>
                  </a:cubicBezTo>
                  <a:cubicBezTo>
                    <a:pt x="5742" y="67465"/>
                    <a:pt x="3692" y="67568"/>
                    <a:pt x="1692" y="67465"/>
                  </a:cubicBezTo>
                  <a:cubicBezTo>
                    <a:pt x="770" y="67414"/>
                    <a:pt x="462" y="67157"/>
                    <a:pt x="462" y="66235"/>
                  </a:cubicBezTo>
                  <a:lnTo>
                    <a:pt x="462" y="60390"/>
                  </a:lnTo>
                  <a:cubicBezTo>
                    <a:pt x="462" y="58032"/>
                    <a:pt x="513" y="55674"/>
                    <a:pt x="462" y="53316"/>
                  </a:cubicBezTo>
                  <a:cubicBezTo>
                    <a:pt x="206" y="46703"/>
                    <a:pt x="462" y="40090"/>
                    <a:pt x="359" y="33476"/>
                  </a:cubicBezTo>
                  <a:cubicBezTo>
                    <a:pt x="154" y="26658"/>
                    <a:pt x="206" y="19840"/>
                    <a:pt x="154" y="13022"/>
                  </a:cubicBezTo>
                  <a:cubicBezTo>
                    <a:pt x="154" y="10715"/>
                    <a:pt x="1" y="8408"/>
                    <a:pt x="52" y="6101"/>
                  </a:cubicBezTo>
                  <a:cubicBezTo>
                    <a:pt x="52" y="4563"/>
                    <a:pt x="52" y="3076"/>
                    <a:pt x="103" y="1539"/>
                  </a:cubicBezTo>
                  <a:cubicBezTo>
                    <a:pt x="103" y="1026"/>
                    <a:pt x="52" y="513"/>
                    <a:pt x="1" y="1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0"/>
            <p:cNvSpPr/>
            <p:nvPr/>
          </p:nvSpPr>
          <p:spPr>
            <a:xfrm>
              <a:off x="3942000" y="3579675"/>
              <a:ext cx="3389900" cy="66650"/>
            </a:xfrm>
            <a:custGeom>
              <a:rect b="b" l="l" r="r" t="t"/>
              <a:pathLst>
                <a:path extrusionOk="0" fill="none" h="2666" w="135596">
                  <a:moveTo>
                    <a:pt x="135596" y="0"/>
                  </a:moveTo>
                  <a:cubicBezTo>
                    <a:pt x="134212" y="410"/>
                    <a:pt x="132725" y="205"/>
                    <a:pt x="131289" y="257"/>
                  </a:cubicBezTo>
                  <a:cubicBezTo>
                    <a:pt x="128265" y="410"/>
                    <a:pt x="125240" y="359"/>
                    <a:pt x="122216" y="462"/>
                  </a:cubicBezTo>
                  <a:cubicBezTo>
                    <a:pt x="120319" y="564"/>
                    <a:pt x="118319" y="462"/>
                    <a:pt x="116371" y="513"/>
                  </a:cubicBezTo>
                  <a:cubicBezTo>
                    <a:pt x="113193" y="667"/>
                    <a:pt x="109963" y="667"/>
                    <a:pt x="106785" y="718"/>
                  </a:cubicBezTo>
                  <a:cubicBezTo>
                    <a:pt x="103863" y="769"/>
                    <a:pt x="100992" y="769"/>
                    <a:pt x="98070" y="872"/>
                  </a:cubicBezTo>
                  <a:cubicBezTo>
                    <a:pt x="95148" y="923"/>
                    <a:pt x="92174" y="923"/>
                    <a:pt x="89252" y="1025"/>
                  </a:cubicBezTo>
                  <a:cubicBezTo>
                    <a:pt x="86279" y="1077"/>
                    <a:pt x="83306" y="1025"/>
                    <a:pt x="80332" y="1179"/>
                  </a:cubicBezTo>
                  <a:cubicBezTo>
                    <a:pt x="76692" y="1384"/>
                    <a:pt x="73053" y="1179"/>
                    <a:pt x="69413" y="1333"/>
                  </a:cubicBezTo>
                  <a:cubicBezTo>
                    <a:pt x="66593" y="1487"/>
                    <a:pt x="63722" y="1333"/>
                    <a:pt x="60903" y="1487"/>
                  </a:cubicBezTo>
                  <a:cubicBezTo>
                    <a:pt x="58032" y="1641"/>
                    <a:pt x="55110" y="1538"/>
                    <a:pt x="52188" y="1641"/>
                  </a:cubicBezTo>
                  <a:cubicBezTo>
                    <a:pt x="49266" y="1692"/>
                    <a:pt x="46497" y="1641"/>
                    <a:pt x="43678" y="1794"/>
                  </a:cubicBezTo>
                  <a:cubicBezTo>
                    <a:pt x="40705" y="1897"/>
                    <a:pt x="37782" y="1794"/>
                    <a:pt x="34809" y="1948"/>
                  </a:cubicBezTo>
                  <a:cubicBezTo>
                    <a:pt x="31887" y="2102"/>
                    <a:pt x="28914" y="1948"/>
                    <a:pt x="25992" y="2102"/>
                  </a:cubicBezTo>
                  <a:cubicBezTo>
                    <a:pt x="23018" y="2205"/>
                    <a:pt x="20096" y="2153"/>
                    <a:pt x="17123" y="2256"/>
                  </a:cubicBezTo>
                  <a:cubicBezTo>
                    <a:pt x="14354" y="2307"/>
                    <a:pt x="11535" y="2358"/>
                    <a:pt x="8767" y="2410"/>
                  </a:cubicBezTo>
                  <a:cubicBezTo>
                    <a:pt x="6050" y="2461"/>
                    <a:pt x="3384" y="2512"/>
                    <a:pt x="667" y="2512"/>
                  </a:cubicBezTo>
                  <a:cubicBezTo>
                    <a:pt x="462" y="2563"/>
                    <a:pt x="205" y="2563"/>
                    <a:pt x="0" y="2666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0"/>
            <p:cNvSpPr/>
            <p:nvPr/>
          </p:nvSpPr>
          <p:spPr>
            <a:xfrm>
              <a:off x="3166604" y="3630178"/>
              <a:ext cx="40524" cy="27438"/>
            </a:xfrm>
            <a:custGeom>
              <a:rect b="b" l="l" r="r" t="t"/>
              <a:pathLst>
                <a:path extrusionOk="0" h="2083" w="3077">
                  <a:moveTo>
                    <a:pt x="1436" y="0"/>
                  </a:moveTo>
                  <a:cubicBezTo>
                    <a:pt x="924" y="51"/>
                    <a:pt x="514" y="359"/>
                    <a:pt x="309" y="769"/>
                  </a:cubicBezTo>
                  <a:cubicBezTo>
                    <a:pt x="52" y="1025"/>
                    <a:pt x="1" y="1436"/>
                    <a:pt x="206" y="1743"/>
                  </a:cubicBezTo>
                  <a:cubicBezTo>
                    <a:pt x="367" y="1945"/>
                    <a:pt x="624" y="2083"/>
                    <a:pt x="900" y="2083"/>
                  </a:cubicBezTo>
                  <a:cubicBezTo>
                    <a:pt x="975" y="2083"/>
                    <a:pt x="1052" y="2073"/>
                    <a:pt x="1129" y="2051"/>
                  </a:cubicBezTo>
                  <a:cubicBezTo>
                    <a:pt x="1795" y="1897"/>
                    <a:pt x="2359" y="1487"/>
                    <a:pt x="2769" y="974"/>
                  </a:cubicBezTo>
                  <a:cubicBezTo>
                    <a:pt x="3077" y="513"/>
                    <a:pt x="2923" y="205"/>
                    <a:pt x="2359" y="103"/>
                  </a:cubicBezTo>
                  <a:cubicBezTo>
                    <a:pt x="2103" y="51"/>
                    <a:pt x="1795" y="51"/>
                    <a:pt x="143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0"/>
            <p:cNvSpPr/>
            <p:nvPr/>
          </p:nvSpPr>
          <p:spPr>
            <a:xfrm>
              <a:off x="3375229" y="3627096"/>
              <a:ext cx="35124" cy="29427"/>
            </a:xfrm>
            <a:custGeom>
              <a:rect b="b" l="l" r="r" t="t"/>
              <a:pathLst>
                <a:path extrusionOk="0" h="2234" w="2667">
                  <a:moveTo>
                    <a:pt x="1539" y="1"/>
                  </a:moveTo>
                  <a:cubicBezTo>
                    <a:pt x="1157" y="1"/>
                    <a:pt x="791" y="202"/>
                    <a:pt x="565" y="542"/>
                  </a:cubicBezTo>
                  <a:cubicBezTo>
                    <a:pt x="308" y="849"/>
                    <a:pt x="1" y="1157"/>
                    <a:pt x="206" y="1567"/>
                  </a:cubicBezTo>
                  <a:cubicBezTo>
                    <a:pt x="411" y="1977"/>
                    <a:pt x="821" y="2233"/>
                    <a:pt x="1231" y="2233"/>
                  </a:cubicBezTo>
                  <a:cubicBezTo>
                    <a:pt x="1898" y="2182"/>
                    <a:pt x="2513" y="1721"/>
                    <a:pt x="2667" y="1054"/>
                  </a:cubicBezTo>
                  <a:cubicBezTo>
                    <a:pt x="2667" y="593"/>
                    <a:pt x="2410" y="183"/>
                    <a:pt x="1949" y="80"/>
                  </a:cubicBezTo>
                  <a:cubicBezTo>
                    <a:pt x="1814" y="26"/>
                    <a:pt x="1676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0"/>
            <p:cNvSpPr/>
            <p:nvPr/>
          </p:nvSpPr>
          <p:spPr>
            <a:xfrm>
              <a:off x="3268552" y="3632879"/>
              <a:ext cx="35124" cy="24488"/>
            </a:xfrm>
            <a:custGeom>
              <a:rect b="b" l="l" r="r" t="t"/>
              <a:pathLst>
                <a:path extrusionOk="0" h="1859" w="2667">
                  <a:moveTo>
                    <a:pt x="1724" y="0"/>
                  </a:moveTo>
                  <a:cubicBezTo>
                    <a:pt x="1626" y="0"/>
                    <a:pt x="1529" y="17"/>
                    <a:pt x="1436" y="51"/>
                  </a:cubicBezTo>
                  <a:cubicBezTo>
                    <a:pt x="1026" y="154"/>
                    <a:pt x="667" y="359"/>
                    <a:pt x="411" y="667"/>
                  </a:cubicBezTo>
                  <a:cubicBezTo>
                    <a:pt x="206" y="923"/>
                    <a:pt x="1" y="1179"/>
                    <a:pt x="155" y="1538"/>
                  </a:cubicBezTo>
                  <a:cubicBezTo>
                    <a:pt x="240" y="1752"/>
                    <a:pt x="468" y="1859"/>
                    <a:pt x="690" y="1859"/>
                  </a:cubicBezTo>
                  <a:cubicBezTo>
                    <a:pt x="734" y="1859"/>
                    <a:pt x="778" y="1854"/>
                    <a:pt x="821" y="1846"/>
                  </a:cubicBezTo>
                  <a:lnTo>
                    <a:pt x="1539" y="1846"/>
                  </a:lnTo>
                  <a:cubicBezTo>
                    <a:pt x="1693" y="1794"/>
                    <a:pt x="1846" y="1743"/>
                    <a:pt x="2000" y="1692"/>
                  </a:cubicBezTo>
                  <a:cubicBezTo>
                    <a:pt x="2410" y="1487"/>
                    <a:pt x="2667" y="974"/>
                    <a:pt x="2513" y="513"/>
                  </a:cubicBezTo>
                  <a:cubicBezTo>
                    <a:pt x="2394" y="195"/>
                    <a:pt x="2059" y="0"/>
                    <a:pt x="172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0"/>
            <p:cNvSpPr/>
            <p:nvPr/>
          </p:nvSpPr>
          <p:spPr>
            <a:xfrm>
              <a:off x="3486633" y="3632536"/>
              <a:ext cx="30976" cy="27570"/>
            </a:xfrm>
            <a:custGeom>
              <a:rect b="b" l="l" r="r" t="t"/>
              <a:pathLst>
                <a:path extrusionOk="0" h="2093" w="2352">
                  <a:moveTo>
                    <a:pt x="1385" y="1"/>
                  </a:moveTo>
                  <a:cubicBezTo>
                    <a:pt x="1167" y="1"/>
                    <a:pt x="949" y="77"/>
                    <a:pt x="769" y="231"/>
                  </a:cubicBezTo>
                  <a:cubicBezTo>
                    <a:pt x="308" y="488"/>
                    <a:pt x="0" y="1000"/>
                    <a:pt x="52" y="1564"/>
                  </a:cubicBezTo>
                  <a:cubicBezTo>
                    <a:pt x="103" y="1820"/>
                    <a:pt x="308" y="2026"/>
                    <a:pt x="564" y="2077"/>
                  </a:cubicBezTo>
                  <a:cubicBezTo>
                    <a:pt x="606" y="2087"/>
                    <a:pt x="651" y="2092"/>
                    <a:pt x="698" y="2092"/>
                  </a:cubicBezTo>
                  <a:cubicBezTo>
                    <a:pt x="1335" y="2092"/>
                    <a:pt x="2352" y="1163"/>
                    <a:pt x="2256" y="590"/>
                  </a:cubicBezTo>
                  <a:cubicBezTo>
                    <a:pt x="2256" y="436"/>
                    <a:pt x="2154" y="283"/>
                    <a:pt x="2000" y="231"/>
                  </a:cubicBezTo>
                  <a:cubicBezTo>
                    <a:pt x="1820" y="77"/>
                    <a:pt x="1603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0"/>
            <p:cNvSpPr/>
            <p:nvPr/>
          </p:nvSpPr>
          <p:spPr>
            <a:xfrm>
              <a:off x="3589253" y="3632879"/>
              <a:ext cx="31068" cy="24988"/>
            </a:xfrm>
            <a:custGeom>
              <a:rect b="b" l="l" r="r" t="t"/>
              <a:pathLst>
                <a:path extrusionOk="0" h="1897" w="2359">
                  <a:moveTo>
                    <a:pt x="1282" y="0"/>
                  </a:moveTo>
                  <a:cubicBezTo>
                    <a:pt x="667" y="0"/>
                    <a:pt x="103" y="410"/>
                    <a:pt x="1" y="1077"/>
                  </a:cubicBezTo>
                  <a:cubicBezTo>
                    <a:pt x="1" y="1436"/>
                    <a:pt x="565" y="1897"/>
                    <a:pt x="1026" y="1897"/>
                  </a:cubicBezTo>
                  <a:cubicBezTo>
                    <a:pt x="1539" y="1897"/>
                    <a:pt x="2308" y="1333"/>
                    <a:pt x="2308" y="923"/>
                  </a:cubicBezTo>
                  <a:cubicBezTo>
                    <a:pt x="2359" y="615"/>
                    <a:pt x="1692" y="51"/>
                    <a:pt x="128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"/>
          <p:cNvSpPr txBox="1"/>
          <p:nvPr>
            <p:ph hasCustomPrompt="1" type="title"/>
          </p:nvPr>
        </p:nvSpPr>
        <p:spPr>
          <a:xfrm>
            <a:off x="1403700" y="1335450"/>
            <a:ext cx="6336600" cy="19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29" name="Google Shape;229;p11"/>
          <p:cNvSpPr txBox="1"/>
          <p:nvPr>
            <p:ph idx="1" type="body"/>
          </p:nvPr>
        </p:nvSpPr>
        <p:spPr>
          <a:xfrm>
            <a:off x="1403675" y="3298950"/>
            <a:ext cx="6336600" cy="5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pic>
        <p:nvPicPr>
          <p:cNvPr id="230" name="Google Shape;230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6294"/>
            <a:ext cx="9144000" cy="51560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1" name="Google Shape;231;p11"/>
          <p:cNvGrpSpPr/>
          <p:nvPr/>
        </p:nvGrpSpPr>
        <p:grpSpPr>
          <a:xfrm rot="10800000">
            <a:off x="324243" y="146093"/>
            <a:ext cx="8495525" cy="2247967"/>
            <a:chOff x="245800" y="1896900"/>
            <a:chExt cx="7086100" cy="1875025"/>
          </a:xfrm>
        </p:grpSpPr>
        <p:sp>
          <p:nvSpPr>
            <p:cNvPr id="232" name="Google Shape;232;p11"/>
            <p:cNvSpPr/>
            <p:nvPr/>
          </p:nvSpPr>
          <p:spPr>
            <a:xfrm>
              <a:off x="335525" y="2058375"/>
              <a:ext cx="6911800" cy="1713550"/>
            </a:xfrm>
            <a:custGeom>
              <a:rect b="b" l="l" r="r" t="t"/>
              <a:pathLst>
                <a:path extrusionOk="0" fill="none" h="68542" w="276472">
                  <a:moveTo>
                    <a:pt x="513" y="1"/>
                  </a:moveTo>
                  <a:cubicBezTo>
                    <a:pt x="0" y="1026"/>
                    <a:pt x="205" y="2052"/>
                    <a:pt x="205" y="3077"/>
                  </a:cubicBezTo>
                  <a:cubicBezTo>
                    <a:pt x="205" y="3384"/>
                    <a:pt x="256" y="3743"/>
                    <a:pt x="256" y="4000"/>
                  </a:cubicBezTo>
                  <a:cubicBezTo>
                    <a:pt x="256" y="10254"/>
                    <a:pt x="256" y="16457"/>
                    <a:pt x="359" y="22711"/>
                  </a:cubicBezTo>
                  <a:cubicBezTo>
                    <a:pt x="462" y="28453"/>
                    <a:pt x="256" y="34297"/>
                    <a:pt x="462" y="40090"/>
                  </a:cubicBezTo>
                  <a:cubicBezTo>
                    <a:pt x="667" y="46652"/>
                    <a:pt x="462" y="53265"/>
                    <a:pt x="615" y="59827"/>
                  </a:cubicBezTo>
                  <a:cubicBezTo>
                    <a:pt x="667" y="61519"/>
                    <a:pt x="410" y="63159"/>
                    <a:pt x="667" y="64851"/>
                  </a:cubicBezTo>
                  <a:cubicBezTo>
                    <a:pt x="769" y="65722"/>
                    <a:pt x="923" y="65927"/>
                    <a:pt x="1794" y="65927"/>
                  </a:cubicBezTo>
                  <a:lnTo>
                    <a:pt x="12099" y="66081"/>
                  </a:lnTo>
                  <a:cubicBezTo>
                    <a:pt x="15892" y="66184"/>
                    <a:pt x="19686" y="66235"/>
                    <a:pt x="23479" y="66338"/>
                  </a:cubicBezTo>
                  <a:cubicBezTo>
                    <a:pt x="26401" y="66389"/>
                    <a:pt x="29272" y="66389"/>
                    <a:pt x="32194" y="66491"/>
                  </a:cubicBezTo>
                  <a:cubicBezTo>
                    <a:pt x="35117" y="66594"/>
                    <a:pt x="37936" y="66543"/>
                    <a:pt x="40858" y="66645"/>
                  </a:cubicBezTo>
                  <a:cubicBezTo>
                    <a:pt x="43780" y="66748"/>
                    <a:pt x="46805" y="66696"/>
                    <a:pt x="49778" y="66799"/>
                  </a:cubicBezTo>
                  <a:cubicBezTo>
                    <a:pt x="53008" y="66850"/>
                    <a:pt x="56135" y="66850"/>
                    <a:pt x="59314" y="66953"/>
                  </a:cubicBezTo>
                  <a:cubicBezTo>
                    <a:pt x="62338" y="67004"/>
                    <a:pt x="65363" y="66953"/>
                    <a:pt x="68387" y="67106"/>
                  </a:cubicBezTo>
                  <a:cubicBezTo>
                    <a:pt x="71668" y="67209"/>
                    <a:pt x="74949" y="67106"/>
                    <a:pt x="78230" y="67260"/>
                  </a:cubicBezTo>
                  <a:cubicBezTo>
                    <a:pt x="80999" y="67414"/>
                    <a:pt x="83716" y="67260"/>
                    <a:pt x="86484" y="67414"/>
                  </a:cubicBezTo>
                  <a:cubicBezTo>
                    <a:pt x="90483" y="67568"/>
                    <a:pt x="94481" y="67517"/>
                    <a:pt x="98480" y="67670"/>
                  </a:cubicBezTo>
                  <a:cubicBezTo>
                    <a:pt x="101402" y="67773"/>
                    <a:pt x="104324" y="67670"/>
                    <a:pt x="107246" y="67773"/>
                  </a:cubicBezTo>
                  <a:cubicBezTo>
                    <a:pt x="113039" y="67978"/>
                    <a:pt x="118883" y="67978"/>
                    <a:pt x="124676" y="68132"/>
                  </a:cubicBezTo>
                  <a:cubicBezTo>
                    <a:pt x="127649" y="68183"/>
                    <a:pt x="130623" y="68132"/>
                    <a:pt x="133596" y="68234"/>
                  </a:cubicBezTo>
                  <a:cubicBezTo>
                    <a:pt x="139082" y="68542"/>
                    <a:pt x="144516" y="68439"/>
                    <a:pt x="150001" y="68337"/>
                  </a:cubicBezTo>
                  <a:cubicBezTo>
                    <a:pt x="153743" y="68286"/>
                    <a:pt x="157537" y="68388"/>
                    <a:pt x="161279" y="68132"/>
                  </a:cubicBezTo>
                  <a:cubicBezTo>
                    <a:pt x="162407" y="68081"/>
                    <a:pt x="163535" y="68081"/>
                    <a:pt x="164663" y="68081"/>
                  </a:cubicBezTo>
                  <a:cubicBezTo>
                    <a:pt x="168456" y="68081"/>
                    <a:pt x="172199" y="67927"/>
                    <a:pt x="175992" y="67875"/>
                  </a:cubicBezTo>
                  <a:cubicBezTo>
                    <a:pt x="179222" y="67824"/>
                    <a:pt x="182503" y="67875"/>
                    <a:pt x="185733" y="67722"/>
                  </a:cubicBezTo>
                  <a:cubicBezTo>
                    <a:pt x="189987" y="67568"/>
                    <a:pt x="194242" y="67517"/>
                    <a:pt x="198497" y="67465"/>
                  </a:cubicBezTo>
                  <a:cubicBezTo>
                    <a:pt x="200856" y="67414"/>
                    <a:pt x="203163" y="67363"/>
                    <a:pt x="205521" y="67312"/>
                  </a:cubicBezTo>
                  <a:cubicBezTo>
                    <a:pt x="209058" y="67260"/>
                    <a:pt x="212544" y="67209"/>
                    <a:pt x="216133" y="67158"/>
                  </a:cubicBezTo>
                  <a:cubicBezTo>
                    <a:pt x="218952" y="67055"/>
                    <a:pt x="221772" y="67004"/>
                    <a:pt x="224591" y="67004"/>
                  </a:cubicBezTo>
                  <a:cubicBezTo>
                    <a:pt x="227770" y="67004"/>
                    <a:pt x="230948" y="66953"/>
                    <a:pt x="234126" y="66850"/>
                  </a:cubicBezTo>
                  <a:cubicBezTo>
                    <a:pt x="237561" y="66696"/>
                    <a:pt x="240996" y="66748"/>
                    <a:pt x="244431" y="66645"/>
                  </a:cubicBezTo>
                  <a:cubicBezTo>
                    <a:pt x="247455" y="66594"/>
                    <a:pt x="250480" y="66594"/>
                    <a:pt x="253505" y="66491"/>
                  </a:cubicBezTo>
                  <a:cubicBezTo>
                    <a:pt x="256324" y="66440"/>
                    <a:pt x="259195" y="66491"/>
                    <a:pt x="262015" y="66338"/>
                  </a:cubicBezTo>
                  <a:cubicBezTo>
                    <a:pt x="264885" y="66235"/>
                    <a:pt x="267654" y="66338"/>
                    <a:pt x="270473" y="66184"/>
                  </a:cubicBezTo>
                  <a:cubicBezTo>
                    <a:pt x="272473" y="66030"/>
                    <a:pt x="274472" y="66184"/>
                    <a:pt x="276471" y="65979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1"/>
            <p:cNvSpPr/>
            <p:nvPr/>
          </p:nvSpPr>
          <p:spPr>
            <a:xfrm>
              <a:off x="245800" y="1896900"/>
              <a:ext cx="2556850" cy="1730200"/>
            </a:xfrm>
            <a:custGeom>
              <a:rect b="b" l="l" r="r" t="t"/>
              <a:pathLst>
                <a:path extrusionOk="0" fill="none" h="69208" w="102274">
                  <a:moveTo>
                    <a:pt x="102274" y="69208"/>
                  </a:moveTo>
                  <a:cubicBezTo>
                    <a:pt x="102223" y="69157"/>
                    <a:pt x="102171" y="69157"/>
                    <a:pt x="102120" y="69157"/>
                  </a:cubicBezTo>
                  <a:cubicBezTo>
                    <a:pt x="98070" y="69105"/>
                    <a:pt x="94020" y="69054"/>
                    <a:pt x="89970" y="69003"/>
                  </a:cubicBezTo>
                  <a:cubicBezTo>
                    <a:pt x="86587" y="68952"/>
                    <a:pt x="83255" y="68849"/>
                    <a:pt x="79871" y="68798"/>
                  </a:cubicBezTo>
                  <a:cubicBezTo>
                    <a:pt x="77205" y="68798"/>
                    <a:pt x="74488" y="68747"/>
                    <a:pt x="71823" y="68644"/>
                  </a:cubicBezTo>
                  <a:cubicBezTo>
                    <a:pt x="68747" y="68542"/>
                    <a:pt x="65722" y="68593"/>
                    <a:pt x="62646" y="68490"/>
                  </a:cubicBezTo>
                  <a:cubicBezTo>
                    <a:pt x="59622" y="68439"/>
                    <a:pt x="56392" y="68439"/>
                    <a:pt x="53265" y="68336"/>
                  </a:cubicBezTo>
                  <a:cubicBezTo>
                    <a:pt x="50138" y="68285"/>
                    <a:pt x="47113" y="68285"/>
                    <a:pt x="44037" y="68183"/>
                  </a:cubicBezTo>
                  <a:cubicBezTo>
                    <a:pt x="41217" y="68080"/>
                    <a:pt x="38347" y="68131"/>
                    <a:pt x="35527" y="68029"/>
                  </a:cubicBezTo>
                  <a:cubicBezTo>
                    <a:pt x="32656" y="67926"/>
                    <a:pt x="29734" y="67978"/>
                    <a:pt x="26812" y="67875"/>
                  </a:cubicBezTo>
                  <a:cubicBezTo>
                    <a:pt x="23890" y="67824"/>
                    <a:pt x="21173" y="67875"/>
                    <a:pt x="18353" y="67721"/>
                  </a:cubicBezTo>
                  <a:cubicBezTo>
                    <a:pt x="14816" y="67619"/>
                    <a:pt x="11330" y="67721"/>
                    <a:pt x="7742" y="67568"/>
                  </a:cubicBezTo>
                  <a:cubicBezTo>
                    <a:pt x="5742" y="67465"/>
                    <a:pt x="3692" y="67568"/>
                    <a:pt x="1692" y="67465"/>
                  </a:cubicBezTo>
                  <a:cubicBezTo>
                    <a:pt x="770" y="67414"/>
                    <a:pt x="462" y="67157"/>
                    <a:pt x="462" y="66235"/>
                  </a:cubicBezTo>
                  <a:lnTo>
                    <a:pt x="462" y="60390"/>
                  </a:lnTo>
                  <a:cubicBezTo>
                    <a:pt x="462" y="58032"/>
                    <a:pt x="513" y="55674"/>
                    <a:pt x="462" y="53316"/>
                  </a:cubicBezTo>
                  <a:cubicBezTo>
                    <a:pt x="206" y="46703"/>
                    <a:pt x="462" y="40090"/>
                    <a:pt x="359" y="33476"/>
                  </a:cubicBezTo>
                  <a:cubicBezTo>
                    <a:pt x="154" y="26658"/>
                    <a:pt x="206" y="19840"/>
                    <a:pt x="154" y="13022"/>
                  </a:cubicBezTo>
                  <a:cubicBezTo>
                    <a:pt x="154" y="10715"/>
                    <a:pt x="1" y="8408"/>
                    <a:pt x="52" y="6101"/>
                  </a:cubicBezTo>
                  <a:cubicBezTo>
                    <a:pt x="52" y="4563"/>
                    <a:pt x="52" y="3076"/>
                    <a:pt x="103" y="1539"/>
                  </a:cubicBezTo>
                  <a:cubicBezTo>
                    <a:pt x="103" y="1026"/>
                    <a:pt x="52" y="513"/>
                    <a:pt x="1" y="1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1"/>
            <p:cNvSpPr/>
            <p:nvPr/>
          </p:nvSpPr>
          <p:spPr>
            <a:xfrm>
              <a:off x="3942000" y="3579675"/>
              <a:ext cx="3389900" cy="66650"/>
            </a:xfrm>
            <a:custGeom>
              <a:rect b="b" l="l" r="r" t="t"/>
              <a:pathLst>
                <a:path extrusionOk="0" fill="none" h="2666" w="135596">
                  <a:moveTo>
                    <a:pt x="135596" y="0"/>
                  </a:moveTo>
                  <a:cubicBezTo>
                    <a:pt x="134212" y="410"/>
                    <a:pt x="132725" y="205"/>
                    <a:pt x="131289" y="257"/>
                  </a:cubicBezTo>
                  <a:cubicBezTo>
                    <a:pt x="128265" y="410"/>
                    <a:pt x="125240" y="359"/>
                    <a:pt x="122216" y="462"/>
                  </a:cubicBezTo>
                  <a:cubicBezTo>
                    <a:pt x="120319" y="564"/>
                    <a:pt x="118319" y="462"/>
                    <a:pt x="116371" y="513"/>
                  </a:cubicBezTo>
                  <a:cubicBezTo>
                    <a:pt x="113193" y="667"/>
                    <a:pt x="109963" y="667"/>
                    <a:pt x="106785" y="718"/>
                  </a:cubicBezTo>
                  <a:cubicBezTo>
                    <a:pt x="103863" y="769"/>
                    <a:pt x="100992" y="769"/>
                    <a:pt x="98070" y="872"/>
                  </a:cubicBezTo>
                  <a:cubicBezTo>
                    <a:pt x="95148" y="923"/>
                    <a:pt x="92174" y="923"/>
                    <a:pt x="89252" y="1025"/>
                  </a:cubicBezTo>
                  <a:cubicBezTo>
                    <a:pt x="86279" y="1077"/>
                    <a:pt x="83306" y="1025"/>
                    <a:pt x="80332" y="1179"/>
                  </a:cubicBezTo>
                  <a:cubicBezTo>
                    <a:pt x="76692" y="1384"/>
                    <a:pt x="73053" y="1179"/>
                    <a:pt x="69413" y="1333"/>
                  </a:cubicBezTo>
                  <a:cubicBezTo>
                    <a:pt x="66593" y="1487"/>
                    <a:pt x="63722" y="1333"/>
                    <a:pt x="60903" y="1487"/>
                  </a:cubicBezTo>
                  <a:cubicBezTo>
                    <a:pt x="58032" y="1641"/>
                    <a:pt x="55110" y="1538"/>
                    <a:pt x="52188" y="1641"/>
                  </a:cubicBezTo>
                  <a:cubicBezTo>
                    <a:pt x="49266" y="1692"/>
                    <a:pt x="46497" y="1641"/>
                    <a:pt x="43678" y="1794"/>
                  </a:cubicBezTo>
                  <a:cubicBezTo>
                    <a:pt x="40705" y="1897"/>
                    <a:pt x="37782" y="1794"/>
                    <a:pt x="34809" y="1948"/>
                  </a:cubicBezTo>
                  <a:cubicBezTo>
                    <a:pt x="31887" y="2102"/>
                    <a:pt x="28914" y="1948"/>
                    <a:pt x="25992" y="2102"/>
                  </a:cubicBezTo>
                  <a:cubicBezTo>
                    <a:pt x="23018" y="2205"/>
                    <a:pt x="20096" y="2153"/>
                    <a:pt x="17123" y="2256"/>
                  </a:cubicBezTo>
                  <a:cubicBezTo>
                    <a:pt x="14354" y="2307"/>
                    <a:pt x="11535" y="2358"/>
                    <a:pt x="8767" y="2410"/>
                  </a:cubicBezTo>
                  <a:cubicBezTo>
                    <a:pt x="6050" y="2461"/>
                    <a:pt x="3384" y="2512"/>
                    <a:pt x="667" y="2512"/>
                  </a:cubicBezTo>
                  <a:cubicBezTo>
                    <a:pt x="462" y="2563"/>
                    <a:pt x="205" y="2563"/>
                    <a:pt x="0" y="2666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1"/>
            <p:cNvSpPr/>
            <p:nvPr/>
          </p:nvSpPr>
          <p:spPr>
            <a:xfrm>
              <a:off x="3166604" y="3630178"/>
              <a:ext cx="40524" cy="27438"/>
            </a:xfrm>
            <a:custGeom>
              <a:rect b="b" l="l" r="r" t="t"/>
              <a:pathLst>
                <a:path extrusionOk="0" h="2083" w="3077">
                  <a:moveTo>
                    <a:pt x="1436" y="0"/>
                  </a:moveTo>
                  <a:cubicBezTo>
                    <a:pt x="924" y="51"/>
                    <a:pt x="514" y="359"/>
                    <a:pt x="309" y="769"/>
                  </a:cubicBezTo>
                  <a:cubicBezTo>
                    <a:pt x="52" y="1025"/>
                    <a:pt x="1" y="1436"/>
                    <a:pt x="206" y="1743"/>
                  </a:cubicBezTo>
                  <a:cubicBezTo>
                    <a:pt x="367" y="1945"/>
                    <a:pt x="624" y="2083"/>
                    <a:pt x="900" y="2083"/>
                  </a:cubicBezTo>
                  <a:cubicBezTo>
                    <a:pt x="975" y="2083"/>
                    <a:pt x="1052" y="2073"/>
                    <a:pt x="1129" y="2051"/>
                  </a:cubicBezTo>
                  <a:cubicBezTo>
                    <a:pt x="1795" y="1897"/>
                    <a:pt x="2359" y="1487"/>
                    <a:pt x="2769" y="974"/>
                  </a:cubicBezTo>
                  <a:cubicBezTo>
                    <a:pt x="3077" y="513"/>
                    <a:pt x="2923" y="205"/>
                    <a:pt x="2359" y="103"/>
                  </a:cubicBezTo>
                  <a:cubicBezTo>
                    <a:pt x="2103" y="51"/>
                    <a:pt x="1795" y="51"/>
                    <a:pt x="143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1"/>
            <p:cNvSpPr/>
            <p:nvPr/>
          </p:nvSpPr>
          <p:spPr>
            <a:xfrm>
              <a:off x="3375229" y="3627096"/>
              <a:ext cx="35124" cy="29427"/>
            </a:xfrm>
            <a:custGeom>
              <a:rect b="b" l="l" r="r" t="t"/>
              <a:pathLst>
                <a:path extrusionOk="0" h="2234" w="2667">
                  <a:moveTo>
                    <a:pt x="1539" y="1"/>
                  </a:moveTo>
                  <a:cubicBezTo>
                    <a:pt x="1157" y="1"/>
                    <a:pt x="791" y="202"/>
                    <a:pt x="565" y="542"/>
                  </a:cubicBezTo>
                  <a:cubicBezTo>
                    <a:pt x="308" y="849"/>
                    <a:pt x="1" y="1157"/>
                    <a:pt x="206" y="1567"/>
                  </a:cubicBezTo>
                  <a:cubicBezTo>
                    <a:pt x="411" y="1977"/>
                    <a:pt x="821" y="2233"/>
                    <a:pt x="1231" y="2233"/>
                  </a:cubicBezTo>
                  <a:cubicBezTo>
                    <a:pt x="1898" y="2182"/>
                    <a:pt x="2513" y="1721"/>
                    <a:pt x="2667" y="1054"/>
                  </a:cubicBezTo>
                  <a:cubicBezTo>
                    <a:pt x="2667" y="593"/>
                    <a:pt x="2410" y="183"/>
                    <a:pt x="1949" y="80"/>
                  </a:cubicBezTo>
                  <a:cubicBezTo>
                    <a:pt x="1814" y="26"/>
                    <a:pt x="1676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1"/>
            <p:cNvSpPr/>
            <p:nvPr/>
          </p:nvSpPr>
          <p:spPr>
            <a:xfrm>
              <a:off x="3268552" y="3632879"/>
              <a:ext cx="35124" cy="24488"/>
            </a:xfrm>
            <a:custGeom>
              <a:rect b="b" l="l" r="r" t="t"/>
              <a:pathLst>
                <a:path extrusionOk="0" h="1859" w="2667">
                  <a:moveTo>
                    <a:pt x="1724" y="0"/>
                  </a:moveTo>
                  <a:cubicBezTo>
                    <a:pt x="1626" y="0"/>
                    <a:pt x="1529" y="17"/>
                    <a:pt x="1436" y="51"/>
                  </a:cubicBezTo>
                  <a:cubicBezTo>
                    <a:pt x="1026" y="154"/>
                    <a:pt x="667" y="359"/>
                    <a:pt x="411" y="667"/>
                  </a:cubicBezTo>
                  <a:cubicBezTo>
                    <a:pt x="206" y="923"/>
                    <a:pt x="1" y="1179"/>
                    <a:pt x="155" y="1538"/>
                  </a:cubicBezTo>
                  <a:cubicBezTo>
                    <a:pt x="240" y="1752"/>
                    <a:pt x="468" y="1859"/>
                    <a:pt x="690" y="1859"/>
                  </a:cubicBezTo>
                  <a:cubicBezTo>
                    <a:pt x="734" y="1859"/>
                    <a:pt x="778" y="1854"/>
                    <a:pt x="821" y="1846"/>
                  </a:cubicBezTo>
                  <a:lnTo>
                    <a:pt x="1539" y="1846"/>
                  </a:lnTo>
                  <a:cubicBezTo>
                    <a:pt x="1693" y="1794"/>
                    <a:pt x="1846" y="1743"/>
                    <a:pt x="2000" y="1692"/>
                  </a:cubicBezTo>
                  <a:cubicBezTo>
                    <a:pt x="2410" y="1487"/>
                    <a:pt x="2667" y="974"/>
                    <a:pt x="2513" y="513"/>
                  </a:cubicBezTo>
                  <a:cubicBezTo>
                    <a:pt x="2394" y="195"/>
                    <a:pt x="2059" y="0"/>
                    <a:pt x="172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1"/>
            <p:cNvSpPr/>
            <p:nvPr/>
          </p:nvSpPr>
          <p:spPr>
            <a:xfrm>
              <a:off x="3486633" y="3632536"/>
              <a:ext cx="30976" cy="27570"/>
            </a:xfrm>
            <a:custGeom>
              <a:rect b="b" l="l" r="r" t="t"/>
              <a:pathLst>
                <a:path extrusionOk="0" h="2093" w="2352">
                  <a:moveTo>
                    <a:pt x="1385" y="1"/>
                  </a:moveTo>
                  <a:cubicBezTo>
                    <a:pt x="1167" y="1"/>
                    <a:pt x="949" y="77"/>
                    <a:pt x="769" y="231"/>
                  </a:cubicBezTo>
                  <a:cubicBezTo>
                    <a:pt x="308" y="488"/>
                    <a:pt x="0" y="1000"/>
                    <a:pt x="52" y="1564"/>
                  </a:cubicBezTo>
                  <a:cubicBezTo>
                    <a:pt x="103" y="1820"/>
                    <a:pt x="308" y="2026"/>
                    <a:pt x="564" y="2077"/>
                  </a:cubicBezTo>
                  <a:cubicBezTo>
                    <a:pt x="606" y="2087"/>
                    <a:pt x="651" y="2092"/>
                    <a:pt x="698" y="2092"/>
                  </a:cubicBezTo>
                  <a:cubicBezTo>
                    <a:pt x="1335" y="2092"/>
                    <a:pt x="2352" y="1163"/>
                    <a:pt x="2256" y="590"/>
                  </a:cubicBezTo>
                  <a:cubicBezTo>
                    <a:pt x="2256" y="436"/>
                    <a:pt x="2154" y="283"/>
                    <a:pt x="2000" y="231"/>
                  </a:cubicBezTo>
                  <a:cubicBezTo>
                    <a:pt x="1820" y="77"/>
                    <a:pt x="1603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1"/>
            <p:cNvSpPr/>
            <p:nvPr/>
          </p:nvSpPr>
          <p:spPr>
            <a:xfrm>
              <a:off x="3589253" y="3632879"/>
              <a:ext cx="31068" cy="24988"/>
            </a:xfrm>
            <a:custGeom>
              <a:rect b="b" l="l" r="r" t="t"/>
              <a:pathLst>
                <a:path extrusionOk="0" h="1897" w="2359">
                  <a:moveTo>
                    <a:pt x="1282" y="0"/>
                  </a:moveTo>
                  <a:cubicBezTo>
                    <a:pt x="667" y="0"/>
                    <a:pt x="103" y="410"/>
                    <a:pt x="1" y="1077"/>
                  </a:cubicBezTo>
                  <a:cubicBezTo>
                    <a:pt x="1" y="1436"/>
                    <a:pt x="565" y="1897"/>
                    <a:pt x="1026" y="1897"/>
                  </a:cubicBezTo>
                  <a:cubicBezTo>
                    <a:pt x="1539" y="1897"/>
                    <a:pt x="2308" y="1333"/>
                    <a:pt x="2308" y="923"/>
                  </a:cubicBezTo>
                  <a:cubicBezTo>
                    <a:pt x="2359" y="615"/>
                    <a:pt x="1692" y="51"/>
                    <a:pt x="128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0" name="Google Shape;240;p11"/>
          <p:cNvGrpSpPr/>
          <p:nvPr/>
        </p:nvGrpSpPr>
        <p:grpSpPr>
          <a:xfrm>
            <a:off x="324243" y="2743143"/>
            <a:ext cx="8495525" cy="2247967"/>
            <a:chOff x="245800" y="1896900"/>
            <a:chExt cx="7086100" cy="1875025"/>
          </a:xfrm>
        </p:grpSpPr>
        <p:sp>
          <p:nvSpPr>
            <p:cNvPr id="241" name="Google Shape;241;p11"/>
            <p:cNvSpPr/>
            <p:nvPr/>
          </p:nvSpPr>
          <p:spPr>
            <a:xfrm>
              <a:off x="335525" y="2058375"/>
              <a:ext cx="6911800" cy="1713550"/>
            </a:xfrm>
            <a:custGeom>
              <a:rect b="b" l="l" r="r" t="t"/>
              <a:pathLst>
                <a:path extrusionOk="0" fill="none" h="68542" w="276472">
                  <a:moveTo>
                    <a:pt x="513" y="1"/>
                  </a:moveTo>
                  <a:cubicBezTo>
                    <a:pt x="0" y="1026"/>
                    <a:pt x="205" y="2052"/>
                    <a:pt x="205" y="3077"/>
                  </a:cubicBezTo>
                  <a:cubicBezTo>
                    <a:pt x="205" y="3384"/>
                    <a:pt x="256" y="3743"/>
                    <a:pt x="256" y="4000"/>
                  </a:cubicBezTo>
                  <a:cubicBezTo>
                    <a:pt x="256" y="10254"/>
                    <a:pt x="256" y="16457"/>
                    <a:pt x="359" y="22711"/>
                  </a:cubicBezTo>
                  <a:cubicBezTo>
                    <a:pt x="462" y="28453"/>
                    <a:pt x="256" y="34297"/>
                    <a:pt x="462" y="40090"/>
                  </a:cubicBezTo>
                  <a:cubicBezTo>
                    <a:pt x="667" y="46652"/>
                    <a:pt x="462" y="53265"/>
                    <a:pt x="615" y="59827"/>
                  </a:cubicBezTo>
                  <a:cubicBezTo>
                    <a:pt x="667" y="61519"/>
                    <a:pt x="410" y="63159"/>
                    <a:pt x="667" y="64851"/>
                  </a:cubicBezTo>
                  <a:cubicBezTo>
                    <a:pt x="769" y="65722"/>
                    <a:pt x="923" y="65927"/>
                    <a:pt x="1794" y="65927"/>
                  </a:cubicBezTo>
                  <a:lnTo>
                    <a:pt x="12099" y="66081"/>
                  </a:lnTo>
                  <a:cubicBezTo>
                    <a:pt x="15892" y="66184"/>
                    <a:pt x="19686" y="66235"/>
                    <a:pt x="23479" y="66338"/>
                  </a:cubicBezTo>
                  <a:cubicBezTo>
                    <a:pt x="26401" y="66389"/>
                    <a:pt x="29272" y="66389"/>
                    <a:pt x="32194" y="66491"/>
                  </a:cubicBezTo>
                  <a:cubicBezTo>
                    <a:pt x="35117" y="66594"/>
                    <a:pt x="37936" y="66543"/>
                    <a:pt x="40858" y="66645"/>
                  </a:cubicBezTo>
                  <a:cubicBezTo>
                    <a:pt x="43780" y="66748"/>
                    <a:pt x="46805" y="66696"/>
                    <a:pt x="49778" y="66799"/>
                  </a:cubicBezTo>
                  <a:cubicBezTo>
                    <a:pt x="53008" y="66850"/>
                    <a:pt x="56135" y="66850"/>
                    <a:pt x="59314" y="66953"/>
                  </a:cubicBezTo>
                  <a:cubicBezTo>
                    <a:pt x="62338" y="67004"/>
                    <a:pt x="65363" y="66953"/>
                    <a:pt x="68387" y="67106"/>
                  </a:cubicBezTo>
                  <a:cubicBezTo>
                    <a:pt x="71668" y="67209"/>
                    <a:pt x="74949" y="67106"/>
                    <a:pt x="78230" y="67260"/>
                  </a:cubicBezTo>
                  <a:cubicBezTo>
                    <a:pt x="80999" y="67414"/>
                    <a:pt x="83716" y="67260"/>
                    <a:pt x="86484" y="67414"/>
                  </a:cubicBezTo>
                  <a:cubicBezTo>
                    <a:pt x="90483" y="67568"/>
                    <a:pt x="94481" y="67517"/>
                    <a:pt x="98480" y="67670"/>
                  </a:cubicBezTo>
                  <a:cubicBezTo>
                    <a:pt x="101402" y="67773"/>
                    <a:pt x="104324" y="67670"/>
                    <a:pt x="107246" y="67773"/>
                  </a:cubicBezTo>
                  <a:cubicBezTo>
                    <a:pt x="113039" y="67978"/>
                    <a:pt x="118883" y="67978"/>
                    <a:pt x="124676" y="68132"/>
                  </a:cubicBezTo>
                  <a:cubicBezTo>
                    <a:pt x="127649" y="68183"/>
                    <a:pt x="130623" y="68132"/>
                    <a:pt x="133596" y="68234"/>
                  </a:cubicBezTo>
                  <a:cubicBezTo>
                    <a:pt x="139082" y="68542"/>
                    <a:pt x="144516" y="68439"/>
                    <a:pt x="150001" y="68337"/>
                  </a:cubicBezTo>
                  <a:cubicBezTo>
                    <a:pt x="153743" y="68286"/>
                    <a:pt x="157537" y="68388"/>
                    <a:pt x="161279" y="68132"/>
                  </a:cubicBezTo>
                  <a:cubicBezTo>
                    <a:pt x="162407" y="68081"/>
                    <a:pt x="163535" y="68081"/>
                    <a:pt x="164663" y="68081"/>
                  </a:cubicBezTo>
                  <a:cubicBezTo>
                    <a:pt x="168456" y="68081"/>
                    <a:pt x="172199" y="67927"/>
                    <a:pt x="175992" y="67875"/>
                  </a:cubicBezTo>
                  <a:cubicBezTo>
                    <a:pt x="179222" y="67824"/>
                    <a:pt x="182503" y="67875"/>
                    <a:pt x="185733" y="67722"/>
                  </a:cubicBezTo>
                  <a:cubicBezTo>
                    <a:pt x="189987" y="67568"/>
                    <a:pt x="194242" y="67517"/>
                    <a:pt x="198497" y="67465"/>
                  </a:cubicBezTo>
                  <a:cubicBezTo>
                    <a:pt x="200856" y="67414"/>
                    <a:pt x="203163" y="67363"/>
                    <a:pt x="205521" y="67312"/>
                  </a:cubicBezTo>
                  <a:cubicBezTo>
                    <a:pt x="209058" y="67260"/>
                    <a:pt x="212544" y="67209"/>
                    <a:pt x="216133" y="67158"/>
                  </a:cubicBezTo>
                  <a:cubicBezTo>
                    <a:pt x="218952" y="67055"/>
                    <a:pt x="221772" y="67004"/>
                    <a:pt x="224591" y="67004"/>
                  </a:cubicBezTo>
                  <a:cubicBezTo>
                    <a:pt x="227770" y="67004"/>
                    <a:pt x="230948" y="66953"/>
                    <a:pt x="234126" y="66850"/>
                  </a:cubicBezTo>
                  <a:cubicBezTo>
                    <a:pt x="237561" y="66696"/>
                    <a:pt x="240996" y="66748"/>
                    <a:pt x="244431" y="66645"/>
                  </a:cubicBezTo>
                  <a:cubicBezTo>
                    <a:pt x="247455" y="66594"/>
                    <a:pt x="250480" y="66594"/>
                    <a:pt x="253505" y="66491"/>
                  </a:cubicBezTo>
                  <a:cubicBezTo>
                    <a:pt x="256324" y="66440"/>
                    <a:pt x="259195" y="66491"/>
                    <a:pt x="262015" y="66338"/>
                  </a:cubicBezTo>
                  <a:cubicBezTo>
                    <a:pt x="264885" y="66235"/>
                    <a:pt x="267654" y="66338"/>
                    <a:pt x="270473" y="66184"/>
                  </a:cubicBezTo>
                  <a:cubicBezTo>
                    <a:pt x="272473" y="66030"/>
                    <a:pt x="274472" y="66184"/>
                    <a:pt x="276471" y="65979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1"/>
            <p:cNvSpPr/>
            <p:nvPr/>
          </p:nvSpPr>
          <p:spPr>
            <a:xfrm>
              <a:off x="245800" y="1896900"/>
              <a:ext cx="2556850" cy="1730200"/>
            </a:xfrm>
            <a:custGeom>
              <a:rect b="b" l="l" r="r" t="t"/>
              <a:pathLst>
                <a:path extrusionOk="0" fill="none" h="69208" w="102274">
                  <a:moveTo>
                    <a:pt x="102274" y="69208"/>
                  </a:moveTo>
                  <a:cubicBezTo>
                    <a:pt x="102223" y="69157"/>
                    <a:pt x="102171" y="69157"/>
                    <a:pt x="102120" y="69157"/>
                  </a:cubicBezTo>
                  <a:cubicBezTo>
                    <a:pt x="98070" y="69105"/>
                    <a:pt x="94020" y="69054"/>
                    <a:pt x="89970" y="69003"/>
                  </a:cubicBezTo>
                  <a:cubicBezTo>
                    <a:pt x="86587" y="68952"/>
                    <a:pt x="83255" y="68849"/>
                    <a:pt x="79871" y="68798"/>
                  </a:cubicBezTo>
                  <a:cubicBezTo>
                    <a:pt x="77205" y="68798"/>
                    <a:pt x="74488" y="68747"/>
                    <a:pt x="71823" y="68644"/>
                  </a:cubicBezTo>
                  <a:cubicBezTo>
                    <a:pt x="68747" y="68542"/>
                    <a:pt x="65722" y="68593"/>
                    <a:pt x="62646" y="68490"/>
                  </a:cubicBezTo>
                  <a:cubicBezTo>
                    <a:pt x="59622" y="68439"/>
                    <a:pt x="56392" y="68439"/>
                    <a:pt x="53265" y="68336"/>
                  </a:cubicBezTo>
                  <a:cubicBezTo>
                    <a:pt x="50138" y="68285"/>
                    <a:pt x="47113" y="68285"/>
                    <a:pt x="44037" y="68183"/>
                  </a:cubicBezTo>
                  <a:cubicBezTo>
                    <a:pt x="41217" y="68080"/>
                    <a:pt x="38347" y="68131"/>
                    <a:pt x="35527" y="68029"/>
                  </a:cubicBezTo>
                  <a:cubicBezTo>
                    <a:pt x="32656" y="67926"/>
                    <a:pt x="29734" y="67978"/>
                    <a:pt x="26812" y="67875"/>
                  </a:cubicBezTo>
                  <a:cubicBezTo>
                    <a:pt x="23890" y="67824"/>
                    <a:pt x="21173" y="67875"/>
                    <a:pt x="18353" y="67721"/>
                  </a:cubicBezTo>
                  <a:cubicBezTo>
                    <a:pt x="14816" y="67619"/>
                    <a:pt x="11330" y="67721"/>
                    <a:pt x="7742" y="67568"/>
                  </a:cubicBezTo>
                  <a:cubicBezTo>
                    <a:pt x="5742" y="67465"/>
                    <a:pt x="3692" y="67568"/>
                    <a:pt x="1692" y="67465"/>
                  </a:cubicBezTo>
                  <a:cubicBezTo>
                    <a:pt x="770" y="67414"/>
                    <a:pt x="462" y="67157"/>
                    <a:pt x="462" y="66235"/>
                  </a:cubicBezTo>
                  <a:lnTo>
                    <a:pt x="462" y="60390"/>
                  </a:lnTo>
                  <a:cubicBezTo>
                    <a:pt x="462" y="58032"/>
                    <a:pt x="513" y="55674"/>
                    <a:pt x="462" y="53316"/>
                  </a:cubicBezTo>
                  <a:cubicBezTo>
                    <a:pt x="206" y="46703"/>
                    <a:pt x="462" y="40090"/>
                    <a:pt x="359" y="33476"/>
                  </a:cubicBezTo>
                  <a:cubicBezTo>
                    <a:pt x="154" y="26658"/>
                    <a:pt x="206" y="19840"/>
                    <a:pt x="154" y="13022"/>
                  </a:cubicBezTo>
                  <a:cubicBezTo>
                    <a:pt x="154" y="10715"/>
                    <a:pt x="1" y="8408"/>
                    <a:pt x="52" y="6101"/>
                  </a:cubicBezTo>
                  <a:cubicBezTo>
                    <a:pt x="52" y="4563"/>
                    <a:pt x="52" y="3076"/>
                    <a:pt x="103" y="1539"/>
                  </a:cubicBezTo>
                  <a:cubicBezTo>
                    <a:pt x="103" y="1026"/>
                    <a:pt x="52" y="513"/>
                    <a:pt x="1" y="1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1"/>
            <p:cNvSpPr/>
            <p:nvPr/>
          </p:nvSpPr>
          <p:spPr>
            <a:xfrm>
              <a:off x="3942000" y="3579675"/>
              <a:ext cx="3389900" cy="66650"/>
            </a:xfrm>
            <a:custGeom>
              <a:rect b="b" l="l" r="r" t="t"/>
              <a:pathLst>
                <a:path extrusionOk="0" fill="none" h="2666" w="135596">
                  <a:moveTo>
                    <a:pt x="135596" y="0"/>
                  </a:moveTo>
                  <a:cubicBezTo>
                    <a:pt x="134212" y="410"/>
                    <a:pt x="132725" y="205"/>
                    <a:pt x="131289" y="257"/>
                  </a:cubicBezTo>
                  <a:cubicBezTo>
                    <a:pt x="128265" y="410"/>
                    <a:pt x="125240" y="359"/>
                    <a:pt x="122216" y="462"/>
                  </a:cubicBezTo>
                  <a:cubicBezTo>
                    <a:pt x="120319" y="564"/>
                    <a:pt x="118319" y="462"/>
                    <a:pt x="116371" y="513"/>
                  </a:cubicBezTo>
                  <a:cubicBezTo>
                    <a:pt x="113193" y="667"/>
                    <a:pt x="109963" y="667"/>
                    <a:pt x="106785" y="718"/>
                  </a:cubicBezTo>
                  <a:cubicBezTo>
                    <a:pt x="103863" y="769"/>
                    <a:pt x="100992" y="769"/>
                    <a:pt x="98070" y="872"/>
                  </a:cubicBezTo>
                  <a:cubicBezTo>
                    <a:pt x="95148" y="923"/>
                    <a:pt x="92174" y="923"/>
                    <a:pt x="89252" y="1025"/>
                  </a:cubicBezTo>
                  <a:cubicBezTo>
                    <a:pt x="86279" y="1077"/>
                    <a:pt x="83306" y="1025"/>
                    <a:pt x="80332" y="1179"/>
                  </a:cubicBezTo>
                  <a:cubicBezTo>
                    <a:pt x="76692" y="1384"/>
                    <a:pt x="73053" y="1179"/>
                    <a:pt x="69413" y="1333"/>
                  </a:cubicBezTo>
                  <a:cubicBezTo>
                    <a:pt x="66593" y="1487"/>
                    <a:pt x="63722" y="1333"/>
                    <a:pt x="60903" y="1487"/>
                  </a:cubicBezTo>
                  <a:cubicBezTo>
                    <a:pt x="58032" y="1641"/>
                    <a:pt x="55110" y="1538"/>
                    <a:pt x="52188" y="1641"/>
                  </a:cubicBezTo>
                  <a:cubicBezTo>
                    <a:pt x="49266" y="1692"/>
                    <a:pt x="46497" y="1641"/>
                    <a:pt x="43678" y="1794"/>
                  </a:cubicBezTo>
                  <a:cubicBezTo>
                    <a:pt x="40705" y="1897"/>
                    <a:pt x="37782" y="1794"/>
                    <a:pt x="34809" y="1948"/>
                  </a:cubicBezTo>
                  <a:cubicBezTo>
                    <a:pt x="31887" y="2102"/>
                    <a:pt x="28914" y="1948"/>
                    <a:pt x="25992" y="2102"/>
                  </a:cubicBezTo>
                  <a:cubicBezTo>
                    <a:pt x="23018" y="2205"/>
                    <a:pt x="20096" y="2153"/>
                    <a:pt x="17123" y="2256"/>
                  </a:cubicBezTo>
                  <a:cubicBezTo>
                    <a:pt x="14354" y="2307"/>
                    <a:pt x="11535" y="2358"/>
                    <a:pt x="8767" y="2410"/>
                  </a:cubicBezTo>
                  <a:cubicBezTo>
                    <a:pt x="6050" y="2461"/>
                    <a:pt x="3384" y="2512"/>
                    <a:pt x="667" y="2512"/>
                  </a:cubicBezTo>
                  <a:cubicBezTo>
                    <a:pt x="462" y="2563"/>
                    <a:pt x="205" y="2563"/>
                    <a:pt x="0" y="2666"/>
                  </a:cubicBezTo>
                </a:path>
              </a:pathLst>
            </a:custGeom>
            <a:noFill/>
            <a:ln cap="rnd" cmpd="sng" w="166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1"/>
            <p:cNvSpPr/>
            <p:nvPr/>
          </p:nvSpPr>
          <p:spPr>
            <a:xfrm>
              <a:off x="3166604" y="3630178"/>
              <a:ext cx="40524" cy="27438"/>
            </a:xfrm>
            <a:custGeom>
              <a:rect b="b" l="l" r="r" t="t"/>
              <a:pathLst>
                <a:path extrusionOk="0" h="2083" w="3077">
                  <a:moveTo>
                    <a:pt x="1436" y="0"/>
                  </a:moveTo>
                  <a:cubicBezTo>
                    <a:pt x="924" y="51"/>
                    <a:pt x="514" y="359"/>
                    <a:pt x="309" y="769"/>
                  </a:cubicBezTo>
                  <a:cubicBezTo>
                    <a:pt x="52" y="1025"/>
                    <a:pt x="1" y="1436"/>
                    <a:pt x="206" y="1743"/>
                  </a:cubicBezTo>
                  <a:cubicBezTo>
                    <a:pt x="367" y="1945"/>
                    <a:pt x="624" y="2083"/>
                    <a:pt x="900" y="2083"/>
                  </a:cubicBezTo>
                  <a:cubicBezTo>
                    <a:pt x="975" y="2083"/>
                    <a:pt x="1052" y="2073"/>
                    <a:pt x="1129" y="2051"/>
                  </a:cubicBezTo>
                  <a:cubicBezTo>
                    <a:pt x="1795" y="1897"/>
                    <a:pt x="2359" y="1487"/>
                    <a:pt x="2769" y="974"/>
                  </a:cubicBezTo>
                  <a:cubicBezTo>
                    <a:pt x="3077" y="513"/>
                    <a:pt x="2923" y="205"/>
                    <a:pt x="2359" y="103"/>
                  </a:cubicBezTo>
                  <a:cubicBezTo>
                    <a:pt x="2103" y="51"/>
                    <a:pt x="1795" y="51"/>
                    <a:pt x="1436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1"/>
            <p:cNvSpPr/>
            <p:nvPr/>
          </p:nvSpPr>
          <p:spPr>
            <a:xfrm>
              <a:off x="3375229" y="3627096"/>
              <a:ext cx="35124" cy="29427"/>
            </a:xfrm>
            <a:custGeom>
              <a:rect b="b" l="l" r="r" t="t"/>
              <a:pathLst>
                <a:path extrusionOk="0" h="2234" w="2667">
                  <a:moveTo>
                    <a:pt x="1539" y="1"/>
                  </a:moveTo>
                  <a:cubicBezTo>
                    <a:pt x="1157" y="1"/>
                    <a:pt x="791" y="202"/>
                    <a:pt x="565" y="542"/>
                  </a:cubicBezTo>
                  <a:cubicBezTo>
                    <a:pt x="308" y="849"/>
                    <a:pt x="1" y="1157"/>
                    <a:pt x="206" y="1567"/>
                  </a:cubicBezTo>
                  <a:cubicBezTo>
                    <a:pt x="411" y="1977"/>
                    <a:pt x="821" y="2233"/>
                    <a:pt x="1231" y="2233"/>
                  </a:cubicBezTo>
                  <a:cubicBezTo>
                    <a:pt x="1898" y="2182"/>
                    <a:pt x="2513" y="1721"/>
                    <a:pt x="2667" y="1054"/>
                  </a:cubicBezTo>
                  <a:cubicBezTo>
                    <a:pt x="2667" y="593"/>
                    <a:pt x="2410" y="183"/>
                    <a:pt x="1949" y="80"/>
                  </a:cubicBezTo>
                  <a:cubicBezTo>
                    <a:pt x="1814" y="26"/>
                    <a:pt x="1676" y="1"/>
                    <a:pt x="153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1"/>
            <p:cNvSpPr/>
            <p:nvPr/>
          </p:nvSpPr>
          <p:spPr>
            <a:xfrm>
              <a:off x="3268552" y="3632879"/>
              <a:ext cx="35124" cy="24488"/>
            </a:xfrm>
            <a:custGeom>
              <a:rect b="b" l="l" r="r" t="t"/>
              <a:pathLst>
                <a:path extrusionOk="0" h="1859" w="2667">
                  <a:moveTo>
                    <a:pt x="1724" y="0"/>
                  </a:moveTo>
                  <a:cubicBezTo>
                    <a:pt x="1626" y="0"/>
                    <a:pt x="1529" y="17"/>
                    <a:pt x="1436" y="51"/>
                  </a:cubicBezTo>
                  <a:cubicBezTo>
                    <a:pt x="1026" y="154"/>
                    <a:pt x="667" y="359"/>
                    <a:pt x="411" y="667"/>
                  </a:cubicBezTo>
                  <a:cubicBezTo>
                    <a:pt x="206" y="923"/>
                    <a:pt x="1" y="1179"/>
                    <a:pt x="155" y="1538"/>
                  </a:cubicBezTo>
                  <a:cubicBezTo>
                    <a:pt x="240" y="1752"/>
                    <a:pt x="468" y="1859"/>
                    <a:pt x="690" y="1859"/>
                  </a:cubicBezTo>
                  <a:cubicBezTo>
                    <a:pt x="734" y="1859"/>
                    <a:pt x="778" y="1854"/>
                    <a:pt x="821" y="1846"/>
                  </a:cubicBezTo>
                  <a:lnTo>
                    <a:pt x="1539" y="1846"/>
                  </a:lnTo>
                  <a:cubicBezTo>
                    <a:pt x="1693" y="1794"/>
                    <a:pt x="1846" y="1743"/>
                    <a:pt x="2000" y="1692"/>
                  </a:cubicBezTo>
                  <a:cubicBezTo>
                    <a:pt x="2410" y="1487"/>
                    <a:pt x="2667" y="974"/>
                    <a:pt x="2513" y="513"/>
                  </a:cubicBezTo>
                  <a:cubicBezTo>
                    <a:pt x="2394" y="195"/>
                    <a:pt x="2059" y="0"/>
                    <a:pt x="172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1"/>
            <p:cNvSpPr/>
            <p:nvPr/>
          </p:nvSpPr>
          <p:spPr>
            <a:xfrm>
              <a:off x="3486633" y="3632536"/>
              <a:ext cx="30976" cy="27570"/>
            </a:xfrm>
            <a:custGeom>
              <a:rect b="b" l="l" r="r" t="t"/>
              <a:pathLst>
                <a:path extrusionOk="0" h="2093" w="2352">
                  <a:moveTo>
                    <a:pt x="1385" y="1"/>
                  </a:moveTo>
                  <a:cubicBezTo>
                    <a:pt x="1167" y="1"/>
                    <a:pt x="949" y="77"/>
                    <a:pt x="769" y="231"/>
                  </a:cubicBezTo>
                  <a:cubicBezTo>
                    <a:pt x="308" y="488"/>
                    <a:pt x="0" y="1000"/>
                    <a:pt x="52" y="1564"/>
                  </a:cubicBezTo>
                  <a:cubicBezTo>
                    <a:pt x="103" y="1820"/>
                    <a:pt x="308" y="2026"/>
                    <a:pt x="564" y="2077"/>
                  </a:cubicBezTo>
                  <a:cubicBezTo>
                    <a:pt x="606" y="2087"/>
                    <a:pt x="651" y="2092"/>
                    <a:pt x="698" y="2092"/>
                  </a:cubicBezTo>
                  <a:cubicBezTo>
                    <a:pt x="1335" y="2092"/>
                    <a:pt x="2352" y="1163"/>
                    <a:pt x="2256" y="590"/>
                  </a:cubicBezTo>
                  <a:cubicBezTo>
                    <a:pt x="2256" y="436"/>
                    <a:pt x="2154" y="283"/>
                    <a:pt x="2000" y="231"/>
                  </a:cubicBezTo>
                  <a:cubicBezTo>
                    <a:pt x="1820" y="77"/>
                    <a:pt x="1603" y="1"/>
                    <a:pt x="138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1"/>
            <p:cNvSpPr/>
            <p:nvPr/>
          </p:nvSpPr>
          <p:spPr>
            <a:xfrm>
              <a:off x="3589253" y="3632879"/>
              <a:ext cx="31068" cy="24988"/>
            </a:xfrm>
            <a:custGeom>
              <a:rect b="b" l="l" r="r" t="t"/>
              <a:pathLst>
                <a:path extrusionOk="0" h="1897" w="2359">
                  <a:moveTo>
                    <a:pt x="1282" y="0"/>
                  </a:moveTo>
                  <a:cubicBezTo>
                    <a:pt x="667" y="0"/>
                    <a:pt x="103" y="410"/>
                    <a:pt x="1" y="1077"/>
                  </a:cubicBezTo>
                  <a:cubicBezTo>
                    <a:pt x="1" y="1436"/>
                    <a:pt x="565" y="1897"/>
                    <a:pt x="1026" y="1897"/>
                  </a:cubicBezTo>
                  <a:cubicBezTo>
                    <a:pt x="1539" y="1897"/>
                    <a:pt x="2308" y="1333"/>
                    <a:pt x="2308" y="923"/>
                  </a:cubicBezTo>
                  <a:cubicBezTo>
                    <a:pt x="2359" y="615"/>
                    <a:pt x="1692" y="51"/>
                    <a:pt x="128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49" name="Google Shape;249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89828">
            <a:off x="582525" y="1984591"/>
            <a:ext cx="617000" cy="1271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788118">
            <a:off x="940181" y="465018"/>
            <a:ext cx="817012" cy="968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8094000" y="2477574"/>
            <a:ext cx="1146650" cy="1962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chemeClr val="lt1"/>
            </a:gs>
            <a:gs pos="100000">
              <a:schemeClr val="accent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rand Hotel"/>
              <a:buNone/>
              <a:defRPr sz="32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rand Hotel"/>
              <a:buNone/>
              <a:defRPr sz="32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rand Hotel"/>
              <a:buNone/>
              <a:defRPr sz="32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rand Hotel"/>
              <a:buNone/>
              <a:defRPr sz="32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rand Hotel"/>
              <a:buNone/>
              <a:defRPr sz="32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rand Hotel"/>
              <a:buNone/>
              <a:defRPr sz="32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rand Hotel"/>
              <a:buNone/>
              <a:defRPr sz="32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rand Hotel"/>
              <a:buNone/>
              <a:defRPr sz="32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rand Hotel"/>
              <a:buNone/>
              <a:defRPr sz="32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246950"/>
            <a:ext cx="7717500" cy="3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302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○"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302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■"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302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302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○"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302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■"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302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302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○"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302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■"/>
              <a:def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0E2A47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3"/>
          <p:cNvSpPr txBox="1"/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/>
        </p:txBody>
      </p:sp>
      <p:sp>
        <p:nvSpPr>
          <p:cNvPr id="255" name="Google Shape;255;p13"/>
          <p:cNvSpPr txBox="1"/>
          <p:nvPr>
            <p:ph idx="1" type="body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6.png"/><Relationship Id="rId7" Type="http://schemas.openxmlformats.org/officeDocument/2006/relationships/image" Target="../media/image3.pn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hyperlink" Target="https://slidesgo.com/theme/german-literature-thesis/?utm_source=slidesgo_template_infographics&amp;utm_medium=referral-link&amp;utm_campaign=sg_credits&amp;utm_content=template" TargetMode="External"/><Relationship Id="rId5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docs.google.com/spreadsheets/d/1AoxH6qe9OctQfayCwFC-p3aWf_RTp558xv51F2ZtqZQ/copy" TargetMode="External"/><Relationship Id="rId4" Type="http://schemas.openxmlformats.org/officeDocument/2006/relationships/image" Target="../media/image14.png"/><Relationship Id="rId5" Type="http://schemas.openxmlformats.org/officeDocument/2006/relationships/hyperlink" Target="https://slidesgo.com/de/slidesgo-schulel/presentation-tips/how-to-modify-a-graph-in-our-templates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slidesgo.com/de/slidesgo-schulel/presentation-tips/how-to-modify-a-graph-in-our-templates" TargetMode="External"/><Relationship Id="rId4" Type="http://schemas.openxmlformats.org/officeDocument/2006/relationships/hyperlink" Target="https://docs.google.com/spreadsheets/d/1AoxH6qe9OctQfayCwFC-p3aWf_RTp558xv51F2ZtqZQ/copy" TargetMode="External"/><Relationship Id="rId5" Type="http://schemas.openxmlformats.org/officeDocument/2006/relationships/image" Target="../media/image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://bit.ly/33VAFh3" TargetMode="External"/><Relationship Id="rId4" Type="http://schemas.openxmlformats.org/officeDocument/2006/relationships/hyperlink" Target="http://bit.ly/30B07Gq" TargetMode="External"/><Relationship Id="rId5" Type="http://schemas.openxmlformats.org/officeDocument/2006/relationships/hyperlink" Target="http://bit.ly/2PfT4lq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://bit.ly/2PfT4lq" TargetMode="External"/><Relationship Id="rId4" Type="http://schemas.openxmlformats.org/officeDocument/2006/relationships/hyperlink" Target="http://bit.ly/33VAFh3" TargetMode="External"/><Relationship Id="rId5" Type="http://schemas.openxmlformats.org/officeDocument/2006/relationships/hyperlink" Target="http://bit.ly/30B07Gq" TargetMode="Externa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hyperlink" Target="https://bit.ly/2ZjL1pd" TargetMode="External"/><Relationship Id="rId4" Type="http://schemas.openxmlformats.org/officeDocument/2006/relationships/hyperlink" Target="https://bit.ly/2ZjL1pd" TargetMode="External"/><Relationship Id="rId5" Type="http://schemas.openxmlformats.org/officeDocument/2006/relationships/hyperlink" Target="http://bit.ly/30B07Gq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9450" y="2521000"/>
            <a:ext cx="1074100" cy="2008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55236">
            <a:off x="663075" y="783050"/>
            <a:ext cx="1532800" cy="1320650"/>
          </a:xfrm>
          <a:prstGeom prst="rect">
            <a:avLst/>
          </a:prstGeom>
          <a:noFill/>
          <a:ln>
            <a:noFill/>
          </a:ln>
          <a:effectLst>
            <a:outerShdw blurRad="14288" rotWithShape="0" algn="bl" dir="12420000" dist="47625">
              <a:srgbClr val="000000">
                <a:alpha val="9000"/>
              </a:srgbClr>
            </a:outerShdw>
          </a:effectLst>
        </p:spPr>
      </p:pic>
      <p:pic>
        <p:nvPicPr>
          <p:cNvPr id="263" name="Google Shape;26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300">
            <a:off x="1922011" y="3402301"/>
            <a:ext cx="1731678" cy="960898"/>
          </a:xfrm>
          <a:prstGeom prst="rect">
            <a:avLst/>
          </a:prstGeom>
          <a:noFill/>
          <a:ln>
            <a:noFill/>
          </a:ln>
          <a:effectLst>
            <a:outerShdw blurRad="14288" rotWithShape="0" algn="bl" dir="5400000" dist="28575">
              <a:srgbClr val="000000">
                <a:alpha val="9000"/>
              </a:srgbClr>
            </a:outerShdw>
          </a:effectLst>
        </p:spPr>
      </p:pic>
      <p:sp>
        <p:nvSpPr>
          <p:cNvPr id="264" name="Google Shape;264;p15"/>
          <p:cNvSpPr txBox="1"/>
          <p:nvPr>
            <p:ph type="ctrTitle"/>
          </p:nvPr>
        </p:nvSpPr>
        <p:spPr>
          <a:xfrm>
            <a:off x="3782150" y="746137"/>
            <a:ext cx="4641300" cy="30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sp>
        <p:nvSpPr>
          <p:cNvPr id="265" name="Google Shape;265;p15"/>
          <p:cNvSpPr txBox="1"/>
          <p:nvPr>
            <p:ph idx="1" type="subTitle"/>
          </p:nvPr>
        </p:nvSpPr>
        <p:spPr>
          <a:xfrm>
            <a:off x="4006420" y="3894563"/>
            <a:ext cx="4098600" cy="5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Hier beginnt deine Präsentation</a:t>
            </a:r>
            <a:endParaRPr/>
          </a:p>
        </p:txBody>
      </p:sp>
      <p:pic>
        <p:nvPicPr>
          <p:cNvPr id="266" name="Google Shape;26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3996335">
            <a:off x="2533124" y="3471576"/>
            <a:ext cx="617000" cy="1271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1590127">
            <a:off x="844949" y="838923"/>
            <a:ext cx="911918" cy="1080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232337">
            <a:off x="928355" y="1223313"/>
            <a:ext cx="2747301" cy="26968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190468">
            <a:off x="-805787" y="2963778"/>
            <a:ext cx="1731675" cy="960897"/>
          </a:xfrm>
          <a:prstGeom prst="rect">
            <a:avLst/>
          </a:prstGeom>
          <a:noFill/>
          <a:ln>
            <a:noFill/>
          </a:ln>
          <a:effectLst>
            <a:outerShdw blurRad="14288" rotWithShape="0" algn="bl" dir="5400000" dist="28575">
              <a:srgbClr val="000000">
                <a:alpha val="9000"/>
              </a:srgbClr>
            </a:outerShdw>
          </a:effectLst>
        </p:spPr>
      </p:pic>
      <p:sp>
        <p:nvSpPr>
          <p:cNvPr id="274" name="Google Shape;274;p16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sp>
        <p:nvSpPr>
          <p:cNvPr id="275" name="Google Shape;275;p16"/>
          <p:cNvSpPr txBox="1"/>
          <p:nvPr>
            <p:ph idx="1" type="body"/>
          </p:nvPr>
        </p:nvSpPr>
        <p:spPr>
          <a:xfrm>
            <a:off x="713225" y="1246950"/>
            <a:ext cx="7717500" cy="33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de" sz="1200"/>
              <a:t>Diese Vorlage enthält eine Auswahl an ergänzenden infografiken Ressourcen für die Präsentation </a:t>
            </a:r>
            <a:r>
              <a:rPr b="1" lang="de" sz="1200" u="sng">
                <a:solidFill>
                  <a:schemeClr val="hlink"/>
                </a:solidFill>
                <a:hlinkClick r:id="rId4"/>
              </a:rPr>
              <a:t>Abschlussarbeit: Deutsche Literatur</a:t>
            </a:r>
            <a:r>
              <a:rPr lang="de" sz="1200"/>
              <a:t>.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</a:pPr>
            <a:r>
              <a:rPr lang="de" sz="1200"/>
              <a:t>Diese Infografiken sind an den Stil der oben genannten Präsentation angepasst, so dass du sie einfach einfügen kannst und sie sofort komplett integriert hast. Du musst nur das Folgende tun:</a:t>
            </a:r>
            <a:endParaRPr sz="1200"/>
          </a:p>
          <a:p>
            <a: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</a:pPr>
            <a:r>
              <a:rPr lang="de" sz="1200"/>
              <a:t>Wähle das Element aus, das du kopieren möchtest</a:t>
            </a:r>
            <a:endParaRPr sz="1200"/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</a:pPr>
            <a:r>
              <a:rPr lang="de" sz="1200"/>
              <a:t>Rechtsklick und wähle "Kopieren"</a:t>
            </a:r>
            <a:endParaRPr sz="1200"/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</a:pPr>
            <a:r>
              <a:rPr lang="de" sz="1200"/>
              <a:t>Gehe zu der Folie, auf der das Element erscheinen soll</a:t>
            </a:r>
            <a:endParaRPr sz="1200"/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</a:pPr>
            <a:r>
              <a:rPr lang="de" sz="1200"/>
              <a:t>Rechtsklick und wähle "Einfügen"</a:t>
            </a:r>
            <a:endParaRPr sz="1200"/>
          </a:p>
        </p:txBody>
      </p:sp>
      <p:pic>
        <p:nvPicPr>
          <p:cNvPr id="276" name="Google Shape;27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531775" y="3227600"/>
            <a:ext cx="1590900" cy="98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7"/>
          <p:cNvSpPr/>
          <p:nvPr/>
        </p:nvSpPr>
        <p:spPr>
          <a:xfrm>
            <a:off x="1558575" y="1542625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7"/>
          <p:cNvSpPr/>
          <p:nvPr/>
        </p:nvSpPr>
        <p:spPr>
          <a:xfrm>
            <a:off x="4186025" y="1542625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7"/>
          <p:cNvSpPr/>
          <p:nvPr/>
        </p:nvSpPr>
        <p:spPr>
          <a:xfrm>
            <a:off x="6813475" y="1542625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7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grpSp>
        <p:nvGrpSpPr>
          <p:cNvPr id="285" name="Google Shape;285;p17"/>
          <p:cNvGrpSpPr/>
          <p:nvPr/>
        </p:nvGrpSpPr>
        <p:grpSpPr>
          <a:xfrm>
            <a:off x="720700" y="2561650"/>
            <a:ext cx="2447700" cy="1641450"/>
            <a:chOff x="720700" y="2561650"/>
            <a:chExt cx="2447700" cy="1641450"/>
          </a:xfrm>
        </p:grpSpPr>
        <p:sp>
          <p:nvSpPr>
            <p:cNvPr id="286" name="Google Shape;286;p17"/>
            <p:cNvSpPr txBox="1"/>
            <p:nvPr/>
          </p:nvSpPr>
          <p:spPr>
            <a:xfrm>
              <a:off x="720700" y="2561650"/>
              <a:ext cx="2447700" cy="77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Romantik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 (1799–1835)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287" name="Google Shape;287;p17"/>
            <p:cNvSpPr txBox="1"/>
            <p:nvPr/>
          </p:nvSpPr>
          <p:spPr>
            <a:xfrm>
              <a:off x="720700" y="3333700"/>
              <a:ext cx="2447700" cy="8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Der Merkur ist der sonnennächste Planet und der kleinste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288" name="Google Shape;288;p17"/>
          <p:cNvGrpSpPr/>
          <p:nvPr/>
        </p:nvGrpSpPr>
        <p:grpSpPr>
          <a:xfrm>
            <a:off x="3348226" y="2561650"/>
            <a:ext cx="2447700" cy="1641450"/>
            <a:chOff x="3348226" y="2561650"/>
            <a:chExt cx="2447700" cy="1641450"/>
          </a:xfrm>
        </p:grpSpPr>
        <p:sp>
          <p:nvSpPr>
            <p:cNvPr id="289" name="Google Shape;289;p17"/>
            <p:cNvSpPr txBox="1"/>
            <p:nvPr/>
          </p:nvSpPr>
          <p:spPr>
            <a:xfrm>
              <a:off x="3348226" y="2561650"/>
              <a:ext cx="2447700" cy="77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Biedermeier (1830–1850)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290" name="Google Shape;290;p17"/>
            <p:cNvSpPr txBox="1"/>
            <p:nvPr/>
          </p:nvSpPr>
          <p:spPr>
            <a:xfrm>
              <a:off x="3348226" y="3333700"/>
              <a:ext cx="2447700" cy="8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Die Venus ist der zweite Planet des Sonnensystems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291" name="Google Shape;291;p17"/>
          <p:cNvGrpSpPr/>
          <p:nvPr/>
        </p:nvGrpSpPr>
        <p:grpSpPr>
          <a:xfrm>
            <a:off x="5975750" y="2561650"/>
            <a:ext cx="2447700" cy="1641450"/>
            <a:chOff x="5975750" y="2561650"/>
            <a:chExt cx="2447700" cy="1641450"/>
          </a:xfrm>
        </p:grpSpPr>
        <p:sp>
          <p:nvSpPr>
            <p:cNvPr id="292" name="Google Shape;292;p17"/>
            <p:cNvSpPr txBox="1"/>
            <p:nvPr/>
          </p:nvSpPr>
          <p:spPr>
            <a:xfrm>
              <a:off x="5975750" y="2561650"/>
              <a:ext cx="2447700" cy="77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Poetischer Realismus (1848–1900)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293" name="Google Shape;293;p17"/>
            <p:cNvSpPr txBox="1"/>
            <p:nvPr/>
          </p:nvSpPr>
          <p:spPr>
            <a:xfrm>
              <a:off x="5975750" y="3333700"/>
              <a:ext cx="2447700" cy="8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Obwohl er rot ist, ist der Mars eigentlich sehr kalt. Er hat zwei Monde! 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294" name="Google Shape;294;p17"/>
          <p:cNvGrpSpPr/>
          <p:nvPr/>
        </p:nvGrpSpPr>
        <p:grpSpPr>
          <a:xfrm>
            <a:off x="1781303" y="1745249"/>
            <a:ext cx="326473" cy="366639"/>
            <a:chOff x="3564866" y="1499997"/>
            <a:chExt cx="326473" cy="366639"/>
          </a:xfrm>
        </p:grpSpPr>
        <p:sp>
          <p:nvSpPr>
            <p:cNvPr id="295" name="Google Shape;295;p17"/>
            <p:cNvSpPr/>
            <p:nvPr/>
          </p:nvSpPr>
          <p:spPr>
            <a:xfrm>
              <a:off x="3595284" y="1499997"/>
              <a:ext cx="263389" cy="366404"/>
            </a:xfrm>
            <a:custGeom>
              <a:rect b="b" l="l" r="r" t="t"/>
              <a:pathLst>
                <a:path extrusionOk="0" h="14021" w="10079">
                  <a:moveTo>
                    <a:pt x="1308" y="0"/>
                  </a:moveTo>
                  <a:cubicBezTo>
                    <a:pt x="587" y="0"/>
                    <a:pt x="0" y="587"/>
                    <a:pt x="0" y="1308"/>
                  </a:cubicBezTo>
                  <a:lnTo>
                    <a:pt x="0" y="14020"/>
                  </a:lnTo>
                  <a:lnTo>
                    <a:pt x="7789" y="14020"/>
                  </a:lnTo>
                  <a:cubicBezTo>
                    <a:pt x="8453" y="14020"/>
                    <a:pt x="8991" y="13482"/>
                    <a:pt x="8991" y="12818"/>
                  </a:cubicBezTo>
                  <a:lnTo>
                    <a:pt x="8991" y="1154"/>
                  </a:lnTo>
                  <a:cubicBezTo>
                    <a:pt x="8991" y="548"/>
                    <a:pt x="9472" y="38"/>
                    <a:pt x="10078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7"/>
            <p:cNvSpPr/>
            <p:nvPr/>
          </p:nvSpPr>
          <p:spPr>
            <a:xfrm>
              <a:off x="3623690" y="1499997"/>
              <a:ext cx="234983" cy="366404"/>
            </a:xfrm>
            <a:custGeom>
              <a:rect b="b" l="l" r="r" t="t"/>
              <a:pathLst>
                <a:path extrusionOk="0" h="14021" w="8992">
                  <a:moveTo>
                    <a:pt x="1308" y="0"/>
                  </a:moveTo>
                  <a:cubicBezTo>
                    <a:pt x="587" y="0"/>
                    <a:pt x="0" y="587"/>
                    <a:pt x="0" y="1308"/>
                  </a:cubicBezTo>
                  <a:lnTo>
                    <a:pt x="0" y="14020"/>
                  </a:lnTo>
                  <a:lnTo>
                    <a:pt x="6702" y="14020"/>
                  </a:lnTo>
                  <a:cubicBezTo>
                    <a:pt x="7366" y="14020"/>
                    <a:pt x="7904" y="13482"/>
                    <a:pt x="7904" y="12818"/>
                  </a:cubicBezTo>
                  <a:lnTo>
                    <a:pt x="7904" y="1154"/>
                  </a:lnTo>
                  <a:cubicBezTo>
                    <a:pt x="7904" y="548"/>
                    <a:pt x="8385" y="38"/>
                    <a:pt x="8991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7"/>
            <p:cNvSpPr/>
            <p:nvPr/>
          </p:nvSpPr>
          <p:spPr>
            <a:xfrm>
              <a:off x="3830241" y="1499997"/>
              <a:ext cx="61098" cy="87204"/>
            </a:xfrm>
            <a:custGeom>
              <a:rect b="b" l="l" r="r" t="t"/>
              <a:pathLst>
                <a:path extrusionOk="0" h="3337" w="2338">
                  <a:moveTo>
                    <a:pt x="1164" y="0"/>
                  </a:moveTo>
                  <a:cubicBezTo>
                    <a:pt x="520" y="0"/>
                    <a:pt x="0" y="519"/>
                    <a:pt x="0" y="1164"/>
                  </a:cubicBezTo>
                  <a:lnTo>
                    <a:pt x="0" y="3337"/>
                  </a:lnTo>
                  <a:lnTo>
                    <a:pt x="1616" y="3337"/>
                  </a:lnTo>
                  <a:cubicBezTo>
                    <a:pt x="2010" y="3337"/>
                    <a:pt x="2337" y="3010"/>
                    <a:pt x="2337" y="2616"/>
                  </a:cubicBezTo>
                  <a:lnTo>
                    <a:pt x="2337" y="1164"/>
                  </a:lnTo>
                  <a:cubicBezTo>
                    <a:pt x="2337" y="519"/>
                    <a:pt x="1818" y="0"/>
                    <a:pt x="1174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7"/>
            <p:cNvSpPr/>
            <p:nvPr/>
          </p:nvSpPr>
          <p:spPr>
            <a:xfrm>
              <a:off x="3564866" y="1779431"/>
              <a:ext cx="230724" cy="87204"/>
            </a:xfrm>
            <a:custGeom>
              <a:rect b="b" l="l" r="r" t="t"/>
              <a:pathLst>
                <a:path extrusionOk="0" h="3337" w="8829">
                  <a:moveTo>
                    <a:pt x="722" y="0"/>
                  </a:moveTo>
                  <a:cubicBezTo>
                    <a:pt x="318" y="0"/>
                    <a:pt x="1" y="317"/>
                    <a:pt x="1" y="721"/>
                  </a:cubicBezTo>
                  <a:lnTo>
                    <a:pt x="1" y="2173"/>
                  </a:lnTo>
                  <a:cubicBezTo>
                    <a:pt x="1" y="2241"/>
                    <a:pt x="1" y="2317"/>
                    <a:pt x="20" y="2394"/>
                  </a:cubicBezTo>
                  <a:cubicBezTo>
                    <a:pt x="126" y="2933"/>
                    <a:pt x="607" y="3327"/>
                    <a:pt x="1155" y="3337"/>
                  </a:cubicBezTo>
                  <a:lnTo>
                    <a:pt x="8828" y="3337"/>
                  </a:lnTo>
                  <a:lnTo>
                    <a:pt x="8828" y="3327"/>
                  </a:lnTo>
                  <a:cubicBezTo>
                    <a:pt x="8328" y="3260"/>
                    <a:pt x="7925" y="2885"/>
                    <a:pt x="7828" y="2385"/>
                  </a:cubicBezTo>
                  <a:cubicBezTo>
                    <a:pt x="7819" y="2317"/>
                    <a:pt x="7809" y="2241"/>
                    <a:pt x="7809" y="2173"/>
                  </a:cubicBezTo>
                  <a:lnTo>
                    <a:pt x="7809" y="721"/>
                  </a:lnTo>
                  <a:cubicBezTo>
                    <a:pt x="7809" y="317"/>
                    <a:pt x="7482" y="0"/>
                    <a:pt x="7088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17"/>
            <p:cNvSpPr/>
            <p:nvPr/>
          </p:nvSpPr>
          <p:spPr>
            <a:xfrm>
              <a:off x="3565389" y="1841993"/>
              <a:ext cx="230201" cy="24643"/>
            </a:xfrm>
            <a:custGeom>
              <a:rect b="b" l="l" r="r" t="t"/>
              <a:pathLst>
                <a:path extrusionOk="0" h="943" w="8809">
                  <a:moveTo>
                    <a:pt x="0" y="0"/>
                  </a:moveTo>
                  <a:cubicBezTo>
                    <a:pt x="106" y="539"/>
                    <a:pt x="587" y="933"/>
                    <a:pt x="1135" y="943"/>
                  </a:cubicBezTo>
                  <a:lnTo>
                    <a:pt x="8808" y="943"/>
                  </a:lnTo>
                  <a:lnTo>
                    <a:pt x="8808" y="933"/>
                  </a:lnTo>
                  <a:cubicBezTo>
                    <a:pt x="8308" y="866"/>
                    <a:pt x="7905" y="491"/>
                    <a:pt x="7818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7"/>
            <p:cNvSpPr/>
            <p:nvPr/>
          </p:nvSpPr>
          <p:spPr>
            <a:xfrm>
              <a:off x="3635659" y="1593708"/>
              <a:ext cx="153737" cy="11368"/>
            </a:xfrm>
            <a:custGeom>
              <a:rect b="b" l="l" r="r" t="t"/>
              <a:pathLst>
                <a:path extrusionOk="0" h="435" w="5883">
                  <a:moveTo>
                    <a:pt x="284" y="0"/>
                  </a:moveTo>
                  <a:cubicBezTo>
                    <a:pt x="0" y="0"/>
                    <a:pt x="0" y="434"/>
                    <a:pt x="284" y="434"/>
                  </a:cubicBezTo>
                  <a:cubicBezTo>
                    <a:pt x="290" y="434"/>
                    <a:pt x="296" y="434"/>
                    <a:pt x="302" y="433"/>
                  </a:cubicBezTo>
                  <a:lnTo>
                    <a:pt x="5581" y="433"/>
                  </a:lnTo>
                  <a:cubicBezTo>
                    <a:pt x="5587" y="434"/>
                    <a:pt x="5593" y="434"/>
                    <a:pt x="5599" y="434"/>
                  </a:cubicBezTo>
                  <a:cubicBezTo>
                    <a:pt x="5883" y="434"/>
                    <a:pt x="5883" y="0"/>
                    <a:pt x="5599" y="0"/>
                  </a:cubicBezTo>
                  <a:cubicBezTo>
                    <a:pt x="5593" y="0"/>
                    <a:pt x="5587" y="0"/>
                    <a:pt x="5581" y="1"/>
                  </a:cubicBezTo>
                  <a:lnTo>
                    <a:pt x="302" y="1"/>
                  </a:lnTo>
                  <a:cubicBezTo>
                    <a:pt x="296" y="0"/>
                    <a:pt x="290" y="0"/>
                    <a:pt x="284" y="0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7"/>
            <p:cNvSpPr/>
            <p:nvPr/>
          </p:nvSpPr>
          <p:spPr>
            <a:xfrm>
              <a:off x="3635659" y="1639675"/>
              <a:ext cx="152901" cy="11368"/>
            </a:xfrm>
            <a:custGeom>
              <a:rect b="b" l="l" r="r" t="t"/>
              <a:pathLst>
                <a:path extrusionOk="0" h="435" w="5851">
                  <a:moveTo>
                    <a:pt x="284" y="1"/>
                  </a:moveTo>
                  <a:cubicBezTo>
                    <a:pt x="0" y="1"/>
                    <a:pt x="0" y="435"/>
                    <a:pt x="284" y="435"/>
                  </a:cubicBezTo>
                  <a:cubicBezTo>
                    <a:pt x="290" y="435"/>
                    <a:pt x="296" y="435"/>
                    <a:pt x="302" y="434"/>
                  </a:cubicBezTo>
                  <a:lnTo>
                    <a:pt x="5581" y="434"/>
                  </a:lnTo>
                  <a:cubicBezTo>
                    <a:pt x="5850" y="415"/>
                    <a:pt x="5850" y="21"/>
                    <a:pt x="5581" y="2"/>
                  </a:cubicBezTo>
                  <a:lnTo>
                    <a:pt x="302" y="2"/>
                  </a:lnTo>
                  <a:cubicBezTo>
                    <a:pt x="296" y="1"/>
                    <a:pt x="290" y="1"/>
                    <a:pt x="284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7"/>
            <p:cNvSpPr/>
            <p:nvPr/>
          </p:nvSpPr>
          <p:spPr>
            <a:xfrm>
              <a:off x="3635659" y="1685668"/>
              <a:ext cx="152901" cy="11368"/>
            </a:xfrm>
            <a:custGeom>
              <a:rect b="b" l="l" r="r" t="t"/>
              <a:pathLst>
                <a:path extrusionOk="0" h="435" w="5851">
                  <a:moveTo>
                    <a:pt x="284" y="1"/>
                  </a:moveTo>
                  <a:cubicBezTo>
                    <a:pt x="0" y="1"/>
                    <a:pt x="0" y="435"/>
                    <a:pt x="284" y="435"/>
                  </a:cubicBezTo>
                  <a:cubicBezTo>
                    <a:pt x="290" y="435"/>
                    <a:pt x="296" y="434"/>
                    <a:pt x="302" y="434"/>
                  </a:cubicBezTo>
                  <a:lnTo>
                    <a:pt x="5581" y="434"/>
                  </a:lnTo>
                  <a:cubicBezTo>
                    <a:pt x="5850" y="415"/>
                    <a:pt x="5850" y="20"/>
                    <a:pt x="5581" y="1"/>
                  </a:cubicBezTo>
                  <a:lnTo>
                    <a:pt x="302" y="1"/>
                  </a:lnTo>
                  <a:cubicBezTo>
                    <a:pt x="296" y="1"/>
                    <a:pt x="290" y="1"/>
                    <a:pt x="284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7"/>
            <p:cNvSpPr/>
            <p:nvPr/>
          </p:nvSpPr>
          <p:spPr>
            <a:xfrm>
              <a:off x="3635659" y="1731661"/>
              <a:ext cx="152901" cy="11368"/>
            </a:xfrm>
            <a:custGeom>
              <a:rect b="b" l="l" r="r" t="t"/>
              <a:pathLst>
                <a:path extrusionOk="0" h="435" w="5851">
                  <a:moveTo>
                    <a:pt x="284" y="0"/>
                  </a:moveTo>
                  <a:cubicBezTo>
                    <a:pt x="0" y="0"/>
                    <a:pt x="0" y="434"/>
                    <a:pt x="284" y="434"/>
                  </a:cubicBezTo>
                  <a:cubicBezTo>
                    <a:pt x="290" y="434"/>
                    <a:pt x="296" y="434"/>
                    <a:pt x="302" y="434"/>
                  </a:cubicBezTo>
                  <a:lnTo>
                    <a:pt x="5581" y="434"/>
                  </a:lnTo>
                  <a:cubicBezTo>
                    <a:pt x="5850" y="414"/>
                    <a:pt x="5850" y="20"/>
                    <a:pt x="5581" y="1"/>
                  </a:cubicBezTo>
                  <a:lnTo>
                    <a:pt x="302" y="1"/>
                  </a:lnTo>
                  <a:cubicBezTo>
                    <a:pt x="296" y="1"/>
                    <a:pt x="290" y="0"/>
                    <a:pt x="284" y="0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4" name="Google Shape;304;p17"/>
          <p:cNvGrpSpPr/>
          <p:nvPr/>
        </p:nvGrpSpPr>
        <p:grpSpPr>
          <a:xfrm>
            <a:off x="7066915" y="1778492"/>
            <a:ext cx="265373" cy="351944"/>
            <a:chOff x="1802465" y="1962854"/>
            <a:chExt cx="265373" cy="351944"/>
          </a:xfrm>
        </p:grpSpPr>
        <p:sp>
          <p:nvSpPr>
            <p:cNvPr id="305" name="Google Shape;305;p17"/>
            <p:cNvSpPr/>
            <p:nvPr/>
          </p:nvSpPr>
          <p:spPr>
            <a:xfrm>
              <a:off x="1802465" y="2243020"/>
              <a:ext cx="265373" cy="71778"/>
            </a:xfrm>
            <a:custGeom>
              <a:rect b="b" l="l" r="r" t="t"/>
              <a:pathLst>
                <a:path extrusionOk="0" h="4794" w="17724">
                  <a:moveTo>
                    <a:pt x="2397" y="0"/>
                  </a:moveTo>
                  <a:cubicBezTo>
                    <a:pt x="1072" y="0"/>
                    <a:pt x="0" y="1073"/>
                    <a:pt x="0" y="2397"/>
                  </a:cubicBezTo>
                  <a:cubicBezTo>
                    <a:pt x="0" y="3722"/>
                    <a:pt x="1072" y="4794"/>
                    <a:pt x="2397" y="4794"/>
                  </a:cubicBezTo>
                  <a:lnTo>
                    <a:pt x="17724" y="4794"/>
                  </a:lnTo>
                  <a:lnTo>
                    <a:pt x="17724" y="0"/>
                  </a:ln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7"/>
            <p:cNvSpPr/>
            <p:nvPr/>
          </p:nvSpPr>
          <p:spPr>
            <a:xfrm>
              <a:off x="1802465" y="2208074"/>
              <a:ext cx="265373" cy="83442"/>
            </a:xfrm>
            <a:custGeom>
              <a:rect b="b" l="l" r="r" t="t"/>
              <a:pathLst>
                <a:path extrusionOk="0" h="5573" w="17724">
                  <a:moveTo>
                    <a:pt x="2397" y="1"/>
                  </a:moveTo>
                  <a:cubicBezTo>
                    <a:pt x="1724" y="1"/>
                    <a:pt x="1135" y="568"/>
                    <a:pt x="694" y="1010"/>
                  </a:cubicBezTo>
                  <a:cubicBezTo>
                    <a:pt x="252" y="1451"/>
                    <a:pt x="0" y="4079"/>
                    <a:pt x="0" y="4731"/>
                  </a:cubicBezTo>
                  <a:cubicBezTo>
                    <a:pt x="0" y="5026"/>
                    <a:pt x="42" y="5299"/>
                    <a:pt x="147" y="5572"/>
                  </a:cubicBezTo>
                  <a:cubicBezTo>
                    <a:pt x="484" y="4647"/>
                    <a:pt x="1388" y="4016"/>
                    <a:pt x="2397" y="4016"/>
                  </a:cubicBezTo>
                  <a:lnTo>
                    <a:pt x="17724" y="4016"/>
                  </a:lnTo>
                  <a:lnTo>
                    <a:pt x="17724" y="947"/>
                  </a:lnTo>
                  <a:lnTo>
                    <a:pt x="2397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7"/>
            <p:cNvSpPr/>
            <p:nvPr/>
          </p:nvSpPr>
          <p:spPr>
            <a:xfrm>
              <a:off x="1802465" y="1962854"/>
              <a:ext cx="35889" cy="316069"/>
            </a:xfrm>
            <a:custGeom>
              <a:rect b="b" l="l" r="r" t="t"/>
              <a:pathLst>
                <a:path extrusionOk="0" h="21110" w="2397">
                  <a:moveTo>
                    <a:pt x="2397" y="1"/>
                  </a:moveTo>
                  <a:cubicBezTo>
                    <a:pt x="1072" y="1"/>
                    <a:pt x="0" y="1073"/>
                    <a:pt x="0" y="2397"/>
                  </a:cubicBezTo>
                  <a:lnTo>
                    <a:pt x="0" y="21109"/>
                  </a:lnTo>
                  <a:cubicBezTo>
                    <a:pt x="0" y="19785"/>
                    <a:pt x="1072" y="18712"/>
                    <a:pt x="2397" y="18712"/>
                  </a:cubicBezTo>
                  <a:lnTo>
                    <a:pt x="2397" y="1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7"/>
            <p:cNvSpPr/>
            <p:nvPr/>
          </p:nvSpPr>
          <p:spPr>
            <a:xfrm>
              <a:off x="1837082" y="2286141"/>
              <a:ext cx="230756" cy="8834"/>
            </a:xfrm>
            <a:custGeom>
              <a:rect b="b" l="l" r="r" t="t"/>
              <a:pathLst>
                <a:path extrusionOk="0" h="590" w="15412">
                  <a:moveTo>
                    <a:pt x="1" y="1"/>
                  </a:moveTo>
                  <a:lnTo>
                    <a:pt x="1" y="589"/>
                  </a:lnTo>
                  <a:lnTo>
                    <a:pt x="15412" y="589"/>
                  </a:lnTo>
                  <a:lnTo>
                    <a:pt x="154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7"/>
            <p:cNvSpPr/>
            <p:nvPr/>
          </p:nvSpPr>
          <p:spPr>
            <a:xfrm>
              <a:off x="1900041" y="2262843"/>
              <a:ext cx="167797" cy="9148"/>
            </a:xfrm>
            <a:custGeom>
              <a:rect b="b" l="l" r="r" t="t"/>
              <a:pathLst>
                <a:path extrusionOk="0" h="611" w="11207">
                  <a:moveTo>
                    <a:pt x="1" y="1"/>
                  </a:moveTo>
                  <a:lnTo>
                    <a:pt x="1" y="611"/>
                  </a:lnTo>
                  <a:lnTo>
                    <a:pt x="11207" y="611"/>
                  </a:lnTo>
                  <a:lnTo>
                    <a:pt x="112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17"/>
            <p:cNvSpPr/>
            <p:nvPr/>
          </p:nvSpPr>
          <p:spPr>
            <a:xfrm>
              <a:off x="1838339" y="1962854"/>
              <a:ext cx="229498" cy="280180"/>
            </a:xfrm>
            <a:custGeom>
              <a:rect b="b" l="l" r="r" t="t"/>
              <a:pathLst>
                <a:path extrusionOk="0" h="18713" w="15328">
                  <a:moveTo>
                    <a:pt x="1" y="1"/>
                  </a:moveTo>
                  <a:lnTo>
                    <a:pt x="1" y="18712"/>
                  </a:lnTo>
                  <a:lnTo>
                    <a:pt x="15328" y="18712"/>
                  </a:lnTo>
                  <a:lnTo>
                    <a:pt x="15328" y="1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7"/>
            <p:cNvSpPr/>
            <p:nvPr/>
          </p:nvSpPr>
          <p:spPr>
            <a:xfrm>
              <a:off x="1854091" y="1978905"/>
              <a:ext cx="197697" cy="248394"/>
            </a:xfrm>
            <a:custGeom>
              <a:rect b="b" l="l" r="r" t="t"/>
              <a:pathLst>
                <a:path extrusionOk="0" h="16590" w="13204">
                  <a:moveTo>
                    <a:pt x="0" y="1"/>
                  </a:moveTo>
                  <a:lnTo>
                    <a:pt x="0" y="16589"/>
                  </a:lnTo>
                  <a:lnTo>
                    <a:pt x="13203" y="16589"/>
                  </a:lnTo>
                  <a:lnTo>
                    <a:pt x="132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2" name="Google Shape;312;p17"/>
          <p:cNvGrpSpPr/>
          <p:nvPr/>
        </p:nvGrpSpPr>
        <p:grpSpPr>
          <a:xfrm>
            <a:off x="4386881" y="1778505"/>
            <a:ext cx="370195" cy="300154"/>
            <a:chOff x="3952456" y="1524280"/>
            <a:chExt cx="370195" cy="300154"/>
          </a:xfrm>
        </p:grpSpPr>
        <p:sp>
          <p:nvSpPr>
            <p:cNvPr id="313" name="Google Shape;313;p17"/>
            <p:cNvSpPr/>
            <p:nvPr/>
          </p:nvSpPr>
          <p:spPr>
            <a:xfrm>
              <a:off x="3952456" y="1550482"/>
              <a:ext cx="370195" cy="248064"/>
            </a:xfrm>
            <a:custGeom>
              <a:rect b="b" l="l" r="r" t="t"/>
              <a:pathLst>
                <a:path extrusionOk="0" h="16568" w="24725">
                  <a:moveTo>
                    <a:pt x="484" y="1"/>
                  </a:moveTo>
                  <a:cubicBezTo>
                    <a:pt x="211" y="1"/>
                    <a:pt x="0" y="232"/>
                    <a:pt x="0" y="505"/>
                  </a:cubicBezTo>
                  <a:lnTo>
                    <a:pt x="0" y="16063"/>
                  </a:lnTo>
                  <a:cubicBezTo>
                    <a:pt x="0" y="16337"/>
                    <a:pt x="211" y="16568"/>
                    <a:pt x="484" y="16568"/>
                  </a:cubicBezTo>
                  <a:lnTo>
                    <a:pt x="24241" y="16568"/>
                  </a:lnTo>
                  <a:cubicBezTo>
                    <a:pt x="24515" y="16568"/>
                    <a:pt x="24725" y="16337"/>
                    <a:pt x="24725" y="16063"/>
                  </a:cubicBezTo>
                  <a:lnTo>
                    <a:pt x="24725" y="15138"/>
                  </a:lnTo>
                  <a:lnTo>
                    <a:pt x="24725" y="505"/>
                  </a:lnTo>
                  <a:cubicBezTo>
                    <a:pt x="24725" y="232"/>
                    <a:pt x="24515" y="1"/>
                    <a:pt x="242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17"/>
            <p:cNvSpPr/>
            <p:nvPr/>
          </p:nvSpPr>
          <p:spPr>
            <a:xfrm>
              <a:off x="3977955" y="1550482"/>
              <a:ext cx="344697" cy="226669"/>
            </a:xfrm>
            <a:custGeom>
              <a:rect b="b" l="l" r="r" t="t"/>
              <a:pathLst>
                <a:path extrusionOk="0" h="15139" w="23022">
                  <a:moveTo>
                    <a:pt x="21" y="1"/>
                  </a:moveTo>
                  <a:lnTo>
                    <a:pt x="21" y="14634"/>
                  </a:lnTo>
                  <a:cubicBezTo>
                    <a:pt x="0" y="14907"/>
                    <a:pt x="232" y="15138"/>
                    <a:pt x="505" y="15138"/>
                  </a:cubicBezTo>
                  <a:lnTo>
                    <a:pt x="23022" y="15138"/>
                  </a:lnTo>
                  <a:lnTo>
                    <a:pt x="23022" y="505"/>
                  </a:lnTo>
                  <a:cubicBezTo>
                    <a:pt x="23022" y="232"/>
                    <a:pt x="22812" y="1"/>
                    <a:pt x="225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17"/>
            <p:cNvSpPr/>
            <p:nvPr/>
          </p:nvSpPr>
          <p:spPr>
            <a:xfrm>
              <a:off x="3990232" y="1524280"/>
              <a:ext cx="294644" cy="251613"/>
            </a:xfrm>
            <a:custGeom>
              <a:rect b="b" l="l" r="r" t="t"/>
              <a:pathLst>
                <a:path extrusionOk="0" h="16805" w="19679">
                  <a:moveTo>
                    <a:pt x="4933" y="0"/>
                  </a:moveTo>
                  <a:cubicBezTo>
                    <a:pt x="3281" y="0"/>
                    <a:pt x="1628" y="347"/>
                    <a:pt x="84" y="1036"/>
                  </a:cubicBezTo>
                  <a:cubicBezTo>
                    <a:pt x="42" y="1057"/>
                    <a:pt x="0" y="1099"/>
                    <a:pt x="0" y="1141"/>
                  </a:cubicBezTo>
                  <a:lnTo>
                    <a:pt x="0" y="16615"/>
                  </a:lnTo>
                  <a:cubicBezTo>
                    <a:pt x="0" y="16688"/>
                    <a:pt x="79" y="16745"/>
                    <a:pt x="142" y="16745"/>
                  </a:cubicBezTo>
                  <a:cubicBezTo>
                    <a:pt x="151" y="16745"/>
                    <a:pt x="160" y="16744"/>
                    <a:pt x="168" y="16741"/>
                  </a:cubicBezTo>
                  <a:cubicBezTo>
                    <a:pt x="1684" y="16071"/>
                    <a:pt x="3301" y="15739"/>
                    <a:pt x="4918" y="15739"/>
                  </a:cubicBezTo>
                  <a:cubicBezTo>
                    <a:pt x="6597" y="15739"/>
                    <a:pt x="8276" y="16097"/>
                    <a:pt x="9840" y="16804"/>
                  </a:cubicBezTo>
                  <a:cubicBezTo>
                    <a:pt x="11404" y="16097"/>
                    <a:pt x="13082" y="15739"/>
                    <a:pt x="14762" y="15739"/>
                  </a:cubicBezTo>
                  <a:cubicBezTo>
                    <a:pt x="16378" y="15739"/>
                    <a:pt x="17995" y="16071"/>
                    <a:pt x="19511" y="16741"/>
                  </a:cubicBezTo>
                  <a:cubicBezTo>
                    <a:pt x="19519" y="16744"/>
                    <a:pt x="19528" y="16745"/>
                    <a:pt x="19537" y="16745"/>
                  </a:cubicBezTo>
                  <a:cubicBezTo>
                    <a:pt x="19600" y="16745"/>
                    <a:pt x="19679" y="16688"/>
                    <a:pt x="19679" y="16615"/>
                  </a:cubicBezTo>
                  <a:lnTo>
                    <a:pt x="19679" y="1141"/>
                  </a:lnTo>
                  <a:cubicBezTo>
                    <a:pt x="19679" y="1099"/>
                    <a:pt x="19637" y="1057"/>
                    <a:pt x="19595" y="1036"/>
                  </a:cubicBezTo>
                  <a:cubicBezTo>
                    <a:pt x="18051" y="347"/>
                    <a:pt x="16398" y="0"/>
                    <a:pt x="14747" y="0"/>
                  </a:cubicBezTo>
                  <a:cubicBezTo>
                    <a:pt x="13071" y="0"/>
                    <a:pt x="11396" y="358"/>
                    <a:pt x="9840" y="1078"/>
                  </a:cubicBezTo>
                  <a:cubicBezTo>
                    <a:pt x="8283" y="358"/>
                    <a:pt x="6609" y="0"/>
                    <a:pt x="49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17"/>
            <p:cNvSpPr/>
            <p:nvPr/>
          </p:nvSpPr>
          <p:spPr>
            <a:xfrm>
              <a:off x="4003138" y="1524430"/>
              <a:ext cx="281738" cy="230367"/>
            </a:xfrm>
            <a:custGeom>
              <a:rect b="b" l="l" r="r" t="t"/>
              <a:pathLst>
                <a:path extrusionOk="0" h="15386" w="18817">
                  <a:moveTo>
                    <a:pt x="13885" y="1"/>
                  </a:moveTo>
                  <a:cubicBezTo>
                    <a:pt x="12209" y="1"/>
                    <a:pt x="10534" y="358"/>
                    <a:pt x="8978" y="1068"/>
                  </a:cubicBezTo>
                  <a:cubicBezTo>
                    <a:pt x="7423" y="360"/>
                    <a:pt x="5747" y="5"/>
                    <a:pt x="4069" y="5"/>
                  </a:cubicBezTo>
                  <a:cubicBezTo>
                    <a:pt x="2706" y="5"/>
                    <a:pt x="1343" y="239"/>
                    <a:pt x="42" y="711"/>
                  </a:cubicBezTo>
                  <a:lnTo>
                    <a:pt x="0" y="711"/>
                  </a:lnTo>
                  <a:lnTo>
                    <a:pt x="0" y="15196"/>
                  </a:lnTo>
                  <a:cubicBezTo>
                    <a:pt x="0" y="15262"/>
                    <a:pt x="51" y="15315"/>
                    <a:pt x="114" y="15315"/>
                  </a:cubicBezTo>
                  <a:cubicBezTo>
                    <a:pt x="132" y="15315"/>
                    <a:pt x="150" y="15311"/>
                    <a:pt x="168" y="15301"/>
                  </a:cubicBezTo>
                  <a:cubicBezTo>
                    <a:pt x="1858" y="14556"/>
                    <a:pt x="3381" y="14304"/>
                    <a:pt x="4666" y="14304"/>
                  </a:cubicBezTo>
                  <a:cubicBezTo>
                    <a:pt x="7332" y="14304"/>
                    <a:pt x="8978" y="15386"/>
                    <a:pt x="8978" y="15386"/>
                  </a:cubicBezTo>
                  <a:cubicBezTo>
                    <a:pt x="10765" y="14671"/>
                    <a:pt x="12657" y="14313"/>
                    <a:pt x="14570" y="14313"/>
                  </a:cubicBezTo>
                  <a:cubicBezTo>
                    <a:pt x="14626" y="14313"/>
                    <a:pt x="14682" y="14312"/>
                    <a:pt x="14738" y="14312"/>
                  </a:cubicBezTo>
                  <a:cubicBezTo>
                    <a:pt x="16131" y="14312"/>
                    <a:pt x="17503" y="14563"/>
                    <a:pt x="18817" y="15028"/>
                  </a:cubicBezTo>
                  <a:lnTo>
                    <a:pt x="18817" y="1131"/>
                  </a:lnTo>
                  <a:cubicBezTo>
                    <a:pt x="18817" y="1089"/>
                    <a:pt x="18775" y="1047"/>
                    <a:pt x="18733" y="1047"/>
                  </a:cubicBezTo>
                  <a:cubicBezTo>
                    <a:pt x="17189" y="348"/>
                    <a:pt x="15536" y="1"/>
                    <a:pt x="138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17"/>
            <p:cNvSpPr/>
            <p:nvPr/>
          </p:nvSpPr>
          <p:spPr>
            <a:xfrm>
              <a:off x="4137547" y="1524280"/>
              <a:ext cx="147329" cy="230517"/>
            </a:xfrm>
            <a:custGeom>
              <a:rect b="b" l="l" r="r" t="t"/>
              <a:pathLst>
                <a:path extrusionOk="0" h="15396" w="9840">
                  <a:moveTo>
                    <a:pt x="4908" y="0"/>
                  </a:moveTo>
                  <a:cubicBezTo>
                    <a:pt x="3232" y="0"/>
                    <a:pt x="1557" y="358"/>
                    <a:pt x="1" y="1078"/>
                  </a:cubicBezTo>
                  <a:lnTo>
                    <a:pt x="1" y="15396"/>
                  </a:lnTo>
                  <a:cubicBezTo>
                    <a:pt x="1788" y="14681"/>
                    <a:pt x="3680" y="14323"/>
                    <a:pt x="5593" y="14323"/>
                  </a:cubicBezTo>
                  <a:cubicBezTo>
                    <a:pt x="5649" y="14323"/>
                    <a:pt x="5705" y="14322"/>
                    <a:pt x="5761" y="14322"/>
                  </a:cubicBezTo>
                  <a:cubicBezTo>
                    <a:pt x="7154" y="14322"/>
                    <a:pt x="8526" y="14573"/>
                    <a:pt x="9840" y="15038"/>
                  </a:cubicBezTo>
                  <a:lnTo>
                    <a:pt x="9840" y="1141"/>
                  </a:lnTo>
                  <a:cubicBezTo>
                    <a:pt x="9840" y="1099"/>
                    <a:pt x="9798" y="1057"/>
                    <a:pt x="9756" y="1036"/>
                  </a:cubicBezTo>
                  <a:cubicBezTo>
                    <a:pt x="8212" y="347"/>
                    <a:pt x="6559" y="0"/>
                    <a:pt x="49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17"/>
            <p:cNvSpPr/>
            <p:nvPr/>
          </p:nvSpPr>
          <p:spPr>
            <a:xfrm>
              <a:off x="4137547" y="1766430"/>
              <a:ext cx="25828" cy="58003"/>
            </a:xfrm>
            <a:custGeom>
              <a:rect b="b" l="l" r="r" t="t"/>
              <a:pathLst>
                <a:path extrusionOk="0" h="3874" w="1725">
                  <a:moveTo>
                    <a:pt x="1725" y="0"/>
                  </a:moveTo>
                  <a:cubicBezTo>
                    <a:pt x="1136" y="148"/>
                    <a:pt x="547" y="379"/>
                    <a:pt x="1" y="631"/>
                  </a:cubicBezTo>
                  <a:lnTo>
                    <a:pt x="1" y="3743"/>
                  </a:lnTo>
                  <a:cubicBezTo>
                    <a:pt x="1" y="3819"/>
                    <a:pt x="67" y="3873"/>
                    <a:pt x="127" y="3873"/>
                  </a:cubicBezTo>
                  <a:cubicBezTo>
                    <a:pt x="150" y="3873"/>
                    <a:pt x="172" y="3865"/>
                    <a:pt x="190" y="3848"/>
                  </a:cubicBezTo>
                  <a:lnTo>
                    <a:pt x="799" y="3364"/>
                  </a:lnTo>
                  <a:cubicBezTo>
                    <a:pt x="821" y="3343"/>
                    <a:pt x="847" y="3333"/>
                    <a:pt x="876" y="3333"/>
                  </a:cubicBezTo>
                  <a:cubicBezTo>
                    <a:pt x="905" y="3333"/>
                    <a:pt x="936" y="3343"/>
                    <a:pt x="968" y="3364"/>
                  </a:cubicBezTo>
                  <a:lnTo>
                    <a:pt x="1514" y="3827"/>
                  </a:lnTo>
                  <a:cubicBezTo>
                    <a:pt x="1541" y="3847"/>
                    <a:pt x="1573" y="3857"/>
                    <a:pt x="1603" y="3857"/>
                  </a:cubicBezTo>
                  <a:cubicBezTo>
                    <a:pt x="1666" y="3857"/>
                    <a:pt x="1725" y="3814"/>
                    <a:pt x="1725" y="3743"/>
                  </a:cubicBezTo>
                  <a:lnTo>
                    <a:pt x="17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19" name="Google Shape;319;p17"/>
          <p:cNvCxnSpPr>
            <a:stCxn id="281" idx="6"/>
            <a:endCxn id="282" idx="2"/>
          </p:cNvCxnSpPr>
          <p:nvPr/>
        </p:nvCxnSpPr>
        <p:spPr>
          <a:xfrm>
            <a:off x="2330475" y="1928575"/>
            <a:ext cx="1855500" cy="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0" name="Google Shape;320;p17"/>
          <p:cNvCxnSpPr>
            <a:stCxn id="282" idx="6"/>
            <a:endCxn id="283" idx="2"/>
          </p:cNvCxnSpPr>
          <p:nvPr/>
        </p:nvCxnSpPr>
        <p:spPr>
          <a:xfrm>
            <a:off x="4957925" y="1928575"/>
            <a:ext cx="1855500" cy="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8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pic>
        <p:nvPicPr>
          <p:cNvPr id="326" name="Google Shape;32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34889">
            <a:off x="5115100" y="2565278"/>
            <a:ext cx="704601" cy="607089"/>
          </a:xfrm>
          <a:prstGeom prst="rect">
            <a:avLst/>
          </a:prstGeom>
          <a:noFill/>
          <a:ln>
            <a:noFill/>
          </a:ln>
          <a:effectLst>
            <a:outerShdw blurRad="14288" rotWithShape="0" algn="bl" dir="7680000" dist="28575">
              <a:srgbClr val="000000">
                <a:alpha val="9000"/>
              </a:srgbClr>
            </a:outerShdw>
          </a:effectLst>
        </p:spPr>
      </p:pic>
      <p:pic>
        <p:nvPicPr>
          <p:cNvPr id="327" name="Google Shape;32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34889">
            <a:off x="6933600" y="2565278"/>
            <a:ext cx="704601" cy="607089"/>
          </a:xfrm>
          <a:prstGeom prst="rect">
            <a:avLst/>
          </a:prstGeom>
          <a:noFill/>
          <a:ln>
            <a:noFill/>
          </a:ln>
          <a:effectLst>
            <a:outerShdw blurRad="14288" rotWithShape="0" algn="bl" dir="7680000" dist="28575">
              <a:srgbClr val="000000">
                <a:alpha val="9000"/>
              </a:srgbClr>
            </a:outerShdw>
          </a:effectLst>
        </p:spPr>
      </p:pic>
      <p:pic>
        <p:nvPicPr>
          <p:cNvPr id="328" name="Google Shape;32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34889">
            <a:off x="3308675" y="2565278"/>
            <a:ext cx="704601" cy="607089"/>
          </a:xfrm>
          <a:prstGeom prst="rect">
            <a:avLst/>
          </a:prstGeom>
          <a:noFill/>
          <a:ln>
            <a:noFill/>
          </a:ln>
          <a:effectLst>
            <a:outerShdw blurRad="14288" rotWithShape="0" algn="bl" dir="7680000" dist="28575">
              <a:srgbClr val="000000">
                <a:alpha val="9000"/>
              </a:srgbClr>
            </a:outerShdw>
          </a:effectLst>
        </p:spPr>
      </p:pic>
      <p:grpSp>
        <p:nvGrpSpPr>
          <p:cNvPr id="329" name="Google Shape;329;p18"/>
          <p:cNvGrpSpPr/>
          <p:nvPr/>
        </p:nvGrpSpPr>
        <p:grpSpPr>
          <a:xfrm>
            <a:off x="2517750" y="2552025"/>
            <a:ext cx="2282112" cy="1957980"/>
            <a:chOff x="2517750" y="2552025"/>
            <a:chExt cx="2282112" cy="1957980"/>
          </a:xfrm>
        </p:grpSpPr>
        <p:grpSp>
          <p:nvGrpSpPr>
            <p:cNvPr id="330" name="Google Shape;330;p18"/>
            <p:cNvGrpSpPr/>
            <p:nvPr/>
          </p:nvGrpSpPr>
          <p:grpSpPr>
            <a:xfrm>
              <a:off x="2517750" y="3252949"/>
              <a:ext cx="2282112" cy="1257056"/>
              <a:chOff x="3423650" y="3252949"/>
              <a:chExt cx="2282112" cy="1257056"/>
            </a:xfrm>
          </p:grpSpPr>
          <p:sp>
            <p:nvSpPr>
              <p:cNvPr id="331" name="Google Shape;331;p18"/>
              <p:cNvSpPr txBox="1"/>
              <p:nvPr/>
            </p:nvSpPr>
            <p:spPr>
              <a:xfrm>
                <a:off x="3423650" y="3252949"/>
                <a:ext cx="2282100" cy="53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2400">
                    <a:solidFill>
                      <a:schemeClr val="dk1"/>
                    </a:solidFill>
                    <a:latin typeface="Grand Hotel"/>
                    <a:ea typeface="Grand Hotel"/>
                    <a:cs typeface="Grand Hotel"/>
                    <a:sym typeface="Grand Hotel"/>
                  </a:rPr>
                  <a:t>Mars</a:t>
                </a:r>
                <a:endParaRPr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endParaRPr>
              </a:p>
            </p:txBody>
          </p:sp>
          <p:sp>
            <p:nvSpPr>
              <p:cNvPr id="332" name="Google Shape;332;p18"/>
              <p:cNvSpPr txBox="1"/>
              <p:nvPr/>
            </p:nvSpPr>
            <p:spPr>
              <a:xfrm>
                <a:off x="3423662" y="3643005"/>
                <a:ext cx="2282100" cy="86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de" sz="1600">
                    <a:solidFill>
                      <a:schemeClr val="dk1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Obwohl er rot ist, ist der Mars eigentlich sehr kalt</a:t>
                </a:r>
                <a:endParaRPr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  <p:sp>
          <p:nvSpPr>
            <p:cNvPr id="333" name="Google Shape;333;p18"/>
            <p:cNvSpPr txBox="1"/>
            <p:nvPr/>
          </p:nvSpPr>
          <p:spPr>
            <a:xfrm>
              <a:off x="3247962" y="2552025"/>
              <a:ext cx="817500" cy="63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8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01</a:t>
              </a:r>
              <a:endParaRPr sz="28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334" name="Google Shape;334;p18"/>
          <p:cNvGrpSpPr/>
          <p:nvPr/>
        </p:nvGrpSpPr>
        <p:grpSpPr>
          <a:xfrm>
            <a:off x="4329549" y="1167938"/>
            <a:ext cx="2282101" cy="2017687"/>
            <a:chOff x="4329549" y="1167938"/>
            <a:chExt cx="2282101" cy="2017687"/>
          </a:xfrm>
        </p:grpSpPr>
        <p:grpSp>
          <p:nvGrpSpPr>
            <p:cNvPr id="335" name="Google Shape;335;p18"/>
            <p:cNvGrpSpPr/>
            <p:nvPr/>
          </p:nvGrpSpPr>
          <p:grpSpPr>
            <a:xfrm>
              <a:off x="4329549" y="1167938"/>
              <a:ext cx="2282101" cy="1257075"/>
              <a:chOff x="4782500" y="1167938"/>
              <a:chExt cx="2282101" cy="1257075"/>
            </a:xfrm>
          </p:grpSpPr>
          <p:sp>
            <p:nvSpPr>
              <p:cNvPr id="336" name="Google Shape;336;p18"/>
              <p:cNvSpPr txBox="1"/>
              <p:nvPr/>
            </p:nvSpPr>
            <p:spPr>
              <a:xfrm>
                <a:off x="4782501" y="1167938"/>
                <a:ext cx="2282100" cy="53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2400">
                    <a:solidFill>
                      <a:schemeClr val="dk1"/>
                    </a:solidFill>
                    <a:latin typeface="Grand Hotel"/>
                    <a:ea typeface="Grand Hotel"/>
                    <a:cs typeface="Grand Hotel"/>
                    <a:sym typeface="Grand Hotel"/>
                  </a:rPr>
                  <a:t>Venus</a:t>
                </a:r>
                <a:endParaRPr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endParaRPr>
              </a:p>
            </p:txBody>
          </p:sp>
          <p:sp>
            <p:nvSpPr>
              <p:cNvPr id="337" name="Google Shape;337;p18"/>
              <p:cNvSpPr txBox="1"/>
              <p:nvPr/>
            </p:nvSpPr>
            <p:spPr>
              <a:xfrm>
                <a:off x="4782500" y="1558013"/>
                <a:ext cx="2282100" cy="86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de" sz="1600">
                    <a:solidFill>
                      <a:schemeClr val="dk1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Die Venus ist der zweite Planet des Sonnensystems</a:t>
                </a:r>
                <a:endParaRPr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  <p:sp>
          <p:nvSpPr>
            <p:cNvPr id="338" name="Google Shape;338;p18"/>
            <p:cNvSpPr txBox="1"/>
            <p:nvPr/>
          </p:nvSpPr>
          <p:spPr>
            <a:xfrm>
              <a:off x="5067212" y="2552025"/>
              <a:ext cx="817500" cy="63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8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02</a:t>
              </a:r>
              <a:endParaRPr sz="28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339" name="Google Shape;339;p18"/>
          <p:cNvGrpSpPr/>
          <p:nvPr/>
        </p:nvGrpSpPr>
        <p:grpSpPr>
          <a:xfrm>
            <a:off x="6141338" y="2552025"/>
            <a:ext cx="2282102" cy="1957980"/>
            <a:chOff x="6141338" y="2552025"/>
            <a:chExt cx="2282102" cy="1957980"/>
          </a:xfrm>
        </p:grpSpPr>
        <p:grpSp>
          <p:nvGrpSpPr>
            <p:cNvPr id="340" name="Google Shape;340;p18"/>
            <p:cNvGrpSpPr/>
            <p:nvPr/>
          </p:nvGrpSpPr>
          <p:grpSpPr>
            <a:xfrm>
              <a:off x="6141338" y="3252949"/>
              <a:ext cx="2282102" cy="1257056"/>
              <a:chOff x="6141338" y="3252949"/>
              <a:chExt cx="2282102" cy="1257056"/>
            </a:xfrm>
          </p:grpSpPr>
          <p:sp>
            <p:nvSpPr>
              <p:cNvPr id="341" name="Google Shape;341;p18"/>
              <p:cNvSpPr txBox="1"/>
              <p:nvPr/>
            </p:nvSpPr>
            <p:spPr>
              <a:xfrm>
                <a:off x="6141340" y="3252949"/>
                <a:ext cx="2282100" cy="53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2400">
                    <a:solidFill>
                      <a:schemeClr val="dk1"/>
                    </a:solidFill>
                    <a:latin typeface="Grand Hotel"/>
                    <a:ea typeface="Grand Hotel"/>
                    <a:cs typeface="Grand Hotel"/>
                    <a:sym typeface="Grand Hotel"/>
                  </a:rPr>
                  <a:t>Jupiter</a:t>
                </a:r>
                <a:endParaRPr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endParaRPr>
              </a:p>
            </p:txBody>
          </p:sp>
          <p:sp>
            <p:nvSpPr>
              <p:cNvPr id="342" name="Google Shape;342;p18"/>
              <p:cNvSpPr txBox="1"/>
              <p:nvPr/>
            </p:nvSpPr>
            <p:spPr>
              <a:xfrm>
                <a:off x="6141338" y="3643005"/>
                <a:ext cx="2282100" cy="86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de" sz="1600">
                    <a:solidFill>
                      <a:schemeClr val="dk1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Der Jupiter ist ein Gasriese und der größte Planet</a:t>
                </a:r>
                <a:endParaRPr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  <p:sp>
          <p:nvSpPr>
            <p:cNvPr id="343" name="Google Shape;343;p18"/>
            <p:cNvSpPr txBox="1"/>
            <p:nvPr/>
          </p:nvSpPr>
          <p:spPr>
            <a:xfrm>
              <a:off x="6873775" y="2552025"/>
              <a:ext cx="817200" cy="63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8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03</a:t>
              </a:r>
              <a:endParaRPr sz="28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cxnSp>
        <p:nvCxnSpPr>
          <p:cNvPr id="344" name="Google Shape;344;p18"/>
          <p:cNvCxnSpPr>
            <a:stCxn id="333" idx="3"/>
            <a:endCxn id="338" idx="1"/>
          </p:cNvCxnSpPr>
          <p:nvPr/>
        </p:nvCxnSpPr>
        <p:spPr>
          <a:xfrm>
            <a:off x="4065462" y="2868825"/>
            <a:ext cx="1001700" cy="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5" name="Google Shape;345;p18"/>
          <p:cNvCxnSpPr>
            <a:stCxn id="338" idx="3"/>
            <a:endCxn id="343" idx="1"/>
          </p:cNvCxnSpPr>
          <p:nvPr/>
        </p:nvCxnSpPr>
        <p:spPr>
          <a:xfrm>
            <a:off x="5884712" y="2868825"/>
            <a:ext cx="989100" cy="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346" name="Google Shape;346;p18"/>
          <p:cNvGrpSpPr/>
          <p:nvPr/>
        </p:nvGrpSpPr>
        <p:grpSpPr>
          <a:xfrm>
            <a:off x="705950" y="1621399"/>
            <a:ext cx="2282112" cy="1257056"/>
            <a:chOff x="705950" y="1621399"/>
            <a:chExt cx="2282112" cy="1257056"/>
          </a:xfrm>
        </p:grpSpPr>
        <p:sp>
          <p:nvSpPr>
            <p:cNvPr id="347" name="Google Shape;347;p18"/>
            <p:cNvSpPr txBox="1"/>
            <p:nvPr/>
          </p:nvSpPr>
          <p:spPr>
            <a:xfrm>
              <a:off x="705950" y="1621399"/>
              <a:ext cx="2282100" cy="53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Jetzt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348" name="Google Shape;348;p18"/>
            <p:cNvSpPr txBox="1"/>
            <p:nvPr/>
          </p:nvSpPr>
          <p:spPr>
            <a:xfrm>
              <a:off x="705962" y="2011455"/>
              <a:ext cx="2282100" cy="8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Der Merkur ist der sonnennächste Planet und der kleinste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349" name="Google Shape;349;p18"/>
          <p:cNvSpPr txBox="1"/>
          <p:nvPr/>
        </p:nvSpPr>
        <p:spPr>
          <a:xfrm>
            <a:off x="1263063" y="3252950"/>
            <a:ext cx="1167900" cy="5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rPr>
              <a:t>Probleme</a:t>
            </a:r>
            <a:endParaRPr sz="2400">
              <a:solidFill>
                <a:schemeClr val="dk1"/>
              </a:solidFill>
              <a:latin typeface="Grand Hotel"/>
              <a:ea typeface="Grand Hotel"/>
              <a:cs typeface="Grand Hotel"/>
              <a:sym typeface="Grand Hotel"/>
            </a:endParaRPr>
          </a:p>
        </p:txBody>
      </p:sp>
      <p:grpSp>
        <p:nvGrpSpPr>
          <p:cNvPr id="350" name="Google Shape;350;p18"/>
          <p:cNvGrpSpPr/>
          <p:nvPr/>
        </p:nvGrpSpPr>
        <p:grpSpPr>
          <a:xfrm>
            <a:off x="1668038" y="1261660"/>
            <a:ext cx="357933" cy="342676"/>
            <a:chOff x="3943638" y="3815072"/>
            <a:chExt cx="357933" cy="342676"/>
          </a:xfrm>
        </p:grpSpPr>
        <p:sp>
          <p:nvSpPr>
            <p:cNvPr id="351" name="Google Shape;351;p18"/>
            <p:cNvSpPr/>
            <p:nvPr/>
          </p:nvSpPr>
          <p:spPr>
            <a:xfrm>
              <a:off x="4136918" y="3996389"/>
              <a:ext cx="87215" cy="87514"/>
            </a:xfrm>
            <a:custGeom>
              <a:rect b="b" l="l" r="r" t="t"/>
              <a:pathLst>
                <a:path extrusionOk="0" h="5845" w="5825">
                  <a:moveTo>
                    <a:pt x="1073" y="0"/>
                  </a:moveTo>
                  <a:lnTo>
                    <a:pt x="1" y="1072"/>
                  </a:lnTo>
                  <a:lnTo>
                    <a:pt x="4752" y="5845"/>
                  </a:lnTo>
                  <a:lnTo>
                    <a:pt x="5824" y="4752"/>
                  </a:lnTo>
                  <a:lnTo>
                    <a:pt x="1073" y="0"/>
                  </a:ln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18"/>
            <p:cNvSpPr/>
            <p:nvPr/>
          </p:nvSpPr>
          <p:spPr>
            <a:xfrm>
              <a:off x="4173750" y="4034240"/>
              <a:ext cx="127820" cy="123508"/>
            </a:xfrm>
            <a:custGeom>
              <a:rect b="b" l="l" r="r" t="t"/>
              <a:pathLst>
                <a:path extrusionOk="0" h="8249" w="8537">
                  <a:moveTo>
                    <a:pt x="1790" y="0"/>
                  </a:moveTo>
                  <a:cubicBezTo>
                    <a:pt x="1628" y="0"/>
                    <a:pt x="1467" y="63"/>
                    <a:pt x="1346" y="184"/>
                  </a:cubicBezTo>
                  <a:lnTo>
                    <a:pt x="253" y="1299"/>
                  </a:lnTo>
                  <a:cubicBezTo>
                    <a:pt x="0" y="1530"/>
                    <a:pt x="0" y="1908"/>
                    <a:pt x="211" y="2161"/>
                  </a:cubicBezTo>
                  <a:lnTo>
                    <a:pt x="4983" y="7606"/>
                  </a:lnTo>
                  <a:cubicBezTo>
                    <a:pt x="5355" y="8032"/>
                    <a:pt x="5874" y="8248"/>
                    <a:pt x="6396" y="8248"/>
                  </a:cubicBezTo>
                  <a:cubicBezTo>
                    <a:pt x="6879" y="8248"/>
                    <a:pt x="7364" y="8064"/>
                    <a:pt x="7737" y="7690"/>
                  </a:cubicBezTo>
                  <a:lnTo>
                    <a:pt x="7758" y="7690"/>
                  </a:lnTo>
                  <a:cubicBezTo>
                    <a:pt x="8536" y="6912"/>
                    <a:pt x="8494" y="5651"/>
                    <a:pt x="7653" y="4936"/>
                  </a:cubicBezTo>
                  <a:lnTo>
                    <a:pt x="2208" y="163"/>
                  </a:lnTo>
                  <a:cubicBezTo>
                    <a:pt x="2087" y="53"/>
                    <a:pt x="1938" y="0"/>
                    <a:pt x="1790" y="0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18"/>
            <p:cNvSpPr/>
            <p:nvPr/>
          </p:nvSpPr>
          <p:spPr>
            <a:xfrm>
              <a:off x="4173750" y="4042969"/>
              <a:ext cx="122460" cy="114779"/>
            </a:xfrm>
            <a:custGeom>
              <a:rect b="b" l="l" r="r" t="t"/>
              <a:pathLst>
                <a:path extrusionOk="0" h="7666" w="8179">
                  <a:moveTo>
                    <a:pt x="967" y="1"/>
                  </a:moveTo>
                  <a:lnTo>
                    <a:pt x="253" y="716"/>
                  </a:lnTo>
                  <a:cubicBezTo>
                    <a:pt x="0" y="947"/>
                    <a:pt x="0" y="1325"/>
                    <a:pt x="211" y="1578"/>
                  </a:cubicBezTo>
                  <a:lnTo>
                    <a:pt x="4983" y="7023"/>
                  </a:lnTo>
                  <a:cubicBezTo>
                    <a:pt x="5366" y="7449"/>
                    <a:pt x="5884" y="7665"/>
                    <a:pt x="6404" y="7665"/>
                  </a:cubicBezTo>
                  <a:cubicBezTo>
                    <a:pt x="6883" y="7665"/>
                    <a:pt x="7364" y="7481"/>
                    <a:pt x="7737" y="7107"/>
                  </a:cubicBezTo>
                  <a:cubicBezTo>
                    <a:pt x="7927" y="6918"/>
                    <a:pt x="8095" y="6666"/>
                    <a:pt x="8179" y="6413"/>
                  </a:cubicBezTo>
                  <a:lnTo>
                    <a:pt x="8179" y="6413"/>
                  </a:lnTo>
                  <a:cubicBezTo>
                    <a:pt x="7964" y="6493"/>
                    <a:pt x="7742" y="6532"/>
                    <a:pt x="7523" y="6532"/>
                  </a:cubicBezTo>
                  <a:cubicBezTo>
                    <a:pt x="6991" y="6532"/>
                    <a:pt x="6476" y="6304"/>
                    <a:pt x="6118" y="5888"/>
                  </a:cubicBezTo>
                  <a:lnTo>
                    <a:pt x="967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18"/>
            <p:cNvSpPr/>
            <p:nvPr/>
          </p:nvSpPr>
          <p:spPr>
            <a:xfrm>
              <a:off x="3943638" y="3815072"/>
              <a:ext cx="268846" cy="245235"/>
            </a:xfrm>
            <a:custGeom>
              <a:rect b="b" l="l" r="r" t="t"/>
              <a:pathLst>
                <a:path extrusionOk="0" h="16379" w="17956">
                  <a:moveTo>
                    <a:pt x="8978" y="0"/>
                  </a:moveTo>
                  <a:cubicBezTo>
                    <a:pt x="6886" y="0"/>
                    <a:pt x="4794" y="799"/>
                    <a:pt x="3196" y="2397"/>
                  </a:cubicBezTo>
                  <a:cubicBezTo>
                    <a:pt x="1" y="5593"/>
                    <a:pt x="1" y="10786"/>
                    <a:pt x="3196" y="13981"/>
                  </a:cubicBezTo>
                  <a:cubicBezTo>
                    <a:pt x="4794" y="15579"/>
                    <a:pt x="6886" y="16378"/>
                    <a:pt x="8978" y="16378"/>
                  </a:cubicBezTo>
                  <a:cubicBezTo>
                    <a:pt x="11070" y="16378"/>
                    <a:pt x="13162" y="15579"/>
                    <a:pt x="14760" y="13981"/>
                  </a:cubicBezTo>
                  <a:cubicBezTo>
                    <a:pt x="17955" y="10786"/>
                    <a:pt x="17955" y="5593"/>
                    <a:pt x="14760" y="2397"/>
                  </a:cubicBezTo>
                  <a:cubicBezTo>
                    <a:pt x="13162" y="799"/>
                    <a:pt x="11070" y="0"/>
                    <a:pt x="8978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18"/>
            <p:cNvSpPr/>
            <p:nvPr/>
          </p:nvSpPr>
          <p:spPr>
            <a:xfrm>
              <a:off x="3974795" y="3843715"/>
              <a:ext cx="206516" cy="187860"/>
            </a:xfrm>
            <a:custGeom>
              <a:rect b="b" l="l" r="r" t="t"/>
              <a:pathLst>
                <a:path extrusionOk="0" h="12547" w="13793">
                  <a:moveTo>
                    <a:pt x="6897" y="0"/>
                  </a:moveTo>
                  <a:cubicBezTo>
                    <a:pt x="5294" y="0"/>
                    <a:pt x="3691" y="610"/>
                    <a:pt x="2461" y="1829"/>
                  </a:cubicBezTo>
                  <a:cubicBezTo>
                    <a:pt x="1" y="4289"/>
                    <a:pt x="1" y="8263"/>
                    <a:pt x="2461" y="10702"/>
                  </a:cubicBezTo>
                  <a:cubicBezTo>
                    <a:pt x="3691" y="11932"/>
                    <a:pt x="5294" y="12547"/>
                    <a:pt x="6897" y="12547"/>
                  </a:cubicBezTo>
                  <a:cubicBezTo>
                    <a:pt x="8500" y="12547"/>
                    <a:pt x="10103" y="11932"/>
                    <a:pt x="11333" y="10702"/>
                  </a:cubicBezTo>
                  <a:cubicBezTo>
                    <a:pt x="13793" y="8263"/>
                    <a:pt x="13793" y="4289"/>
                    <a:pt x="11333" y="1829"/>
                  </a:cubicBezTo>
                  <a:cubicBezTo>
                    <a:pt x="10103" y="610"/>
                    <a:pt x="8500" y="0"/>
                    <a:pt x="6897" y="0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18"/>
            <p:cNvSpPr/>
            <p:nvPr/>
          </p:nvSpPr>
          <p:spPr>
            <a:xfrm>
              <a:off x="3973538" y="3863538"/>
              <a:ext cx="178817" cy="167857"/>
            </a:xfrm>
            <a:custGeom>
              <a:rect b="b" l="l" r="r" t="t"/>
              <a:pathLst>
                <a:path extrusionOk="0" h="11211" w="11943">
                  <a:moveTo>
                    <a:pt x="3134" y="1"/>
                  </a:moveTo>
                  <a:cubicBezTo>
                    <a:pt x="2923" y="148"/>
                    <a:pt x="2734" y="337"/>
                    <a:pt x="2545" y="527"/>
                  </a:cubicBezTo>
                  <a:cubicBezTo>
                    <a:pt x="1" y="3070"/>
                    <a:pt x="148" y="7254"/>
                    <a:pt x="2860" y="9651"/>
                  </a:cubicBezTo>
                  <a:cubicBezTo>
                    <a:pt x="4056" y="10699"/>
                    <a:pt x="5530" y="11211"/>
                    <a:pt x="6995" y="11211"/>
                  </a:cubicBezTo>
                  <a:cubicBezTo>
                    <a:pt x="8853" y="11211"/>
                    <a:pt x="10697" y="10388"/>
                    <a:pt x="11943" y="8789"/>
                  </a:cubicBezTo>
                  <a:lnTo>
                    <a:pt x="11943" y="8789"/>
                  </a:lnTo>
                  <a:cubicBezTo>
                    <a:pt x="10805" y="9668"/>
                    <a:pt x="9455" y="10100"/>
                    <a:pt x="8111" y="10100"/>
                  </a:cubicBezTo>
                  <a:cubicBezTo>
                    <a:pt x="6499" y="10100"/>
                    <a:pt x="4896" y="9479"/>
                    <a:pt x="3680" y="8263"/>
                  </a:cubicBezTo>
                  <a:cubicBezTo>
                    <a:pt x="1452" y="6035"/>
                    <a:pt x="1220" y="2482"/>
                    <a:pt x="3134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8"/>
            <p:cNvSpPr/>
            <p:nvPr/>
          </p:nvSpPr>
          <p:spPr>
            <a:xfrm>
              <a:off x="4028008" y="3869842"/>
              <a:ext cx="102202" cy="29017"/>
            </a:xfrm>
            <a:custGeom>
              <a:rect b="b" l="l" r="r" t="t"/>
              <a:pathLst>
                <a:path extrusionOk="0" h="1938" w="6826">
                  <a:moveTo>
                    <a:pt x="3332" y="0"/>
                  </a:moveTo>
                  <a:cubicBezTo>
                    <a:pt x="2171" y="0"/>
                    <a:pt x="1009" y="442"/>
                    <a:pt x="126" y="1325"/>
                  </a:cubicBezTo>
                  <a:cubicBezTo>
                    <a:pt x="0" y="1451"/>
                    <a:pt x="0" y="1661"/>
                    <a:pt x="126" y="1808"/>
                  </a:cubicBezTo>
                  <a:cubicBezTo>
                    <a:pt x="189" y="1872"/>
                    <a:pt x="273" y="1903"/>
                    <a:pt x="360" y="1903"/>
                  </a:cubicBezTo>
                  <a:cubicBezTo>
                    <a:pt x="447" y="1903"/>
                    <a:pt x="536" y="1872"/>
                    <a:pt x="610" y="1808"/>
                  </a:cubicBezTo>
                  <a:cubicBezTo>
                    <a:pt x="1356" y="1052"/>
                    <a:pt x="2344" y="673"/>
                    <a:pt x="3332" y="673"/>
                  </a:cubicBezTo>
                  <a:cubicBezTo>
                    <a:pt x="4321" y="673"/>
                    <a:pt x="5309" y="1052"/>
                    <a:pt x="6055" y="1808"/>
                  </a:cubicBezTo>
                  <a:cubicBezTo>
                    <a:pt x="6131" y="1900"/>
                    <a:pt x="6220" y="1937"/>
                    <a:pt x="6307" y="1937"/>
                  </a:cubicBezTo>
                  <a:cubicBezTo>
                    <a:pt x="6580" y="1937"/>
                    <a:pt x="6826" y="1564"/>
                    <a:pt x="6539" y="1325"/>
                  </a:cubicBezTo>
                  <a:cubicBezTo>
                    <a:pt x="5656" y="442"/>
                    <a:pt x="4494" y="0"/>
                    <a:pt x="33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8"/>
            <p:cNvSpPr/>
            <p:nvPr/>
          </p:nvSpPr>
          <p:spPr>
            <a:xfrm>
              <a:off x="4173750" y="4034240"/>
              <a:ext cx="51640" cy="50936"/>
            </a:xfrm>
            <a:custGeom>
              <a:rect b="b" l="l" r="r" t="t"/>
              <a:pathLst>
                <a:path extrusionOk="0" h="3402" w="3449">
                  <a:moveTo>
                    <a:pt x="1790" y="0"/>
                  </a:moveTo>
                  <a:cubicBezTo>
                    <a:pt x="1628" y="0"/>
                    <a:pt x="1467" y="63"/>
                    <a:pt x="1346" y="184"/>
                  </a:cubicBezTo>
                  <a:lnTo>
                    <a:pt x="253" y="1299"/>
                  </a:lnTo>
                  <a:cubicBezTo>
                    <a:pt x="0" y="1530"/>
                    <a:pt x="0" y="1908"/>
                    <a:pt x="211" y="2140"/>
                  </a:cubicBezTo>
                  <a:lnTo>
                    <a:pt x="1304" y="3401"/>
                  </a:lnTo>
                  <a:lnTo>
                    <a:pt x="3448" y="1257"/>
                  </a:lnTo>
                  <a:lnTo>
                    <a:pt x="2208" y="163"/>
                  </a:lnTo>
                  <a:cubicBezTo>
                    <a:pt x="2087" y="53"/>
                    <a:pt x="1938" y="0"/>
                    <a:pt x="1790" y="0"/>
                  </a:cubicBezTo>
                  <a:close/>
                </a:path>
              </a:pathLst>
            </a:custGeom>
            <a:solidFill>
              <a:srgbClr val="B68B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8"/>
            <p:cNvSpPr/>
            <p:nvPr/>
          </p:nvSpPr>
          <p:spPr>
            <a:xfrm>
              <a:off x="4173750" y="4042969"/>
              <a:ext cx="36533" cy="42207"/>
            </a:xfrm>
            <a:custGeom>
              <a:rect b="b" l="l" r="r" t="t"/>
              <a:pathLst>
                <a:path extrusionOk="0" h="2819" w="2440">
                  <a:moveTo>
                    <a:pt x="967" y="1"/>
                  </a:moveTo>
                  <a:lnTo>
                    <a:pt x="253" y="716"/>
                  </a:lnTo>
                  <a:cubicBezTo>
                    <a:pt x="0" y="947"/>
                    <a:pt x="0" y="1325"/>
                    <a:pt x="211" y="1578"/>
                  </a:cubicBezTo>
                  <a:lnTo>
                    <a:pt x="1304" y="2818"/>
                  </a:lnTo>
                  <a:lnTo>
                    <a:pt x="2439" y="1662"/>
                  </a:lnTo>
                  <a:lnTo>
                    <a:pt x="967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60" name="Google Shape;360;p18"/>
          <p:cNvCxnSpPr>
            <a:stCxn id="349" idx="3"/>
            <a:endCxn id="333" idx="1"/>
          </p:cNvCxnSpPr>
          <p:nvPr/>
        </p:nvCxnSpPr>
        <p:spPr>
          <a:xfrm flipH="1" rot="10800000">
            <a:off x="2430963" y="2868800"/>
            <a:ext cx="816900" cy="649200"/>
          </a:xfrm>
          <a:prstGeom prst="bentConnector3">
            <a:avLst>
              <a:gd fmla="val 50006" name="adj1"/>
            </a:avLst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9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grpSp>
        <p:nvGrpSpPr>
          <p:cNvPr id="366" name="Google Shape;366;p19"/>
          <p:cNvGrpSpPr/>
          <p:nvPr/>
        </p:nvGrpSpPr>
        <p:grpSpPr>
          <a:xfrm>
            <a:off x="713225" y="1354600"/>
            <a:ext cx="7710225" cy="869400"/>
            <a:chOff x="713225" y="1354600"/>
            <a:chExt cx="7710225" cy="869400"/>
          </a:xfrm>
        </p:grpSpPr>
        <p:sp>
          <p:nvSpPr>
            <p:cNvPr id="367" name="Google Shape;367;p19"/>
            <p:cNvSpPr txBox="1"/>
            <p:nvPr/>
          </p:nvSpPr>
          <p:spPr>
            <a:xfrm>
              <a:off x="713225" y="1354600"/>
              <a:ext cx="1740300" cy="8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Hypothese 1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368" name="Google Shape;368;p19"/>
            <p:cNvSpPr txBox="1"/>
            <p:nvPr/>
          </p:nvSpPr>
          <p:spPr>
            <a:xfrm>
              <a:off x="4396850" y="1354600"/>
              <a:ext cx="4026600" cy="8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Der Merkur ist der sonnennächste Planet und der kleinste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369" name="Google Shape;369;p19"/>
          <p:cNvGrpSpPr/>
          <p:nvPr/>
        </p:nvGrpSpPr>
        <p:grpSpPr>
          <a:xfrm>
            <a:off x="713225" y="2497600"/>
            <a:ext cx="7710225" cy="869400"/>
            <a:chOff x="713225" y="2497600"/>
            <a:chExt cx="7710225" cy="869400"/>
          </a:xfrm>
        </p:grpSpPr>
        <p:sp>
          <p:nvSpPr>
            <p:cNvPr id="370" name="Google Shape;370;p19"/>
            <p:cNvSpPr txBox="1"/>
            <p:nvPr/>
          </p:nvSpPr>
          <p:spPr>
            <a:xfrm>
              <a:off x="4396850" y="2497600"/>
              <a:ext cx="4026600" cy="8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Die Venus ist der zweite Planet des Sonnensystems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371" name="Google Shape;371;p19"/>
            <p:cNvSpPr txBox="1"/>
            <p:nvPr/>
          </p:nvSpPr>
          <p:spPr>
            <a:xfrm>
              <a:off x="713225" y="2497600"/>
              <a:ext cx="1740300" cy="8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Hypothese 2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372" name="Google Shape;372;p19"/>
          <p:cNvGrpSpPr/>
          <p:nvPr/>
        </p:nvGrpSpPr>
        <p:grpSpPr>
          <a:xfrm>
            <a:off x="713225" y="3640600"/>
            <a:ext cx="7710225" cy="869400"/>
            <a:chOff x="713225" y="3640600"/>
            <a:chExt cx="7710225" cy="869400"/>
          </a:xfrm>
        </p:grpSpPr>
        <p:sp>
          <p:nvSpPr>
            <p:cNvPr id="373" name="Google Shape;373;p19"/>
            <p:cNvSpPr txBox="1"/>
            <p:nvPr/>
          </p:nvSpPr>
          <p:spPr>
            <a:xfrm>
              <a:off x="4396850" y="3640600"/>
              <a:ext cx="4026600" cy="8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Obwohl er rot ist, ist der Mars eigentlich sehr kalt. Er hat zwei </a:t>
              </a: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Monde</a:t>
              </a: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! 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374" name="Google Shape;374;p19"/>
            <p:cNvSpPr txBox="1"/>
            <p:nvPr/>
          </p:nvSpPr>
          <p:spPr>
            <a:xfrm>
              <a:off x="713225" y="3640600"/>
              <a:ext cx="1740300" cy="8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Hypothese 3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sp>
        <p:nvSpPr>
          <p:cNvPr id="375" name="Google Shape;375;p19"/>
          <p:cNvSpPr/>
          <p:nvPr/>
        </p:nvSpPr>
        <p:spPr>
          <a:xfrm>
            <a:off x="3039238" y="1403350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76" name="Google Shape;376;p19"/>
          <p:cNvCxnSpPr>
            <a:stCxn id="375" idx="6"/>
            <a:endCxn id="368" idx="1"/>
          </p:cNvCxnSpPr>
          <p:nvPr/>
        </p:nvCxnSpPr>
        <p:spPr>
          <a:xfrm>
            <a:off x="3811138" y="1789300"/>
            <a:ext cx="585600" cy="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77" name="Google Shape;377;p19"/>
          <p:cNvCxnSpPr>
            <a:stCxn id="367" idx="3"/>
            <a:endCxn id="375" idx="2"/>
          </p:cNvCxnSpPr>
          <p:nvPr/>
        </p:nvCxnSpPr>
        <p:spPr>
          <a:xfrm>
            <a:off x="2453525" y="1789300"/>
            <a:ext cx="585600" cy="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8" name="Google Shape;378;p19"/>
          <p:cNvSpPr/>
          <p:nvPr/>
        </p:nvSpPr>
        <p:spPr>
          <a:xfrm>
            <a:off x="3039238" y="2546350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19"/>
          <p:cNvSpPr/>
          <p:nvPr/>
        </p:nvSpPr>
        <p:spPr>
          <a:xfrm>
            <a:off x="3039238" y="3689350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0" name="Google Shape;380;p19"/>
          <p:cNvCxnSpPr>
            <a:stCxn id="371" idx="3"/>
            <a:endCxn id="378" idx="2"/>
          </p:cNvCxnSpPr>
          <p:nvPr/>
        </p:nvCxnSpPr>
        <p:spPr>
          <a:xfrm>
            <a:off x="2453525" y="2932300"/>
            <a:ext cx="585600" cy="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1" name="Google Shape;381;p19"/>
          <p:cNvCxnSpPr>
            <a:stCxn id="378" idx="6"/>
            <a:endCxn id="370" idx="1"/>
          </p:cNvCxnSpPr>
          <p:nvPr/>
        </p:nvCxnSpPr>
        <p:spPr>
          <a:xfrm>
            <a:off x="3811138" y="2932300"/>
            <a:ext cx="585600" cy="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2" name="Google Shape;382;p19"/>
          <p:cNvCxnSpPr>
            <a:stCxn id="374" idx="3"/>
            <a:endCxn id="379" idx="2"/>
          </p:cNvCxnSpPr>
          <p:nvPr/>
        </p:nvCxnSpPr>
        <p:spPr>
          <a:xfrm>
            <a:off x="2453525" y="4075300"/>
            <a:ext cx="585600" cy="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3" name="Google Shape;383;p19"/>
          <p:cNvCxnSpPr>
            <a:stCxn id="379" idx="6"/>
            <a:endCxn id="373" idx="1"/>
          </p:cNvCxnSpPr>
          <p:nvPr/>
        </p:nvCxnSpPr>
        <p:spPr>
          <a:xfrm>
            <a:off x="3811138" y="4075300"/>
            <a:ext cx="585600" cy="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384" name="Google Shape;384;p19"/>
          <p:cNvGrpSpPr/>
          <p:nvPr/>
        </p:nvGrpSpPr>
        <p:grpSpPr>
          <a:xfrm>
            <a:off x="3238143" y="1607484"/>
            <a:ext cx="373983" cy="363622"/>
            <a:chOff x="3512070" y="1956222"/>
            <a:chExt cx="373983" cy="363622"/>
          </a:xfrm>
        </p:grpSpPr>
        <p:sp>
          <p:nvSpPr>
            <p:cNvPr id="385" name="Google Shape;385;p19"/>
            <p:cNvSpPr/>
            <p:nvPr/>
          </p:nvSpPr>
          <p:spPr>
            <a:xfrm>
              <a:off x="3547316" y="2232314"/>
              <a:ext cx="316069" cy="53841"/>
            </a:xfrm>
            <a:custGeom>
              <a:rect b="b" l="l" r="r" t="t"/>
              <a:pathLst>
                <a:path extrusionOk="0" h="3596" w="21110">
                  <a:moveTo>
                    <a:pt x="1809" y="1"/>
                  </a:moveTo>
                  <a:cubicBezTo>
                    <a:pt x="800" y="1"/>
                    <a:pt x="1" y="799"/>
                    <a:pt x="1" y="1788"/>
                  </a:cubicBezTo>
                  <a:cubicBezTo>
                    <a:pt x="1" y="2776"/>
                    <a:pt x="800" y="3596"/>
                    <a:pt x="1809" y="3596"/>
                  </a:cubicBezTo>
                  <a:lnTo>
                    <a:pt x="21109" y="3596"/>
                  </a:lnTo>
                  <a:lnTo>
                    <a:pt x="211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9"/>
            <p:cNvSpPr/>
            <p:nvPr/>
          </p:nvSpPr>
          <p:spPr>
            <a:xfrm>
              <a:off x="3548903" y="2232314"/>
              <a:ext cx="314482" cy="53841"/>
            </a:xfrm>
            <a:custGeom>
              <a:rect b="b" l="l" r="r" t="t"/>
              <a:pathLst>
                <a:path extrusionOk="0" h="3596" w="21004">
                  <a:moveTo>
                    <a:pt x="19805" y="1"/>
                  </a:moveTo>
                  <a:lnTo>
                    <a:pt x="19805" y="1640"/>
                  </a:lnTo>
                  <a:cubicBezTo>
                    <a:pt x="19805" y="2061"/>
                    <a:pt x="19469" y="2397"/>
                    <a:pt x="19048" y="2397"/>
                  </a:cubicBezTo>
                  <a:lnTo>
                    <a:pt x="0" y="2397"/>
                  </a:lnTo>
                  <a:cubicBezTo>
                    <a:pt x="252" y="3112"/>
                    <a:pt x="925" y="3596"/>
                    <a:pt x="1703" y="3596"/>
                  </a:cubicBezTo>
                  <a:lnTo>
                    <a:pt x="21003" y="3596"/>
                  </a:lnTo>
                  <a:lnTo>
                    <a:pt x="210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9"/>
            <p:cNvSpPr/>
            <p:nvPr/>
          </p:nvSpPr>
          <p:spPr>
            <a:xfrm>
              <a:off x="3515215" y="2198312"/>
              <a:ext cx="370524" cy="121217"/>
            </a:xfrm>
            <a:custGeom>
              <a:rect b="b" l="l" r="r" t="t"/>
              <a:pathLst>
                <a:path extrusionOk="0" h="8096" w="24747">
                  <a:moveTo>
                    <a:pt x="3953" y="1"/>
                  </a:moveTo>
                  <a:cubicBezTo>
                    <a:pt x="1746" y="64"/>
                    <a:pt x="0" y="1851"/>
                    <a:pt x="0" y="4038"/>
                  </a:cubicBezTo>
                  <a:cubicBezTo>
                    <a:pt x="0" y="6245"/>
                    <a:pt x="1746" y="8032"/>
                    <a:pt x="3953" y="8095"/>
                  </a:cubicBezTo>
                  <a:lnTo>
                    <a:pt x="24010" y="8095"/>
                  </a:lnTo>
                  <a:cubicBezTo>
                    <a:pt x="24410" y="8095"/>
                    <a:pt x="24746" y="7759"/>
                    <a:pt x="24746" y="7338"/>
                  </a:cubicBezTo>
                  <a:lnTo>
                    <a:pt x="24746" y="6582"/>
                  </a:lnTo>
                  <a:cubicBezTo>
                    <a:pt x="24746" y="6182"/>
                    <a:pt x="24410" y="5846"/>
                    <a:pt x="24010" y="5846"/>
                  </a:cubicBezTo>
                  <a:lnTo>
                    <a:pt x="3953" y="5867"/>
                  </a:lnTo>
                  <a:cubicBezTo>
                    <a:pt x="2965" y="5867"/>
                    <a:pt x="2166" y="5068"/>
                    <a:pt x="2145" y="4101"/>
                  </a:cubicBezTo>
                  <a:cubicBezTo>
                    <a:pt x="2145" y="3070"/>
                    <a:pt x="2965" y="2251"/>
                    <a:pt x="3995" y="2251"/>
                  </a:cubicBezTo>
                  <a:lnTo>
                    <a:pt x="24010" y="2251"/>
                  </a:lnTo>
                  <a:cubicBezTo>
                    <a:pt x="24410" y="2251"/>
                    <a:pt x="24746" y="1914"/>
                    <a:pt x="24746" y="1515"/>
                  </a:cubicBezTo>
                  <a:lnTo>
                    <a:pt x="24746" y="758"/>
                  </a:lnTo>
                  <a:cubicBezTo>
                    <a:pt x="24746" y="337"/>
                    <a:pt x="24410" y="1"/>
                    <a:pt x="24010" y="1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19"/>
            <p:cNvSpPr/>
            <p:nvPr/>
          </p:nvSpPr>
          <p:spPr>
            <a:xfrm>
              <a:off x="3864628" y="2198626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1"/>
                  </a:lnTo>
                  <a:lnTo>
                    <a:pt x="673" y="2251"/>
                  </a:lnTo>
                  <a:cubicBezTo>
                    <a:pt x="1094" y="2251"/>
                    <a:pt x="1430" y="1914"/>
                    <a:pt x="1430" y="1494"/>
                  </a:cubicBezTo>
                  <a:lnTo>
                    <a:pt x="1430" y="758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19"/>
            <p:cNvSpPr/>
            <p:nvPr/>
          </p:nvSpPr>
          <p:spPr>
            <a:xfrm>
              <a:off x="3864628" y="2286141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0"/>
                  </a:lnTo>
                  <a:lnTo>
                    <a:pt x="673" y="2250"/>
                  </a:lnTo>
                  <a:cubicBezTo>
                    <a:pt x="1094" y="2229"/>
                    <a:pt x="1430" y="1914"/>
                    <a:pt x="1430" y="1493"/>
                  </a:cubicBezTo>
                  <a:lnTo>
                    <a:pt x="1430" y="737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9"/>
            <p:cNvSpPr/>
            <p:nvPr/>
          </p:nvSpPr>
          <p:spPr>
            <a:xfrm>
              <a:off x="3574401" y="2259070"/>
              <a:ext cx="52583" cy="52838"/>
            </a:xfrm>
            <a:custGeom>
              <a:rect b="b" l="l" r="r" t="t"/>
              <a:pathLst>
                <a:path extrusionOk="0" h="3529" w="3512">
                  <a:moveTo>
                    <a:pt x="736" y="1"/>
                  </a:moveTo>
                  <a:cubicBezTo>
                    <a:pt x="336" y="1"/>
                    <a:pt x="0" y="337"/>
                    <a:pt x="0" y="758"/>
                  </a:cubicBezTo>
                  <a:lnTo>
                    <a:pt x="0" y="2776"/>
                  </a:lnTo>
                  <a:cubicBezTo>
                    <a:pt x="0" y="3200"/>
                    <a:pt x="343" y="3529"/>
                    <a:pt x="740" y="3529"/>
                  </a:cubicBezTo>
                  <a:cubicBezTo>
                    <a:pt x="835" y="3529"/>
                    <a:pt x="933" y="3510"/>
                    <a:pt x="1030" y="3470"/>
                  </a:cubicBezTo>
                  <a:lnTo>
                    <a:pt x="1787" y="3154"/>
                  </a:lnTo>
                  <a:lnTo>
                    <a:pt x="2460" y="3449"/>
                  </a:lnTo>
                  <a:cubicBezTo>
                    <a:pt x="2560" y="3490"/>
                    <a:pt x="2662" y="3510"/>
                    <a:pt x="2760" y="3510"/>
                  </a:cubicBezTo>
                  <a:cubicBezTo>
                    <a:pt x="3160" y="3510"/>
                    <a:pt x="3511" y="3193"/>
                    <a:pt x="3511" y="2755"/>
                  </a:cubicBezTo>
                  <a:lnTo>
                    <a:pt x="3511" y="758"/>
                  </a:lnTo>
                  <a:cubicBezTo>
                    <a:pt x="3511" y="337"/>
                    <a:pt x="3175" y="1"/>
                    <a:pt x="2775" y="1"/>
                  </a:cubicBez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19"/>
            <p:cNvSpPr/>
            <p:nvPr/>
          </p:nvSpPr>
          <p:spPr>
            <a:xfrm>
              <a:off x="3547316" y="1990239"/>
              <a:ext cx="316069" cy="53841"/>
            </a:xfrm>
            <a:custGeom>
              <a:rect b="b" l="l" r="r" t="t"/>
              <a:pathLst>
                <a:path extrusionOk="0" h="3596" w="21110">
                  <a:moveTo>
                    <a:pt x="1809" y="1"/>
                  </a:moveTo>
                  <a:cubicBezTo>
                    <a:pt x="800" y="1"/>
                    <a:pt x="1" y="800"/>
                    <a:pt x="1" y="1788"/>
                  </a:cubicBezTo>
                  <a:cubicBezTo>
                    <a:pt x="1" y="2776"/>
                    <a:pt x="800" y="3596"/>
                    <a:pt x="1809" y="3596"/>
                  </a:cubicBezTo>
                  <a:lnTo>
                    <a:pt x="21109" y="3596"/>
                  </a:lnTo>
                  <a:lnTo>
                    <a:pt x="211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19"/>
            <p:cNvSpPr/>
            <p:nvPr/>
          </p:nvSpPr>
          <p:spPr>
            <a:xfrm>
              <a:off x="3548903" y="1990239"/>
              <a:ext cx="314482" cy="53841"/>
            </a:xfrm>
            <a:custGeom>
              <a:rect b="b" l="l" r="r" t="t"/>
              <a:pathLst>
                <a:path extrusionOk="0" h="3596" w="21004">
                  <a:moveTo>
                    <a:pt x="19805" y="1"/>
                  </a:moveTo>
                  <a:lnTo>
                    <a:pt x="19805" y="1641"/>
                  </a:lnTo>
                  <a:cubicBezTo>
                    <a:pt x="19805" y="2061"/>
                    <a:pt x="19469" y="2398"/>
                    <a:pt x="19048" y="2398"/>
                  </a:cubicBezTo>
                  <a:lnTo>
                    <a:pt x="0" y="2398"/>
                  </a:lnTo>
                  <a:cubicBezTo>
                    <a:pt x="252" y="3112"/>
                    <a:pt x="925" y="3596"/>
                    <a:pt x="1703" y="3596"/>
                  </a:cubicBezTo>
                  <a:lnTo>
                    <a:pt x="21003" y="3596"/>
                  </a:lnTo>
                  <a:lnTo>
                    <a:pt x="210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19"/>
            <p:cNvSpPr/>
            <p:nvPr/>
          </p:nvSpPr>
          <p:spPr>
            <a:xfrm>
              <a:off x="3512070" y="1956222"/>
              <a:ext cx="373669" cy="121247"/>
            </a:xfrm>
            <a:custGeom>
              <a:rect b="b" l="l" r="r" t="t"/>
              <a:pathLst>
                <a:path extrusionOk="0" h="8098" w="24957">
                  <a:moveTo>
                    <a:pt x="4049" y="1"/>
                  </a:moveTo>
                  <a:cubicBezTo>
                    <a:pt x="1829" y="1"/>
                    <a:pt x="0" y="1806"/>
                    <a:pt x="0" y="4039"/>
                  </a:cubicBezTo>
                  <a:cubicBezTo>
                    <a:pt x="0" y="6284"/>
                    <a:pt x="1850" y="8097"/>
                    <a:pt x="4086" y="8097"/>
                  </a:cubicBezTo>
                  <a:cubicBezTo>
                    <a:pt x="4112" y="8097"/>
                    <a:pt x="4137" y="8097"/>
                    <a:pt x="4163" y="8097"/>
                  </a:cubicBezTo>
                  <a:lnTo>
                    <a:pt x="24220" y="8097"/>
                  </a:lnTo>
                  <a:cubicBezTo>
                    <a:pt x="24620" y="8097"/>
                    <a:pt x="24956" y="7760"/>
                    <a:pt x="24956" y="7340"/>
                  </a:cubicBezTo>
                  <a:lnTo>
                    <a:pt x="24956" y="6583"/>
                  </a:lnTo>
                  <a:cubicBezTo>
                    <a:pt x="24956" y="6183"/>
                    <a:pt x="24620" y="5847"/>
                    <a:pt x="24220" y="5847"/>
                  </a:cubicBezTo>
                  <a:lnTo>
                    <a:pt x="4163" y="5847"/>
                  </a:lnTo>
                  <a:lnTo>
                    <a:pt x="4163" y="5868"/>
                  </a:lnTo>
                  <a:cubicBezTo>
                    <a:pt x="3175" y="5847"/>
                    <a:pt x="2376" y="5069"/>
                    <a:pt x="2355" y="4102"/>
                  </a:cubicBezTo>
                  <a:cubicBezTo>
                    <a:pt x="2355" y="3072"/>
                    <a:pt x="3175" y="2252"/>
                    <a:pt x="4205" y="2252"/>
                  </a:cubicBezTo>
                  <a:lnTo>
                    <a:pt x="24220" y="2252"/>
                  </a:lnTo>
                  <a:cubicBezTo>
                    <a:pt x="24620" y="2252"/>
                    <a:pt x="24956" y="1915"/>
                    <a:pt x="24956" y="1495"/>
                  </a:cubicBezTo>
                  <a:lnTo>
                    <a:pt x="24956" y="759"/>
                  </a:lnTo>
                  <a:cubicBezTo>
                    <a:pt x="24956" y="339"/>
                    <a:pt x="24620" y="2"/>
                    <a:pt x="24220" y="2"/>
                  </a:cubicBezTo>
                  <a:lnTo>
                    <a:pt x="4163" y="2"/>
                  </a:lnTo>
                  <a:cubicBezTo>
                    <a:pt x="4125" y="1"/>
                    <a:pt x="4087" y="1"/>
                    <a:pt x="4049" y="1"/>
                  </a:cubicBez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19"/>
            <p:cNvSpPr/>
            <p:nvPr/>
          </p:nvSpPr>
          <p:spPr>
            <a:xfrm>
              <a:off x="3864628" y="1956566"/>
              <a:ext cx="21426" cy="33688"/>
            </a:xfrm>
            <a:custGeom>
              <a:rect b="b" l="l" r="r" t="t"/>
              <a:pathLst>
                <a:path extrusionOk="0" h="2250" w="1431">
                  <a:moveTo>
                    <a:pt x="0" y="0"/>
                  </a:moveTo>
                  <a:lnTo>
                    <a:pt x="0" y="2250"/>
                  </a:lnTo>
                  <a:lnTo>
                    <a:pt x="673" y="2250"/>
                  </a:lnTo>
                  <a:cubicBezTo>
                    <a:pt x="1094" y="2250"/>
                    <a:pt x="1430" y="1913"/>
                    <a:pt x="1430" y="1493"/>
                  </a:cubicBezTo>
                  <a:lnTo>
                    <a:pt x="1430" y="757"/>
                  </a:lnTo>
                  <a:cubicBezTo>
                    <a:pt x="1430" y="337"/>
                    <a:pt x="1094" y="0"/>
                    <a:pt x="673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19"/>
            <p:cNvSpPr/>
            <p:nvPr/>
          </p:nvSpPr>
          <p:spPr>
            <a:xfrm>
              <a:off x="3864628" y="2044065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1"/>
                  </a:lnTo>
                  <a:lnTo>
                    <a:pt x="673" y="2251"/>
                  </a:lnTo>
                  <a:cubicBezTo>
                    <a:pt x="1094" y="2251"/>
                    <a:pt x="1430" y="1914"/>
                    <a:pt x="1430" y="1494"/>
                  </a:cubicBezTo>
                  <a:lnTo>
                    <a:pt x="1430" y="737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19"/>
            <p:cNvSpPr/>
            <p:nvPr/>
          </p:nvSpPr>
          <p:spPr>
            <a:xfrm>
              <a:off x="3574401" y="2016995"/>
              <a:ext cx="52583" cy="52733"/>
            </a:xfrm>
            <a:custGeom>
              <a:rect b="b" l="l" r="r" t="t"/>
              <a:pathLst>
                <a:path extrusionOk="0" h="3522" w="3512">
                  <a:moveTo>
                    <a:pt x="736" y="1"/>
                  </a:moveTo>
                  <a:cubicBezTo>
                    <a:pt x="336" y="1"/>
                    <a:pt x="0" y="337"/>
                    <a:pt x="0" y="758"/>
                  </a:cubicBezTo>
                  <a:lnTo>
                    <a:pt x="0" y="2776"/>
                  </a:lnTo>
                  <a:cubicBezTo>
                    <a:pt x="0" y="3205"/>
                    <a:pt x="349" y="3521"/>
                    <a:pt x="752" y="3521"/>
                  </a:cubicBezTo>
                  <a:cubicBezTo>
                    <a:pt x="843" y="3521"/>
                    <a:pt x="937" y="3505"/>
                    <a:pt x="1030" y="3470"/>
                  </a:cubicBezTo>
                  <a:lnTo>
                    <a:pt x="1787" y="3155"/>
                  </a:lnTo>
                  <a:lnTo>
                    <a:pt x="2460" y="3449"/>
                  </a:lnTo>
                  <a:cubicBezTo>
                    <a:pt x="2560" y="3491"/>
                    <a:pt x="2662" y="3510"/>
                    <a:pt x="2760" y="3510"/>
                  </a:cubicBezTo>
                  <a:cubicBezTo>
                    <a:pt x="3160" y="3510"/>
                    <a:pt x="3511" y="3193"/>
                    <a:pt x="3511" y="2755"/>
                  </a:cubicBezTo>
                  <a:lnTo>
                    <a:pt x="3511" y="758"/>
                  </a:lnTo>
                  <a:cubicBezTo>
                    <a:pt x="3511" y="337"/>
                    <a:pt x="3175" y="1"/>
                    <a:pt x="2775" y="1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9"/>
            <p:cNvSpPr/>
            <p:nvPr/>
          </p:nvSpPr>
          <p:spPr>
            <a:xfrm>
              <a:off x="3536311" y="2111127"/>
              <a:ext cx="315740" cy="53841"/>
            </a:xfrm>
            <a:custGeom>
              <a:rect b="b" l="l" r="r" t="t"/>
              <a:pathLst>
                <a:path extrusionOk="0" h="3596" w="21088">
                  <a:moveTo>
                    <a:pt x="0" y="0"/>
                  </a:moveTo>
                  <a:lnTo>
                    <a:pt x="0" y="3595"/>
                  </a:lnTo>
                  <a:lnTo>
                    <a:pt x="19300" y="3595"/>
                  </a:lnTo>
                  <a:cubicBezTo>
                    <a:pt x="20289" y="3595"/>
                    <a:pt x="21088" y="2796"/>
                    <a:pt x="21088" y="1808"/>
                  </a:cubicBezTo>
                  <a:cubicBezTo>
                    <a:pt x="21088" y="820"/>
                    <a:pt x="20289" y="0"/>
                    <a:pt x="193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19"/>
            <p:cNvSpPr/>
            <p:nvPr/>
          </p:nvSpPr>
          <p:spPr>
            <a:xfrm>
              <a:off x="3536311" y="2111127"/>
              <a:ext cx="315740" cy="53841"/>
            </a:xfrm>
            <a:custGeom>
              <a:rect b="b" l="l" r="r" t="t"/>
              <a:pathLst>
                <a:path extrusionOk="0" h="3596" w="21088">
                  <a:moveTo>
                    <a:pt x="19279" y="0"/>
                  </a:moveTo>
                  <a:cubicBezTo>
                    <a:pt x="19679" y="1178"/>
                    <a:pt x="18817" y="2397"/>
                    <a:pt x="17576" y="2397"/>
                  </a:cubicBezTo>
                  <a:lnTo>
                    <a:pt x="0" y="2397"/>
                  </a:lnTo>
                  <a:lnTo>
                    <a:pt x="0" y="3595"/>
                  </a:lnTo>
                  <a:lnTo>
                    <a:pt x="19300" y="3595"/>
                  </a:lnTo>
                  <a:cubicBezTo>
                    <a:pt x="20289" y="3595"/>
                    <a:pt x="21088" y="2796"/>
                    <a:pt x="21088" y="1808"/>
                  </a:cubicBezTo>
                  <a:cubicBezTo>
                    <a:pt x="21088" y="820"/>
                    <a:pt x="20289" y="0"/>
                    <a:pt x="19300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19"/>
            <p:cNvSpPr/>
            <p:nvPr/>
          </p:nvSpPr>
          <p:spPr>
            <a:xfrm>
              <a:off x="3513642" y="2077439"/>
              <a:ext cx="370509" cy="120888"/>
            </a:xfrm>
            <a:custGeom>
              <a:rect b="b" l="l" r="r" t="t"/>
              <a:pathLst>
                <a:path extrusionOk="0" h="8074" w="24746">
                  <a:moveTo>
                    <a:pt x="757" y="1"/>
                  </a:moveTo>
                  <a:cubicBezTo>
                    <a:pt x="337" y="1"/>
                    <a:pt x="0" y="337"/>
                    <a:pt x="0" y="757"/>
                  </a:cubicBezTo>
                  <a:lnTo>
                    <a:pt x="0" y="1493"/>
                  </a:lnTo>
                  <a:cubicBezTo>
                    <a:pt x="0" y="1914"/>
                    <a:pt x="337" y="2250"/>
                    <a:pt x="757" y="2250"/>
                  </a:cubicBezTo>
                  <a:lnTo>
                    <a:pt x="20772" y="2250"/>
                  </a:lnTo>
                  <a:cubicBezTo>
                    <a:pt x="21782" y="2250"/>
                    <a:pt x="22602" y="3070"/>
                    <a:pt x="22602" y="4079"/>
                  </a:cubicBezTo>
                  <a:cubicBezTo>
                    <a:pt x="22602" y="5067"/>
                    <a:pt x="21803" y="5845"/>
                    <a:pt x="20814" y="5845"/>
                  </a:cubicBezTo>
                  <a:lnTo>
                    <a:pt x="20814" y="5824"/>
                  </a:lnTo>
                  <a:lnTo>
                    <a:pt x="757" y="5824"/>
                  </a:lnTo>
                  <a:cubicBezTo>
                    <a:pt x="337" y="5824"/>
                    <a:pt x="0" y="6161"/>
                    <a:pt x="0" y="6581"/>
                  </a:cubicBezTo>
                  <a:lnTo>
                    <a:pt x="0" y="7338"/>
                  </a:lnTo>
                  <a:cubicBezTo>
                    <a:pt x="0" y="7738"/>
                    <a:pt x="337" y="8074"/>
                    <a:pt x="757" y="8074"/>
                  </a:cubicBezTo>
                  <a:lnTo>
                    <a:pt x="20814" y="8074"/>
                  </a:lnTo>
                  <a:cubicBezTo>
                    <a:pt x="23001" y="8032"/>
                    <a:pt x="24746" y="6224"/>
                    <a:pt x="24746" y="4037"/>
                  </a:cubicBezTo>
                  <a:cubicBezTo>
                    <a:pt x="24746" y="1851"/>
                    <a:pt x="23001" y="64"/>
                    <a:pt x="20814" y="1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9"/>
            <p:cNvSpPr/>
            <p:nvPr/>
          </p:nvSpPr>
          <p:spPr>
            <a:xfrm>
              <a:off x="3806385" y="2077753"/>
              <a:ext cx="77767" cy="120888"/>
            </a:xfrm>
            <a:custGeom>
              <a:rect b="b" l="l" r="r" t="t"/>
              <a:pathLst>
                <a:path extrusionOk="0" h="8074" w="5194">
                  <a:moveTo>
                    <a:pt x="1" y="1"/>
                  </a:moveTo>
                  <a:cubicBezTo>
                    <a:pt x="2188" y="43"/>
                    <a:pt x="3933" y="1851"/>
                    <a:pt x="3933" y="4037"/>
                  </a:cubicBezTo>
                  <a:cubicBezTo>
                    <a:pt x="3933" y="6224"/>
                    <a:pt x="2188" y="8011"/>
                    <a:pt x="1" y="8074"/>
                  </a:cubicBezTo>
                  <a:lnTo>
                    <a:pt x="1262" y="8074"/>
                  </a:lnTo>
                  <a:cubicBezTo>
                    <a:pt x="3449" y="8011"/>
                    <a:pt x="5194" y="6224"/>
                    <a:pt x="5194" y="4037"/>
                  </a:cubicBezTo>
                  <a:cubicBezTo>
                    <a:pt x="5194" y="1851"/>
                    <a:pt x="3449" y="43"/>
                    <a:pt x="1262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9"/>
            <p:cNvSpPr/>
            <p:nvPr/>
          </p:nvSpPr>
          <p:spPr>
            <a:xfrm>
              <a:off x="3772397" y="2138182"/>
              <a:ext cx="52898" cy="52568"/>
            </a:xfrm>
            <a:custGeom>
              <a:rect b="b" l="l" r="r" t="t"/>
              <a:pathLst>
                <a:path extrusionOk="0" h="3511" w="3533">
                  <a:moveTo>
                    <a:pt x="720" y="0"/>
                  </a:moveTo>
                  <a:cubicBezTo>
                    <a:pt x="317" y="0"/>
                    <a:pt x="0" y="329"/>
                    <a:pt x="0" y="737"/>
                  </a:cubicBezTo>
                  <a:lnTo>
                    <a:pt x="0" y="2734"/>
                  </a:lnTo>
                  <a:cubicBezTo>
                    <a:pt x="0" y="3173"/>
                    <a:pt x="365" y="3489"/>
                    <a:pt x="759" y="3489"/>
                  </a:cubicBezTo>
                  <a:cubicBezTo>
                    <a:pt x="856" y="3489"/>
                    <a:pt x="956" y="3470"/>
                    <a:pt x="1052" y="3428"/>
                  </a:cubicBezTo>
                  <a:lnTo>
                    <a:pt x="1745" y="3134"/>
                  </a:lnTo>
                  <a:lnTo>
                    <a:pt x="2502" y="3449"/>
                  </a:lnTo>
                  <a:cubicBezTo>
                    <a:pt x="2599" y="3491"/>
                    <a:pt x="2697" y="3510"/>
                    <a:pt x="2794" y="3510"/>
                  </a:cubicBezTo>
                  <a:cubicBezTo>
                    <a:pt x="3182" y="3510"/>
                    <a:pt x="3532" y="3197"/>
                    <a:pt x="3532" y="2776"/>
                  </a:cubicBezTo>
                  <a:lnTo>
                    <a:pt x="3532" y="737"/>
                  </a:lnTo>
                  <a:cubicBezTo>
                    <a:pt x="3532" y="349"/>
                    <a:pt x="3215" y="0"/>
                    <a:pt x="2811" y="0"/>
                  </a:cubicBezTo>
                  <a:cubicBezTo>
                    <a:pt x="2799" y="0"/>
                    <a:pt x="2787" y="1"/>
                    <a:pt x="2776" y="1"/>
                  </a:cubicBezTo>
                  <a:lnTo>
                    <a:pt x="757" y="1"/>
                  </a:lnTo>
                  <a:cubicBezTo>
                    <a:pt x="745" y="1"/>
                    <a:pt x="732" y="0"/>
                    <a:pt x="720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2" name="Google Shape;402;p19"/>
          <p:cNvGrpSpPr/>
          <p:nvPr/>
        </p:nvGrpSpPr>
        <p:grpSpPr>
          <a:xfrm>
            <a:off x="3237687" y="2780730"/>
            <a:ext cx="374897" cy="303155"/>
            <a:chOff x="3952456" y="1524280"/>
            <a:chExt cx="370195" cy="300154"/>
          </a:xfrm>
        </p:grpSpPr>
        <p:sp>
          <p:nvSpPr>
            <p:cNvPr id="403" name="Google Shape;403;p19"/>
            <p:cNvSpPr/>
            <p:nvPr/>
          </p:nvSpPr>
          <p:spPr>
            <a:xfrm>
              <a:off x="3952456" y="1550482"/>
              <a:ext cx="370195" cy="248064"/>
            </a:xfrm>
            <a:custGeom>
              <a:rect b="b" l="l" r="r" t="t"/>
              <a:pathLst>
                <a:path extrusionOk="0" h="16568" w="24725">
                  <a:moveTo>
                    <a:pt x="484" y="1"/>
                  </a:moveTo>
                  <a:cubicBezTo>
                    <a:pt x="211" y="1"/>
                    <a:pt x="0" y="232"/>
                    <a:pt x="0" y="505"/>
                  </a:cubicBezTo>
                  <a:lnTo>
                    <a:pt x="0" y="16063"/>
                  </a:lnTo>
                  <a:cubicBezTo>
                    <a:pt x="0" y="16337"/>
                    <a:pt x="211" y="16568"/>
                    <a:pt x="484" y="16568"/>
                  </a:cubicBezTo>
                  <a:lnTo>
                    <a:pt x="24241" y="16568"/>
                  </a:lnTo>
                  <a:cubicBezTo>
                    <a:pt x="24515" y="16568"/>
                    <a:pt x="24725" y="16337"/>
                    <a:pt x="24725" y="16063"/>
                  </a:cubicBezTo>
                  <a:lnTo>
                    <a:pt x="24725" y="15138"/>
                  </a:lnTo>
                  <a:lnTo>
                    <a:pt x="24725" y="505"/>
                  </a:lnTo>
                  <a:cubicBezTo>
                    <a:pt x="24725" y="232"/>
                    <a:pt x="24515" y="1"/>
                    <a:pt x="24241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19"/>
            <p:cNvSpPr/>
            <p:nvPr/>
          </p:nvSpPr>
          <p:spPr>
            <a:xfrm>
              <a:off x="3977955" y="1550482"/>
              <a:ext cx="344697" cy="226669"/>
            </a:xfrm>
            <a:custGeom>
              <a:rect b="b" l="l" r="r" t="t"/>
              <a:pathLst>
                <a:path extrusionOk="0" h="15139" w="23022">
                  <a:moveTo>
                    <a:pt x="21" y="1"/>
                  </a:moveTo>
                  <a:lnTo>
                    <a:pt x="21" y="14634"/>
                  </a:lnTo>
                  <a:cubicBezTo>
                    <a:pt x="0" y="14907"/>
                    <a:pt x="232" y="15138"/>
                    <a:pt x="505" y="15138"/>
                  </a:cubicBezTo>
                  <a:lnTo>
                    <a:pt x="23022" y="15138"/>
                  </a:lnTo>
                  <a:lnTo>
                    <a:pt x="23022" y="505"/>
                  </a:lnTo>
                  <a:cubicBezTo>
                    <a:pt x="23022" y="232"/>
                    <a:pt x="22812" y="1"/>
                    <a:pt x="22538" y="1"/>
                  </a:cubicBezTo>
                  <a:close/>
                </a:path>
              </a:pathLst>
            </a:custGeom>
            <a:solidFill>
              <a:srgbClr val="B68B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9"/>
            <p:cNvSpPr/>
            <p:nvPr/>
          </p:nvSpPr>
          <p:spPr>
            <a:xfrm>
              <a:off x="3990232" y="1524280"/>
              <a:ext cx="294644" cy="251613"/>
            </a:xfrm>
            <a:custGeom>
              <a:rect b="b" l="l" r="r" t="t"/>
              <a:pathLst>
                <a:path extrusionOk="0" h="16805" w="19679">
                  <a:moveTo>
                    <a:pt x="4933" y="0"/>
                  </a:moveTo>
                  <a:cubicBezTo>
                    <a:pt x="3281" y="0"/>
                    <a:pt x="1628" y="347"/>
                    <a:pt x="84" y="1036"/>
                  </a:cubicBezTo>
                  <a:cubicBezTo>
                    <a:pt x="42" y="1057"/>
                    <a:pt x="0" y="1099"/>
                    <a:pt x="0" y="1141"/>
                  </a:cubicBezTo>
                  <a:lnTo>
                    <a:pt x="0" y="16615"/>
                  </a:lnTo>
                  <a:cubicBezTo>
                    <a:pt x="0" y="16688"/>
                    <a:pt x="79" y="16745"/>
                    <a:pt x="142" y="16745"/>
                  </a:cubicBezTo>
                  <a:cubicBezTo>
                    <a:pt x="151" y="16745"/>
                    <a:pt x="160" y="16744"/>
                    <a:pt x="168" y="16741"/>
                  </a:cubicBezTo>
                  <a:cubicBezTo>
                    <a:pt x="1684" y="16071"/>
                    <a:pt x="3301" y="15739"/>
                    <a:pt x="4918" y="15739"/>
                  </a:cubicBezTo>
                  <a:cubicBezTo>
                    <a:pt x="6597" y="15739"/>
                    <a:pt x="8276" y="16097"/>
                    <a:pt x="9840" y="16804"/>
                  </a:cubicBezTo>
                  <a:cubicBezTo>
                    <a:pt x="11404" y="16097"/>
                    <a:pt x="13082" y="15739"/>
                    <a:pt x="14762" y="15739"/>
                  </a:cubicBezTo>
                  <a:cubicBezTo>
                    <a:pt x="16378" y="15739"/>
                    <a:pt x="17995" y="16071"/>
                    <a:pt x="19511" y="16741"/>
                  </a:cubicBezTo>
                  <a:cubicBezTo>
                    <a:pt x="19519" y="16744"/>
                    <a:pt x="19528" y="16745"/>
                    <a:pt x="19537" y="16745"/>
                  </a:cubicBezTo>
                  <a:cubicBezTo>
                    <a:pt x="19600" y="16745"/>
                    <a:pt x="19679" y="16688"/>
                    <a:pt x="19679" y="16615"/>
                  </a:cubicBezTo>
                  <a:lnTo>
                    <a:pt x="19679" y="1141"/>
                  </a:lnTo>
                  <a:cubicBezTo>
                    <a:pt x="19679" y="1099"/>
                    <a:pt x="19637" y="1057"/>
                    <a:pt x="19595" y="1036"/>
                  </a:cubicBezTo>
                  <a:cubicBezTo>
                    <a:pt x="18051" y="347"/>
                    <a:pt x="16398" y="0"/>
                    <a:pt x="14747" y="0"/>
                  </a:cubicBezTo>
                  <a:cubicBezTo>
                    <a:pt x="13071" y="0"/>
                    <a:pt x="11396" y="358"/>
                    <a:pt x="9840" y="1078"/>
                  </a:cubicBezTo>
                  <a:cubicBezTo>
                    <a:pt x="8283" y="358"/>
                    <a:pt x="6609" y="0"/>
                    <a:pt x="4933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19"/>
            <p:cNvSpPr/>
            <p:nvPr/>
          </p:nvSpPr>
          <p:spPr>
            <a:xfrm>
              <a:off x="4003138" y="1524430"/>
              <a:ext cx="281738" cy="230367"/>
            </a:xfrm>
            <a:custGeom>
              <a:rect b="b" l="l" r="r" t="t"/>
              <a:pathLst>
                <a:path extrusionOk="0" h="15386" w="18817">
                  <a:moveTo>
                    <a:pt x="13885" y="1"/>
                  </a:moveTo>
                  <a:cubicBezTo>
                    <a:pt x="12209" y="1"/>
                    <a:pt x="10534" y="358"/>
                    <a:pt x="8978" y="1068"/>
                  </a:cubicBezTo>
                  <a:cubicBezTo>
                    <a:pt x="7423" y="360"/>
                    <a:pt x="5747" y="5"/>
                    <a:pt x="4069" y="5"/>
                  </a:cubicBezTo>
                  <a:cubicBezTo>
                    <a:pt x="2706" y="5"/>
                    <a:pt x="1343" y="239"/>
                    <a:pt x="42" y="711"/>
                  </a:cubicBezTo>
                  <a:lnTo>
                    <a:pt x="0" y="711"/>
                  </a:lnTo>
                  <a:lnTo>
                    <a:pt x="0" y="15196"/>
                  </a:lnTo>
                  <a:cubicBezTo>
                    <a:pt x="0" y="15262"/>
                    <a:pt x="51" y="15315"/>
                    <a:pt x="114" y="15315"/>
                  </a:cubicBezTo>
                  <a:cubicBezTo>
                    <a:pt x="132" y="15315"/>
                    <a:pt x="150" y="15311"/>
                    <a:pt x="168" y="15301"/>
                  </a:cubicBezTo>
                  <a:cubicBezTo>
                    <a:pt x="1858" y="14556"/>
                    <a:pt x="3381" y="14304"/>
                    <a:pt x="4666" y="14304"/>
                  </a:cubicBezTo>
                  <a:cubicBezTo>
                    <a:pt x="7332" y="14304"/>
                    <a:pt x="8978" y="15386"/>
                    <a:pt x="8978" y="15386"/>
                  </a:cubicBezTo>
                  <a:cubicBezTo>
                    <a:pt x="10765" y="14671"/>
                    <a:pt x="12657" y="14313"/>
                    <a:pt x="14570" y="14313"/>
                  </a:cubicBezTo>
                  <a:cubicBezTo>
                    <a:pt x="14626" y="14313"/>
                    <a:pt x="14682" y="14312"/>
                    <a:pt x="14738" y="14312"/>
                  </a:cubicBezTo>
                  <a:cubicBezTo>
                    <a:pt x="16131" y="14312"/>
                    <a:pt x="17503" y="14563"/>
                    <a:pt x="18817" y="15028"/>
                  </a:cubicBezTo>
                  <a:lnTo>
                    <a:pt x="18817" y="1131"/>
                  </a:lnTo>
                  <a:cubicBezTo>
                    <a:pt x="18817" y="1089"/>
                    <a:pt x="18775" y="1047"/>
                    <a:pt x="18733" y="1047"/>
                  </a:cubicBezTo>
                  <a:cubicBezTo>
                    <a:pt x="17189" y="348"/>
                    <a:pt x="15536" y="1"/>
                    <a:pt x="138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19"/>
            <p:cNvSpPr/>
            <p:nvPr/>
          </p:nvSpPr>
          <p:spPr>
            <a:xfrm>
              <a:off x="4137547" y="1524280"/>
              <a:ext cx="147329" cy="230517"/>
            </a:xfrm>
            <a:custGeom>
              <a:rect b="b" l="l" r="r" t="t"/>
              <a:pathLst>
                <a:path extrusionOk="0" h="15396" w="9840">
                  <a:moveTo>
                    <a:pt x="4908" y="0"/>
                  </a:moveTo>
                  <a:cubicBezTo>
                    <a:pt x="3232" y="0"/>
                    <a:pt x="1557" y="358"/>
                    <a:pt x="1" y="1078"/>
                  </a:cubicBezTo>
                  <a:lnTo>
                    <a:pt x="1" y="15396"/>
                  </a:lnTo>
                  <a:cubicBezTo>
                    <a:pt x="1788" y="14681"/>
                    <a:pt x="3680" y="14323"/>
                    <a:pt x="5593" y="14323"/>
                  </a:cubicBezTo>
                  <a:cubicBezTo>
                    <a:pt x="5649" y="14323"/>
                    <a:pt x="5705" y="14322"/>
                    <a:pt x="5761" y="14322"/>
                  </a:cubicBezTo>
                  <a:cubicBezTo>
                    <a:pt x="7154" y="14322"/>
                    <a:pt x="8526" y="14573"/>
                    <a:pt x="9840" y="15038"/>
                  </a:cubicBezTo>
                  <a:lnTo>
                    <a:pt x="9840" y="1141"/>
                  </a:lnTo>
                  <a:cubicBezTo>
                    <a:pt x="9840" y="1099"/>
                    <a:pt x="9798" y="1057"/>
                    <a:pt x="9756" y="1036"/>
                  </a:cubicBezTo>
                  <a:cubicBezTo>
                    <a:pt x="8212" y="347"/>
                    <a:pt x="6559" y="0"/>
                    <a:pt x="4908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9"/>
            <p:cNvSpPr/>
            <p:nvPr/>
          </p:nvSpPr>
          <p:spPr>
            <a:xfrm>
              <a:off x="4137547" y="1766430"/>
              <a:ext cx="25828" cy="58003"/>
            </a:xfrm>
            <a:custGeom>
              <a:rect b="b" l="l" r="r" t="t"/>
              <a:pathLst>
                <a:path extrusionOk="0" h="3874" w="1725">
                  <a:moveTo>
                    <a:pt x="1725" y="0"/>
                  </a:moveTo>
                  <a:cubicBezTo>
                    <a:pt x="1136" y="148"/>
                    <a:pt x="547" y="379"/>
                    <a:pt x="1" y="631"/>
                  </a:cubicBezTo>
                  <a:lnTo>
                    <a:pt x="1" y="3743"/>
                  </a:lnTo>
                  <a:cubicBezTo>
                    <a:pt x="1" y="3819"/>
                    <a:pt x="67" y="3873"/>
                    <a:pt x="127" y="3873"/>
                  </a:cubicBezTo>
                  <a:cubicBezTo>
                    <a:pt x="150" y="3873"/>
                    <a:pt x="172" y="3865"/>
                    <a:pt x="190" y="3848"/>
                  </a:cubicBezTo>
                  <a:lnTo>
                    <a:pt x="799" y="3364"/>
                  </a:lnTo>
                  <a:cubicBezTo>
                    <a:pt x="821" y="3343"/>
                    <a:pt x="847" y="3333"/>
                    <a:pt x="876" y="3333"/>
                  </a:cubicBezTo>
                  <a:cubicBezTo>
                    <a:pt x="905" y="3333"/>
                    <a:pt x="936" y="3343"/>
                    <a:pt x="968" y="3364"/>
                  </a:cubicBezTo>
                  <a:lnTo>
                    <a:pt x="1514" y="3827"/>
                  </a:lnTo>
                  <a:cubicBezTo>
                    <a:pt x="1541" y="3847"/>
                    <a:pt x="1573" y="3857"/>
                    <a:pt x="1603" y="3857"/>
                  </a:cubicBezTo>
                  <a:cubicBezTo>
                    <a:pt x="1666" y="3857"/>
                    <a:pt x="1725" y="3814"/>
                    <a:pt x="1725" y="3743"/>
                  </a:cubicBezTo>
                  <a:lnTo>
                    <a:pt x="1725" y="0"/>
                  </a:ln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9" name="Google Shape;409;p19"/>
          <p:cNvGrpSpPr/>
          <p:nvPr/>
        </p:nvGrpSpPr>
        <p:grpSpPr>
          <a:xfrm>
            <a:off x="3238666" y="3893502"/>
            <a:ext cx="372937" cy="360629"/>
            <a:chOff x="7510900" y="1981462"/>
            <a:chExt cx="372937" cy="360629"/>
          </a:xfrm>
        </p:grpSpPr>
        <p:sp>
          <p:nvSpPr>
            <p:cNvPr id="410" name="Google Shape;410;p19"/>
            <p:cNvSpPr/>
            <p:nvPr/>
          </p:nvSpPr>
          <p:spPr>
            <a:xfrm>
              <a:off x="7617207" y="2027455"/>
              <a:ext cx="160584" cy="264121"/>
            </a:xfrm>
            <a:custGeom>
              <a:rect b="b" l="l" r="r" t="t"/>
              <a:pathLst>
                <a:path extrusionOk="0" h="10107" w="6145">
                  <a:moveTo>
                    <a:pt x="0" y="0"/>
                  </a:moveTo>
                  <a:lnTo>
                    <a:pt x="0" y="10106"/>
                  </a:lnTo>
                  <a:lnTo>
                    <a:pt x="6145" y="10106"/>
                  </a:lnTo>
                  <a:lnTo>
                    <a:pt x="6145" y="0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9"/>
            <p:cNvSpPr/>
            <p:nvPr/>
          </p:nvSpPr>
          <p:spPr>
            <a:xfrm>
              <a:off x="7739585" y="2027455"/>
              <a:ext cx="38206" cy="264121"/>
            </a:xfrm>
            <a:custGeom>
              <a:rect b="b" l="l" r="r" t="t"/>
              <a:pathLst>
                <a:path extrusionOk="0" h="10107" w="1462">
                  <a:moveTo>
                    <a:pt x="0" y="0"/>
                  </a:moveTo>
                  <a:lnTo>
                    <a:pt x="0" y="10106"/>
                  </a:lnTo>
                  <a:lnTo>
                    <a:pt x="1462" y="10106"/>
                  </a:lnTo>
                  <a:lnTo>
                    <a:pt x="1462" y="0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19"/>
            <p:cNvSpPr/>
            <p:nvPr/>
          </p:nvSpPr>
          <p:spPr>
            <a:xfrm>
              <a:off x="7576231" y="2011619"/>
              <a:ext cx="243529" cy="64861"/>
            </a:xfrm>
            <a:custGeom>
              <a:rect b="b" l="l" r="r" t="t"/>
              <a:pathLst>
                <a:path extrusionOk="0" h="2482" w="9319">
                  <a:moveTo>
                    <a:pt x="1" y="0"/>
                  </a:moveTo>
                  <a:lnTo>
                    <a:pt x="626" y="1741"/>
                  </a:lnTo>
                  <a:cubicBezTo>
                    <a:pt x="789" y="2183"/>
                    <a:pt x="1203" y="2481"/>
                    <a:pt x="1674" y="2481"/>
                  </a:cubicBezTo>
                  <a:lnTo>
                    <a:pt x="7655" y="2481"/>
                  </a:lnTo>
                  <a:cubicBezTo>
                    <a:pt x="8117" y="2472"/>
                    <a:pt x="8530" y="2183"/>
                    <a:pt x="8694" y="1741"/>
                  </a:cubicBezTo>
                  <a:lnTo>
                    <a:pt x="9319" y="0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19"/>
            <p:cNvSpPr/>
            <p:nvPr/>
          </p:nvSpPr>
          <p:spPr>
            <a:xfrm>
              <a:off x="7576231" y="2011619"/>
              <a:ext cx="243529" cy="63842"/>
            </a:xfrm>
            <a:custGeom>
              <a:rect b="b" l="l" r="r" t="t"/>
              <a:pathLst>
                <a:path extrusionOk="0" h="2443" w="9319">
                  <a:moveTo>
                    <a:pt x="1" y="0"/>
                  </a:moveTo>
                  <a:lnTo>
                    <a:pt x="635" y="1741"/>
                  </a:lnTo>
                  <a:cubicBezTo>
                    <a:pt x="751" y="2077"/>
                    <a:pt x="1020" y="2327"/>
                    <a:pt x="1357" y="2433"/>
                  </a:cubicBezTo>
                  <a:cubicBezTo>
                    <a:pt x="1732" y="2116"/>
                    <a:pt x="2010" y="1693"/>
                    <a:pt x="2135" y="1221"/>
                  </a:cubicBezTo>
                  <a:lnTo>
                    <a:pt x="7126" y="1221"/>
                  </a:lnTo>
                  <a:cubicBezTo>
                    <a:pt x="7261" y="1702"/>
                    <a:pt x="7540" y="2125"/>
                    <a:pt x="7924" y="2443"/>
                  </a:cubicBezTo>
                  <a:cubicBezTo>
                    <a:pt x="8280" y="2356"/>
                    <a:pt x="8569" y="2087"/>
                    <a:pt x="8694" y="1741"/>
                  </a:cubicBezTo>
                  <a:lnTo>
                    <a:pt x="9319" y="0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19"/>
            <p:cNvSpPr/>
            <p:nvPr/>
          </p:nvSpPr>
          <p:spPr>
            <a:xfrm>
              <a:off x="7510900" y="1981462"/>
              <a:ext cx="372937" cy="92169"/>
            </a:xfrm>
            <a:custGeom>
              <a:rect b="b" l="l" r="r" t="t"/>
              <a:pathLst>
                <a:path extrusionOk="0" h="3527" w="14271">
                  <a:moveTo>
                    <a:pt x="2347" y="0"/>
                  </a:moveTo>
                  <a:cubicBezTo>
                    <a:pt x="779" y="0"/>
                    <a:pt x="1" y="1895"/>
                    <a:pt x="1106" y="3010"/>
                  </a:cubicBezTo>
                  <a:cubicBezTo>
                    <a:pt x="1463" y="3367"/>
                    <a:pt x="1902" y="3526"/>
                    <a:pt x="2332" y="3526"/>
                  </a:cubicBezTo>
                  <a:cubicBezTo>
                    <a:pt x="3237" y="3526"/>
                    <a:pt x="4107" y="2822"/>
                    <a:pt x="4107" y="1760"/>
                  </a:cubicBezTo>
                  <a:lnTo>
                    <a:pt x="10165" y="1760"/>
                  </a:lnTo>
                  <a:cubicBezTo>
                    <a:pt x="10165" y="2824"/>
                    <a:pt x="11034" y="3525"/>
                    <a:pt x="11938" y="3525"/>
                  </a:cubicBezTo>
                  <a:cubicBezTo>
                    <a:pt x="12365" y="3525"/>
                    <a:pt x="12800" y="3369"/>
                    <a:pt x="13155" y="3020"/>
                  </a:cubicBezTo>
                  <a:cubicBezTo>
                    <a:pt x="14271" y="1924"/>
                    <a:pt x="13511" y="29"/>
                    <a:pt x="11953" y="10"/>
                  </a:cubicBezTo>
                  <a:lnTo>
                    <a:pt x="11953" y="0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9"/>
            <p:cNvSpPr/>
            <p:nvPr/>
          </p:nvSpPr>
          <p:spPr>
            <a:xfrm>
              <a:off x="7785056" y="1981462"/>
              <a:ext cx="88746" cy="91986"/>
            </a:xfrm>
            <a:custGeom>
              <a:rect b="b" l="l" r="r" t="t"/>
              <a:pathLst>
                <a:path extrusionOk="0" h="3520" w="3396">
                  <a:moveTo>
                    <a:pt x="1" y="0"/>
                  </a:moveTo>
                  <a:cubicBezTo>
                    <a:pt x="828" y="20"/>
                    <a:pt x="1530" y="596"/>
                    <a:pt x="1703" y="1404"/>
                  </a:cubicBezTo>
                  <a:cubicBezTo>
                    <a:pt x="1866" y="2202"/>
                    <a:pt x="1453" y="3020"/>
                    <a:pt x="703" y="3366"/>
                  </a:cubicBezTo>
                  <a:cubicBezTo>
                    <a:pt x="939" y="3471"/>
                    <a:pt x="1183" y="3520"/>
                    <a:pt x="1423" y="3520"/>
                  </a:cubicBezTo>
                  <a:cubicBezTo>
                    <a:pt x="2219" y="3520"/>
                    <a:pt x="2960" y="2980"/>
                    <a:pt x="3145" y="2145"/>
                  </a:cubicBezTo>
                  <a:cubicBezTo>
                    <a:pt x="3395" y="1058"/>
                    <a:pt x="2578" y="20"/>
                    <a:pt x="1462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19"/>
            <p:cNvSpPr/>
            <p:nvPr/>
          </p:nvSpPr>
          <p:spPr>
            <a:xfrm>
              <a:off x="7553365" y="2027455"/>
              <a:ext cx="64861" cy="46124"/>
            </a:xfrm>
            <a:custGeom>
              <a:rect b="b" l="l" r="r" t="t"/>
              <a:pathLst>
                <a:path extrusionOk="0" h="1765" w="2482">
                  <a:moveTo>
                    <a:pt x="1030" y="0"/>
                  </a:moveTo>
                  <a:cubicBezTo>
                    <a:pt x="1030" y="692"/>
                    <a:pt x="626" y="1317"/>
                    <a:pt x="1" y="1606"/>
                  </a:cubicBezTo>
                  <a:cubicBezTo>
                    <a:pt x="240" y="1715"/>
                    <a:pt x="486" y="1765"/>
                    <a:pt x="725" y="1765"/>
                  </a:cubicBezTo>
                  <a:cubicBezTo>
                    <a:pt x="1650" y="1765"/>
                    <a:pt x="2482" y="1016"/>
                    <a:pt x="2482" y="0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19"/>
            <p:cNvSpPr/>
            <p:nvPr/>
          </p:nvSpPr>
          <p:spPr>
            <a:xfrm>
              <a:off x="7584280" y="2275478"/>
              <a:ext cx="226438" cy="40479"/>
            </a:xfrm>
            <a:custGeom>
              <a:rect b="b" l="l" r="r" t="t"/>
              <a:pathLst>
                <a:path extrusionOk="0" h="1549" w="8665">
                  <a:moveTo>
                    <a:pt x="500" y="0"/>
                  </a:moveTo>
                  <a:cubicBezTo>
                    <a:pt x="222" y="0"/>
                    <a:pt x="0" y="221"/>
                    <a:pt x="0" y="500"/>
                  </a:cubicBezTo>
                  <a:lnTo>
                    <a:pt x="0" y="1548"/>
                  </a:lnTo>
                  <a:lnTo>
                    <a:pt x="8664" y="1548"/>
                  </a:lnTo>
                  <a:lnTo>
                    <a:pt x="8664" y="500"/>
                  </a:lnTo>
                  <a:cubicBezTo>
                    <a:pt x="8664" y="221"/>
                    <a:pt x="8434" y="0"/>
                    <a:pt x="8164" y="0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9"/>
            <p:cNvSpPr/>
            <p:nvPr/>
          </p:nvSpPr>
          <p:spPr>
            <a:xfrm>
              <a:off x="7584018" y="2275478"/>
              <a:ext cx="226438" cy="40479"/>
            </a:xfrm>
            <a:custGeom>
              <a:rect b="b" l="l" r="r" t="t"/>
              <a:pathLst>
                <a:path extrusionOk="0" h="1549" w="8665">
                  <a:moveTo>
                    <a:pt x="7213" y="0"/>
                  </a:moveTo>
                  <a:lnTo>
                    <a:pt x="7213" y="490"/>
                  </a:lnTo>
                  <a:cubicBezTo>
                    <a:pt x="7213" y="721"/>
                    <a:pt x="7011" y="923"/>
                    <a:pt x="6770" y="923"/>
                  </a:cubicBezTo>
                  <a:lnTo>
                    <a:pt x="1" y="923"/>
                  </a:lnTo>
                  <a:lnTo>
                    <a:pt x="1" y="1548"/>
                  </a:lnTo>
                  <a:lnTo>
                    <a:pt x="8665" y="1548"/>
                  </a:lnTo>
                  <a:lnTo>
                    <a:pt x="8665" y="500"/>
                  </a:lnTo>
                  <a:cubicBezTo>
                    <a:pt x="8665" y="231"/>
                    <a:pt x="8444" y="0"/>
                    <a:pt x="8174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9"/>
            <p:cNvSpPr/>
            <p:nvPr/>
          </p:nvSpPr>
          <p:spPr>
            <a:xfrm>
              <a:off x="7549837" y="2308876"/>
              <a:ext cx="295062" cy="33214"/>
            </a:xfrm>
            <a:custGeom>
              <a:rect b="b" l="l" r="r" t="t"/>
              <a:pathLst>
                <a:path extrusionOk="0" h="1271" w="11291">
                  <a:moveTo>
                    <a:pt x="780" y="1"/>
                  </a:moveTo>
                  <a:cubicBezTo>
                    <a:pt x="357" y="1"/>
                    <a:pt x="1" y="347"/>
                    <a:pt x="1" y="780"/>
                  </a:cubicBezTo>
                  <a:lnTo>
                    <a:pt x="1" y="1270"/>
                  </a:lnTo>
                  <a:lnTo>
                    <a:pt x="11290" y="1270"/>
                  </a:lnTo>
                  <a:lnTo>
                    <a:pt x="11290" y="780"/>
                  </a:lnTo>
                  <a:cubicBezTo>
                    <a:pt x="11290" y="347"/>
                    <a:pt x="10944" y="1"/>
                    <a:pt x="10511" y="1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19"/>
            <p:cNvSpPr/>
            <p:nvPr/>
          </p:nvSpPr>
          <p:spPr>
            <a:xfrm>
              <a:off x="7549837" y="2308641"/>
              <a:ext cx="295062" cy="33450"/>
            </a:xfrm>
            <a:custGeom>
              <a:rect b="b" l="l" r="r" t="t"/>
              <a:pathLst>
                <a:path extrusionOk="0" h="1280" w="11291">
                  <a:moveTo>
                    <a:pt x="9675" y="0"/>
                  </a:moveTo>
                  <a:cubicBezTo>
                    <a:pt x="9771" y="135"/>
                    <a:pt x="9829" y="308"/>
                    <a:pt x="9829" y="481"/>
                  </a:cubicBezTo>
                  <a:lnTo>
                    <a:pt x="9829" y="664"/>
                  </a:lnTo>
                  <a:cubicBezTo>
                    <a:pt x="9829" y="818"/>
                    <a:pt x="9704" y="952"/>
                    <a:pt x="9540" y="952"/>
                  </a:cubicBezTo>
                  <a:lnTo>
                    <a:pt x="1" y="952"/>
                  </a:lnTo>
                  <a:lnTo>
                    <a:pt x="1" y="1279"/>
                  </a:lnTo>
                  <a:lnTo>
                    <a:pt x="11290" y="1279"/>
                  </a:lnTo>
                  <a:lnTo>
                    <a:pt x="11290" y="789"/>
                  </a:lnTo>
                  <a:cubicBezTo>
                    <a:pt x="11290" y="356"/>
                    <a:pt x="10944" y="10"/>
                    <a:pt x="10511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19"/>
            <p:cNvSpPr/>
            <p:nvPr/>
          </p:nvSpPr>
          <p:spPr>
            <a:xfrm>
              <a:off x="7550098" y="2006078"/>
              <a:ext cx="42988" cy="42753"/>
            </a:xfrm>
            <a:custGeom>
              <a:rect b="b" l="l" r="r" t="t"/>
              <a:pathLst>
                <a:path extrusionOk="0" h="1636" w="1645">
                  <a:moveTo>
                    <a:pt x="818" y="1"/>
                  </a:moveTo>
                  <a:cubicBezTo>
                    <a:pt x="366" y="1"/>
                    <a:pt x="1" y="366"/>
                    <a:pt x="1" y="818"/>
                  </a:cubicBezTo>
                  <a:cubicBezTo>
                    <a:pt x="1" y="1270"/>
                    <a:pt x="366" y="1635"/>
                    <a:pt x="818" y="1635"/>
                  </a:cubicBezTo>
                  <a:cubicBezTo>
                    <a:pt x="1270" y="1635"/>
                    <a:pt x="1645" y="1270"/>
                    <a:pt x="1645" y="818"/>
                  </a:cubicBezTo>
                  <a:cubicBezTo>
                    <a:pt x="1645" y="366"/>
                    <a:pt x="1270" y="1"/>
                    <a:pt x="818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19"/>
            <p:cNvSpPr/>
            <p:nvPr/>
          </p:nvSpPr>
          <p:spPr>
            <a:xfrm>
              <a:off x="7801885" y="2006078"/>
              <a:ext cx="42753" cy="42753"/>
            </a:xfrm>
            <a:custGeom>
              <a:rect b="b" l="l" r="r" t="t"/>
              <a:pathLst>
                <a:path extrusionOk="0" h="1636" w="1636">
                  <a:moveTo>
                    <a:pt x="818" y="1"/>
                  </a:moveTo>
                  <a:cubicBezTo>
                    <a:pt x="366" y="1"/>
                    <a:pt x="1" y="366"/>
                    <a:pt x="1" y="818"/>
                  </a:cubicBezTo>
                  <a:cubicBezTo>
                    <a:pt x="1" y="1270"/>
                    <a:pt x="366" y="1635"/>
                    <a:pt x="818" y="1635"/>
                  </a:cubicBezTo>
                  <a:cubicBezTo>
                    <a:pt x="1270" y="1635"/>
                    <a:pt x="1636" y="1270"/>
                    <a:pt x="1636" y="818"/>
                  </a:cubicBezTo>
                  <a:cubicBezTo>
                    <a:pt x="1636" y="366"/>
                    <a:pt x="1270" y="1"/>
                    <a:pt x="818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9"/>
            <p:cNvSpPr/>
            <p:nvPr/>
          </p:nvSpPr>
          <p:spPr>
            <a:xfrm>
              <a:off x="7642816" y="2097804"/>
              <a:ext cx="20906" cy="153319"/>
            </a:xfrm>
            <a:custGeom>
              <a:rect b="b" l="l" r="r" t="t"/>
              <a:pathLst>
                <a:path extrusionOk="0" h="5867" w="800">
                  <a:moveTo>
                    <a:pt x="395" y="1"/>
                  </a:moveTo>
                  <a:cubicBezTo>
                    <a:pt x="184" y="1"/>
                    <a:pt x="1" y="183"/>
                    <a:pt x="1" y="404"/>
                  </a:cubicBezTo>
                  <a:lnTo>
                    <a:pt x="1" y="5472"/>
                  </a:lnTo>
                  <a:cubicBezTo>
                    <a:pt x="1" y="5684"/>
                    <a:pt x="184" y="5866"/>
                    <a:pt x="395" y="5866"/>
                  </a:cubicBezTo>
                  <a:cubicBezTo>
                    <a:pt x="616" y="5866"/>
                    <a:pt x="799" y="5684"/>
                    <a:pt x="799" y="5472"/>
                  </a:cubicBezTo>
                  <a:lnTo>
                    <a:pt x="799" y="404"/>
                  </a:lnTo>
                  <a:cubicBezTo>
                    <a:pt x="799" y="183"/>
                    <a:pt x="616" y="1"/>
                    <a:pt x="395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19"/>
            <p:cNvSpPr/>
            <p:nvPr/>
          </p:nvSpPr>
          <p:spPr>
            <a:xfrm>
              <a:off x="7687059" y="2097804"/>
              <a:ext cx="20880" cy="153319"/>
            </a:xfrm>
            <a:custGeom>
              <a:rect b="b" l="l" r="r" t="t"/>
              <a:pathLst>
                <a:path extrusionOk="0" h="5867" w="799">
                  <a:moveTo>
                    <a:pt x="395" y="1"/>
                  </a:moveTo>
                  <a:cubicBezTo>
                    <a:pt x="173" y="1"/>
                    <a:pt x="0" y="183"/>
                    <a:pt x="0" y="404"/>
                  </a:cubicBezTo>
                  <a:lnTo>
                    <a:pt x="0" y="5472"/>
                  </a:lnTo>
                  <a:cubicBezTo>
                    <a:pt x="0" y="5684"/>
                    <a:pt x="173" y="5866"/>
                    <a:pt x="395" y="5866"/>
                  </a:cubicBezTo>
                  <a:cubicBezTo>
                    <a:pt x="616" y="5866"/>
                    <a:pt x="798" y="5684"/>
                    <a:pt x="798" y="5472"/>
                  </a:cubicBezTo>
                  <a:lnTo>
                    <a:pt x="798" y="404"/>
                  </a:lnTo>
                  <a:cubicBezTo>
                    <a:pt x="798" y="183"/>
                    <a:pt x="616" y="1"/>
                    <a:pt x="395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19"/>
            <p:cNvSpPr/>
            <p:nvPr/>
          </p:nvSpPr>
          <p:spPr>
            <a:xfrm>
              <a:off x="7731275" y="2097804"/>
              <a:ext cx="20880" cy="153319"/>
            </a:xfrm>
            <a:custGeom>
              <a:rect b="b" l="l" r="r" t="t"/>
              <a:pathLst>
                <a:path extrusionOk="0" h="5867" w="799">
                  <a:moveTo>
                    <a:pt x="395" y="1"/>
                  </a:moveTo>
                  <a:cubicBezTo>
                    <a:pt x="174" y="1"/>
                    <a:pt x="1" y="183"/>
                    <a:pt x="1" y="404"/>
                  </a:cubicBezTo>
                  <a:lnTo>
                    <a:pt x="1" y="5472"/>
                  </a:lnTo>
                  <a:cubicBezTo>
                    <a:pt x="1" y="5684"/>
                    <a:pt x="174" y="5866"/>
                    <a:pt x="395" y="5866"/>
                  </a:cubicBezTo>
                  <a:cubicBezTo>
                    <a:pt x="616" y="5866"/>
                    <a:pt x="799" y="5684"/>
                    <a:pt x="799" y="5472"/>
                  </a:cubicBezTo>
                  <a:lnTo>
                    <a:pt x="799" y="404"/>
                  </a:lnTo>
                  <a:cubicBezTo>
                    <a:pt x="799" y="183"/>
                    <a:pt x="616" y="1"/>
                    <a:pt x="395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0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grpSp>
        <p:nvGrpSpPr>
          <p:cNvPr id="431" name="Google Shape;431;p20"/>
          <p:cNvGrpSpPr/>
          <p:nvPr/>
        </p:nvGrpSpPr>
        <p:grpSpPr>
          <a:xfrm>
            <a:off x="6141349" y="1301750"/>
            <a:ext cx="2282101" cy="1257075"/>
            <a:chOff x="4782500" y="1167938"/>
            <a:chExt cx="2282101" cy="1257075"/>
          </a:xfrm>
        </p:grpSpPr>
        <p:sp>
          <p:nvSpPr>
            <p:cNvPr id="432" name="Google Shape;432;p20"/>
            <p:cNvSpPr txBox="1"/>
            <p:nvPr/>
          </p:nvSpPr>
          <p:spPr>
            <a:xfrm>
              <a:off x="4782501" y="1167938"/>
              <a:ext cx="2282100" cy="53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Friedrich Schiller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433" name="Google Shape;433;p20"/>
            <p:cNvSpPr txBox="1"/>
            <p:nvPr/>
          </p:nvSpPr>
          <p:spPr>
            <a:xfrm>
              <a:off x="4782500" y="1558013"/>
              <a:ext cx="2282100" cy="8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Die Venus ist der zweite Planet des Sonnensystems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434" name="Google Shape;434;p20"/>
          <p:cNvGrpSpPr/>
          <p:nvPr/>
        </p:nvGrpSpPr>
        <p:grpSpPr>
          <a:xfrm>
            <a:off x="6141338" y="2722499"/>
            <a:ext cx="2282102" cy="1257056"/>
            <a:chOff x="6141338" y="3252949"/>
            <a:chExt cx="2282102" cy="1257056"/>
          </a:xfrm>
        </p:grpSpPr>
        <p:sp>
          <p:nvSpPr>
            <p:cNvPr id="435" name="Google Shape;435;p20"/>
            <p:cNvSpPr txBox="1"/>
            <p:nvPr/>
          </p:nvSpPr>
          <p:spPr>
            <a:xfrm>
              <a:off x="6141340" y="3252949"/>
              <a:ext cx="2282100" cy="53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Christa Wolf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436" name="Google Shape;436;p20"/>
            <p:cNvSpPr txBox="1"/>
            <p:nvPr/>
          </p:nvSpPr>
          <p:spPr>
            <a:xfrm>
              <a:off x="6141338" y="3643005"/>
              <a:ext cx="2282100" cy="8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Der Jupiter ist ein Gasriese und der größte Planet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437" name="Google Shape;437;p20"/>
          <p:cNvGrpSpPr/>
          <p:nvPr/>
        </p:nvGrpSpPr>
        <p:grpSpPr>
          <a:xfrm>
            <a:off x="719450" y="2722499"/>
            <a:ext cx="2282112" cy="1257056"/>
            <a:chOff x="3423650" y="3252949"/>
            <a:chExt cx="2282112" cy="1257056"/>
          </a:xfrm>
        </p:grpSpPr>
        <p:sp>
          <p:nvSpPr>
            <p:cNvPr id="438" name="Google Shape;438;p20"/>
            <p:cNvSpPr txBox="1"/>
            <p:nvPr/>
          </p:nvSpPr>
          <p:spPr>
            <a:xfrm>
              <a:off x="3423650" y="3252949"/>
              <a:ext cx="2282100" cy="53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Günter Grass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439" name="Google Shape;439;p20"/>
            <p:cNvSpPr txBox="1"/>
            <p:nvPr/>
          </p:nvSpPr>
          <p:spPr>
            <a:xfrm>
              <a:off x="3423662" y="3643005"/>
              <a:ext cx="2282100" cy="8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Obwohl er rot ist, ist der Mars eigentlich sehr kalt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440" name="Google Shape;440;p20"/>
          <p:cNvGrpSpPr/>
          <p:nvPr/>
        </p:nvGrpSpPr>
        <p:grpSpPr>
          <a:xfrm>
            <a:off x="705950" y="1301774"/>
            <a:ext cx="2282112" cy="1257056"/>
            <a:chOff x="705950" y="1621399"/>
            <a:chExt cx="2282112" cy="1257056"/>
          </a:xfrm>
        </p:grpSpPr>
        <p:sp>
          <p:nvSpPr>
            <p:cNvPr id="441" name="Google Shape;441;p20"/>
            <p:cNvSpPr txBox="1"/>
            <p:nvPr/>
          </p:nvSpPr>
          <p:spPr>
            <a:xfrm>
              <a:off x="705950" y="1621399"/>
              <a:ext cx="2282100" cy="53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Herta Müller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442" name="Google Shape;442;p20"/>
            <p:cNvSpPr txBox="1"/>
            <p:nvPr/>
          </p:nvSpPr>
          <p:spPr>
            <a:xfrm>
              <a:off x="705962" y="2011455"/>
              <a:ext cx="2282100" cy="8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Der Merkur ist der sonnennächste Planet und der kleinste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443" name="Google Shape;443;p20"/>
          <p:cNvSpPr txBox="1"/>
          <p:nvPr/>
        </p:nvSpPr>
        <p:spPr>
          <a:xfrm>
            <a:off x="3430950" y="2306700"/>
            <a:ext cx="2282100" cy="5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rPr>
              <a:t>Wichtige </a:t>
            </a:r>
            <a:r>
              <a:rPr lang="de"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rPr>
              <a:t>Autoren</a:t>
            </a:r>
            <a:endParaRPr sz="2400">
              <a:solidFill>
                <a:srgbClr val="5D412D"/>
              </a:solidFill>
              <a:latin typeface="Grand Hotel"/>
              <a:ea typeface="Grand Hotel"/>
              <a:cs typeface="Grand Hotel"/>
              <a:sym typeface="Grand Hotel"/>
            </a:endParaRPr>
          </a:p>
        </p:txBody>
      </p:sp>
      <p:cxnSp>
        <p:nvCxnSpPr>
          <p:cNvPr id="444" name="Google Shape;444;p20"/>
          <p:cNvCxnSpPr>
            <a:stCxn id="443" idx="0"/>
            <a:endCxn id="441" idx="3"/>
          </p:cNvCxnSpPr>
          <p:nvPr/>
        </p:nvCxnSpPr>
        <p:spPr>
          <a:xfrm flipH="1" rot="5400000">
            <a:off x="3410100" y="1144800"/>
            <a:ext cx="739800" cy="1584000"/>
          </a:xfrm>
          <a:prstGeom prst="bentConnector2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5" name="Google Shape;445;p20"/>
          <p:cNvCxnSpPr>
            <a:stCxn id="443" idx="2"/>
            <a:endCxn id="439" idx="3"/>
          </p:cNvCxnSpPr>
          <p:nvPr/>
        </p:nvCxnSpPr>
        <p:spPr>
          <a:xfrm rot="5400000">
            <a:off x="3432150" y="2406150"/>
            <a:ext cx="709200" cy="1570500"/>
          </a:xfrm>
          <a:prstGeom prst="bentConnector2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6" name="Google Shape;446;p20"/>
          <p:cNvCxnSpPr>
            <a:stCxn id="443" idx="0"/>
            <a:endCxn id="432" idx="1"/>
          </p:cNvCxnSpPr>
          <p:nvPr/>
        </p:nvCxnSpPr>
        <p:spPr>
          <a:xfrm rot="-5400000">
            <a:off x="4986750" y="1152150"/>
            <a:ext cx="739800" cy="1569300"/>
          </a:xfrm>
          <a:prstGeom prst="bentConnector2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7" name="Google Shape;447;p20"/>
          <p:cNvCxnSpPr>
            <a:stCxn id="443" idx="2"/>
            <a:endCxn id="436" idx="1"/>
          </p:cNvCxnSpPr>
          <p:nvPr/>
        </p:nvCxnSpPr>
        <p:spPr>
          <a:xfrm flipH="1" rot="-5400000">
            <a:off x="5002050" y="2406750"/>
            <a:ext cx="709200" cy="1569300"/>
          </a:xfrm>
          <a:prstGeom prst="bentConnector2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448" name="Google Shape;448;p20"/>
          <p:cNvGrpSpPr/>
          <p:nvPr/>
        </p:nvGrpSpPr>
        <p:grpSpPr>
          <a:xfrm>
            <a:off x="3216653" y="1947724"/>
            <a:ext cx="326473" cy="366639"/>
            <a:chOff x="3564866" y="1499997"/>
            <a:chExt cx="326473" cy="366639"/>
          </a:xfrm>
        </p:grpSpPr>
        <p:sp>
          <p:nvSpPr>
            <p:cNvPr id="449" name="Google Shape;449;p20"/>
            <p:cNvSpPr/>
            <p:nvPr/>
          </p:nvSpPr>
          <p:spPr>
            <a:xfrm>
              <a:off x="3595284" y="1499997"/>
              <a:ext cx="263389" cy="366404"/>
            </a:xfrm>
            <a:custGeom>
              <a:rect b="b" l="l" r="r" t="t"/>
              <a:pathLst>
                <a:path extrusionOk="0" h="14021" w="10079">
                  <a:moveTo>
                    <a:pt x="1308" y="0"/>
                  </a:moveTo>
                  <a:cubicBezTo>
                    <a:pt x="587" y="0"/>
                    <a:pt x="0" y="587"/>
                    <a:pt x="0" y="1308"/>
                  </a:cubicBezTo>
                  <a:lnTo>
                    <a:pt x="0" y="14020"/>
                  </a:lnTo>
                  <a:lnTo>
                    <a:pt x="7789" y="14020"/>
                  </a:lnTo>
                  <a:cubicBezTo>
                    <a:pt x="8453" y="14020"/>
                    <a:pt x="8991" y="13482"/>
                    <a:pt x="8991" y="12818"/>
                  </a:cubicBezTo>
                  <a:lnTo>
                    <a:pt x="8991" y="1154"/>
                  </a:lnTo>
                  <a:cubicBezTo>
                    <a:pt x="8991" y="548"/>
                    <a:pt x="9472" y="38"/>
                    <a:pt x="10078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20"/>
            <p:cNvSpPr/>
            <p:nvPr/>
          </p:nvSpPr>
          <p:spPr>
            <a:xfrm>
              <a:off x="3623690" y="1499997"/>
              <a:ext cx="234983" cy="366404"/>
            </a:xfrm>
            <a:custGeom>
              <a:rect b="b" l="l" r="r" t="t"/>
              <a:pathLst>
                <a:path extrusionOk="0" h="14021" w="8992">
                  <a:moveTo>
                    <a:pt x="1308" y="0"/>
                  </a:moveTo>
                  <a:cubicBezTo>
                    <a:pt x="587" y="0"/>
                    <a:pt x="0" y="587"/>
                    <a:pt x="0" y="1308"/>
                  </a:cubicBezTo>
                  <a:lnTo>
                    <a:pt x="0" y="14020"/>
                  </a:lnTo>
                  <a:lnTo>
                    <a:pt x="6702" y="14020"/>
                  </a:lnTo>
                  <a:cubicBezTo>
                    <a:pt x="7366" y="14020"/>
                    <a:pt x="7904" y="13482"/>
                    <a:pt x="7904" y="12818"/>
                  </a:cubicBezTo>
                  <a:lnTo>
                    <a:pt x="7904" y="1154"/>
                  </a:lnTo>
                  <a:cubicBezTo>
                    <a:pt x="7904" y="548"/>
                    <a:pt x="8385" y="38"/>
                    <a:pt x="8991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20"/>
            <p:cNvSpPr/>
            <p:nvPr/>
          </p:nvSpPr>
          <p:spPr>
            <a:xfrm>
              <a:off x="3830241" y="1499997"/>
              <a:ext cx="61098" cy="87204"/>
            </a:xfrm>
            <a:custGeom>
              <a:rect b="b" l="l" r="r" t="t"/>
              <a:pathLst>
                <a:path extrusionOk="0" h="3337" w="2338">
                  <a:moveTo>
                    <a:pt x="1164" y="0"/>
                  </a:moveTo>
                  <a:cubicBezTo>
                    <a:pt x="520" y="0"/>
                    <a:pt x="0" y="519"/>
                    <a:pt x="0" y="1164"/>
                  </a:cubicBezTo>
                  <a:lnTo>
                    <a:pt x="0" y="3337"/>
                  </a:lnTo>
                  <a:lnTo>
                    <a:pt x="1616" y="3337"/>
                  </a:lnTo>
                  <a:cubicBezTo>
                    <a:pt x="2010" y="3337"/>
                    <a:pt x="2337" y="3010"/>
                    <a:pt x="2337" y="2616"/>
                  </a:cubicBezTo>
                  <a:lnTo>
                    <a:pt x="2337" y="1164"/>
                  </a:lnTo>
                  <a:cubicBezTo>
                    <a:pt x="2337" y="519"/>
                    <a:pt x="1818" y="0"/>
                    <a:pt x="1174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20"/>
            <p:cNvSpPr/>
            <p:nvPr/>
          </p:nvSpPr>
          <p:spPr>
            <a:xfrm>
              <a:off x="3564866" y="1779431"/>
              <a:ext cx="230724" cy="87204"/>
            </a:xfrm>
            <a:custGeom>
              <a:rect b="b" l="l" r="r" t="t"/>
              <a:pathLst>
                <a:path extrusionOk="0" h="3337" w="8829">
                  <a:moveTo>
                    <a:pt x="722" y="0"/>
                  </a:moveTo>
                  <a:cubicBezTo>
                    <a:pt x="318" y="0"/>
                    <a:pt x="1" y="317"/>
                    <a:pt x="1" y="721"/>
                  </a:cubicBezTo>
                  <a:lnTo>
                    <a:pt x="1" y="2173"/>
                  </a:lnTo>
                  <a:cubicBezTo>
                    <a:pt x="1" y="2241"/>
                    <a:pt x="1" y="2317"/>
                    <a:pt x="20" y="2394"/>
                  </a:cubicBezTo>
                  <a:cubicBezTo>
                    <a:pt x="126" y="2933"/>
                    <a:pt x="607" y="3327"/>
                    <a:pt x="1155" y="3337"/>
                  </a:cubicBezTo>
                  <a:lnTo>
                    <a:pt x="8828" y="3337"/>
                  </a:lnTo>
                  <a:lnTo>
                    <a:pt x="8828" y="3327"/>
                  </a:lnTo>
                  <a:cubicBezTo>
                    <a:pt x="8328" y="3260"/>
                    <a:pt x="7925" y="2885"/>
                    <a:pt x="7828" y="2385"/>
                  </a:cubicBezTo>
                  <a:cubicBezTo>
                    <a:pt x="7819" y="2317"/>
                    <a:pt x="7809" y="2241"/>
                    <a:pt x="7809" y="2173"/>
                  </a:cubicBezTo>
                  <a:lnTo>
                    <a:pt x="7809" y="721"/>
                  </a:lnTo>
                  <a:cubicBezTo>
                    <a:pt x="7809" y="317"/>
                    <a:pt x="7482" y="0"/>
                    <a:pt x="7088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20"/>
            <p:cNvSpPr/>
            <p:nvPr/>
          </p:nvSpPr>
          <p:spPr>
            <a:xfrm>
              <a:off x="3565389" y="1841993"/>
              <a:ext cx="230201" cy="24643"/>
            </a:xfrm>
            <a:custGeom>
              <a:rect b="b" l="l" r="r" t="t"/>
              <a:pathLst>
                <a:path extrusionOk="0" h="943" w="8809">
                  <a:moveTo>
                    <a:pt x="0" y="0"/>
                  </a:moveTo>
                  <a:cubicBezTo>
                    <a:pt x="106" y="539"/>
                    <a:pt x="587" y="933"/>
                    <a:pt x="1135" y="943"/>
                  </a:cubicBezTo>
                  <a:lnTo>
                    <a:pt x="8808" y="943"/>
                  </a:lnTo>
                  <a:lnTo>
                    <a:pt x="8808" y="933"/>
                  </a:lnTo>
                  <a:cubicBezTo>
                    <a:pt x="8308" y="866"/>
                    <a:pt x="7905" y="491"/>
                    <a:pt x="7818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20"/>
            <p:cNvSpPr/>
            <p:nvPr/>
          </p:nvSpPr>
          <p:spPr>
            <a:xfrm>
              <a:off x="3635659" y="1593708"/>
              <a:ext cx="153737" cy="11368"/>
            </a:xfrm>
            <a:custGeom>
              <a:rect b="b" l="l" r="r" t="t"/>
              <a:pathLst>
                <a:path extrusionOk="0" h="435" w="5883">
                  <a:moveTo>
                    <a:pt x="284" y="0"/>
                  </a:moveTo>
                  <a:cubicBezTo>
                    <a:pt x="0" y="0"/>
                    <a:pt x="0" y="434"/>
                    <a:pt x="284" y="434"/>
                  </a:cubicBezTo>
                  <a:cubicBezTo>
                    <a:pt x="290" y="434"/>
                    <a:pt x="296" y="434"/>
                    <a:pt x="302" y="433"/>
                  </a:cubicBezTo>
                  <a:lnTo>
                    <a:pt x="5581" y="433"/>
                  </a:lnTo>
                  <a:cubicBezTo>
                    <a:pt x="5587" y="434"/>
                    <a:pt x="5593" y="434"/>
                    <a:pt x="5599" y="434"/>
                  </a:cubicBezTo>
                  <a:cubicBezTo>
                    <a:pt x="5883" y="434"/>
                    <a:pt x="5883" y="0"/>
                    <a:pt x="5599" y="0"/>
                  </a:cubicBezTo>
                  <a:cubicBezTo>
                    <a:pt x="5593" y="0"/>
                    <a:pt x="5587" y="0"/>
                    <a:pt x="5581" y="1"/>
                  </a:cubicBezTo>
                  <a:lnTo>
                    <a:pt x="302" y="1"/>
                  </a:lnTo>
                  <a:cubicBezTo>
                    <a:pt x="296" y="0"/>
                    <a:pt x="290" y="0"/>
                    <a:pt x="284" y="0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20"/>
            <p:cNvSpPr/>
            <p:nvPr/>
          </p:nvSpPr>
          <p:spPr>
            <a:xfrm>
              <a:off x="3635659" y="1639675"/>
              <a:ext cx="152901" cy="11368"/>
            </a:xfrm>
            <a:custGeom>
              <a:rect b="b" l="l" r="r" t="t"/>
              <a:pathLst>
                <a:path extrusionOk="0" h="435" w="5851">
                  <a:moveTo>
                    <a:pt x="284" y="1"/>
                  </a:moveTo>
                  <a:cubicBezTo>
                    <a:pt x="0" y="1"/>
                    <a:pt x="0" y="435"/>
                    <a:pt x="284" y="435"/>
                  </a:cubicBezTo>
                  <a:cubicBezTo>
                    <a:pt x="290" y="435"/>
                    <a:pt x="296" y="435"/>
                    <a:pt x="302" y="434"/>
                  </a:cubicBezTo>
                  <a:lnTo>
                    <a:pt x="5581" y="434"/>
                  </a:lnTo>
                  <a:cubicBezTo>
                    <a:pt x="5850" y="415"/>
                    <a:pt x="5850" y="21"/>
                    <a:pt x="5581" y="2"/>
                  </a:cubicBezTo>
                  <a:lnTo>
                    <a:pt x="302" y="2"/>
                  </a:lnTo>
                  <a:cubicBezTo>
                    <a:pt x="296" y="1"/>
                    <a:pt x="290" y="1"/>
                    <a:pt x="284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3635659" y="1685668"/>
              <a:ext cx="152901" cy="11368"/>
            </a:xfrm>
            <a:custGeom>
              <a:rect b="b" l="l" r="r" t="t"/>
              <a:pathLst>
                <a:path extrusionOk="0" h="435" w="5851">
                  <a:moveTo>
                    <a:pt x="284" y="1"/>
                  </a:moveTo>
                  <a:cubicBezTo>
                    <a:pt x="0" y="1"/>
                    <a:pt x="0" y="435"/>
                    <a:pt x="284" y="435"/>
                  </a:cubicBezTo>
                  <a:cubicBezTo>
                    <a:pt x="290" y="435"/>
                    <a:pt x="296" y="434"/>
                    <a:pt x="302" y="434"/>
                  </a:cubicBezTo>
                  <a:lnTo>
                    <a:pt x="5581" y="434"/>
                  </a:lnTo>
                  <a:cubicBezTo>
                    <a:pt x="5850" y="415"/>
                    <a:pt x="5850" y="20"/>
                    <a:pt x="5581" y="1"/>
                  </a:cubicBezTo>
                  <a:lnTo>
                    <a:pt x="302" y="1"/>
                  </a:lnTo>
                  <a:cubicBezTo>
                    <a:pt x="296" y="1"/>
                    <a:pt x="290" y="1"/>
                    <a:pt x="284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20"/>
            <p:cNvSpPr/>
            <p:nvPr/>
          </p:nvSpPr>
          <p:spPr>
            <a:xfrm>
              <a:off x="3635659" y="1731661"/>
              <a:ext cx="152901" cy="11368"/>
            </a:xfrm>
            <a:custGeom>
              <a:rect b="b" l="l" r="r" t="t"/>
              <a:pathLst>
                <a:path extrusionOk="0" h="435" w="5851">
                  <a:moveTo>
                    <a:pt x="284" y="0"/>
                  </a:moveTo>
                  <a:cubicBezTo>
                    <a:pt x="0" y="0"/>
                    <a:pt x="0" y="434"/>
                    <a:pt x="284" y="434"/>
                  </a:cubicBezTo>
                  <a:cubicBezTo>
                    <a:pt x="290" y="434"/>
                    <a:pt x="296" y="434"/>
                    <a:pt x="302" y="434"/>
                  </a:cubicBezTo>
                  <a:lnTo>
                    <a:pt x="5581" y="434"/>
                  </a:lnTo>
                  <a:cubicBezTo>
                    <a:pt x="5850" y="414"/>
                    <a:pt x="5850" y="20"/>
                    <a:pt x="5581" y="1"/>
                  </a:cubicBezTo>
                  <a:lnTo>
                    <a:pt x="302" y="1"/>
                  </a:lnTo>
                  <a:cubicBezTo>
                    <a:pt x="296" y="1"/>
                    <a:pt x="290" y="0"/>
                    <a:pt x="284" y="0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8" name="Google Shape;458;p20"/>
          <p:cNvGrpSpPr/>
          <p:nvPr/>
        </p:nvGrpSpPr>
        <p:grpSpPr>
          <a:xfrm>
            <a:off x="5647390" y="2794054"/>
            <a:ext cx="265373" cy="351944"/>
            <a:chOff x="1802465" y="1962854"/>
            <a:chExt cx="265373" cy="351944"/>
          </a:xfrm>
        </p:grpSpPr>
        <p:sp>
          <p:nvSpPr>
            <p:cNvPr id="459" name="Google Shape;459;p20"/>
            <p:cNvSpPr/>
            <p:nvPr/>
          </p:nvSpPr>
          <p:spPr>
            <a:xfrm>
              <a:off x="1802465" y="2243020"/>
              <a:ext cx="265373" cy="71778"/>
            </a:xfrm>
            <a:custGeom>
              <a:rect b="b" l="l" r="r" t="t"/>
              <a:pathLst>
                <a:path extrusionOk="0" h="4794" w="17724">
                  <a:moveTo>
                    <a:pt x="2397" y="0"/>
                  </a:moveTo>
                  <a:cubicBezTo>
                    <a:pt x="1072" y="0"/>
                    <a:pt x="0" y="1073"/>
                    <a:pt x="0" y="2397"/>
                  </a:cubicBezTo>
                  <a:cubicBezTo>
                    <a:pt x="0" y="3722"/>
                    <a:pt x="1072" y="4794"/>
                    <a:pt x="2397" y="4794"/>
                  </a:cubicBezTo>
                  <a:lnTo>
                    <a:pt x="17724" y="4794"/>
                  </a:lnTo>
                  <a:lnTo>
                    <a:pt x="17724" y="0"/>
                  </a:ln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20"/>
            <p:cNvSpPr/>
            <p:nvPr/>
          </p:nvSpPr>
          <p:spPr>
            <a:xfrm>
              <a:off x="1802465" y="2208074"/>
              <a:ext cx="265373" cy="83442"/>
            </a:xfrm>
            <a:custGeom>
              <a:rect b="b" l="l" r="r" t="t"/>
              <a:pathLst>
                <a:path extrusionOk="0" h="5573" w="17724">
                  <a:moveTo>
                    <a:pt x="2397" y="1"/>
                  </a:moveTo>
                  <a:cubicBezTo>
                    <a:pt x="1724" y="1"/>
                    <a:pt x="1135" y="568"/>
                    <a:pt x="694" y="1010"/>
                  </a:cubicBezTo>
                  <a:cubicBezTo>
                    <a:pt x="252" y="1451"/>
                    <a:pt x="0" y="4079"/>
                    <a:pt x="0" y="4731"/>
                  </a:cubicBezTo>
                  <a:cubicBezTo>
                    <a:pt x="0" y="5026"/>
                    <a:pt x="42" y="5299"/>
                    <a:pt x="147" y="5572"/>
                  </a:cubicBezTo>
                  <a:cubicBezTo>
                    <a:pt x="484" y="4647"/>
                    <a:pt x="1388" y="4016"/>
                    <a:pt x="2397" y="4016"/>
                  </a:cubicBezTo>
                  <a:lnTo>
                    <a:pt x="17724" y="4016"/>
                  </a:lnTo>
                  <a:lnTo>
                    <a:pt x="17724" y="947"/>
                  </a:lnTo>
                  <a:lnTo>
                    <a:pt x="2397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0"/>
            <p:cNvSpPr/>
            <p:nvPr/>
          </p:nvSpPr>
          <p:spPr>
            <a:xfrm>
              <a:off x="1802465" y="1962854"/>
              <a:ext cx="35889" cy="316069"/>
            </a:xfrm>
            <a:custGeom>
              <a:rect b="b" l="l" r="r" t="t"/>
              <a:pathLst>
                <a:path extrusionOk="0" h="21110" w="2397">
                  <a:moveTo>
                    <a:pt x="2397" y="1"/>
                  </a:moveTo>
                  <a:cubicBezTo>
                    <a:pt x="1072" y="1"/>
                    <a:pt x="0" y="1073"/>
                    <a:pt x="0" y="2397"/>
                  </a:cubicBezTo>
                  <a:lnTo>
                    <a:pt x="0" y="21109"/>
                  </a:lnTo>
                  <a:cubicBezTo>
                    <a:pt x="0" y="19785"/>
                    <a:pt x="1072" y="18712"/>
                    <a:pt x="2397" y="18712"/>
                  </a:cubicBezTo>
                  <a:lnTo>
                    <a:pt x="2397" y="1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0"/>
            <p:cNvSpPr/>
            <p:nvPr/>
          </p:nvSpPr>
          <p:spPr>
            <a:xfrm>
              <a:off x="1837082" y="2286141"/>
              <a:ext cx="230756" cy="8834"/>
            </a:xfrm>
            <a:custGeom>
              <a:rect b="b" l="l" r="r" t="t"/>
              <a:pathLst>
                <a:path extrusionOk="0" h="590" w="15412">
                  <a:moveTo>
                    <a:pt x="1" y="1"/>
                  </a:moveTo>
                  <a:lnTo>
                    <a:pt x="1" y="589"/>
                  </a:lnTo>
                  <a:lnTo>
                    <a:pt x="15412" y="589"/>
                  </a:lnTo>
                  <a:lnTo>
                    <a:pt x="154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0"/>
            <p:cNvSpPr/>
            <p:nvPr/>
          </p:nvSpPr>
          <p:spPr>
            <a:xfrm>
              <a:off x="1900041" y="2262843"/>
              <a:ext cx="167797" cy="9148"/>
            </a:xfrm>
            <a:custGeom>
              <a:rect b="b" l="l" r="r" t="t"/>
              <a:pathLst>
                <a:path extrusionOk="0" h="611" w="11207">
                  <a:moveTo>
                    <a:pt x="1" y="1"/>
                  </a:moveTo>
                  <a:lnTo>
                    <a:pt x="1" y="611"/>
                  </a:lnTo>
                  <a:lnTo>
                    <a:pt x="11207" y="611"/>
                  </a:lnTo>
                  <a:lnTo>
                    <a:pt x="112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20"/>
            <p:cNvSpPr/>
            <p:nvPr/>
          </p:nvSpPr>
          <p:spPr>
            <a:xfrm>
              <a:off x="1838339" y="1962854"/>
              <a:ext cx="229498" cy="280180"/>
            </a:xfrm>
            <a:custGeom>
              <a:rect b="b" l="l" r="r" t="t"/>
              <a:pathLst>
                <a:path extrusionOk="0" h="18713" w="15328">
                  <a:moveTo>
                    <a:pt x="1" y="1"/>
                  </a:moveTo>
                  <a:lnTo>
                    <a:pt x="1" y="18712"/>
                  </a:lnTo>
                  <a:lnTo>
                    <a:pt x="15328" y="18712"/>
                  </a:lnTo>
                  <a:lnTo>
                    <a:pt x="15328" y="1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0"/>
            <p:cNvSpPr/>
            <p:nvPr/>
          </p:nvSpPr>
          <p:spPr>
            <a:xfrm>
              <a:off x="1854091" y="1978905"/>
              <a:ext cx="197697" cy="248394"/>
            </a:xfrm>
            <a:custGeom>
              <a:rect b="b" l="l" r="r" t="t"/>
              <a:pathLst>
                <a:path extrusionOk="0" h="16590" w="13204">
                  <a:moveTo>
                    <a:pt x="0" y="1"/>
                  </a:moveTo>
                  <a:lnTo>
                    <a:pt x="0" y="16589"/>
                  </a:lnTo>
                  <a:lnTo>
                    <a:pt x="13203" y="16589"/>
                  </a:lnTo>
                  <a:lnTo>
                    <a:pt x="132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6" name="Google Shape;466;p20"/>
          <p:cNvGrpSpPr/>
          <p:nvPr/>
        </p:nvGrpSpPr>
        <p:grpSpPr>
          <a:xfrm>
            <a:off x="3194794" y="2864930"/>
            <a:ext cx="370195" cy="300154"/>
            <a:chOff x="3952456" y="1524280"/>
            <a:chExt cx="370195" cy="300154"/>
          </a:xfrm>
        </p:grpSpPr>
        <p:sp>
          <p:nvSpPr>
            <p:cNvPr id="467" name="Google Shape;467;p20"/>
            <p:cNvSpPr/>
            <p:nvPr/>
          </p:nvSpPr>
          <p:spPr>
            <a:xfrm>
              <a:off x="3952456" y="1550482"/>
              <a:ext cx="370195" cy="248064"/>
            </a:xfrm>
            <a:custGeom>
              <a:rect b="b" l="l" r="r" t="t"/>
              <a:pathLst>
                <a:path extrusionOk="0" h="16568" w="24725">
                  <a:moveTo>
                    <a:pt x="484" y="1"/>
                  </a:moveTo>
                  <a:cubicBezTo>
                    <a:pt x="211" y="1"/>
                    <a:pt x="0" y="232"/>
                    <a:pt x="0" y="505"/>
                  </a:cubicBezTo>
                  <a:lnTo>
                    <a:pt x="0" y="16063"/>
                  </a:lnTo>
                  <a:cubicBezTo>
                    <a:pt x="0" y="16337"/>
                    <a:pt x="211" y="16568"/>
                    <a:pt x="484" y="16568"/>
                  </a:cubicBezTo>
                  <a:lnTo>
                    <a:pt x="24241" y="16568"/>
                  </a:lnTo>
                  <a:cubicBezTo>
                    <a:pt x="24515" y="16568"/>
                    <a:pt x="24725" y="16337"/>
                    <a:pt x="24725" y="16063"/>
                  </a:cubicBezTo>
                  <a:lnTo>
                    <a:pt x="24725" y="15138"/>
                  </a:lnTo>
                  <a:lnTo>
                    <a:pt x="24725" y="505"/>
                  </a:lnTo>
                  <a:cubicBezTo>
                    <a:pt x="24725" y="232"/>
                    <a:pt x="24515" y="1"/>
                    <a:pt x="242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20"/>
            <p:cNvSpPr/>
            <p:nvPr/>
          </p:nvSpPr>
          <p:spPr>
            <a:xfrm>
              <a:off x="3977955" y="1550482"/>
              <a:ext cx="344697" cy="226669"/>
            </a:xfrm>
            <a:custGeom>
              <a:rect b="b" l="l" r="r" t="t"/>
              <a:pathLst>
                <a:path extrusionOk="0" h="15139" w="23022">
                  <a:moveTo>
                    <a:pt x="21" y="1"/>
                  </a:moveTo>
                  <a:lnTo>
                    <a:pt x="21" y="14634"/>
                  </a:lnTo>
                  <a:cubicBezTo>
                    <a:pt x="0" y="14907"/>
                    <a:pt x="232" y="15138"/>
                    <a:pt x="505" y="15138"/>
                  </a:cubicBezTo>
                  <a:lnTo>
                    <a:pt x="23022" y="15138"/>
                  </a:lnTo>
                  <a:lnTo>
                    <a:pt x="23022" y="505"/>
                  </a:lnTo>
                  <a:cubicBezTo>
                    <a:pt x="23022" y="232"/>
                    <a:pt x="22812" y="1"/>
                    <a:pt x="225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20"/>
            <p:cNvSpPr/>
            <p:nvPr/>
          </p:nvSpPr>
          <p:spPr>
            <a:xfrm>
              <a:off x="3990232" y="1524280"/>
              <a:ext cx="294644" cy="251613"/>
            </a:xfrm>
            <a:custGeom>
              <a:rect b="b" l="l" r="r" t="t"/>
              <a:pathLst>
                <a:path extrusionOk="0" h="16805" w="19679">
                  <a:moveTo>
                    <a:pt x="4933" y="0"/>
                  </a:moveTo>
                  <a:cubicBezTo>
                    <a:pt x="3281" y="0"/>
                    <a:pt x="1628" y="347"/>
                    <a:pt x="84" y="1036"/>
                  </a:cubicBezTo>
                  <a:cubicBezTo>
                    <a:pt x="42" y="1057"/>
                    <a:pt x="0" y="1099"/>
                    <a:pt x="0" y="1141"/>
                  </a:cubicBezTo>
                  <a:lnTo>
                    <a:pt x="0" y="16615"/>
                  </a:lnTo>
                  <a:cubicBezTo>
                    <a:pt x="0" y="16688"/>
                    <a:pt x="79" y="16745"/>
                    <a:pt x="142" y="16745"/>
                  </a:cubicBezTo>
                  <a:cubicBezTo>
                    <a:pt x="151" y="16745"/>
                    <a:pt x="160" y="16744"/>
                    <a:pt x="168" y="16741"/>
                  </a:cubicBezTo>
                  <a:cubicBezTo>
                    <a:pt x="1684" y="16071"/>
                    <a:pt x="3301" y="15739"/>
                    <a:pt x="4918" y="15739"/>
                  </a:cubicBezTo>
                  <a:cubicBezTo>
                    <a:pt x="6597" y="15739"/>
                    <a:pt x="8276" y="16097"/>
                    <a:pt x="9840" y="16804"/>
                  </a:cubicBezTo>
                  <a:cubicBezTo>
                    <a:pt x="11404" y="16097"/>
                    <a:pt x="13082" y="15739"/>
                    <a:pt x="14762" y="15739"/>
                  </a:cubicBezTo>
                  <a:cubicBezTo>
                    <a:pt x="16378" y="15739"/>
                    <a:pt x="17995" y="16071"/>
                    <a:pt x="19511" y="16741"/>
                  </a:cubicBezTo>
                  <a:cubicBezTo>
                    <a:pt x="19519" y="16744"/>
                    <a:pt x="19528" y="16745"/>
                    <a:pt x="19537" y="16745"/>
                  </a:cubicBezTo>
                  <a:cubicBezTo>
                    <a:pt x="19600" y="16745"/>
                    <a:pt x="19679" y="16688"/>
                    <a:pt x="19679" y="16615"/>
                  </a:cubicBezTo>
                  <a:lnTo>
                    <a:pt x="19679" y="1141"/>
                  </a:lnTo>
                  <a:cubicBezTo>
                    <a:pt x="19679" y="1099"/>
                    <a:pt x="19637" y="1057"/>
                    <a:pt x="19595" y="1036"/>
                  </a:cubicBezTo>
                  <a:cubicBezTo>
                    <a:pt x="18051" y="347"/>
                    <a:pt x="16398" y="0"/>
                    <a:pt x="14747" y="0"/>
                  </a:cubicBezTo>
                  <a:cubicBezTo>
                    <a:pt x="13071" y="0"/>
                    <a:pt x="11396" y="358"/>
                    <a:pt x="9840" y="1078"/>
                  </a:cubicBezTo>
                  <a:cubicBezTo>
                    <a:pt x="8283" y="358"/>
                    <a:pt x="6609" y="0"/>
                    <a:pt x="49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20"/>
            <p:cNvSpPr/>
            <p:nvPr/>
          </p:nvSpPr>
          <p:spPr>
            <a:xfrm>
              <a:off x="4003138" y="1524430"/>
              <a:ext cx="281738" cy="230367"/>
            </a:xfrm>
            <a:custGeom>
              <a:rect b="b" l="l" r="r" t="t"/>
              <a:pathLst>
                <a:path extrusionOk="0" h="15386" w="18817">
                  <a:moveTo>
                    <a:pt x="13885" y="1"/>
                  </a:moveTo>
                  <a:cubicBezTo>
                    <a:pt x="12209" y="1"/>
                    <a:pt x="10534" y="358"/>
                    <a:pt x="8978" y="1068"/>
                  </a:cubicBezTo>
                  <a:cubicBezTo>
                    <a:pt x="7423" y="360"/>
                    <a:pt x="5747" y="5"/>
                    <a:pt x="4069" y="5"/>
                  </a:cubicBezTo>
                  <a:cubicBezTo>
                    <a:pt x="2706" y="5"/>
                    <a:pt x="1343" y="239"/>
                    <a:pt x="42" y="711"/>
                  </a:cubicBezTo>
                  <a:lnTo>
                    <a:pt x="0" y="711"/>
                  </a:lnTo>
                  <a:lnTo>
                    <a:pt x="0" y="15196"/>
                  </a:lnTo>
                  <a:cubicBezTo>
                    <a:pt x="0" y="15262"/>
                    <a:pt x="51" y="15315"/>
                    <a:pt x="114" y="15315"/>
                  </a:cubicBezTo>
                  <a:cubicBezTo>
                    <a:pt x="132" y="15315"/>
                    <a:pt x="150" y="15311"/>
                    <a:pt x="168" y="15301"/>
                  </a:cubicBezTo>
                  <a:cubicBezTo>
                    <a:pt x="1858" y="14556"/>
                    <a:pt x="3381" y="14304"/>
                    <a:pt x="4666" y="14304"/>
                  </a:cubicBezTo>
                  <a:cubicBezTo>
                    <a:pt x="7332" y="14304"/>
                    <a:pt x="8978" y="15386"/>
                    <a:pt x="8978" y="15386"/>
                  </a:cubicBezTo>
                  <a:cubicBezTo>
                    <a:pt x="10765" y="14671"/>
                    <a:pt x="12657" y="14313"/>
                    <a:pt x="14570" y="14313"/>
                  </a:cubicBezTo>
                  <a:cubicBezTo>
                    <a:pt x="14626" y="14313"/>
                    <a:pt x="14682" y="14312"/>
                    <a:pt x="14738" y="14312"/>
                  </a:cubicBezTo>
                  <a:cubicBezTo>
                    <a:pt x="16131" y="14312"/>
                    <a:pt x="17503" y="14563"/>
                    <a:pt x="18817" y="15028"/>
                  </a:cubicBezTo>
                  <a:lnTo>
                    <a:pt x="18817" y="1131"/>
                  </a:lnTo>
                  <a:cubicBezTo>
                    <a:pt x="18817" y="1089"/>
                    <a:pt x="18775" y="1047"/>
                    <a:pt x="18733" y="1047"/>
                  </a:cubicBezTo>
                  <a:cubicBezTo>
                    <a:pt x="17189" y="348"/>
                    <a:pt x="15536" y="1"/>
                    <a:pt x="138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20"/>
            <p:cNvSpPr/>
            <p:nvPr/>
          </p:nvSpPr>
          <p:spPr>
            <a:xfrm>
              <a:off x="4137547" y="1524280"/>
              <a:ext cx="147329" cy="230517"/>
            </a:xfrm>
            <a:custGeom>
              <a:rect b="b" l="l" r="r" t="t"/>
              <a:pathLst>
                <a:path extrusionOk="0" h="15396" w="9840">
                  <a:moveTo>
                    <a:pt x="4908" y="0"/>
                  </a:moveTo>
                  <a:cubicBezTo>
                    <a:pt x="3232" y="0"/>
                    <a:pt x="1557" y="358"/>
                    <a:pt x="1" y="1078"/>
                  </a:cubicBezTo>
                  <a:lnTo>
                    <a:pt x="1" y="15396"/>
                  </a:lnTo>
                  <a:cubicBezTo>
                    <a:pt x="1788" y="14681"/>
                    <a:pt x="3680" y="14323"/>
                    <a:pt x="5593" y="14323"/>
                  </a:cubicBezTo>
                  <a:cubicBezTo>
                    <a:pt x="5649" y="14323"/>
                    <a:pt x="5705" y="14322"/>
                    <a:pt x="5761" y="14322"/>
                  </a:cubicBezTo>
                  <a:cubicBezTo>
                    <a:pt x="7154" y="14322"/>
                    <a:pt x="8526" y="14573"/>
                    <a:pt x="9840" y="15038"/>
                  </a:cubicBezTo>
                  <a:lnTo>
                    <a:pt x="9840" y="1141"/>
                  </a:lnTo>
                  <a:cubicBezTo>
                    <a:pt x="9840" y="1099"/>
                    <a:pt x="9798" y="1057"/>
                    <a:pt x="9756" y="1036"/>
                  </a:cubicBezTo>
                  <a:cubicBezTo>
                    <a:pt x="8212" y="347"/>
                    <a:pt x="6559" y="0"/>
                    <a:pt x="49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20"/>
            <p:cNvSpPr/>
            <p:nvPr/>
          </p:nvSpPr>
          <p:spPr>
            <a:xfrm>
              <a:off x="4137547" y="1766430"/>
              <a:ext cx="25828" cy="58003"/>
            </a:xfrm>
            <a:custGeom>
              <a:rect b="b" l="l" r="r" t="t"/>
              <a:pathLst>
                <a:path extrusionOk="0" h="3874" w="1725">
                  <a:moveTo>
                    <a:pt x="1725" y="0"/>
                  </a:moveTo>
                  <a:cubicBezTo>
                    <a:pt x="1136" y="148"/>
                    <a:pt x="547" y="379"/>
                    <a:pt x="1" y="631"/>
                  </a:cubicBezTo>
                  <a:lnTo>
                    <a:pt x="1" y="3743"/>
                  </a:lnTo>
                  <a:cubicBezTo>
                    <a:pt x="1" y="3819"/>
                    <a:pt x="67" y="3873"/>
                    <a:pt x="127" y="3873"/>
                  </a:cubicBezTo>
                  <a:cubicBezTo>
                    <a:pt x="150" y="3873"/>
                    <a:pt x="172" y="3865"/>
                    <a:pt x="190" y="3848"/>
                  </a:cubicBezTo>
                  <a:lnTo>
                    <a:pt x="799" y="3364"/>
                  </a:lnTo>
                  <a:cubicBezTo>
                    <a:pt x="821" y="3343"/>
                    <a:pt x="847" y="3333"/>
                    <a:pt x="876" y="3333"/>
                  </a:cubicBezTo>
                  <a:cubicBezTo>
                    <a:pt x="905" y="3333"/>
                    <a:pt x="936" y="3343"/>
                    <a:pt x="968" y="3364"/>
                  </a:cubicBezTo>
                  <a:lnTo>
                    <a:pt x="1514" y="3827"/>
                  </a:lnTo>
                  <a:cubicBezTo>
                    <a:pt x="1541" y="3847"/>
                    <a:pt x="1573" y="3857"/>
                    <a:pt x="1603" y="3857"/>
                  </a:cubicBezTo>
                  <a:cubicBezTo>
                    <a:pt x="1666" y="3857"/>
                    <a:pt x="1725" y="3814"/>
                    <a:pt x="1725" y="3743"/>
                  </a:cubicBezTo>
                  <a:lnTo>
                    <a:pt x="17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3" name="Google Shape;473;p20"/>
          <p:cNvGrpSpPr/>
          <p:nvPr/>
        </p:nvGrpSpPr>
        <p:grpSpPr>
          <a:xfrm>
            <a:off x="5604270" y="1955066"/>
            <a:ext cx="351644" cy="351959"/>
            <a:chOff x="3508282" y="3810341"/>
            <a:chExt cx="351644" cy="351959"/>
          </a:xfrm>
        </p:grpSpPr>
        <p:sp>
          <p:nvSpPr>
            <p:cNvPr id="474" name="Google Shape;474;p20"/>
            <p:cNvSpPr/>
            <p:nvPr/>
          </p:nvSpPr>
          <p:spPr>
            <a:xfrm>
              <a:off x="3508282" y="3810341"/>
              <a:ext cx="133180" cy="64232"/>
            </a:xfrm>
            <a:custGeom>
              <a:rect b="b" l="l" r="r" t="t"/>
              <a:pathLst>
                <a:path extrusionOk="0" h="4290" w="8895">
                  <a:moveTo>
                    <a:pt x="2503" y="1"/>
                  </a:moveTo>
                  <a:cubicBezTo>
                    <a:pt x="1115" y="1"/>
                    <a:pt x="1" y="1115"/>
                    <a:pt x="1" y="2503"/>
                  </a:cubicBezTo>
                  <a:cubicBezTo>
                    <a:pt x="1" y="3491"/>
                    <a:pt x="800" y="4290"/>
                    <a:pt x="1788" y="4290"/>
                  </a:cubicBezTo>
                  <a:cubicBezTo>
                    <a:pt x="2797" y="4290"/>
                    <a:pt x="7191" y="3491"/>
                    <a:pt x="7191" y="2503"/>
                  </a:cubicBezTo>
                  <a:lnTo>
                    <a:pt x="8600" y="2503"/>
                  </a:lnTo>
                  <a:cubicBezTo>
                    <a:pt x="8600" y="1809"/>
                    <a:pt x="8894" y="1178"/>
                    <a:pt x="8432" y="737"/>
                  </a:cubicBezTo>
                  <a:cubicBezTo>
                    <a:pt x="7990" y="274"/>
                    <a:pt x="3197" y="1"/>
                    <a:pt x="2503" y="1"/>
                  </a:cubicBezTo>
                  <a:close/>
                </a:path>
              </a:pathLst>
            </a:custGeom>
            <a:solidFill>
              <a:srgbClr val="DD9E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20"/>
            <p:cNvSpPr/>
            <p:nvPr/>
          </p:nvSpPr>
          <p:spPr>
            <a:xfrm>
              <a:off x="3535053" y="3847802"/>
              <a:ext cx="58872" cy="26771"/>
            </a:xfrm>
            <a:custGeom>
              <a:rect b="b" l="l" r="r" t="t"/>
              <a:pathLst>
                <a:path extrusionOk="0" h="1788" w="3932">
                  <a:moveTo>
                    <a:pt x="1808" y="1"/>
                  </a:moveTo>
                  <a:cubicBezTo>
                    <a:pt x="1808" y="989"/>
                    <a:pt x="1009" y="1788"/>
                    <a:pt x="0" y="1788"/>
                  </a:cubicBezTo>
                  <a:lnTo>
                    <a:pt x="3932" y="1788"/>
                  </a:lnTo>
                  <a:lnTo>
                    <a:pt x="393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20"/>
            <p:cNvSpPr/>
            <p:nvPr/>
          </p:nvSpPr>
          <p:spPr>
            <a:xfrm>
              <a:off x="3545743" y="3810341"/>
              <a:ext cx="239261" cy="351959"/>
            </a:xfrm>
            <a:custGeom>
              <a:rect b="b" l="l" r="r" t="t"/>
              <a:pathLst>
                <a:path extrusionOk="0" h="23507" w="15980">
                  <a:moveTo>
                    <a:pt x="1" y="1"/>
                  </a:moveTo>
                  <a:cubicBezTo>
                    <a:pt x="653" y="1"/>
                    <a:pt x="1304" y="253"/>
                    <a:pt x="1767" y="737"/>
                  </a:cubicBezTo>
                  <a:cubicBezTo>
                    <a:pt x="1872" y="821"/>
                    <a:pt x="1956" y="926"/>
                    <a:pt x="2040" y="1031"/>
                  </a:cubicBezTo>
                  <a:cubicBezTo>
                    <a:pt x="2335" y="1451"/>
                    <a:pt x="2503" y="1977"/>
                    <a:pt x="2503" y="2503"/>
                  </a:cubicBezTo>
                  <a:lnTo>
                    <a:pt x="2503" y="21004"/>
                  </a:lnTo>
                  <a:cubicBezTo>
                    <a:pt x="2503" y="22371"/>
                    <a:pt x="3617" y="23506"/>
                    <a:pt x="5005" y="23506"/>
                  </a:cubicBezTo>
                  <a:lnTo>
                    <a:pt x="8747" y="23506"/>
                  </a:lnTo>
                  <a:cubicBezTo>
                    <a:pt x="9209" y="23065"/>
                    <a:pt x="11312" y="23212"/>
                    <a:pt x="11312" y="22539"/>
                  </a:cubicBezTo>
                  <a:lnTo>
                    <a:pt x="15979" y="19217"/>
                  </a:lnTo>
                  <a:lnTo>
                    <a:pt x="15979" y="2503"/>
                  </a:lnTo>
                  <a:cubicBezTo>
                    <a:pt x="15979" y="1115"/>
                    <a:pt x="14865" y="1"/>
                    <a:pt x="134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20"/>
            <p:cNvSpPr/>
            <p:nvPr/>
          </p:nvSpPr>
          <p:spPr>
            <a:xfrm>
              <a:off x="3583205" y="4082317"/>
              <a:ext cx="201799" cy="79983"/>
            </a:xfrm>
            <a:custGeom>
              <a:rect b="b" l="l" r="r" t="t"/>
              <a:pathLst>
                <a:path extrusionOk="0" h="5342" w="13478">
                  <a:moveTo>
                    <a:pt x="1" y="1"/>
                  </a:moveTo>
                  <a:lnTo>
                    <a:pt x="1" y="2839"/>
                  </a:lnTo>
                  <a:cubicBezTo>
                    <a:pt x="1" y="4206"/>
                    <a:pt x="1115" y="5341"/>
                    <a:pt x="2503" y="5341"/>
                  </a:cubicBezTo>
                  <a:lnTo>
                    <a:pt x="6245" y="5341"/>
                  </a:lnTo>
                  <a:cubicBezTo>
                    <a:pt x="6707" y="4900"/>
                    <a:pt x="8810" y="5047"/>
                    <a:pt x="8810" y="4374"/>
                  </a:cubicBezTo>
                  <a:lnTo>
                    <a:pt x="13477" y="1052"/>
                  </a:lnTo>
                  <a:lnTo>
                    <a:pt x="13477" y="1"/>
                  </a:lnTo>
                  <a:close/>
                </a:path>
              </a:pathLst>
            </a:custGeom>
            <a:solidFill>
              <a:srgbClr val="CC88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20"/>
            <p:cNvSpPr/>
            <p:nvPr/>
          </p:nvSpPr>
          <p:spPr>
            <a:xfrm>
              <a:off x="3545429" y="3810341"/>
              <a:ext cx="232328" cy="15437"/>
            </a:xfrm>
            <a:custGeom>
              <a:rect b="b" l="l" r="r" t="t"/>
              <a:pathLst>
                <a:path extrusionOk="0" h="1031" w="15517">
                  <a:moveTo>
                    <a:pt x="1" y="1"/>
                  </a:moveTo>
                  <a:cubicBezTo>
                    <a:pt x="674" y="1"/>
                    <a:pt x="1304" y="253"/>
                    <a:pt x="1788" y="737"/>
                  </a:cubicBezTo>
                  <a:cubicBezTo>
                    <a:pt x="1872" y="821"/>
                    <a:pt x="1956" y="926"/>
                    <a:pt x="2040" y="1031"/>
                  </a:cubicBezTo>
                  <a:lnTo>
                    <a:pt x="15517" y="1031"/>
                  </a:lnTo>
                  <a:cubicBezTo>
                    <a:pt x="15054" y="379"/>
                    <a:pt x="14297" y="1"/>
                    <a:pt x="134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20"/>
            <p:cNvSpPr/>
            <p:nvPr/>
          </p:nvSpPr>
          <p:spPr>
            <a:xfrm>
              <a:off x="3620666" y="4097753"/>
              <a:ext cx="239261" cy="64546"/>
            </a:xfrm>
            <a:custGeom>
              <a:rect b="b" l="l" r="r" t="t"/>
              <a:pathLst>
                <a:path extrusionOk="0" h="4311" w="15980">
                  <a:moveTo>
                    <a:pt x="715" y="0"/>
                  </a:moveTo>
                  <a:cubicBezTo>
                    <a:pt x="1704" y="0"/>
                    <a:pt x="2503" y="820"/>
                    <a:pt x="2503" y="1808"/>
                  </a:cubicBezTo>
                  <a:cubicBezTo>
                    <a:pt x="2503" y="2355"/>
                    <a:pt x="2313" y="2901"/>
                    <a:pt x="1977" y="3343"/>
                  </a:cubicBezTo>
                  <a:cubicBezTo>
                    <a:pt x="1914" y="3406"/>
                    <a:pt x="1851" y="3490"/>
                    <a:pt x="1767" y="3574"/>
                  </a:cubicBezTo>
                  <a:cubicBezTo>
                    <a:pt x="1304" y="4037"/>
                    <a:pt x="673" y="4310"/>
                    <a:pt x="1" y="4310"/>
                  </a:cubicBezTo>
                  <a:lnTo>
                    <a:pt x="13477" y="4310"/>
                  </a:lnTo>
                  <a:cubicBezTo>
                    <a:pt x="14129" y="4310"/>
                    <a:pt x="14760" y="4037"/>
                    <a:pt x="15243" y="3574"/>
                  </a:cubicBezTo>
                  <a:cubicBezTo>
                    <a:pt x="15306" y="3490"/>
                    <a:pt x="15390" y="3406"/>
                    <a:pt x="15454" y="3343"/>
                  </a:cubicBezTo>
                  <a:cubicBezTo>
                    <a:pt x="15790" y="2901"/>
                    <a:pt x="15979" y="2355"/>
                    <a:pt x="15979" y="1808"/>
                  </a:cubicBezTo>
                  <a:cubicBezTo>
                    <a:pt x="15979" y="820"/>
                    <a:pt x="15180" y="21"/>
                    <a:pt x="141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20"/>
            <p:cNvSpPr/>
            <p:nvPr/>
          </p:nvSpPr>
          <p:spPr>
            <a:xfrm>
              <a:off x="3620666" y="4147791"/>
              <a:ext cx="231385" cy="14508"/>
            </a:xfrm>
            <a:custGeom>
              <a:rect b="b" l="l" r="r" t="t"/>
              <a:pathLst>
                <a:path extrusionOk="0" h="969" w="15454">
                  <a:moveTo>
                    <a:pt x="1977" y="1"/>
                  </a:moveTo>
                  <a:cubicBezTo>
                    <a:pt x="1914" y="64"/>
                    <a:pt x="1851" y="148"/>
                    <a:pt x="1767" y="232"/>
                  </a:cubicBezTo>
                  <a:cubicBezTo>
                    <a:pt x="1304" y="695"/>
                    <a:pt x="673" y="968"/>
                    <a:pt x="1" y="968"/>
                  </a:cubicBezTo>
                  <a:lnTo>
                    <a:pt x="13477" y="968"/>
                  </a:lnTo>
                  <a:cubicBezTo>
                    <a:pt x="14129" y="968"/>
                    <a:pt x="14760" y="695"/>
                    <a:pt x="15243" y="232"/>
                  </a:cubicBezTo>
                  <a:cubicBezTo>
                    <a:pt x="15306" y="148"/>
                    <a:pt x="15390" y="64"/>
                    <a:pt x="15454" y="1"/>
                  </a:cubicBezTo>
                  <a:close/>
                </a:path>
              </a:pathLst>
            </a:custGeom>
            <a:solidFill>
              <a:srgbClr val="DD9E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20"/>
            <p:cNvSpPr/>
            <p:nvPr/>
          </p:nvSpPr>
          <p:spPr>
            <a:xfrm>
              <a:off x="3604301" y="4097753"/>
              <a:ext cx="53841" cy="27085"/>
            </a:xfrm>
            <a:custGeom>
              <a:rect b="b" l="l" r="r" t="t"/>
              <a:pathLst>
                <a:path extrusionOk="0" h="1809" w="3596">
                  <a:moveTo>
                    <a:pt x="1787" y="0"/>
                  </a:moveTo>
                  <a:cubicBezTo>
                    <a:pt x="799" y="0"/>
                    <a:pt x="0" y="820"/>
                    <a:pt x="0" y="1808"/>
                  </a:cubicBezTo>
                  <a:lnTo>
                    <a:pt x="3596" y="1808"/>
                  </a:lnTo>
                  <a:cubicBezTo>
                    <a:pt x="3575" y="820"/>
                    <a:pt x="2776" y="0"/>
                    <a:pt x="1787" y="0"/>
                  </a:cubicBezTo>
                  <a:close/>
                </a:path>
              </a:pathLst>
            </a:custGeom>
            <a:solidFill>
              <a:srgbClr val="DD9E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20"/>
            <p:cNvSpPr/>
            <p:nvPr/>
          </p:nvSpPr>
          <p:spPr>
            <a:xfrm>
              <a:off x="3606187" y="3867401"/>
              <a:ext cx="159292" cy="25124"/>
            </a:xfrm>
            <a:custGeom>
              <a:rect b="b" l="l" r="r" t="t"/>
              <a:pathLst>
                <a:path extrusionOk="0" h="1678" w="10639">
                  <a:moveTo>
                    <a:pt x="4353" y="0"/>
                  </a:moveTo>
                  <a:cubicBezTo>
                    <a:pt x="3901" y="0"/>
                    <a:pt x="3449" y="195"/>
                    <a:pt x="3133" y="584"/>
                  </a:cubicBezTo>
                  <a:cubicBezTo>
                    <a:pt x="2954" y="836"/>
                    <a:pt x="2681" y="962"/>
                    <a:pt x="2410" y="962"/>
                  </a:cubicBezTo>
                  <a:cubicBezTo>
                    <a:pt x="2140" y="962"/>
                    <a:pt x="1872" y="836"/>
                    <a:pt x="1703" y="584"/>
                  </a:cubicBezTo>
                  <a:cubicBezTo>
                    <a:pt x="1388" y="226"/>
                    <a:pt x="947" y="16"/>
                    <a:pt x="484" y="16"/>
                  </a:cubicBezTo>
                  <a:cubicBezTo>
                    <a:pt x="477" y="16"/>
                    <a:pt x="471" y="16"/>
                    <a:pt x="464" y="16"/>
                  </a:cubicBezTo>
                  <a:cubicBezTo>
                    <a:pt x="1" y="16"/>
                    <a:pt x="7" y="731"/>
                    <a:pt x="484" y="731"/>
                  </a:cubicBezTo>
                  <a:cubicBezTo>
                    <a:pt x="757" y="731"/>
                    <a:pt x="1031" y="878"/>
                    <a:pt x="1199" y="1109"/>
                  </a:cubicBezTo>
                  <a:cubicBezTo>
                    <a:pt x="1514" y="1488"/>
                    <a:pt x="1966" y="1677"/>
                    <a:pt x="2418" y="1677"/>
                  </a:cubicBezTo>
                  <a:cubicBezTo>
                    <a:pt x="2870" y="1677"/>
                    <a:pt x="3322" y="1488"/>
                    <a:pt x="3638" y="1109"/>
                  </a:cubicBezTo>
                  <a:cubicBezTo>
                    <a:pt x="3806" y="857"/>
                    <a:pt x="4079" y="731"/>
                    <a:pt x="4353" y="731"/>
                  </a:cubicBezTo>
                  <a:cubicBezTo>
                    <a:pt x="4626" y="731"/>
                    <a:pt x="4899" y="857"/>
                    <a:pt x="5067" y="1109"/>
                  </a:cubicBezTo>
                  <a:cubicBezTo>
                    <a:pt x="5383" y="1488"/>
                    <a:pt x="5835" y="1677"/>
                    <a:pt x="6287" y="1677"/>
                  </a:cubicBezTo>
                  <a:cubicBezTo>
                    <a:pt x="6739" y="1677"/>
                    <a:pt x="7191" y="1488"/>
                    <a:pt x="7506" y="1109"/>
                  </a:cubicBezTo>
                  <a:cubicBezTo>
                    <a:pt x="7685" y="857"/>
                    <a:pt x="7958" y="731"/>
                    <a:pt x="8229" y="731"/>
                  </a:cubicBezTo>
                  <a:cubicBezTo>
                    <a:pt x="8500" y="731"/>
                    <a:pt x="8768" y="857"/>
                    <a:pt x="8936" y="1109"/>
                  </a:cubicBezTo>
                  <a:cubicBezTo>
                    <a:pt x="9251" y="1467"/>
                    <a:pt x="9693" y="1677"/>
                    <a:pt x="10176" y="1677"/>
                  </a:cubicBezTo>
                  <a:cubicBezTo>
                    <a:pt x="10639" y="1677"/>
                    <a:pt x="10639" y="962"/>
                    <a:pt x="10176" y="962"/>
                  </a:cubicBezTo>
                  <a:cubicBezTo>
                    <a:pt x="9882" y="962"/>
                    <a:pt x="9609" y="815"/>
                    <a:pt x="9461" y="584"/>
                  </a:cubicBezTo>
                  <a:cubicBezTo>
                    <a:pt x="9136" y="195"/>
                    <a:pt x="8678" y="0"/>
                    <a:pt x="8224" y="0"/>
                  </a:cubicBezTo>
                  <a:cubicBezTo>
                    <a:pt x="7769" y="0"/>
                    <a:pt x="7317" y="195"/>
                    <a:pt x="7002" y="584"/>
                  </a:cubicBezTo>
                  <a:cubicBezTo>
                    <a:pt x="6833" y="836"/>
                    <a:pt x="6565" y="962"/>
                    <a:pt x="6295" y="962"/>
                  </a:cubicBezTo>
                  <a:cubicBezTo>
                    <a:pt x="6024" y="962"/>
                    <a:pt x="5751" y="836"/>
                    <a:pt x="5572" y="584"/>
                  </a:cubicBezTo>
                  <a:cubicBezTo>
                    <a:pt x="5257" y="195"/>
                    <a:pt x="4805" y="0"/>
                    <a:pt x="4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20"/>
            <p:cNvSpPr/>
            <p:nvPr/>
          </p:nvSpPr>
          <p:spPr>
            <a:xfrm>
              <a:off x="3606187" y="3904159"/>
              <a:ext cx="159292" cy="25184"/>
            </a:xfrm>
            <a:custGeom>
              <a:rect b="b" l="l" r="r" t="t"/>
              <a:pathLst>
                <a:path extrusionOk="0" h="1682" w="10639">
                  <a:moveTo>
                    <a:pt x="484" y="0"/>
                  </a:moveTo>
                  <a:cubicBezTo>
                    <a:pt x="1" y="0"/>
                    <a:pt x="1" y="736"/>
                    <a:pt x="484" y="736"/>
                  </a:cubicBezTo>
                  <a:cubicBezTo>
                    <a:pt x="757" y="736"/>
                    <a:pt x="1031" y="883"/>
                    <a:pt x="1199" y="1093"/>
                  </a:cubicBezTo>
                  <a:cubicBezTo>
                    <a:pt x="1514" y="1482"/>
                    <a:pt x="1966" y="1677"/>
                    <a:pt x="2418" y="1677"/>
                  </a:cubicBezTo>
                  <a:cubicBezTo>
                    <a:pt x="2870" y="1677"/>
                    <a:pt x="3322" y="1482"/>
                    <a:pt x="3638" y="1093"/>
                  </a:cubicBezTo>
                  <a:cubicBezTo>
                    <a:pt x="3806" y="852"/>
                    <a:pt x="4079" y="731"/>
                    <a:pt x="4353" y="731"/>
                  </a:cubicBezTo>
                  <a:cubicBezTo>
                    <a:pt x="4626" y="731"/>
                    <a:pt x="4899" y="852"/>
                    <a:pt x="5067" y="1093"/>
                  </a:cubicBezTo>
                  <a:cubicBezTo>
                    <a:pt x="5383" y="1482"/>
                    <a:pt x="5835" y="1677"/>
                    <a:pt x="6287" y="1677"/>
                  </a:cubicBezTo>
                  <a:cubicBezTo>
                    <a:pt x="6739" y="1677"/>
                    <a:pt x="7191" y="1482"/>
                    <a:pt x="7506" y="1093"/>
                  </a:cubicBezTo>
                  <a:cubicBezTo>
                    <a:pt x="7685" y="852"/>
                    <a:pt x="7958" y="731"/>
                    <a:pt x="8229" y="731"/>
                  </a:cubicBezTo>
                  <a:cubicBezTo>
                    <a:pt x="8500" y="731"/>
                    <a:pt x="8768" y="852"/>
                    <a:pt x="8936" y="1093"/>
                  </a:cubicBezTo>
                  <a:cubicBezTo>
                    <a:pt x="9251" y="1472"/>
                    <a:pt x="9693" y="1682"/>
                    <a:pt x="10176" y="1682"/>
                  </a:cubicBezTo>
                  <a:cubicBezTo>
                    <a:pt x="10639" y="1682"/>
                    <a:pt x="10639" y="967"/>
                    <a:pt x="10176" y="967"/>
                  </a:cubicBezTo>
                  <a:cubicBezTo>
                    <a:pt x="9882" y="967"/>
                    <a:pt x="9609" y="820"/>
                    <a:pt x="9461" y="589"/>
                  </a:cubicBezTo>
                  <a:cubicBezTo>
                    <a:pt x="9136" y="200"/>
                    <a:pt x="8678" y="5"/>
                    <a:pt x="8224" y="5"/>
                  </a:cubicBezTo>
                  <a:cubicBezTo>
                    <a:pt x="7769" y="5"/>
                    <a:pt x="7317" y="200"/>
                    <a:pt x="7002" y="589"/>
                  </a:cubicBezTo>
                  <a:cubicBezTo>
                    <a:pt x="6833" y="841"/>
                    <a:pt x="6565" y="967"/>
                    <a:pt x="6295" y="967"/>
                  </a:cubicBezTo>
                  <a:cubicBezTo>
                    <a:pt x="6024" y="967"/>
                    <a:pt x="5751" y="841"/>
                    <a:pt x="5572" y="589"/>
                  </a:cubicBezTo>
                  <a:cubicBezTo>
                    <a:pt x="5257" y="200"/>
                    <a:pt x="4805" y="5"/>
                    <a:pt x="4353" y="5"/>
                  </a:cubicBezTo>
                  <a:cubicBezTo>
                    <a:pt x="3901" y="5"/>
                    <a:pt x="3449" y="200"/>
                    <a:pt x="3133" y="589"/>
                  </a:cubicBezTo>
                  <a:cubicBezTo>
                    <a:pt x="2954" y="841"/>
                    <a:pt x="2681" y="967"/>
                    <a:pt x="2410" y="967"/>
                  </a:cubicBezTo>
                  <a:cubicBezTo>
                    <a:pt x="2140" y="967"/>
                    <a:pt x="1872" y="841"/>
                    <a:pt x="1703" y="589"/>
                  </a:cubicBezTo>
                  <a:cubicBezTo>
                    <a:pt x="1388" y="231"/>
                    <a:pt x="947" y="21"/>
                    <a:pt x="4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20"/>
            <p:cNvSpPr/>
            <p:nvPr/>
          </p:nvSpPr>
          <p:spPr>
            <a:xfrm>
              <a:off x="3606187" y="3940976"/>
              <a:ext cx="159292" cy="25199"/>
            </a:xfrm>
            <a:custGeom>
              <a:rect b="b" l="l" r="r" t="t"/>
              <a:pathLst>
                <a:path extrusionOk="0" h="1683" w="10639">
                  <a:moveTo>
                    <a:pt x="484" y="1"/>
                  </a:moveTo>
                  <a:cubicBezTo>
                    <a:pt x="1" y="1"/>
                    <a:pt x="1" y="737"/>
                    <a:pt x="484" y="737"/>
                  </a:cubicBezTo>
                  <a:cubicBezTo>
                    <a:pt x="757" y="737"/>
                    <a:pt x="1031" y="884"/>
                    <a:pt x="1199" y="1094"/>
                  </a:cubicBezTo>
                  <a:cubicBezTo>
                    <a:pt x="1514" y="1483"/>
                    <a:pt x="1966" y="1678"/>
                    <a:pt x="2418" y="1678"/>
                  </a:cubicBezTo>
                  <a:cubicBezTo>
                    <a:pt x="2870" y="1678"/>
                    <a:pt x="3322" y="1483"/>
                    <a:pt x="3638" y="1094"/>
                  </a:cubicBezTo>
                  <a:cubicBezTo>
                    <a:pt x="3806" y="852"/>
                    <a:pt x="4079" y="732"/>
                    <a:pt x="4353" y="732"/>
                  </a:cubicBezTo>
                  <a:cubicBezTo>
                    <a:pt x="4626" y="732"/>
                    <a:pt x="4899" y="852"/>
                    <a:pt x="5067" y="1094"/>
                  </a:cubicBezTo>
                  <a:cubicBezTo>
                    <a:pt x="5383" y="1483"/>
                    <a:pt x="5835" y="1678"/>
                    <a:pt x="6287" y="1678"/>
                  </a:cubicBezTo>
                  <a:cubicBezTo>
                    <a:pt x="6739" y="1678"/>
                    <a:pt x="7191" y="1483"/>
                    <a:pt x="7506" y="1094"/>
                  </a:cubicBezTo>
                  <a:cubicBezTo>
                    <a:pt x="7685" y="852"/>
                    <a:pt x="7958" y="732"/>
                    <a:pt x="8229" y="732"/>
                  </a:cubicBezTo>
                  <a:cubicBezTo>
                    <a:pt x="8500" y="732"/>
                    <a:pt x="8768" y="852"/>
                    <a:pt x="8936" y="1094"/>
                  </a:cubicBezTo>
                  <a:cubicBezTo>
                    <a:pt x="9251" y="1473"/>
                    <a:pt x="9693" y="1683"/>
                    <a:pt x="10176" y="1683"/>
                  </a:cubicBezTo>
                  <a:cubicBezTo>
                    <a:pt x="10639" y="1683"/>
                    <a:pt x="10639" y="968"/>
                    <a:pt x="10176" y="968"/>
                  </a:cubicBezTo>
                  <a:cubicBezTo>
                    <a:pt x="9882" y="968"/>
                    <a:pt x="9609" y="821"/>
                    <a:pt x="9461" y="590"/>
                  </a:cubicBezTo>
                  <a:cubicBezTo>
                    <a:pt x="9136" y="201"/>
                    <a:pt x="8678" y="6"/>
                    <a:pt x="8224" y="6"/>
                  </a:cubicBezTo>
                  <a:cubicBezTo>
                    <a:pt x="7769" y="6"/>
                    <a:pt x="7317" y="201"/>
                    <a:pt x="7002" y="590"/>
                  </a:cubicBezTo>
                  <a:cubicBezTo>
                    <a:pt x="6833" y="842"/>
                    <a:pt x="6565" y="968"/>
                    <a:pt x="6295" y="968"/>
                  </a:cubicBezTo>
                  <a:cubicBezTo>
                    <a:pt x="6024" y="968"/>
                    <a:pt x="5751" y="842"/>
                    <a:pt x="5572" y="590"/>
                  </a:cubicBezTo>
                  <a:cubicBezTo>
                    <a:pt x="5257" y="201"/>
                    <a:pt x="4805" y="6"/>
                    <a:pt x="4353" y="6"/>
                  </a:cubicBezTo>
                  <a:cubicBezTo>
                    <a:pt x="3901" y="6"/>
                    <a:pt x="3449" y="201"/>
                    <a:pt x="3133" y="590"/>
                  </a:cubicBezTo>
                  <a:cubicBezTo>
                    <a:pt x="2954" y="842"/>
                    <a:pt x="2681" y="968"/>
                    <a:pt x="2410" y="968"/>
                  </a:cubicBezTo>
                  <a:cubicBezTo>
                    <a:pt x="2140" y="968"/>
                    <a:pt x="1872" y="842"/>
                    <a:pt x="1703" y="590"/>
                  </a:cubicBezTo>
                  <a:cubicBezTo>
                    <a:pt x="1388" y="232"/>
                    <a:pt x="947" y="22"/>
                    <a:pt x="4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20"/>
            <p:cNvSpPr/>
            <p:nvPr/>
          </p:nvSpPr>
          <p:spPr>
            <a:xfrm>
              <a:off x="3711639" y="3882434"/>
              <a:ext cx="147030" cy="147015"/>
            </a:xfrm>
            <a:custGeom>
              <a:rect b="b" l="l" r="r" t="t"/>
              <a:pathLst>
                <a:path extrusionOk="0" h="9819" w="9820">
                  <a:moveTo>
                    <a:pt x="9819" y="0"/>
                  </a:moveTo>
                  <a:cubicBezTo>
                    <a:pt x="6665" y="169"/>
                    <a:pt x="3953" y="1220"/>
                    <a:pt x="1977" y="3196"/>
                  </a:cubicBezTo>
                  <a:cubicBezTo>
                    <a:pt x="1" y="5193"/>
                    <a:pt x="421" y="6434"/>
                    <a:pt x="232" y="9587"/>
                  </a:cubicBezTo>
                  <a:cubicBezTo>
                    <a:pt x="3407" y="9398"/>
                    <a:pt x="4647" y="9819"/>
                    <a:pt x="6623" y="7842"/>
                  </a:cubicBezTo>
                  <a:cubicBezTo>
                    <a:pt x="7107" y="7359"/>
                    <a:pt x="7548" y="6812"/>
                    <a:pt x="7927" y="6245"/>
                  </a:cubicBezTo>
                  <a:lnTo>
                    <a:pt x="6203" y="5950"/>
                  </a:lnTo>
                  <a:lnTo>
                    <a:pt x="6224" y="5929"/>
                  </a:lnTo>
                  <a:cubicBezTo>
                    <a:pt x="8326" y="4668"/>
                    <a:pt x="9672" y="2460"/>
                    <a:pt x="9819" y="42"/>
                  </a:cubicBezTo>
                  <a:lnTo>
                    <a:pt x="98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20"/>
            <p:cNvSpPr/>
            <p:nvPr/>
          </p:nvSpPr>
          <p:spPr>
            <a:xfrm>
              <a:off x="3682996" y="3930915"/>
              <a:ext cx="127191" cy="127176"/>
            </a:xfrm>
            <a:custGeom>
              <a:rect b="b" l="l" r="r" t="t"/>
              <a:pathLst>
                <a:path extrusionOk="0" h="8494" w="8495">
                  <a:moveTo>
                    <a:pt x="8494" y="0"/>
                  </a:moveTo>
                  <a:lnTo>
                    <a:pt x="8494" y="0"/>
                  </a:lnTo>
                  <a:cubicBezTo>
                    <a:pt x="4983" y="2061"/>
                    <a:pt x="2061" y="4983"/>
                    <a:pt x="0" y="8494"/>
                  </a:cubicBezTo>
                  <a:cubicBezTo>
                    <a:pt x="3512" y="6434"/>
                    <a:pt x="6434" y="3511"/>
                    <a:pt x="84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" name="Google Shape;49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">
            <a:off x="3432700" y="1246908"/>
            <a:ext cx="4990750" cy="3201085"/>
          </a:xfrm>
          <a:prstGeom prst="rect">
            <a:avLst/>
          </a:prstGeom>
          <a:noFill/>
          <a:ln>
            <a:noFill/>
          </a:ln>
          <a:effectLst>
            <a:outerShdw blurRad="14288" rotWithShape="0" algn="bl" dir="7680000" dist="28575">
              <a:srgbClr val="000000">
                <a:alpha val="9000"/>
              </a:srgbClr>
            </a:outerShdw>
          </a:effectLst>
        </p:spPr>
      </p:pic>
      <p:sp>
        <p:nvSpPr>
          <p:cNvPr id="492" name="Google Shape;492;p21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sp>
        <p:nvSpPr>
          <p:cNvPr id="493" name="Google Shape;493;p21"/>
          <p:cNvSpPr txBox="1"/>
          <p:nvPr/>
        </p:nvSpPr>
        <p:spPr>
          <a:xfrm>
            <a:off x="3488175" y="1496225"/>
            <a:ext cx="4879800" cy="27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de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AUTOR (JAHR). </a:t>
            </a:r>
            <a:r>
              <a:rPr i="1" lang="de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Titel der Veröffentlichung</a:t>
            </a:r>
            <a:r>
              <a:rPr lang="de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 Herausgeber</a:t>
            </a: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de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AUTOR (JAHR). </a:t>
            </a:r>
            <a:r>
              <a:rPr i="1" lang="de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Titel der Veröffentlichung</a:t>
            </a:r>
            <a:r>
              <a:rPr lang="de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 Herausgeber</a:t>
            </a: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de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AUTOR (JAHR). </a:t>
            </a:r>
            <a:r>
              <a:rPr i="1" lang="de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Titel der Veröffentlichung</a:t>
            </a:r>
            <a:r>
              <a:rPr lang="de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 Herausgeber</a:t>
            </a: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330200" lvl="0" marL="45720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aleway"/>
              <a:buChar char="●"/>
            </a:pPr>
            <a:r>
              <a:rPr lang="de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AUTOR (JAHR). </a:t>
            </a:r>
            <a:r>
              <a:rPr i="1" lang="de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Titel der Veröffentlichung</a:t>
            </a:r>
            <a:r>
              <a:rPr lang="de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 Herausgeber</a:t>
            </a: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94" name="Google Shape;494;p21"/>
          <p:cNvSpPr txBox="1"/>
          <p:nvPr/>
        </p:nvSpPr>
        <p:spPr>
          <a:xfrm>
            <a:off x="1210025" y="2460725"/>
            <a:ext cx="1740300" cy="86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rPr>
              <a:t>Bibliographische Referenzen</a:t>
            </a:r>
            <a:endParaRPr sz="2400">
              <a:solidFill>
                <a:schemeClr val="dk1"/>
              </a:solidFill>
              <a:latin typeface="Grand Hotel"/>
              <a:ea typeface="Grand Hotel"/>
              <a:cs typeface="Grand Hotel"/>
              <a:sym typeface="Grand Hotel"/>
            </a:endParaRPr>
          </a:p>
        </p:txBody>
      </p:sp>
      <p:grpSp>
        <p:nvGrpSpPr>
          <p:cNvPr id="495" name="Google Shape;495;p21"/>
          <p:cNvGrpSpPr/>
          <p:nvPr/>
        </p:nvGrpSpPr>
        <p:grpSpPr>
          <a:xfrm>
            <a:off x="1893180" y="1829734"/>
            <a:ext cx="373983" cy="363622"/>
            <a:chOff x="3512070" y="1956222"/>
            <a:chExt cx="373983" cy="363622"/>
          </a:xfrm>
        </p:grpSpPr>
        <p:sp>
          <p:nvSpPr>
            <p:cNvPr id="496" name="Google Shape;496;p21"/>
            <p:cNvSpPr/>
            <p:nvPr/>
          </p:nvSpPr>
          <p:spPr>
            <a:xfrm>
              <a:off x="3547316" y="2232314"/>
              <a:ext cx="316069" cy="53841"/>
            </a:xfrm>
            <a:custGeom>
              <a:rect b="b" l="l" r="r" t="t"/>
              <a:pathLst>
                <a:path extrusionOk="0" h="3596" w="21110">
                  <a:moveTo>
                    <a:pt x="1809" y="1"/>
                  </a:moveTo>
                  <a:cubicBezTo>
                    <a:pt x="800" y="1"/>
                    <a:pt x="1" y="799"/>
                    <a:pt x="1" y="1788"/>
                  </a:cubicBezTo>
                  <a:cubicBezTo>
                    <a:pt x="1" y="2776"/>
                    <a:pt x="800" y="3596"/>
                    <a:pt x="1809" y="3596"/>
                  </a:cubicBezTo>
                  <a:lnTo>
                    <a:pt x="21109" y="3596"/>
                  </a:lnTo>
                  <a:lnTo>
                    <a:pt x="211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21"/>
            <p:cNvSpPr/>
            <p:nvPr/>
          </p:nvSpPr>
          <p:spPr>
            <a:xfrm>
              <a:off x="3548903" y="2232314"/>
              <a:ext cx="314482" cy="53841"/>
            </a:xfrm>
            <a:custGeom>
              <a:rect b="b" l="l" r="r" t="t"/>
              <a:pathLst>
                <a:path extrusionOk="0" h="3596" w="21004">
                  <a:moveTo>
                    <a:pt x="19805" y="1"/>
                  </a:moveTo>
                  <a:lnTo>
                    <a:pt x="19805" y="1640"/>
                  </a:lnTo>
                  <a:cubicBezTo>
                    <a:pt x="19805" y="2061"/>
                    <a:pt x="19469" y="2397"/>
                    <a:pt x="19048" y="2397"/>
                  </a:cubicBezTo>
                  <a:lnTo>
                    <a:pt x="0" y="2397"/>
                  </a:lnTo>
                  <a:cubicBezTo>
                    <a:pt x="252" y="3112"/>
                    <a:pt x="925" y="3596"/>
                    <a:pt x="1703" y="3596"/>
                  </a:cubicBezTo>
                  <a:lnTo>
                    <a:pt x="21003" y="3596"/>
                  </a:lnTo>
                  <a:lnTo>
                    <a:pt x="210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21"/>
            <p:cNvSpPr/>
            <p:nvPr/>
          </p:nvSpPr>
          <p:spPr>
            <a:xfrm>
              <a:off x="3515215" y="2198312"/>
              <a:ext cx="370524" cy="121217"/>
            </a:xfrm>
            <a:custGeom>
              <a:rect b="b" l="l" r="r" t="t"/>
              <a:pathLst>
                <a:path extrusionOk="0" h="8096" w="24747">
                  <a:moveTo>
                    <a:pt x="3953" y="1"/>
                  </a:moveTo>
                  <a:cubicBezTo>
                    <a:pt x="1746" y="64"/>
                    <a:pt x="0" y="1851"/>
                    <a:pt x="0" y="4038"/>
                  </a:cubicBezTo>
                  <a:cubicBezTo>
                    <a:pt x="0" y="6245"/>
                    <a:pt x="1746" y="8032"/>
                    <a:pt x="3953" y="8095"/>
                  </a:cubicBezTo>
                  <a:lnTo>
                    <a:pt x="24010" y="8095"/>
                  </a:lnTo>
                  <a:cubicBezTo>
                    <a:pt x="24410" y="8095"/>
                    <a:pt x="24746" y="7759"/>
                    <a:pt x="24746" y="7338"/>
                  </a:cubicBezTo>
                  <a:lnTo>
                    <a:pt x="24746" y="6582"/>
                  </a:lnTo>
                  <a:cubicBezTo>
                    <a:pt x="24746" y="6182"/>
                    <a:pt x="24410" y="5846"/>
                    <a:pt x="24010" y="5846"/>
                  </a:cubicBezTo>
                  <a:lnTo>
                    <a:pt x="3953" y="5867"/>
                  </a:lnTo>
                  <a:cubicBezTo>
                    <a:pt x="2965" y="5867"/>
                    <a:pt x="2166" y="5068"/>
                    <a:pt x="2145" y="4101"/>
                  </a:cubicBezTo>
                  <a:cubicBezTo>
                    <a:pt x="2145" y="3070"/>
                    <a:pt x="2965" y="2251"/>
                    <a:pt x="3995" y="2251"/>
                  </a:cubicBezTo>
                  <a:lnTo>
                    <a:pt x="24010" y="2251"/>
                  </a:lnTo>
                  <a:cubicBezTo>
                    <a:pt x="24410" y="2251"/>
                    <a:pt x="24746" y="1914"/>
                    <a:pt x="24746" y="1515"/>
                  </a:cubicBezTo>
                  <a:lnTo>
                    <a:pt x="24746" y="758"/>
                  </a:lnTo>
                  <a:cubicBezTo>
                    <a:pt x="24746" y="337"/>
                    <a:pt x="24410" y="1"/>
                    <a:pt x="24010" y="1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21"/>
            <p:cNvSpPr/>
            <p:nvPr/>
          </p:nvSpPr>
          <p:spPr>
            <a:xfrm>
              <a:off x="3864628" y="2198626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1"/>
                  </a:lnTo>
                  <a:lnTo>
                    <a:pt x="673" y="2251"/>
                  </a:lnTo>
                  <a:cubicBezTo>
                    <a:pt x="1094" y="2251"/>
                    <a:pt x="1430" y="1914"/>
                    <a:pt x="1430" y="1494"/>
                  </a:cubicBezTo>
                  <a:lnTo>
                    <a:pt x="1430" y="758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21"/>
            <p:cNvSpPr/>
            <p:nvPr/>
          </p:nvSpPr>
          <p:spPr>
            <a:xfrm>
              <a:off x="3864628" y="2286141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0"/>
                  </a:lnTo>
                  <a:lnTo>
                    <a:pt x="673" y="2250"/>
                  </a:lnTo>
                  <a:cubicBezTo>
                    <a:pt x="1094" y="2229"/>
                    <a:pt x="1430" y="1914"/>
                    <a:pt x="1430" y="1493"/>
                  </a:cubicBezTo>
                  <a:lnTo>
                    <a:pt x="1430" y="737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21"/>
            <p:cNvSpPr/>
            <p:nvPr/>
          </p:nvSpPr>
          <p:spPr>
            <a:xfrm>
              <a:off x="3574401" y="2259070"/>
              <a:ext cx="52583" cy="52838"/>
            </a:xfrm>
            <a:custGeom>
              <a:rect b="b" l="l" r="r" t="t"/>
              <a:pathLst>
                <a:path extrusionOk="0" h="3529" w="3512">
                  <a:moveTo>
                    <a:pt x="736" y="1"/>
                  </a:moveTo>
                  <a:cubicBezTo>
                    <a:pt x="336" y="1"/>
                    <a:pt x="0" y="337"/>
                    <a:pt x="0" y="758"/>
                  </a:cubicBezTo>
                  <a:lnTo>
                    <a:pt x="0" y="2776"/>
                  </a:lnTo>
                  <a:cubicBezTo>
                    <a:pt x="0" y="3200"/>
                    <a:pt x="343" y="3529"/>
                    <a:pt x="740" y="3529"/>
                  </a:cubicBezTo>
                  <a:cubicBezTo>
                    <a:pt x="835" y="3529"/>
                    <a:pt x="933" y="3510"/>
                    <a:pt x="1030" y="3470"/>
                  </a:cubicBezTo>
                  <a:lnTo>
                    <a:pt x="1787" y="3154"/>
                  </a:lnTo>
                  <a:lnTo>
                    <a:pt x="2460" y="3449"/>
                  </a:lnTo>
                  <a:cubicBezTo>
                    <a:pt x="2560" y="3490"/>
                    <a:pt x="2662" y="3510"/>
                    <a:pt x="2760" y="3510"/>
                  </a:cubicBezTo>
                  <a:cubicBezTo>
                    <a:pt x="3160" y="3510"/>
                    <a:pt x="3511" y="3193"/>
                    <a:pt x="3511" y="2755"/>
                  </a:cubicBezTo>
                  <a:lnTo>
                    <a:pt x="3511" y="758"/>
                  </a:lnTo>
                  <a:cubicBezTo>
                    <a:pt x="3511" y="337"/>
                    <a:pt x="3175" y="1"/>
                    <a:pt x="2775" y="1"/>
                  </a:cubicBez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21"/>
            <p:cNvSpPr/>
            <p:nvPr/>
          </p:nvSpPr>
          <p:spPr>
            <a:xfrm>
              <a:off x="3547316" y="1990239"/>
              <a:ext cx="316069" cy="53841"/>
            </a:xfrm>
            <a:custGeom>
              <a:rect b="b" l="l" r="r" t="t"/>
              <a:pathLst>
                <a:path extrusionOk="0" h="3596" w="21110">
                  <a:moveTo>
                    <a:pt x="1809" y="1"/>
                  </a:moveTo>
                  <a:cubicBezTo>
                    <a:pt x="800" y="1"/>
                    <a:pt x="1" y="800"/>
                    <a:pt x="1" y="1788"/>
                  </a:cubicBezTo>
                  <a:cubicBezTo>
                    <a:pt x="1" y="2776"/>
                    <a:pt x="800" y="3596"/>
                    <a:pt x="1809" y="3596"/>
                  </a:cubicBezTo>
                  <a:lnTo>
                    <a:pt x="21109" y="3596"/>
                  </a:lnTo>
                  <a:lnTo>
                    <a:pt x="211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21"/>
            <p:cNvSpPr/>
            <p:nvPr/>
          </p:nvSpPr>
          <p:spPr>
            <a:xfrm>
              <a:off x="3548903" y="1990239"/>
              <a:ext cx="314482" cy="53841"/>
            </a:xfrm>
            <a:custGeom>
              <a:rect b="b" l="l" r="r" t="t"/>
              <a:pathLst>
                <a:path extrusionOk="0" h="3596" w="21004">
                  <a:moveTo>
                    <a:pt x="19805" y="1"/>
                  </a:moveTo>
                  <a:lnTo>
                    <a:pt x="19805" y="1641"/>
                  </a:lnTo>
                  <a:cubicBezTo>
                    <a:pt x="19805" y="2061"/>
                    <a:pt x="19469" y="2398"/>
                    <a:pt x="19048" y="2398"/>
                  </a:cubicBezTo>
                  <a:lnTo>
                    <a:pt x="0" y="2398"/>
                  </a:lnTo>
                  <a:cubicBezTo>
                    <a:pt x="252" y="3112"/>
                    <a:pt x="925" y="3596"/>
                    <a:pt x="1703" y="3596"/>
                  </a:cubicBezTo>
                  <a:lnTo>
                    <a:pt x="21003" y="3596"/>
                  </a:lnTo>
                  <a:lnTo>
                    <a:pt x="210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21"/>
            <p:cNvSpPr/>
            <p:nvPr/>
          </p:nvSpPr>
          <p:spPr>
            <a:xfrm>
              <a:off x="3512070" y="1956222"/>
              <a:ext cx="373669" cy="121247"/>
            </a:xfrm>
            <a:custGeom>
              <a:rect b="b" l="l" r="r" t="t"/>
              <a:pathLst>
                <a:path extrusionOk="0" h="8098" w="24957">
                  <a:moveTo>
                    <a:pt x="4049" y="1"/>
                  </a:moveTo>
                  <a:cubicBezTo>
                    <a:pt x="1829" y="1"/>
                    <a:pt x="0" y="1806"/>
                    <a:pt x="0" y="4039"/>
                  </a:cubicBezTo>
                  <a:cubicBezTo>
                    <a:pt x="0" y="6284"/>
                    <a:pt x="1850" y="8097"/>
                    <a:pt x="4086" y="8097"/>
                  </a:cubicBezTo>
                  <a:cubicBezTo>
                    <a:pt x="4112" y="8097"/>
                    <a:pt x="4137" y="8097"/>
                    <a:pt x="4163" y="8097"/>
                  </a:cubicBezTo>
                  <a:lnTo>
                    <a:pt x="24220" y="8097"/>
                  </a:lnTo>
                  <a:cubicBezTo>
                    <a:pt x="24620" y="8097"/>
                    <a:pt x="24956" y="7760"/>
                    <a:pt x="24956" y="7340"/>
                  </a:cubicBezTo>
                  <a:lnTo>
                    <a:pt x="24956" y="6583"/>
                  </a:lnTo>
                  <a:cubicBezTo>
                    <a:pt x="24956" y="6183"/>
                    <a:pt x="24620" y="5847"/>
                    <a:pt x="24220" y="5847"/>
                  </a:cubicBezTo>
                  <a:lnTo>
                    <a:pt x="4163" y="5847"/>
                  </a:lnTo>
                  <a:lnTo>
                    <a:pt x="4163" y="5868"/>
                  </a:lnTo>
                  <a:cubicBezTo>
                    <a:pt x="3175" y="5847"/>
                    <a:pt x="2376" y="5069"/>
                    <a:pt x="2355" y="4102"/>
                  </a:cubicBezTo>
                  <a:cubicBezTo>
                    <a:pt x="2355" y="3072"/>
                    <a:pt x="3175" y="2252"/>
                    <a:pt x="4205" y="2252"/>
                  </a:cubicBezTo>
                  <a:lnTo>
                    <a:pt x="24220" y="2252"/>
                  </a:lnTo>
                  <a:cubicBezTo>
                    <a:pt x="24620" y="2252"/>
                    <a:pt x="24956" y="1915"/>
                    <a:pt x="24956" y="1495"/>
                  </a:cubicBezTo>
                  <a:lnTo>
                    <a:pt x="24956" y="759"/>
                  </a:lnTo>
                  <a:cubicBezTo>
                    <a:pt x="24956" y="339"/>
                    <a:pt x="24620" y="2"/>
                    <a:pt x="24220" y="2"/>
                  </a:cubicBezTo>
                  <a:lnTo>
                    <a:pt x="4163" y="2"/>
                  </a:lnTo>
                  <a:cubicBezTo>
                    <a:pt x="4125" y="1"/>
                    <a:pt x="4087" y="1"/>
                    <a:pt x="4049" y="1"/>
                  </a:cubicBez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21"/>
            <p:cNvSpPr/>
            <p:nvPr/>
          </p:nvSpPr>
          <p:spPr>
            <a:xfrm>
              <a:off x="3864628" y="1956566"/>
              <a:ext cx="21426" cy="33688"/>
            </a:xfrm>
            <a:custGeom>
              <a:rect b="b" l="l" r="r" t="t"/>
              <a:pathLst>
                <a:path extrusionOk="0" h="2250" w="1431">
                  <a:moveTo>
                    <a:pt x="0" y="0"/>
                  </a:moveTo>
                  <a:lnTo>
                    <a:pt x="0" y="2250"/>
                  </a:lnTo>
                  <a:lnTo>
                    <a:pt x="673" y="2250"/>
                  </a:lnTo>
                  <a:cubicBezTo>
                    <a:pt x="1094" y="2250"/>
                    <a:pt x="1430" y="1913"/>
                    <a:pt x="1430" y="1493"/>
                  </a:cubicBezTo>
                  <a:lnTo>
                    <a:pt x="1430" y="757"/>
                  </a:lnTo>
                  <a:cubicBezTo>
                    <a:pt x="1430" y="337"/>
                    <a:pt x="1094" y="0"/>
                    <a:pt x="673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21"/>
            <p:cNvSpPr/>
            <p:nvPr/>
          </p:nvSpPr>
          <p:spPr>
            <a:xfrm>
              <a:off x="3864628" y="2044065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1"/>
                  </a:lnTo>
                  <a:lnTo>
                    <a:pt x="673" y="2251"/>
                  </a:lnTo>
                  <a:cubicBezTo>
                    <a:pt x="1094" y="2251"/>
                    <a:pt x="1430" y="1914"/>
                    <a:pt x="1430" y="1494"/>
                  </a:cubicBezTo>
                  <a:lnTo>
                    <a:pt x="1430" y="737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21"/>
            <p:cNvSpPr/>
            <p:nvPr/>
          </p:nvSpPr>
          <p:spPr>
            <a:xfrm>
              <a:off x="3574401" y="2016995"/>
              <a:ext cx="52583" cy="52733"/>
            </a:xfrm>
            <a:custGeom>
              <a:rect b="b" l="l" r="r" t="t"/>
              <a:pathLst>
                <a:path extrusionOk="0" h="3522" w="3512">
                  <a:moveTo>
                    <a:pt x="736" y="1"/>
                  </a:moveTo>
                  <a:cubicBezTo>
                    <a:pt x="336" y="1"/>
                    <a:pt x="0" y="337"/>
                    <a:pt x="0" y="758"/>
                  </a:cubicBezTo>
                  <a:lnTo>
                    <a:pt x="0" y="2776"/>
                  </a:lnTo>
                  <a:cubicBezTo>
                    <a:pt x="0" y="3205"/>
                    <a:pt x="349" y="3521"/>
                    <a:pt x="752" y="3521"/>
                  </a:cubicBezTo>
                  <a:cubicBezTo>
                    <a:pt x="843" y="3521"/>
                    <a:pt x="937" y="3505"/>
                    <a:pt x="1030" y="3470"/>
                  </a:cubicBezTo>
                  <a:lnTo>
                    <a:pt x="1787" y="3155"/>
                  </a:lnTo>
                  <a:lnTo>
                    <a:pt x="2460" y="3449"/>
                  </a:lnTo>
                  <a:cubicBezTo>
                    <a:pt x="2560" y="3491"/>
                    <a:pt x="2662" y="3510"/>
                    <a:pt x="2760" y="3510"/>
                  </a:cubicBezTo>
                  <a:cubicBezTo>
                    <a:pt x="3160" y="3510"/>
                    <a:pt x="3511" y="3193"/>
                    <a:pt x="3511" y="2755"/>
                  </a:cubicBezTo>
                  <a:lnTo>
                    <a:pt x="3511" y="758"/>
                  </a:lnTo>
                  <a:cubicBezTo>
                    <a:pt x="3511" y="337"/>
                    <a:pt x="3175" y="1"/>
                    <a:pt x="2775" y="1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21"/>
            <p:cNvSpPr/>
            <p:nvPr/>
          </p:nvSpPr>
          <p:spPr>
            <a:xfrm>
              <a:off x="3536311" y="2111127"/>
              <a:ext cx="315740" cy="53841"/>
            </a:xfrm>
            <a:custGeom>
              <a:rect b="b" l="l" r="r" t="t"/>
              <a:pathLst>
                <a:path extrusionOk="0" h="3596" w="21088">
                  <a:moveTo>
                    <a:pt x="0" y="0"/>
                  </a:moveTo>
                  <a:lnTo>
                    <a:pt x="0" y="3595"/>
                  </a:lnTo>
                  <a:lnTo>
                    <a:pt x="19300" y="3595"/>
                  </a:lnTo>
                  <a:cubicBezTo>
                    <a:pt x="20289" y="3595"/>
                    <a:pt x="21088" y="2796"/>
                    <a:pt x="21088" y="1808"/>
                  </a:cubicBezTo>
                  <a:cubicBezTo>
                    <a:pt x="21088" y="820"/>
                    <a:pt x="20289" y="0"/>
                    <a:pt x="193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21"/>
            <p:cNvSpPr/>
            <p:nvPr/>
          </p:nvSpPr>
          <p:spPr>
            <a:xfrm>
              <a:off x="3536311" y="2111127"/>
              <a:ext cx="315740" cy="53841"/>
            </a:xfrm>
            <a:custGeom>
              <a:rect b="b" l="l" r="r" t="t"/>
              <a:pathLst>
                <a:path extrusionOk="0" h="3596" w="21088">
                  <a:moveTo>
                    <a:pt x="19279" y="0"/>
                  </a:moveTo>
                  <a:cubicBezTo>
                    <a:pt x="19679" y="1178"/>
                    <a:pt x="18817" y="2397"/>
                    <a:pt x="17576" y="2397"/>
                  </a:cubicBezTo>
                  <a:lnTo>
                    <a:pt x="0" y="2397"/>
                  </a:lnTo>
                  <a:lnTo>
                    <a:pt x="0" y="3595"/>
                  </a:lnTo>
                  <a:lnTo>
                    <a:pt x="19300" y="3595"/>
                  </a:lnTo>
                  <a:cubicBezTo>
                    <a:pt x="20289" y="3595"/>
                    <a:pt x="21088" y="2796"/>
                    <a:pt x="21088" y="1808"/>
                  </a:cubicBezTo>
                  <a:cubicBezTo>
                    <a:pt x="21088" y="820"/>
                    <a:pt x="20289" y="0"/>
                    <a:pt x="19300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21"/>
            <p:cNvSpPr/>
            <p:nvPr/>
          </p:nvSpPr>
          <p:spPr>
            <a:xfrm>
              <a:off x="3513642" y="2077439"/>
              <a:ext cx="370509" cy="120888"/>
            </a:xfrm>
            <a:custGeom>
              <a:rect b="b" l="l" r="r" t="t"/>
              <a:pathLst>
                <a:path extrusionOk="0" h="8074" w="24746">
                  <a:moveTo>
                    <a:pt x="757" y="1"/>
                  </a:moveTo>
                  <a:cubicBezTo>
                    <a:pt x="337" y="1"/>
                    <a:pt x="0" y="337"/>
                    <a:pt x="0" y="757"/>
                  </a:cubicBezTo>
                  <a:lnTo>
                    <a:pt x="0" y="1493"/>
                  </a:lnTo>
                  <a:cubicBezTo>
                    <a:pt x="0" y="1914"/>
                    <a:pt x="337" y="2250"/>
                    <a:pt x="757" y="2250"/>
                  </a:cubicBezTo>
                  <a:lnTo>
                    <a:pt x="20772" y="2250"/>
                  </a:lnTo>
                  <a:cubicBezTo>
                    <a:pt x="21782" y="2250"/>
                    <a:pt x="22602" y="3070"/>
                    <a:pt x="22602" y="4079"/>
                  </a:cubicBezTo>
                  <a:cubicBezTo>
                    <a:pt x="22602" y="5067"/>
                    <a:pt x="21803" y="5845"/>
                    <a:pt x="20814" y="5845"/>
                  </a:cubicBezTo>
                  <a:lnTo>
                    <a:pt x="20814" y="5824"/>
                  </a:lnTo>
                  <a:lnTo>
                    <a:pt x="757" y="5824"/>
                  </a:lnTo>
                  <a:cubicBezTo>
                    <a:pt x="337" y="5824"/>
                    <a:pt x="0" y="6161"/>
                    <a:pt x="0" y="6581"/>
                  </a:cubicBezTo>
                  <a:lnTo>
                    <a:pt x="0" y="7338"/>
                  </a:lnTo>
                  <a:cubicBezTo>
                    <a:pt x="0" y="7738"/>
                    <a:pt x="337" y="8074"/>
                    <a:pt x="757" y="8074"/>
                  </a:cubicBezTo>
                  <a:lnTo>
                    <a:pt x="20814" y="8074"/>
                  </a:lnTo>
                  <a:cubicBezTo>
                    <a:pt x="23001" y="8032"/>
                    <a:pt x="24746" y="6224"/>
                    <a:pt x="24746" y="4037"/>
                  </a:cubicBezTo>
                  <a:cubicBezTo>
                    <a:pt x="24746" y="1851"/>
                    <a:pt x="23001" y="64"/>
                    <a:pt x="20814" y="1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21"/>
            <p:cNvSpPr/>
            <p:nvPr/>
          </p:nvSpPr>
          <p:spPr>
            <a:xfrm>
              <a:off x="3806385" y="2077753"/>
              <a:ext cx="77767" cy="120888"/>
            </a:xfrm>
            <a:custGeom>
              <a:rect b="b" l="l" r="r" t="t"/>
              <a:pathLst>
                <a:path extrusionOk="0" h="8074" w="5194">
                  <a:moveTo>
                    <a:pt x="1" y="1"/>
                  </a:moveTo>
                  <a:cubicBezTo>
                    <a:pt x="2188" y="43"/>
                    <a:pt x="3933" y="1851"/>
                    <a:pt x="3933" y="4037"/>
                  </a:cubicBezTo>
                  <a:cubicBezTo>
                    <a:pt x="3933" y="6224"/>
                    <a:pt x="2188" y="8011"/>
                    <a:pt x="1" y="8074"/>
                  </a:cubicBezTo>
                  <a:lnTo>
                    <a:pt x="1262" y="8074"/>
                  </a:lnTo>
                  <a:cubicBezTo>
                    <a:pt x="3449" y="8011"/>
                    <a:pt x="5194" y="6224"/>
                    <a:pt x="5194" y="4037"/>
                  </a:cubicBezTo>
                  <a:cubicBezTo>
                    <a:pt x="5194" y="1851"/>
                    <a:pt x="3449" y="43"/>
                    <a:pt x="1262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21"/>
            <p:cNvSpPr/>
            <p:nvPr/>
          </p:nvSpPr>
          <p:spPr>
            <a:xfrm>
              <a:off x="3772397" y="2138182"/>
              <a:ext cx="52898" cy="52568"/>
            </a:xfrm>
            <a:custGeom>
              <a:rect b="b" l="l" r="r" t="t"/>
              <a:pathLst>
                <a:path extrusionOk="0" h="3511" w="3533">
                  <a:moveTo>
                    <a:pt x="720" y="0"/>
                  </a:moveTo>
                  <a:cubicBezTo>
                    <a:pt x="317" y="0"/>
                    <a:pt x="0" y="329"/>
                    <a:pt x="0" y="737"/>
                  </a:cubicBezTo>
                  <a:lnTo>
                    <a:pt x="0" y="2734"/>
                  </a:lnTo>
                  <a:cubicBezTo>
                    <a:pt x="0" y="3173"/>
                    <a:pt x="365" y="3489"/>
                    <a:pt x="759" y="3489"/>
                  </a:cubicBezTo>
                  <a:cubicBezTo>
                    <a:pt x="856" y="3489"/>
                    <a:pt x="956" y="3470"/>
                    <a:pt x="1052" y="3428"/>
                  </a:cubicBezTo>
                  <a:lnTo>
                    <a:pt x="1745" y="3134"/>
                  </a:lnTo>
                  <a:lnTo>
                    <a:pt x="2502" y="3449"/>
                  </a:lnTo>
                  <a:cubicBezTo>
                    <a:pt x="2599" y="3491"/>
                    <a:pt x="2697" y="3510"/>
                    <a:pt x="2794" y="3510"/>
                  </a:cubicBezTo>
                  <a:cubicBezTo>
                    <a:pt x="3182" y="3510"/>
                    <a:pt x="3532" y="3197"/>
                    <a:pt x="3532" y="2776"/>
                  </a:cubicBezTo>
                  <a:lnTo>
                    <a:pt x="3532" y="737"/>
                  </a:lnTo>
                  <a:cubicBezTo>
                    <a:pt x="3532" y="349"/>
                    <a:pt x="3215" y="0"/>
                    <a:pt x="2811" y="0"/>
                  </a:cubicBezTo>
                  <a:cubicBezTo>
                    <a:pt x="2799" y="0"/>
                    <a:pt x="2787" y="1"/>
                    <a:pt x="2776" y="1"/>
                  </a:cubicBezTo>
                  <a:lnTo>
                    <a:pt x="757" y="1"/>
                  </a:lnTo>
                  <a:cubicBezTo>
                    <a:pt x="745" y="1"/>
                    <a:pt x="732" y="0"/>
                    <a:pt x="720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513" name="Google Shape;513;p21"/>
          <p:cNvCxnSpPr>
            <a:stCxn id="494" idx="3"/>
            <a:endCxn id="493" idx="1"/>
          </p:cNvCxnSpPr>
          <p:nvPr/>
        </p:nvCxnSpPr>
        <p:spPr>
          <a:xfrm>
            <a:off x="2950325" y="2895425"/>
            <a:ext cx="537900" cy="600"/>
          </a:xfrm>
          <a:prstGeom prst="bentConnector3">
            <a:avLst>
              <a:gd fmla="val 49995" name="adj1"/>
            </a:avLst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2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grpSp>
        <p:nvGrpSpPr>
          <p:cNvPr id="519" name="Google Shape;519;p22"/>
          <p:cNvGrpSpPr/>
          <p:nvPr/>
        </p:nvGrpSpPr>
        <p:grpSpPr>
          <a:xfrm>
            <a:off x="719450" y="1480063"/>
            <a:ext cx="2525400" cy="1102319"/>
            <a:chOff x="719450" y="1564975"/>
            <a:chExt cx="2525400" cy="1102319"/>
          </a:xfrm>
        </p:grpSpPr>
        <p:sp>
          <p:nvSpPr>
            <p:cNvPr id="520" name="Google Shape;520;p22"/>
            <p:cNvSpPr txBox="1"/>
            <p:nvPr/>
          </p:nvSpPr>
          <p:spPr>
            <a:xfrm>
              <a:off x="719450" y="1564975"/>
              <a:ext cx="2525400" cy="46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Schlüsselbegriffe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521" name="Google Shape;521;p22"/>
            <p:cNvSpPr txBox="1"/>
            <p:nvPr/>
          </p:nvSpPr>
          <p:spPr>
            <a:xfrm>
              <a:off x="719451" y="2033694"/>
              <a:ext cx="2525302" cy="63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Jupiter ist der größte aller Planeten!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522" name="Google Shape;522;p22"/>
          <p:cNvGrpSpPr/>
          <p:nvPr/>
        </p:nvGrpSpPr>
        <p:grpSpPr>
          <a:xfrm>
            <a:off x="4603351" y="1480063"/>
            <a:ext cx="2525400" cy="1102319"/>
            <a:chOff x="4603351" y="1564975"/>
            <a:chExt cx="2525400" cy="1102319"/>
          </a:xfrm>
        </p:grpSpPr>
        <p:sp>
          <p:nvSpPr>
            <p:cNvPr id="523" name="Google Shape;523;p22"/>
            <p:cNvSpPr txBox="1"/>
            <p:nvPr/>
          </p:nvSpPr>
          <p:spPr>
            <a:xfrm>
              <a:off x="4603351" y="1564975"/>
              <a:ext cx="2525400" cy="46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Theorien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524" name="Google Shape;524;p22"/>
            <p:cNvSpPr txBox="1"/>
            <p:nvPr/>
          </p:nvSpPr>
          <p:spPr>
            <a:xfrm>
              <a:off x="4603361" y="2033694"/>
              <a:ext cx="2525302" cy="63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Der Merkur ist der sonnennächste Planet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525" name="Google Shape;525;p22"/>
          <p:cNvGrpSpPr/>
          <p:nvPr/>
        </p:nvGrpSpPr>
        <p:grpSpPr>
          <a:xfrm>
            <a:off x="5898051" y="3323000"/>
            <a:ext cx="2525400" cy="1102200"/>
            <a:chOff x="5898051" y="3323000"/>
            <a:chExt cx="2525400" cy="1102200"/>
          </a:xfrm>
        </p:grpSpPr>
        <p:sp>
          <p:nvSpPr>
            <p:cNvPr id="526" name="Google Shape;526;p22"/>
            <p:cNvSpPr txBox="1"/>
            <p:nvPr/>
          </p:nvSpPr>
          <p:spPr>
            <a:xfrm>
              <a:off x="5898051" y="3323000"/>
              <a:ext cx="2525400" cy="46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Theorie 2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527" name="Google Shape;527;p22"/>
            <p:cNvSpPr txBox="1"/>
            <p:nvPr/>
          </p:nvSpPr>
          <p:spPr>
            <a:xfrm>
              <a:off x="5898062" y="3791600"/>
              <a:ext cx="2525302" cy="63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Obwohl er rot ist, ist der Mars sehr kalt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528" name="Google Shape;528;p22"/>
          <p:cNvGrpSpPr/>
          <p:nvPr/>
        </p:nvGrpSpPr>
        <p:grpSpPr>
          <a:xfrm>
            <a:off x="3308725" y="3323000"/>
            <a:ext cx="2525409" cy="1102200"/>
            <a:chOff x="3308725" y="3323000"/>
            <a:chExt cx="2525409" cy="1102200"/>
          </a:xfrm>
        </p:grpSpPr>
        <p:sp>
          <p:nvSpPr>
            <p:cNvPr id="529" name="Google Shape;529;p22"/>
            <p:cNvSpPr txBox="1"/>
            <p:nvPr/>
          </p:nvSpPr>
          <p:spPr>
            <a:xfrm>
              <a:off x="3308725" y="3323000"/>
              <a:ext cx="2525400" cy="46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Theorie 1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530" name="Google Shape;530;p22"/>
            <p:cNvSpPr txBox="1"/>
            <p:nvPr/>
          </p:nvSpPr>
          <p:spPr>
            <a:xfrm>
              <a:off x="3308734" y="3791601"/>
              <a:ext cx="2525400" cy="63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Die Venus ist fast so groß wie die Erde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cxnSp>
        <p:nvCxnSpPr>
          <p:cNvPr id="531" name="Google Shape;531;p22"/>
          <p:cNvCxnSpPr>
            <a:stCxn id="524" idx="2"/>
            <a:endCxn id="529" idx="0"/>
          </p:cNvCxnSpPr>
          <p:nvPr/>
        </p:nvCxnSpPr>
        <p:spPr>
          <a:xfrm rot="5400000">
            <a:off x="4848411" y="2305482"/>
            <a:ext cx="740700" cy="1294500"/>
          </a:xfrm>
          <a:prstGeom prst="bentConnector3">
            <a:avLst>
              <a:gd fmla="val 49994" name="adj1"/>
            </a:avLst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2" name="Google Shape;532;p22"/>
          <p:cNvCxnSpPr>
            <a:stCxn id="524" idx="2"/>
            <a:endCxn id="526" idx="0"/>
          </p:cNvCxnSpPr>
          <p:nvPr/>
        </p:nvCxnSpPr>
        <p:spPr>
          <a:xfrm flipH="1" rot="-5400000">
            <a:off x="6143061" y="2305332"/>
            <a:ext cx="740700" cy="1294800"/>
          </a:xfrm>
          <a:prstGeom prst="bentConnector3">
            <a:avLst>
              <a:gd fmla="val 49994" name="adj1"/>
            </a:avLst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533" name="Google Shape;533;p22"/>
          <p:cNvGrpSpPr/>
          <p:nvPr/>
        </p:nvGrpSpPr>
        <p:grpSpPr>
          <a:xfrm>
            <a:off x="713194" y="3378611"/>
            <a:ext cx="925748" cy="1039678"/>
            <a:chOff x="3564866" y="1499997"/>
            <a:chExt cx="326473" cy="366639"/>
          </a:xfrm>
        </p:grpSpPr>
        <p:sp>
          <p:nvSpPr>
            <p:cNvPr id="534" name="Google Shape;534;p22"/>
            <p:cNvSpPr/>
            <p:nvPr/>
          </p:nvSpPr>
          <p:spPr>
            <a:xfrm>
              <a:off x="3595284" y="1499997"/>
              <a:ext cx="263389" cy="366404"/>
            </a:xfrm>
            <a:custGeom>
              <a:rect b="b" l="l" r="r" t="t"/>
              <a:pathLst>
                <a:path extrusionOk="0" h="14021" w="10079">
                  <a:moveTo>
                    <a:pt x="1308" y="0"/>
                  </a:moveTo>
                  <a:cubicBezTo>
                    <a:pt x="587" y="0"/>
                    <a:pt x="0" y="587"/>
                    <a:pt x="0" y="1308"/>
                  </a:cubicBezTo>
                  <a:lnTo>
                    <a:pt x="0" y="14020"/>
                  </a:lnTo>
                  <a:lnTo>
                    <a:pt x="7789" y="14020"/>
                  </a:lnTo>
                  <a:cubicBezTo>
                    <a:pt x="8453" y="14020"/>
                    <a:pt x="8991" y="13482"/>
                    <a:pt x="8991" y="12818"/>
                  </a:cubicBezTo>
                  <a:lnTo>
                    <a:pt x="8991" y="1154"/>
                  </a:lnTo>
                  <a:cubicBezTo>
                    <a:pt x="8991" y="548"/>
                    <a:pt x="9472" y="38"/>
                    <a:pt x="10078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22"/>
            <p:cNvSpPr/>
            <p:nvPr/>
          </p:nvSpPr>
          <p:spPr>
            <a:xfrm>
              <a:off x="3623690" y="1499997"/>
              <a:ext cx="234983" cy="366404"/>
            </a:xfrm>
            <a:custGeom>
              <a:rect b="b" l="l" r="r" t="t"/>
              <a:pathLst>
                <a:path extrusionOk="0" h="14021" w="8992">
                  <a:moveTo>
                    <a:pt x="1308" y="0"/>
                  </a:moveTo>
                  <a:cubicBezTo>
                    <a:pt x="587" y="0"/>
                    <a:pt x="0" y="587"/>
                    <a:pt x="0" y="1308"/>
                  </a:cubicBezTo>
                  <a:lnTo>
                    <a:pt x="0" y="14020"/>
                  </a:lnTo>
                  <a:lnTo>
                    <a:pt x="6702" y="14020"/>
                  </a:lnTo>
                  <a:cubicBezTo>
                    <a:pt x="7366" y="14020"/>
                    <a:pt x="7904" y="13482"/>
                    <a:pt x="7904" y="12818"/>
                  </a:cubicBezTo>
                  <a:lnTo>
                    <a:pt x="7904" y="1154"/>
                  </a:lnTo>
                  <a:cubicBezTo>
                    <a:pt x="7904" y="548"/>
                    <a:pt x="8385" y="38"/>
                    <a:pt x="8991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22"/>
            <p:cNvSpPr/>
            <p:nvPr/>
          </p:nvSpPr>
          <p:spPr>
            <a:xfrm>
              <a:off x="3830241" y="1499997"/>
              <a:ext cx="61098" cy="87204"/>
            </a:xfrm>
            <a:custGeom>
              <a:rect b="b" l="l" r="r" t="t"/>
              <a:pathLst>
                <a:path extrusionOk="0" h="3337" w="2338">
                  <a:moveTo>
                    <a:pt x="1164" y="0"/>
                  </a:moveTo>
                  <a:cubicBezTo>
                    <a:pt x="520" y="0"/>
                    <a:pt x="0" y="519"/>
                    <a:pt x="0" y="1164"/>
                  </a:cubicBezTo>
                  <a:lnTo>
                    <a:pt x="0" y="3337"/>
                  </a:lnTo>
                  <a:lnTo>
                    <a:pt x="1616" y="3337"/>
                  </a:lnTo>
                  <a:cubicBezTo>
                    <a:pt x="2010" y="3337"/>
                    <a:pt x="2337" y="3010"/>
                    <a:pt x="2337" y="2616"/>
                  </a:cubicBezTo>
                  <a:lnTo>
                    <a:pt x="2337" y="1164"/>
                  </a:lnTo>
                  <a:cubicBezTo>
                    <a:pt x="2337" y="519"/>
                    <a:pt x="1818" y="0"/>
                    <a:pt x="1174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22"/>
            <p:cNvSpPr/>
            <p:nvPr/>
          </p:nvSpPr>
          <p:spPr>
            <a:xfrm>
              <a:off x="3564866" y="1779431"/>
              <a:ext cx="230724" cy="87204"/>
            </a:xfrm>
            <a:custGeom>
              <a:rect b="b" l="l" r="r" t="t"/>
              <a:pathLst>
                <a:path extrusionOk="0" h="3337" w="8829">
                  <a:moveTo>
                    <a:pt x="722" y="0"/>
                  </a:moveTo>
                  <a:cubicBezTo>
                    <a:pt x="318" y="0"/>
                    <a:pt x="1" y="317"/>
                    <a:pt x="1" y="721"/>
                  </a:cubicBezTo>
                  <a:lnTo>
                    <a:pt x="1" y="2173"/>
                  </a:lnTo>
                  <a:cubicBezTo>
                    <a:pt x="1" y="2241"/>
                    <a:pt x="1" y="2317"/>
                    <a:pt x="20" y="2394"/>
                  </a:cubicBezTo>
                  <a:cubicBezTo>
                    <a:pt x="126" y="2933"/>
                    <a:pt x="607" y="3327"/>
                    <a:pt x="1155" y="3337"/>
                  </a:cubicBezTo>
                  <a:lnTo>
                    <a:pt x="8828" y="3337"/>
                  </a:lnTo>
                  <a:lnTo>
                    <a:pt x="8828" y="3327"/>
                  </a:lnTo>
                  <a:cubicBezTo>
                    <a:pt x="8328" y="3260"/>
                    <a:pt x="7925" y="2885"/>
                    <a:pt x="7828" y="2385"/>
                  </a:cubicBezTo>
                  <a:cubicBezTo>
                    <a:pt x="7819" y="2317"/>
                    <a:pt x="7809" y="2241"/>
                    <a:pt x="7809" y="2173"/>
                  </a:cubicBezTo>
                  <a:lnTo>
                    <a:pt x="7809" y="721"/>
                  </a:lnTo>
                  <a:cubicBezTo>
                    <a:pt x="7809" y="317"/>
                    <a:pt x="7482" y="0"/>
                    <a:pt x="7088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22"/>
            <p:cNvSpPr/>
            <p:nvPr/>
          </p:nvSpPr>
          <p:spPr>
            <a:xfrm>
              <a:off x="3565389" y="1841993"/>
              <a:ext cx="230201" cy="24643"/>
            </a:xfrm>
            <a:custGeom>
              <a:rect b="b" l="l" r="r" t="t"/>
              <a:pathLst>
                <a:path extrusionOk="0" h="943" w="8809">
                  <a:moveTo>
                    <a:pt x="0" y="0"/>
                  </a:moveTo>
                  <a:cubicBezTo>
                    <a:pt x="106" y="539"/>
                    <a:pt x="587" y="933"/>
                    <a:pt x="1135" y="943"/>
                  </a:cubicBezTo>
                  <a:lnTo>
                    <a:pt x="8808" y="943"/>
                  </a:lnTo>
                  <a:lnTo>
                    <a:pt x="8808" y="933"/>
                  </a:lnTo>
                  <a:cubicBezTo>
                    <a:pt x="8308" y="866"/>
                    <a:pt x="7905" y="491"/>
                    <a:pt x="7818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22"/>
            <p:cNvSpPr/>
            <p:nvPr/>
          </p:nvSpPr>
          <p:spPr>
            <a:xfrm>
              <a:off x="3635659" y="1593708"/>
              <a:ext cx="153737" cy="11368"/>
            </a:xfrm>
            <a:custGeom>
              <a:rect b="b" l="l" r="r" t="t"/>
              <a:pathLst>
                <a:path extrusionOk="0" h="435" w="5883">
                  <a:moveTo>
                    <a:pt x="284" y="0"/>
                  </a:moveTo>
                  <a:cubicBezTo>
                    <a:pt x="0" y="0"/>
                    <a:pt x="0" y="434"/>
                    <a:pt x="284" y="434"/>
                  </a:cubicBezTo>
                  <a:cubicBezTo>
                    <a:pt x="290" y="434"/>
                    <a:pt x="296" y="434"/>
                    <a:pt x="302" y="433"/>
                  </a:cubicBezTo>
                  <a:lnTo>
                    <a:pt x="5581" y="433"/>
                  </a:lnTo>
                  <a:cubicBezTo>
                    <a:pt x="5587" y="434"/>
                    <a:pt x="5593" y="434"/>
                    <a:pt x="5599" y="434"/>
                  </a:cubicBezTo>
                  <a:cubicBezTo>
                    <a:pt x="5883" y="434"/>
                    <a:pt x="5883" y="0"/>
                    <a:pt x="5599" y="0"/>
                  </a:cubicBezTo>
                  <a:cubicBezTo>
                    <a:pt x="5593" y="0"/>
                    <a:pt x="5587" y="0"/>
                    <a:pt x="5581" y="1"/>
                  </a:cubicBezTo>
                  <a:lnTo>
                    <a:pt x="302" y="1"/>
                  </a:lnTo>
                  <a:cubicBezTo>
                    <a:pt x="296" y="0"/>
                    <a:pt x="290" y="0"/>
                    <a:pt x="284" y="0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22"/>
            <p:cNvSpPr/>
            <p:nvPr/>
          </p:nvSpPr>
          <p:spPr>
            <a:xfrm>
              <a:off x="3635659" y="1639675"/>
              <a:ext cx="152901" cy="11368"/>
            </a:xfrm>
            <a:custGeom>
              <a:rect b="b" l="l" r="r" t="t"/>
              <a:pathLst>
                <a:path extrusionOk="0" h="435" w="5851">
                  <a:moveTo>
                    <a:pt x="284" y="1"/>
                  </a:moveTo>
                  <a:cubicBezTo>
                    <a:pt x="0" y="1"/>
                    <a:pt x="0" y="435"/>
                    <a:pt x="284" y="435"/>
                  </a:cubicBezTo>
                  <a:cubicBezTo>
                    <a:pt x="290" y="435"/>
                    <a:pt x="296" y="435"/>
                    <a:pt x="302" y="434"/>
                  </a:cubicBezTo>
                  <a:lnTo>
                    <a:pt x="5581" y="434"/>
                  </a:lnTo>
                  <a:cubicBezTo>
                    <a:pt x="5850" y="415"/>
                    <a:pt x="5850" y="21"/>
                    <a:pt x="5581" y="2"/>
                  </a:cubicBezTo>
                  <a:lnTo>
                    <a:pt x="302" y="2"/>
                  </a:lnTo>
                  <a:cubicBezTo>
                    <a:pt x="296" y="1"/>
                    <a:pt x="290" y="1"/>
                    <a:pt x="284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22"/>
            <p:cNvSpPr/>
            <p:nvPr/>
          </p:nvSpPr>
          <p:spPr>
            <a:xfrm>
              <a:off x="3635659" y="1685668"/>
              <a:ext cx="152901" cy="11368"/>
            </a:xfrm>
            <a:custGeom>
              <a:rect b="b" l="l" r="r" t="t"/>
              <a:pathLst>
                <a:path extrusionOk="0" h="435" w="5851">
                  <a:moveTo>
                    <a:pt x="284" y="1"/>
                  </a:moveTo>
                  <a:cubicBezTo>
                    <a:pt x="0" y="1"/>
                    <a:pt x="0" y="435"/>
                    <a:pt x="284" y="435"/>
                  </a:cubicBezTo>
                  <a:cubicBezTo>
                    <a:pt x="290" y="435"/>
                    <a:pt x="296" y="434"/>
                    <a:pt x="302" y="434"/>
                  </a:cubicBezTo>
                  <a:lnTo>
                    <a:pt x="5581" y="434"/>
                  </a:lnTo>
                  <a:cubicBezTo>
                    <a:pt x="5850" y="415"/>
                    <a:pt x="5850" y="20"/>
                    <a:pt x="5581" y="1"/>
                  </a:cubicBezTo>
                  <a:lnTo>
                    <a:pt x="302" y="1"/>
                  </a:lnTo>
                  <a:cubicBezTo>
                    <a:pt x="296" y="1"/>
                    <a:pt x="290" y="1"/>
                    <a:pt x="284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22"/>
            <p:cNvSpPr/>
            <p:nvPr/>
          </p:nvSpPr>
          <p:spPr>
            <a:xfrm>
              <a:off x="3635659" y="1731661"/>
              <a:ext cx="152901" cy="11368"/>
            </a:xfrm>
            <a:custGeom>
              <a:rect b="b" l="l" r="r" t="t"/>
              <a:pathLst>
                <a:path extrusionOk="0" h="435" w="5851">
                  <a:moveTo>
                    <a:pt x="284" y="0"/>
                  </a:moveTo>
                  <a:cubicBezTo>
                    <a:pt x="0" y="0"/>
                    <a:pt x="0" y="434"/>
                    <a:pt x="284" y="434"/>
                  </a:cubicBezTo>
                  <a:cubicBezTo>
                    <a:pt x="290" y="434"/>
                    <a:pt x="296" y="434"/>
                    <a:pt x="302" y="434"/>
                  </a:cubicBezTo>
                  <a:lnTo>
                    <a:pt x="5581" y="434"/>
                  </a:lnTo>
                  <a:cubicBezTo>
                    <a:pt x="5850" y="414"/>
                    <a:pt x="5850" y="20"/>
                    <a:pt x="5581" y="1"/>
                  </a:cubicBezTo>
                  <a:lnTo>
                    <a:pt x="302" y="1"/>
                  </a:lnTo>
                  <a:cubicBezTo>
                    <a:pt x="296" y="1"/>
                    <a:pt x="290" y="0"/>
                    <a:pt x="284" y="0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543" name="Google Shape;543;p22"/>
          <p:cNvCxnSpPr>
            <a:stCxn id="521" idx="2"/>
            <a:endCxn id="544" idx="0"/>
          </p:cNvCxnSpPr>
          <p:nvPr/>
        </p:nvCxnSpPr>
        <p:spPr>
          <a:xfrm>
            <a:off x="1982102" y="2582382"/>
            <a:ext cx="0" cy="63660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545" name="Google Shape;545;p22"/>
          <p:cNvGrpSpPr/>
          <p:nvPr/>
        </p:nvGrpSpPr>
        <p:grpSpPr>
          <a:xfrm>
            <a:off x="1702875" y="3218900"/>
            <a:ext cx="1542000" cy="1206300"/>
            <a:chOff x="1702875" y="3303575"/>
            <a:chExt cx="1542000" cy="1206300"/>
          </a:xfrm>
        </p:grpSpPr>
        <p:sp>
          <p:nvSpPr>
            <p:cNvPr id="546" name="Google Shape;546;p22"/>
            <p:cNvSpPr txBox="1"/>
            <p:nvPr/>
          </p:nvSpPr>
          <p:spPr>
            <a:xfrm>
              <a:off x="1702875" y="3303575"/>
              <a:ext cx="1542000" cy="12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429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rand Hotel"/>
                <a:buChar char="●"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Venus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  <a:p>
              <a:pPr indent="-3429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rand Hotel"/>
                <a:buChar char="●"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Merkur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  <a:p>
              <a:pPr indent="-34290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rand Hotel"/>
                <a:buChar char="●"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Mars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544" name="Google Shape;544;p22"/>
            <p:cNvSpPr/>
            <p:nvPr/>
          </p:nvSpPr>
          <p:spPr>
            <a:xfrm>
              <a:off x="1881650" y="3303675"/>
              <a:ext cx="201000" cy="2010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23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grpSp>
        <p:nvGrpSpPr>
          <p:cNvPr id="552" name="Google Shape;552;p23"/>
          <p:cNvGrpSpPr/>
          <p:nvPr/>
        </p:nvGrpSpPr>
        <p:grpSpPr>
          <a:xfrm>
            <a:off x="713025" y="3363325"/>
            <a:ext cx="2457900" cy="1146675"/>
            <a:chOff x="713025" y="3363325"/>
            <a:chExt cx="2457900" cy="1146675"/>
          </a:xfrm>
        </p:grpSpPr>
        <p:sp>
          <p:nvSpPr>
            <p:cNvPr id="553" name="Google Shape;553;p23"/>
            <p:cNvSpPr txBox="1"/>
            <p:nvPr/>
          </p:nvSpPr>
          <p:spPr>
            <a:xfrm>
              <a:off x="713025" y="3363325"/>
              <a:ext cx="18378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Biedermeier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554" name="Google Shape;554;p23"/>
            <p:cNvSpPr txBox="1"/>
            <p:nvPr/>
          </p:nvSpPr>
          <p:spPr>
            <a:xfrm>
              <a:off x="713025" y="3936700"/>
              <a:ext cx="24579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Die Venus ist ein Gesteinsplanet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555" name="Google Shape;555;p23"/>
          <p:cNvGrpSpPr/>
          <p:nvPr/>
        </p:nvGrpSpPr>
        <p:grpSpPr>
          <a:xfrm>
            <a:off x="713025" y="1299575"/>
            <a:ext cx="2457900" cy="1146675"/>
            <a:chOff x="713025" y="1299575"/>
            <a:chExt cx="2457900" cy="1146675"/>
          </a:xfrm>
        </p:grpSpPr>
        <p:sp>
          <p:nvSpPr>
            <p:cNvPr id="556" name="Google Shape;556;p23"/>
            <p:cNvSpPr txBox="1"/>
            <p:nvPr/>
          </p:nvSpPr>
          <p:spPr>
            <a:xfrm>
              <a:off x="713025" y="1299575"/>
              <a:ext cx="18378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Empfindsamkeit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557" name="Google Shape;557;p23"/>
            <p:cNvSpPr txBox="1"/>
            <p:nvPr/>
          </p:nvSpPr>
          <p:spPr>
            <a:xfrm>
              <a:off x="713025" y="1872950"/>
              <a:ext cx="24579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Merkur ist der sonnennächste Planet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558" name="Google Shape;558;p23"/>
          <p:cNvGrpSpPr/>
          <p:nvPr/>
        </p:nvGrpSpPr>
        <p:grpSpPr>
          <a:xfrm>
            <a:off x="5973075" y="3363325"/>
            <a:ext cx="2457900" cy="1146675"/>
            <a:chOff x="5973075" y="3363325"/>
            <a:chExt cx="2457900" cy="1146675"/>
          </a:xfrm>
        </p:grpSpPr>
        <p:sp>
          <p:nvSpPr>
            <p:cNvPr id="559" name="Google Shape;559;p23"/>
            <p:cNvSpPr txBox="1"/>
            <p:nvPr/>
          </p:nvSpPr>
          <p:spPr>
            <a:xfrm>
              <a:off x="6593175" y="3363325"/>
              <a:ext cx="18378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Young Germany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560" name="Google Shape;560;p23"/>
            <p:cNvSpPr txBox="1"/>
            <p:nvPr/>
          </p:nvSpPr>
          <p:spPr>
            <a:xfrm>
              <a:off x="5973075" y="3936700"/>
              <a:ext cx="24579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Der Neptun ist der sonnenfernste Planet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561" name="Google Shape;561;p23"/>
          <p:cNvGrpSpPr/>
          <p:nvPr/>
        </p:nvGrpSpPr>
        <p:grpSpPr>
          <a:xfrm>
            <a:off x="5973075" y="1299575"/>
            <a:ext cx="2457900" cy="1146675"/>
            <a:chOff x="5973075" y="1299575"/>
            <a:chExt cx="2457900" cy="1146675"/>
          </a:xfrm>
        </p:grpSpPr>
        <p:sp>
          <p:nvSpPr>
            <p:cNvPr id="562" name="Google Shape;562;p23"/>
            <p:cNvSpPr txBox="1"/>
            <p:nvPr/>
          </p:nvSpPr>
          <p:spPr>
            <a:xfrm>
              <a:off x="6593175" y="1299575"/>
              <a:ext cx="18378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Sturm und Drang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563" name="Google Shape;563;p23"/>
            <p:cNvSpPr txBox="1"/>
            <p:nvPr/>
          </p:nvSpPr>
          <p:spPr>
            <a:xfrm>
              <a:off x="5973075" y="1872950"/>
              <a:ext cx="24579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Der Mars ist eigentlich sehr kalt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564" name="Google Shape;564;p23"/>
          <p:cNvGrpSpPr/>
          <p:nvPr/>
        </p:nvGrpSpPr>
        <p:grpSpPr>
          <a:xfrm>
            <a:off x="3482000" y="1580950"/>
            <a:ext cx="2135438" cy="2494100"/>
            <a:chOff x="3482000" y="1580950"/>
            <a:chExt cx="2135438" cy="2494100"/>
          </a:xfrm>
        </p:grpSpPr>
        <p:pic>
          <p:nvPicPr>
            <p:cNvPr id="565" name="Google Shape;565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526562" y="1580950"/>
              <a:ext cx="2090875" cy="24941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6000"/>
                </a:srgbClr>
              </a:outerShdw>
            </a:effectLst>
          </p:spPr>
        </p:pic>
        <p:sp>
          <p:nvSpPr>
            <p:cNvPr id="566" name="Google Shape;566;p23"/>
            <p:cNvSpPr/>
            <p:nvPr/>
          </p:nvSpPr>
          <p:spPr>
            <a:xfrm>
              <a:off x="3958250" y="1693063"/>
              <a:ext cx="359700" cy="3597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23"/>
            <p:cNvSpPr/>
            <p:nvPr/>
          </p:nvSpPr>
          <p:spPr>
            <a:xfrm>
              <a:off x="5027150" y="2345696"/>
              <a:ext cx="359700" cy="3597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23"/>
            <p:cNvSpPr/>
            <p:nvPr/>
          </p:nvSpPr>
          <p:spPr>
            <a:xfrm>
              <a:off x="3482000" y="2998329"/>
              <a:ext cx="359700" cy="3597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23"/>
            <p:cNvSpPr/>
            <p:nvPr/>
          </p:nvSpPr>
          <p:spPr>
            <a:xfrm>
              <a:off x="4392150" y="3650963"/>
              <a:ext cx="359700" cy="3597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570" name="Google Shape;570;p23"/>
          <p:cNvCxnSpPr>
            <a:stCxn id="556" idx="3"/>
            <a:endCxn id="566" idx="2"/>
          </p:cNvCxnSpPr>
          <p:nvPr/>
        </p:nvCxnSpPr>
        <p:spPr>
          <a:xfrm>
            <a:off x="2550825" y="1586225"/>
            <a:ext cx="1407300" cy="286800"/>
          </a:xfrm>
          <a:prstGeom prst="bentConnector3">
            <a:avLst>
              <a:gd fmla="val 50004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71" name="Google Shape;571;p23"/>
          <p:cNvCxnSpPr>
            <a:stCxn id="562" idx="1"/>
            <a:endCxn id="567" idx="6"/>
          </p:cNvCxnSpPr>
          <p:nvPr/>
        </p:nvCxnSpPr>
        <p:spPr>
          <a:xfrm flipH="1">
            <a:off x="5386875" y="1586225"/>
            <a:ext cx="1206300" cy="939300"/>
          </a:xfrm>
          <a:prstGeom prst="bentConnector3">
            <a:avLst>
              <a:gd fmla="val 50001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72" name="Google Shape;572;p23"/>
          <p:cNvCxnSpPr>
            <a:stCxn id="553" idx="3"/>
            <a:endCxn id="568" idx="2"/>
          </p:cNvCxnSpPr>
          <p:nvPr/>
        </p:nvCxnSpPr>
        <p:spPr>
          <a:xfrm flipH="1" rot="10800000">
            <a:off x="2550825" y="3178075"/>
            <a:ext cx="931200" cy="471900"/>
          </a:xfrm>
          <a:prstGeom prst="bentConnector3">
            <a:avLst>
              <a:gd fmla="val 49999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73" name="Google Shape;573;p23"/>
          <p:cNvCxnSpPr>
            <a:stCxn id="559" idx="1"/>
            <a:endCxn id="569" idx="4"/>
          </p:cNvCxnSpPr>
          <p:nvPr/>
        </p:nvCxnSpPr>
        <p:spPr>
          <a:xfrm flipH="1">
            <a:off x="4572075" y="3649975"/>
            <a:ext cx="2021100" cy="360600"/>
          </a:xfrm>
          <a:prstGeom prst="bentConnector4">
            <a:avLst>
              <a:gd fmla="val 36637" name="adj1"/>
              <a:gd fmla="val 16606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24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graphicFrame>
        <p:nvGraphicFramePr>
          <p:cNvPr id="579" name="Google Shape;579;p24"/>
          <p:cNvGraphicFramePr/>
          <p:nvPr/>
        </p:nvGraphicFramePr>
        <p:xfrm>
          <a:off x="719463" y="135845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{C1D27844-83EA-44AF-B143-2E3E08AA1D61}</a:tableStyleId>
              </a:tblPr>
              <a:tblGrid>
                <a:gridCol w="642000"/>
                <a:gridCol w="642000"/>
                <a:gridCol w="642000"/>
                <a:gridCol w="642000"/>
                <a:gridCol w="642000"/>
                <a:gridCol w="642000"/>
                <a:gridCol w="642000"/>
                <a:gridCol w="642000"/>
                <a:gridCol w="642000"/>
                <a:gridCol w="642000"/>
                <a:gridCol w="642000"/>
                <a:gridCol w="642000"/>
              </a:tblGrid>
              <a:tr h="50360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1. </a:t>
                      </a: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Quartal</a:t>
                      </a:r>
                      <a:endParaRPr sz="24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</a:t>
                      </a: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. Quartal</a:t>
                      </a:r>
                      <a:endParaRPr sz="24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3</a:t>
                      </a: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. Quartal</a:t>
                      </a:r>
                      <a:endParaRPr sz="24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4</a:t>
                      </a: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. Quartal</a:t>
                      </a:r>
                      <a:endParaRPr sz="24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36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Jan</a:t>
                      </a:r>
                      <a:endParaRPr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Feb</a:t>
                      </a:r>
                      <a:endParaRPr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Mär</a:t>
                      </a:r>
                      <a:endParaRPr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Apr</a:t>
                      </a:r>
                      <a:endParaRPr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Mai</a:t>
                      </a:r>
                      <a:endParaRPr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Jun</a:t>
                      </a:r>
                      <a:endParaRPr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Jul</a:t>
                      </a:r>
                      <a:endParaRPr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Aug</a:t>
                      </a:r>
                      <a:endParaRPr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Sep</a:t>
                      </a:r>
                      <a:endParaRPr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Okt</a:t>
                      </a:r>
                      <a:endParaRPr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Nov</a:t>
                      </a:r>
                      <a:endParaRPr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Dec</a:t>
                      </a:r>
                      <a:endParaRPr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3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000000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546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grpSp>
        <p:nvGrpSpPr>
          <p:cNvPr id="580" name="Google Shape;580;p24"/>
          <p:cNvGrpSpPr/>
          <p:nvPr/>
        </p:nvGrpSpPr>
        <p:grpSpPr>
          <a:xfrm>
            <a:off x="713025" y="3721100"/>
            <a:ext cx="2457900" cy="787951"/>
            <a:chOff x="713025" y="3721100"/>
            <a:chExt cx="2457900" cy="787951"/>
          </a:xfrm>
        </p:grpSpPr>
        <p:sp>
          <p:nvSpPr>
            <p:cNvPr id="581" name="Google Shape;581;p24"/>
            <p:cNvSpPr txBox="1"/>
            <p:nvPr/>
          </p:nvSpPr>
          <p:spPr>
            <a:xfrm>
              <a:off x="713025" y="3721100"/>
              <a:ext cx="2457900" cy="33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Merkur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582" name="Google Shape;582;p24"/>
            <p:cNvSpPr txBox="1"/>
            <p:nvPr/>
          </p:nvSpPr>
          <p:spPr>
            <a:xfrm>
              <a:off x="713025" y="4055751"/>
              <a:ext cx="2457900" cy="45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Merkur ist der sonnennächste Planet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583" name="Google Shape;583;p24"/>
          <p:cNvGrpSpPr/>
          <p:nvPr/>
        </p:nvGrpSpPr>
        <p:grpSpPr>
          <a:xfrm>
            <a:off x="3342950" y="3721100"/>
            <a:ext cx="2457912" cy="787951"/>
            <a:chOff x="3342950" y="3721100"/>
            <a:chExt cx="2457912" cy="787951"/>
          </a:xfrm>
        </p:grpSpPr>
        <p:sp>
          <p:nvSpPr>
            <p:cNvPr id="584" name="Google Shape;584;p24"/>
            <p:cNvSpPr txBox="1"/>
            <p:nvPr/>
          </p:nvSpPr>
          <p:spPr>
            <a:xfrm>
              <a:off x="3342962" y="3721100"/>
              <a:ext cx="2457900" cy="33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Venus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585" name="Google Shape;585;p24"/>
            <p:cNvSpPr txBox="1"/>
            <p:nvPr/>
          </p:nvSpPr>
          <p:spPr>
            <a:xfrm>
              <a:off x="3342950" y="4055751"/>
              <a:ext cx="2457900" cy="45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Die Venus ist ein Gesteinsplanet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586" name="Google Shape;586;p24"/>
          <p:cNvGrpSpPr/>
          <p:nvPr/>
        </p:nvGrpSpPr>
        <p:grpSpPr>
          <a:xfrm>
            <a:off x="5972874" y="3721100"/>
            <a:ext cx="2457901" cy="787951"/>
            <a:chOff x="5972874" y="3721100"/>
            <a:chExt cx="2457901" cy="787951"/>
          </a:xfrm>
        </p:grpSpPr>
        <p:sp>
          <p:nvSpPr>
            <p:cNvPr id="587" name="Google Shape;587;p24"/>
            <p:cNvSpPr txBox="1"/>
            <p:nvPr/>
          </p:nvSpPr>
          <p:spPr>
            <a:xfrm>
              <a:off x="5972874" y="3721100"/>
              <a:ext cx="2457900" cy="33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Mars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588" name="Google Shape;588;p24"/>
            <p:cNvSpPr txBox="1"/>
            <p:nvPr/>
          </p:nvSpPr>
          <p:spPr>
            <a:xfrm>
              <a:off x="5972875" y="4055751"/>
              <a:ext cx="2457900" cy="45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Der Mars ist eigentlich sehr kalt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589" name="Google Shape;589;p24"/>
          <p:cNvSpPr/>
          <p:nvPr/>
        </p:nvSpPr>
        <p:spPr>
          <a:xfrm flipH="1">
            <a:off x="1830975" y="2303267"/>
            <a:ext cx="222000" cy="222300"/>
          </a:xfrm>
          <a:prstGeom prst="roundRect">
            <a:avLst>
              <a:gd fmla="val 4646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5D412D"/>
              </a:solidFill>
              <a:latin typeface="Grand Hotel"/>
              <a:ea typeface="Grand Hotel"/>
              <a:cs typeface="Grand Hotel"/>
              <a:sym typeface="Grand Hotel"/>
            </a:endParaRPr>
          </a:p>
        </p:txBody>
      </p:sp>
      <p:cxnSp>
        <p:nvCxnSpPr>
          <p:cNvPr id="590" name="Google Shape;590;p24"/>
          <p:cNvCxnSpPr>
            <a:stCxn id="589" idx="2"/>
            <a:endCxn id="581" idx="0"/>
          </p:cNvCxnSpPr>
          <p:nvPr/>
        </p:nvCxnSpPr>
        <p:spPr>
          <a:xfrm>
            <a:off x="1941975" y="2525567"/>
            <a:ext cx="0" cy="119550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91" name="Google Shape;591;p24"/>
          <p:cNvSpPr/>
          <p:nvPr/>
        </p:nvSpPr>
        <p:spPr>
          <a:xfrm flipH="1">
            <a:off x="4460475" y="2684267"/>
            <a:ext cx="222000" cy="222300"/>
          </a:xfrm>
          <a:prstGeom prst="roundRect">
            <a:avLst>
              <a:gd fmla="val 4646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5D412D"/>
              </a:solidFill>
              <a:latin typeface="Grand Hotel"/>
              <a:ea typeface="Grand Hotel"/>
              <a:cs typeface="Grand Hotel"/>
              <a:sym typeface="Grand Hotel"/>
            </a:endParaRPr>
          </a:p>
        </p:txBody>
      </p:sp>
      <p:cxnSp>
        <p:nvCxnSpPr>
          <p:cNvPr id="592" name="Google Shape;592;p24"/>
          <p:cNvCxnSpPr>
            <a:stCxn id="591" idx="2"/>
            <a:endCxn id="584" idx="0"/>
          </p:cNvCxnSpPr>
          <p:nvPr/>
        </p:nvCxnSpPr>
        <p:spPr>
          <a:xfrm>
            <a:off x="4571475" y="2906567"/>
            <a:ext cx="300" cy="81450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93" name="Google Shape;593;p24"/>
          <p:cNvSpPr/>
          <p:nvPr/>
        </p:nvSpPr>
        <p:spPr>
          <a:xfrm flipH="1">
            <a:off x="7090825" y="3086442"/>
            <a:ext cx="222000" cy="222300"/>
          </a:xfrm>
          <a:prstGeom prst="roundRect">
            <a:avLst>
              <a:gd fmla="val 4646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5D412D"/>
              </a:solidFill>
              <a:latin typeface="Grand Hotel"/>
              <a:ea typeface="Grand Hotel"/>
              <a:cs typeface="Grand Hotel"/>
              <a:sym typeface="Grand Hotel"/>
            </a:endParaRPr>
          </a:p>
        </p:txBody>
      </p:sp>
      <p:cxnSp>
        <p:nvCxnSpPr>
          <p:cNvPr id="594" name="Google Shape;594;p24"/>
          <p:cNvCxnSpPr>
            <a:stCxn id="593" idx="2"/>
            <a:endCxn id="587" idx="0"/>
          </p:cNvCxnSpPr>
          <p:nvPr/>
        </p:nvCxnSpPr>
        <p:spPr>
          <a:xfrm>
            <a:off x="7201825" y="3308742"/>
            <a:ext cx="0" cy="41250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25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grpSp>
        <p:nvGrpSpPr>
          <p:cNvPr id="600" name="Google Shape;600;p25"/>
          <p:cNvGrpSpPr/>
          <p:nvPr/>
        </p:nvGrpSpPr>
        <p:grpSpPr>
          <a:xfrm>
            <a:off x="712675" y="3496637"/>
            <a:ext cx="3566125" cy="1013373"/>
            <a:chOff x="719450" y="3496637"/>
            <a:chExt cx="3566125" cy="1013373"/>
          </a:xfrm>
        </p:grpSpPr>
        <p:sp>
          <p:nvSpPr>
            <p:cNvPr id="601" name="Google Shape;601;p25"/>
            <p:cNvSpPr txBox="1"/>
            <p:nvPr/>
          </p:nvSpPr>
          <p:spPr>
            <a:xfrm>
              <a:off x="719450" y="3496637"/>
              <a:ext cx="35661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Datensammlung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602" name="Google Shape;602;p25"/>
            <p:cNvSpPr txBox="1"/>
            <p:nvPr/>
          </p:nvSpPr>
          <p:spPr>
            <a:xfrm>
              <a:off x="719475" y="3881511"/>
              <a:ext cx="3566100" cy="62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Obwohl er rot ist, ist der Mars eigentlich sehr kalt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603" name="Google Shape;603;p25"/>
          <p:cNvGrpSpPr/>
          <p:nvPr/>
        </p:nvGrpSpPr>
        <p:grpSpPr>
          <a:xfrm>
            <a:off x="4857211" y="2323437"/>
            <a:ext cx="3566102" cy="1013394"/>
            <a:chOff x="4857211" y="1608087"/>
            <a:chExt cx="3566102" cy="1013394"/>
          </a:xfrm>
        </p:grpSpPr>
        <p:sp>
          <p:nvSpPr>
            <p:cNvPr id="604" name="Google Shape;604;p25"/>
            <p:cNvSpPr txBox="1"/>
            <p:nvPr/>
          </p:nvSpPr>
          <p:spPr>
            <a:xfrm>
              <a:off x="4857211" y="1608087"/>
              <a:ext cx="35661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Motivationen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605" name="Google Shape;605;p25"/>
            <p:cNvSpPr txBox="1"/>
            <p:nvPr/>
          </p:nvSpPr>
          <p:spPr>
            <a:xfrm>
              <a:off x="4857213" y="1992981"/>
              <a:ext cx="3566100" cy="62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Die Venus ist der zweite Planet des Sonnensystems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606" name="Google Shape;606;p25"/>
          <p:cNvGrpSpPr/>
          <p:nvPr/>
        </p:nvGrpSpPr>
        <p:grpSpPr>
          <a:xfrm>
            <a:off x="4857182" y="3496601"/>
            <a:ext cx="3566102" cy="1013373"/>
            <a:chOff x="4857182" y="3496601"/>
            <a:chExt cx="3566102" cy="1013373"/>
          </a:xfrm>
        </p:grpSpPr>
        <p:sp>
          <p:nvSpPr>
            <p:cNvPr id="607" name="Google Shape;607;p25"/>
            <p:cNvSpPr txBox="1"/>
            <p:nvPr/>
          </p:nvSpPr>
          <p:spPr>
            <a:xfrm>
              <a:off x="4857182" y="3496601"/>
              <a:ext cx="35661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Spezifische Probenahme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608" name="Google Shape;608;p25"/>
            <p:cNvSpPr txBox="1"/>
            <p:nvPr/>
          </p:nvSpPr>
          <p:spPr>
            <a:xfrm>
              <a:off x="4857183" y="3881474"/>
              <a:ext cx="3566100" cy="62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Der Jupiter ist ein Gasriese und der größte Planet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609" name="Google Shape;609;p25"/>
          <p:cNvGrpSpPr/>
          <p:nvPr/>
        </p:nvGrpSpPr>
        <p:grpSpPr>
          <a:xfrm>
            <a:off x="712675" y="2323444"/>
            <a:ext cx="3566125" cy="1013380"/>
            <a:chOff x="705900" y="1608094"/>
            <a:chExt cx="3566125" cy="1013380"/>
          </a:xfrm>
        </p:grpSpPr>
        <p:sp>
          <p:nvSpPr>
            <p:cNvPr id="610" name="Google Shape;610;p25"/>
            <p:cNvSpPr txBox="1"/>
            <p:nvPr/>
          </p:nvSpPr>
          <p:spPr>
            <a:xfrm>
              <a:off x="705900" y="1608094"/>
              <a:ext cx="35661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Datentyp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611" name="Google Shape;611;p25"/>
            <p:cNvSpPr txBox="1"/>
            <p:nvPr/>
          </p:nvSpPr>
          <p:spPr>
            <a:xfrm>
              <a:off x="705925" y="1992974"/>
              <a:ext cx="3566100" cy="62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Der Merkur ist der sonnennächste Planet und der kleinste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612" name="Google Shape;612;p25"/>
          <p:cNvSpPr txBox="1"/>
          <p:nvPr/>
        </p:nvSpPr>
        <p:spPr>
          <a:xfrm>
            <a:off x="3721950" y="1458975"/>
            <a:ext cx="1700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rPr>
              <a:t>Methoden</a:t>
            </a:r>
            <a:endParaRPr sz="2400">
              <a:solidFill>
                <a:srgbClr val="5D412D"/>
              </a:solidFill>
              <a:latin typeface="Grand Hotel"/>
              <a:ea typeface="Grand Hotel"/>
              <a:cs typeface="Grand Hotel"/>
              <a:sym typeface="Grand Hotel"/>
            </a:endParaRPr>
          </a:p>
        </p:txBody>
      </p:sp>
      <p:sp>
        <p:nvSpPr>
          <p:cNvPr id="613" name="Google Shape;613;p25"/>
          <p:cNvSpPr/>
          <p:nvPr/>
        </p:nvSpPr>
        <p:spPr>
          <a:xfrm>
            <a:off x="2109788" y="1265475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25"/>
          <p:cNvSpPr/>
          <p:nvPr/>
        </p:nvSpPr>
        <p:spPr>
          <a:xfrm>
            <a:off x="6255463" y="1265463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5" name="Google Shape;615;p25"/>
          <p:cNvGrpSpPr/>
          <p:nvPr/>
        </p:nvGrpSpPr>
        <p:grpSpPr>
          <a:xfrm>
            <a:off x="2301905" y="1469609"/>
            <a:ext cx="373983" cy="363622"/>
            <a:chOff x="3512070" y="1956222"/>
            <a:chExt cx="373983" cy="363622"/>
          </a:xfrm>
        </p:grpSpPr>
        <p:sp>
          <p:nvSpPr>
            <p:cNvPr id="616" name="Google Shape;616;p25"/>
            <p:cNvSpPr/>
            <p:nvPr/>
          </p:nvSpPr>
          <p:spPr>
            <a:xfrm>
              <a:off x="3547316" y="2232314"/>
              <a:ext cx="316069" cy="53841"/>
            </a:xfrm>
            <a:custGeom>
              <a:rect b="b" l="l" r="r" t="t"/>
              <a:pathLst>
                <a:path extrusionOk="0" h="3596" w="21110">
                  <a:moveTo>
                    <a:pt x="1809" y="1"/>
                  </a:moveTo>
                  <a:cubicBezTo>
                    <a:pt x="800" y="1"/>
                    <a:pt x="1" y="799"/>
                    <a:pt x="1" y="1788"/>
                  </a:cubicBezTo>
                  <a:cubicBezTo>
                    <a:pt x="1" y="2776"/>
                    <a:pt x="800" y="3596"/>
                    <a:pt x="1809" y="3596"/>
                  </a:cubicBezTo>
                  <a:lnTo>
                    <a:pt x="21109" y="3596"/>
                  </a:lnTo>
                  <a:lnTo>
                    <a:pt x="211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25"/>
            <p:cNvSpPr/>
            <p:nvPr/>
          </p:nvSpPr>
          <p:spPr>
            <a:xfrm>
              <a:off x="3548903" y="2232314"/>
              <a:ext cx="314482" cy="53841"/>
            </a:xfrm>
            <a:custGeom>
              <a:rect b="b" l="l" r="r" t="t"/>
              <a:pathLst>
                <a:path extrusionOk="0" h="3596" w="21004">
                  <a:moveTo>
                    <a:pt x="19805" y="1"/>
                  </a:moveTo>
                  <a:lnTo>
                    <a:pt x="19805" y="1640"/>
                  </a:lnTo>
                  <a:cubicBezTo>
                    <a:pt x="19805" y="2061"/>
                    <a:pt x="19469" y="2397"/>
                    <a:pt x="19048" y="2397"/>
                  </a:cubicBezTo>
                  <a:lnTo>
                    <a:pt x="0" y="2397"/>
                  </a:lnTo>
                  <a:cubicBezTo>
                    <a:pt x="252" y="3112"/>
                    <a:pt x="925" y="3596"/>
                    <a:pt x="1703" y="3596"/>
                  </a:cubicBezTo>
                  <a:lnTo>
                    <a:pt x="21003" y="3596"/>
                  </a:lnTo>
                  <a:lnTo>
                    <a:pt x="210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25"/>
            <p:cNvSpPr/>
            <p:nvPr/>
          </p:nvSpPr>
          <p:spPr>
            <a:xfrm>
              <a:off x="3515215" y="2198312"/>
              <a:ext cx="370524" cy="121217"/>
            </a:xfrm>
            <a:custGeom>
              <a:rect b="b" l="l" r="r" t="t"/>
              <a:pathLst>
                <a:path extrusionOk="0" h="8096" w="24747">
                  <a:moveTo>
                    <a:pt x="3953" y="1"/>
                  </a:moveTo>
                  <a:cubicBezTo>
                    <a:pt x="1746" y="64"/>
                    <a:pt x="0" y="1851"/>
                    <a:pt x="0" y="4038"/>
                  </a:cubicBezTo>
                  <a:cubicBezTo>
                    <a:pt x="0" y="6245"/>
                    <a:pt x="1746" y="8032"/>
                    <a:pt x="3953" y="8095"/>
                  </a:cubicBezTo>
                  <a:lnTo>
                    <a:pt x="24010" y="8095"/>
                  </a:lnTo>
                  <a:cubicBezTo>
                    <a:pt x="24410" y="8095"/>
                    <a:pt x="24746" y="7759"/>
                    <a:pt x="24746" y="7338"/>
                  </a:cubicBezTo>
                  <a:lnTo>
                    <a:pt x="24746" y="6582"/>
                  </a:lnTo>
                  <a:cubicBezTo>
                    <a:pt x="24746" y="6182"/>
                    <a:pt x="24410" y="5846"/>
                    <a:pt x="24010" y="5846"/>
                  </a:cubicBezTo>
                  <a:lnTo>
                    <a:pt x="3953" y="5867"/>
                  </a:lnTo>
                  <a:cubicBezTo>
                    <a:pt x="2965" y="5867"/>
                    <a:pt x="2166" y="5068"/>
                    <a:pt x="2145" y="4101"/>
                  </a:cubicBezTo>
                  <a:cubicBezTo>
                    <a:pt x="2145" y="3070"/>
                    <a:pt x="2965" y="2251"/>
                    <a:pt x="3995" y="2251"/>
                  </a:cubicBezTo>
                  <a:lnTo>
                    <a:pt x="24010" y="2251"/>
                  </a:lnTo>
                  <a:cubicBezTo>
                    <a:pt x="24410" y="2251"/>
                    <a:pt x="24746" y="1914"/>
                    <a:pt x="24746" y="1515"/>
                  </a:cubicBezTo>
                  <a:lnTo>
                    <a:pt x="24746" y="758"/>
                  </a:lnTo>
                  <a:cubicBezTo>
                    <a:pt x="24746" y="337"/>
                    <a:pt x="24410" y="1"/>
                    <a:pt x="24010" y="1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25"/>
            <p:cNvSpPr/>
            <p:nvPr/>
          </p:nvSpPr>
          <p:spPr>
            <a:xfrm>
              <a:off x="3864628" y="2198626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1"/>
                  </a:lnTo>
                  <a:lnTo>
                    <a:pt x="673" y="2251"/>
                  </a:lnTo>
                  <a:cubicBezTo>
                    <a:pt x="1094" y="2251"/>
                    <a:pt x="1430" y="1914"/>
                    <a:pt x="1430" y="1494"/>
                  </a:cubicBezTo>
                  <a:lnTo>
                    <a:pt x="1430" y="758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25"/>
            <p:cNvSpPr/>
            <p:nvPr/>
          </p:nvSpPr>
          <p:spPr>
            <a:xfrm>
              <a:off x="3864628" y="2286141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0"/>
                  </a:lnTo>
                  <a:lnTo>
                    <a:pt x="673" y="2250"/>
                  </a:lnTo>
                  <a:cubicBezTo>
                    <a:pt x="1094" y="2229"/>
                    <a:pt x="1430" y="1914"/>
                    <a:pt x="1430" y="1493"/>
                  </a:cubicBezTo>
                  <a:lnTo>
                    <a:pt x="1430" y="737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25"/>
            <p:cNvSpPr/>
            <p:nvPr/>
          </p:nvSpPr>
          <p:spPr>
            <a:xfrm>
              <a:off x="3574401" y="2259070"/>
              <a:ext cx="52583" cy="52838"/>
            </a:xfrm>
            <a:custGeom>
              <a:rect b="b" l="l" r="r" t="t"/>
              <a:pathLst>
                <a:path extrusionOk="0" h="3529" w="3512">
                  <a:moveTo>
                    <a:pt x="736" y="1"/>
                  </a:moveTo>
                  <a:cubicBezTo>
                    <a:pt x="336" y="1"/>
                    <a:pt x="0" y="337"/>
                    <a:pt x="0" y="758"/>
                  </a:cubicBezTo>
                  <a:lnTo>
                    <a:pt x="0" y="2776"/>
                  </a:lnTo>
                  <a:cubicBezTo>
                    <a:pt x="0" y="3200"/>
                    <a:pt x="343" y="3529"/>
                    <a:pt x="740" y="3529"/>
                  </a:cubicBezTo>
                  <a:cubicBezTo>
                    <a:pt x="835" y="3529"/>
                    <a:pt x="933" y="3510"/>
                    <a:pt x="1030" y="3470"/>
                  </a:cubicBezTo>
                  <a:lnTo>
                    <a:pt x="1787" y="3154"/>
                  </a:lnTo>
                  <a:lnTo>
                    <a:pt x="2460" y="3449"/>
                  </a:lnTo>
                  <a:cubicBezTo>
                    <a:pt x="2560" y="3490"/>
                    <a:pt x="2662" y="3510"/>
                    <a:pt x="2760" y="3510"/>
                  </a:cubicBezTo>
                  <a:cubicBezTo>
                    <a:pt x="3160" y="3510"/>
                    <a:pt x="3511" y="3193"/>
                    <a:pt x="3511" y="2755"/>
                  </a:cubicBezTo>
                  <a:lnTo>
                    <a:pt x="3511" y="758"/>
                  </a:lnTo>
                  <a:cubicBezTo>
                    <a:pt x="3511" y="337"/>
                    <a:pt x="3175" y="1"/>
                    <a:pt x="2775" y="1"/>
                  </a:cubicBez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25"/>
            <p:cNvSpPr/>
            <p:nvPr/>
          </p:nvSpPr>
          <p:spPr>
            <a:xfrm>
              <a:off x="3547316" y="1990239"/>
              <a:ext cx="316069" cy="53841"/>
            </a:xfrm>
            <a:custGeom>
              <a:rect b="b" l="l" r="r" t="t"/>
              <a:pathLst>
                <a:path extrusionOk="0" h="3596" w="21110">
                  <a:moveTo>
                    <a:pt x="1809" y="1"/>
                  </a:moveTo>
                  <a:cubicBezTo>
                    <a:pt x="800" y="1"/>
                    <a:pt x="1" y="800"/>
                    <a:pt x="1" y="1788"/>
                  </a:cubicBezTo>
                  <a:cubicBezTo>
                    <a:pt x="1" y="2776"/>
                    <a:pt x="800" y="3596"/>
                    <a:pt x="1809" y="3596"/>
                  </a:cubicBezTo>
                  <a:lnTo>
                    <a:pt x="21109" y="3596"/>
                  </a:lnTo>
                  <a:lnTo>
                    <a:pt x="211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25"/>
            <p:cNvSpPr/>
            <p:nvPr/>
          </p:nvSpPr>
          <p:spPr>
            <a:xfrm>
              <a:off x="3548903" y="1990239"/>
              <a:ext cx="314482" cy="53841"/>
            </a:xfrm>
            <a:custGeom>
              <a:rect b="b" l="l" r="r" t="t"/>
              <a:pathLst>
                <a:path extrusionOk="0" h="3596" w="21004">
                  <a:moveTo>
                    <a:pt x="19805" y="1"/>
                  </a:moveTo>
                  <a:lnTo>
                    <a:pt x="19805" y="1641"/>
                  </a:lnTo>
                  <a:cubicBezTo>
                    <a:pt x="19805" y="2061"/>
                    <a:pt x="19469" y="2398"/>
                    <a:pt x="19048" y="2398"/>
                  </a:cubicBezTo>
                  <a:lnTo>
                    <a:pt x="0" y="2398"/>
                  </a:lnTo>
                  <a:cubicBezTo>
                    <a:pt x="252" y="3112"/>
                    <a:pt x="925" y="3596"/>
                    <a:pt x="1703" y="3596"/>
                  </a:cubicBezTo>
                  <a:lnTo>
                    <a:pt x="21003" y="3596"/>
                  </a:lnTo>
                  <a:lnTo>
                    <a:pt x="210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25"/>
            <p:cNvSpPr/>
            <p:nvPr/>
          </p:nvSpPr>
          <p:spPr>
            <a:xfrm>
              <a:off x="3512070" y="1956222"/>
              <a:ext cx="373669" cy="121247"/>
            </a:xfrm>
            <a:custGeom>
              <a:rect b="b" l="l" r="r" t="t"/>
              <a:pathLst>
                <a:path extrusionOk="0" h="8098" w="24957">
                  <a:moveTo>
                    <a:pt x="4049" y="1"/>
                  </a:moveTo>
                  <a:cubicBezTo>
                    <a:pt x="1829" y="1"/>
                    <a:pt x="0" y="1806"/>
                    <a:pt x="0" y="4039"/>
                  </a:cubicBezTo>
                  <a:cubicBezTo>
                    <a:pt x="0" y="6284"/>
                    <a:pt x="1850" y="8097"/>
                    <a:pt x="4086" y="8097"/>
                  </a:cubicBezTo>
                  <a:cubicBezTo>
                    <a:pt x="4112" y="8097"/>
                    <a:pt x="4137" y="8097"/>
                    <a:pt x="4163" y="8097"/>
                  </a:cubicBezTo>
                  <a:lnTo>
                    <a:pt x="24220" y="8097"/>
                  </a:lnTo>
                  <a:cubicBezTo>
                    <a:pt x="24620" y="8097"/>
                    <a:pt x="24956" y="7760"/>
                    <a:pt x="24956" y="7340"/>
                  </a:cubicBezTo>
                  <a:lnTo>
                    <a:pt x="24956" y="6583"/>
                  </a:lnTo>
                  <a:cubicBezTo>
                    <a:pt x="24956" y="6183"/>
                    <a:pt x="24620" y="5847"/>
                    <a:pt x="24220" y="5847"/>
                  </a:cubicBezTo>
                  <a:lnTo>
                    <a:pt x="4163" y="5847"/>
                  </a:lnTo>
                  <a:lnTo>
                    <a:pt x="4163" y="5868"/>
                  </a:lnTo>
                  <a:cubicBezTo>
                    <a:pt x="3175" y="5847"/>
                    <a:pt x="2376" y="5069"/>
                    <a:pt x="2355" y="4102"/>
                  </a:cubicBezTo>
                  <a:cubicBezTo>
                    <a:pt x="2355" y="3072"/>
                    <a:pt x="3175" y="2252"/>
                    <a:pt x="4205" y="2252"/>
                  </a:cubicBezTo>
                  <a:lnTo>
                    <a:pt x="24220" y="2252"/>
                  </a:lnTo>
                  <a:cubicBezTo>
                    <a:pt x="24620" y="2252"/>
                    <a:pt x="24956" y="1915"/>
                    <a:pt x="24956" y="1495"/>
                  </a:cubicBezTo>
                  <a:lnTo>
                    <a:pt x="24956" y="759"/>
                  </a:lnTo>
                  <a:cubicBezTo>
                    <a:pt x="24956" y="339"/>
                    <a:pt x="24620" y="2"/>
                    <a:pt x="24220" y="2"/>
                  </a:cubicBezTo>
                  <a:lnTo>
                    <a:pt x="4163" y="2"/>
                  </a:lnTo>
                  <a:cubicBezTo>
                    <a:pt x="4125" y="1"/>
                    <a:pt x="4087" y="1"/>
                    <a:pt x="4049" y="1"/>
                  </a:cubicBez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25"/>
            <p:cNvSpPr/>
            <p:nvPr/>
          </p:nvSpPr>
          <p:spPr>
            <a:xfrm>
              <a:off x="3864628" y="1956566"/>
              <a:ext cx="21426" cy="33688"/>
            </a:xfrm>
            <a:custGeom>
              <a:rect b="b" l="l" r="r" t="t"/>
              <a:pathLst>
                <a:path extrusionOk="0" h="2250" w="1431">
                  <a:moveTo>
                    <a:pt x="0" y="0"/>
                  </a:moveTo>
                  <a:lnTo>
                    <a:pt x="0" y="2250"/>
                  </a:lnTo>
                  <a:lnTo>
                    <a:pt x="673" y="2250"/>
                  </a:lnTo>
                  <a:cubicBezTo>
                    <a:pt x="1094" y="2250"/>
                    <a:pt x="1430" y="1913"/>
                    <a:pt x="1430" y="1493"/>
                  </a:cubicBezTo>
                  <a:lnTo>
                    <a:pt x="1430" y="757"/>
                  </a:lnTo>
                  <a:cubicBezTo>
                    <a:pt x="1430" y="337"/>
                    <a:pt x="1094" y="0"/>
                    <a:pt x="673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25"/>
            <p:cNvSpPr/>
            <p:nvPr/>
          </p:nvSpPr>
          <p:spPr>
            <a:xfrm>
              <a:off x="3864628" y="2044065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1"/>
                  </a:lnTo>
                  <a:lnTo>
                    <a:pt x="673" y="2251"/>
                  </a:lnTo>
                  <a:cubicBezTo>
                    <a:pt x="1094" y="2251"/>
                    <a:pt x="1430" y="1914"/>
                    <a:pt x="1430" y="1494"/>
                  </a:cubicBezTo>
                  <a:lnTo>
                    <a:pt x="1430" y="737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25"/>
            <p:cNvSpPr/>
            <p:nvPr/>
          </p:nvSpPr>
          <p:spPr>
            <a:xfrm>
              <a:off x="3574401" y="2016995"/>
              <a:ext cx="52583" cy="52733"/>
            </a:xfrm>
            <a:custGeom>
              <a:rect b="b" l="l" r="r" t="t"/>
              <a:pathLst>
                <a:path extrusionOk="0" h="3522" w="3512">
                  <a:moveTo>
                    <a:pt x="736" y="1"/>
                  </a:moveTo>
                  <a:cubicBezTo>
                    <a:pt x="336" y="1"/>
                    <a:pt x="0" y="337"/>
                    <a:pt x="0" y="758"/>
                  </a:cubicBezTo>
                  <a:lnTo>
                    <a:pt x="0" y="2776"/>
                  </a:lnTo>
                  <a:cubicBezTo>
                    <a:pt x="0" y="3205"/>
                    <a:pt x="349" y="3521"/>
                    <a:pt x="752" y="3521"/>
                  </a:cubicBezTo>
                  <a:cubicBezTo>
                    <a:pt x="843" y="3521"/>
                    <a:pt x="937" y="3505"/>
                    <a:pt x="1030" y="3470"/>
                  </a:cubicBezTo>
                  <a:lnTo>
                    <a:pt x="1787" y="3155"/>
                  </a:lnTo>
                  <a:lnTo>
                    <a:pt x="2460" y="3449"/>
                  </a:lnTo>
                  <a:cubicBezTo>
                    <a:pt x="2560" y="3491"/>
                    <a:pt x="2662" y="3510"/>
                    <a:pt x="2760" y="3510"/>
                  </a:cubicBezTo>
                  <a:cubicBezTo>
                    <a:pt x="3160" y="3510"/>
                    <a:pt x="3511" y="3193"/>
                    <a:pt x="3511" y="2755"/>
                  </a:cubicBezTo>
                  <a:lnTo>
                    <a:pt x="3511" y="758"/>
                  </a:lnTo>
                  <a:cubicBezTo>
                    <a:pt x="3511" y="337"/>
                    <a:pt x="3175" y="1"/>
                    <a:pt x="2775" y="1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25"/>
            <p:cNvSpPr/>
            <p:nvPr/>
          </p:nvSpPr>
          <p:spPr>
            <a:xfrm>
              <a:off x="3536311" y="2111127"/>
              <a:ext cx="315740" cy="53841"/>
            </a:xfrm>
            <a:custGeom>
              <a:rect b="b" l="l" r="r" t="t"/>
              <a:pathLst>
                <a:path extrusionOk="0" h="3596" w="21088">
                  <a:moveTo>
                    <a:pt x="0" y="0"/>
                  </a:moveTo>
                  <a:lnTo>
                    <a:pt x="0" y="3595"/>
                  </a:lnTo>
                  <a:lnTo>
                    <a:pt x="19300" y="3595"/>
                  </a:lnTo>
                  <a:cubicBezTo>
                    <a:pt x="20289" y="3595"/>
                    <a:pt x="21088" y="2796"/>
                    <a:pt x="21088" y="1808"/>
                  </a:cubicBezTo>
                  <a:cubicBezTo>
                    <a:pt x="21088" y="820"/>
                    <a:pt x="20289" y="0"/>
                    <a:pt x="193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25"/>
            <p:cNvSpPr/>
            <p:nvPr/>
          </p:nvSpPr>
          <p:spPr>
            <a:xfrm>
              <a:off x="3536311" y="2111127"/>
              <a:ext cx="315740" cy="53841"/>
            </a:xfrm>
            <a:custGeom>
              <a:rect b="b" l="l" r="r" t="t"/>
              <a:pathLst>
                <a:path extrusionOk="0" h="3596" w="21088">
                  <a:moveTo>
                    <a:pt x="19279" y="0"/>
                  </a:moveTo>
                  <a:cubicBezTo>
                    <a:pt x="19679" y="1178"/>
                    <a:pt x="18817" y="2397"/>
                    <a:pt x="17576" y="2397"/>
                  </a:cubicBezTo>
                  <a:lnTo>
                    <a:pt x="0" y="2397"/>
                  </a:lnTo>
                  <a:lnTo>
                    <a:pt x="0" y="3595"/>
                  </a:lnTo>
                  <a:lnTo>
                    <a:pt x="19300" y="3595"/>
                  </a:lnTo>
                  <a:cubicBezTo>
                    <a:pt x="20289" y="3595"/>
                    <a:pt x="21088" y="2796"/>
                    <a:pt x="21088" y="1808"/>
                  </a:cubicBezTo>
                  <a:cubicBezTo>
                    <a:pt x="21088" y="820"/>
                    <a:pt x="20289" y="0"/>
                    <a:pt x="19300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25"/>
            <p:cNvSpPr/>
            <p:nvPr/>
          </p:nvSpPr>
          <p:spPr>
            <a:xfrm>
              <a:off x="3513642" y="2077439"/>
              <a:ext cx="370509" cy="120888"/>
            </a:xfrm>
            <a:custGeom>
              <a:rect b="b" l="l" r="r" t="t"/>
              <a:pathLst>
                <a:path extrusionOk="0" h="8074" w="24746">
                  <a:moveTo>
                    <a:pt x="757" y="1"/>
                  </a:moveTo>
                  <a:cubicBezTo>
                    <a:pt x="337" y="1"/>
                    <a:pt x="0" y="337"/>
                    <a:pt x="0" y="757"/>
                  </a:cubicBezTo>
                  <a:lnTo>
                    <a:pt x="0" y="1493"/>
                  </a:lnTo>
                  <a:cubicBezTo>
                    <a:pt x="0" y="1914"/>
                    <a:pt x="337" y="2250"/>
                    <a:pt x="757" y="2250"/>
                  </a:cubicBezTo>
                  <a:lnTo>
                    <a:pt x="20772" y="2250"/>
                  </a:lnTo>
                  <a:cubicBezTo>
                    <a:pt x="21782" y="2250"/>
                    <a:pt x="22602" y="3070"/>
                    <a:pt x="22602" y="4079"/>
                  </a:cubicBezTo>
                  <a:cubicBezTo>
                    <a:pt x="22602" y="5067"/>
                    <a:pt x="21803" y="5845"/>
                    <a:pt x="20814" y="5845"/>
                  </a:cubicBezTo>
                  <a:lnTo>
                    <a:pt x="20814" y="5824"/>
                  </a:lnTo>
                  <a:lnTo>
                    <a:pt x="757" y="5824"/>
                  </a:lnTo>
                  <a:cubicBezTo>
                    <a:pt x="337" y="5824"/>
                    <a:pt x="0" y="6161"/>
                    <a:pt x="0" y="6581"/>
                  </a:cubicBezTo>
                  <a:lnTo>
                    <a:pt x="0" y="7338"/>
                  </a:lnTo>
                  <a:cubicBezTo>
                    <a:pt x="0" y="7738"/>
                    <a:pt x="337" y="8074"/>
                    <a:pt x="757" y="8074"/>
                  </a:cubicBezTo>
                  <a:lnTo>
                    <a:pt x="20814" y="8074"/>
                  </a:lnTo>
                  <a:cubicBezTo>
                    <a:pt x="23001" y="8032"/>
                    <a:pt x="24746" y="6224"/>
                    <a:pt x="24746" y="4037"/>
                  </a:cubicBezTo>
                  <a:cubicBezTo>
                    <a:pt x="24746" y="1851"/>
                    <a:pt x="23001" y="64"/>
                    <a:pt x="20814" y="1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25"/>
            <p:cNvSpPr/>
            <p:nvPr/>
          </p:nvSpPr>
          <p:spPr>
            <a:xfrm>
              <a:off x="3806385" y="2077753"/>
              <a:ext cx="77767" cy="120888"/>
            </a:xfrm>
            <a:custGeom>
              <a:rect b="b" l="l" r="r" t="t"/>
              <a:pathLst>
                <a:path extrusionOk="0" h="8074" w="5194">
                  <a:moveTo>
                    <a:pt x="1" y="1"/>
                  </a:moveTo>
                  <a:cubicBezTo>
                    <a:pt x="2188" y="43"/>
                    <a:pt x="3933" y="1851"/>
                    <a:pt x="3933" y="4037"/>
                  </a:cubicBezTo>
                  <a:cubicBezTo>
                    <a:pt x="3933" y="6224"/>
                    <a:pt x="2188" y="8011"/>
                    <a:pt x="1" y="8074"/>
                  </a:cubicBezTo>
                  <a:lnTo>
                    <a:pt x="1262" y="8074"/>
                  </a:lnTo>
                  <a:cubicBezTo>
                    <a:pt x="3449" y="8011"/>
                    <a:pt x="5194" y="6224"/>
                    <a:pt x="5194" y="4037"/>
                  </a:cubicBezTo>
                  <a:cubicBezTo>
                    <a:pt x="5194" y="1851"/>
                    <a:pt x="3449" y="43"/>
                    <a:pt x="1262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25"/>
            <p:cNvSpPr/>
            <p:nvPr/>
          </p:nvSpPr>
          <p:spPr>
            <a:xfrm>
              <a:off x="3772397" y="2138182"/>
              <a:ext cx="52898" cy="52568"/>
            </a:xfrm>
            <a:custGeom>
              <a:rect b="b" l="l" r="r" t="t"/>
              <a:pathLst>
                <a:path extrusionOk="0" h="3511" w="3533">
                  <a:moveTo>
                    <a:pt x="720" y="0"/>
                  </a:moveTo>
                  <a:cubicBezTo>
                    <a:pt x="317" y="0"/>
                    <a:pt x="0" y="329"/>
                    <a:pt x="0" y="737"/>
                  </a:cubicBezTo>
                  <a:lnTo>
                    <a:pt x="0" y="2734"/>
                  </a:lnTo>
                  <a:cubicBezTo>
                    <a:pt x="0" y="3173"/>
                    <a:pt x="365" y="3489"/>
                    <a:pt x="759" y="3489"/>
                  </a:cubicBezTo>
                  <a:cubicBezTo>
                    <a:pt x="856" y="3489"/>
                    <a:pt x="956" y="3470"/>
                    <a:pt x="1052" y="3428"/>
                  </a:cubicBezTo>
                  <a:lnTo>
                    <a:pt x="1745" y="3134"/>
                  </a:lnTo>
                  <a:lnTo>
                    <a:pt x="2502" y="3449"/>
                  </a:lnTo>
                  <a:cubicBezTo>
                    <a:pt x="2599" y="3491"/>
                    <a:pt x="2697" y="3510"/>
                    <a:pt x="2794" y="3510"/>
                  </a:cubicBezTo>
                  <a:cubicBezTo>
                    <a:pt x="3182" y="3510"/>
                    <a:pt x="3532" y="3197"/>
                    <a:pt x="3532" y="2776"/>
                  </a:cubicBezTo>
                  <a:lnTo>
                    <a:pt x="3532" y="737"/>
                  </a:lnTo>
                  <a:cubicBezTo>
                    <a:pt x="3532" y="349"/>
                    <a:pt x="3215" y="0"/>
                    <a:pt x="2811" y="0"/>
                  </a:cubicBezTo>
                  <a:cubicBezTo>
                    <a:pt x="2799" y="0"/>
                    <a:pt x="2787" y="1"/>
                    <a:pt x="2776" y="1"/>
                  </a:cubicBezTo>
                  <a:lnTo>
                    <a:pt x="757" y="1"/>
                  </a:lnTo>
                  <a:cubicBezTo>
                    <a:pt x="745" y="1"/>
                    <a:pt x="732" y="0"/>
                    <a:pt x="720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3" name="Google Shape;633;p25"/>
          <p:cNvGrpSpPr/>
          <p:nvPr/>
        </p:nvGrpSpPr>
        <p:grpSpPr>
          <a:xfrm>
            <a:off x="6453912" y="1499842"/>
            <a:ext cx="374897" cy="303155"/>
            <a:chOff x="3952456" y="1524280"/>
            <a:chExt cx="370195" cy="300154"/>
          </a:xfrm>
        </p:grpSpPr>
        <p:sp>
          <p:nvSpPr>
            <p:cNvPr id="634" name="Google Shape;634;p25"/>
            <p:cNvSpPr/>
            <p:nvPr/>
          </p:nvSpPr>
          <p:spPr>
            <a:xfrm>
              <a:off x="3952456" y="1550482"/>
              <a:ext cx="370195" cy="248064"/>
            </a:xfrm>
            <a:custGeom>
              <a:rect b="b" l="l" r="r" t="t"/>
              <a:pathLst>
                <a:path extrusionOk="0" h="16568" w="24725">
                  <a:moveTo>
                    <a:pt x="484" y="1"/>
                  </a:moveTo>
                  <a:cubicBezTo>
                    <a:pt x="211" y="1"/>
                    <a:pt x="0" y="232"/>
                    <a:pt x="0" y="505"/>
                  </a:cubicBezTo>
                  <a:lnTo>
                    <a:pt x="0" y="16063"/>
                  </a:lnTo>
                  <a:cubicBezTo>
                    <a:pt x="0" y="16337"/>
                    <a:pt x="211" y="16568"/>
                    <a:pt x="484" y="16568"/>
                  </a:cubicBezTo>
                  <a:lnTo>
                    <a:pt x="24241" y="16568"/>
                  </a:lnTo>
                  <a:cubicBezTo>
                    <a:pt x="24515" y="16568"/>
                    <a:pt x="24725" y="16337"/>
                    <a:pt x="24725" y="16063"/>
                  </a:cubicBezTo>
                  <a:lnTo>
                    <a:pt x="24725" y="15138"/>
                  </a:lnTo>
                  <a:lnTo>
                    <a:pt x="24725" y="505"/>
                  </a:lnTo>
                  <a:cubicBezTo>
                    <a:pt x="24725" y="232"/>
                    <a:pt x="24515" y="1"/>
                    <a:pt x="24241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25"/>
            <p:cNvSpPr/>
            <p:nvPr/>
          </p:nvSpPr>
          <p:spPr>
            <a:xfrm>
              <a:off x="3977955" y="1550482"/>
              <a:ext cx="344697" cy="226669"/>
            </a:xfrm>
            <a:custGeom>
              <a:rect b="b" l="l" r="r" t="t"/>
              <a:pathLst>
                <a:path extrusionOk="0" h="15139" w="23022">
                  <a:moveTo>
                    <a:pt x="21" y="1"/>
                  </a:moveTo>
                  <a:lnTo>
                    <a:pt x="21" y="14634"/>
                  </a:lnTo>
                  <a:cubicBezTo>
                    <a:pt x="0" y="14907"/>
                    <a:pt x="232" y="15138"/>
                    <a:pt x="505" y="15138"/>
                  </a:cubicBezTo>
                  <a:lnTo>
                    <a:pt x="23022" y="15138"/>
                  </a:lnTo>
                  <a:lnTo>
                    <a:pt x="23022" y="505"/>
                  </a:lnTo>
                  <a:cubicBezTo>
                    <a:pt x="23022" y="232"/>
                    <a:pt x="22812" y="1"/>
                    <a:pt x="22538" y="1"/>
                  </a:cubicBezTo>
                  <a:close/>
                </a:path>
              </a:pathLst>
            </a:custGeom>
            <a:solidFill>
              <a:srgbClr val="B68B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25"/>
            <p:cNvSpPr/>
            <p:nvPr/>
          </p:nvSpPr>
          <p:spPr>
            <a:xfrm>
              <a:off x="3990232" y="1524280"/>
              <a:ext cx="294644" cy="251613"/>
            </a:xfrm>
            <a:custGeom>
              <a:rect b="b" l="l" r="r" t="t"/>
              <a:pathLst>
                <a:path extrusionOk="0" h="16805" w="19679">
                  <a:moveTo>
                    <a:pt x="4933" y="0"/>
                  </a:moveTo>
                  <a:cubicBezTo>
                    <a:pt x="3281" y="0"/>
                    <a:pt x="1628" y="347"/>
                    <a:pt x="84" y="1036"/>
                  </a:cubicBezTo>
                  <a:cubicBezTo>
                    <a:pt x="42" y="1057"/>
                    <a:pt x="0" y="1099"/>
                    <a:pt x="0" y="1141"/>
                  </a:cubicBezTo>
                  <a:lnTo>
                    <a:pt x="0" y="16615"/>
                  </a:lnTo>
                  <a:cubicBezTo>
                    <a:pt x="0" y="16688"/>
                    <a:pt x="79" y="16745"/>
                    <a:pt x="142" y="16745"/>
                  </a:cubicBezTo>
                  <a:cubicBezTo>
                    <a:pt x="151" y="16745"/>
                    <a:pt x="160" y="16744"/>
                    <a:pt x="168" y="16741"/>
                  </a:cubicBezTo>
                  <a:cubicBezTo>
                    <a:pt x="1684" y="16071"/>
                    <a:pt x="3301" y="15739"/>
                    <a:pt x="4918" y="15739"/>
                  </a:cubicBezTo>
                  <a:cubicBezTo>
                    <a:pt x="6597" y="15739"/>
                    <a:pt x="8276" y="16097"/>
                    <a:pt x="9840" y="16804"/>
                  </a:cubicBezTo>
                  <a:cubicBezTo>
                    <a:pt x="11404" y="16097"/>
                    <a:pt x="13082" y="15739"/>
                    <a:pt x="14762" y="15739"/>
                  </a:cubicBezTo>
                  <a:cubicBezTo>
                    <a:pt x="16378" y="15739"/>
                    <a:pt x="17995" y="16071"/>
                    <a:pt x="19511" y="16741"/>
                  </a:cubicBezTo>
                  <a:cubicBezTo>
                    <a:pt x="19519" y="16744"/>
                    <a:pt x="19528" y="16745"/>
                    <a:pt x="19537" y="16745"/>
                  </a:cubicBezTo>
                  <a:cubicBezTo>
                    <a:pt x="19600" y="16745"/>
                    <a:pt x="19679" y="16688"/>
                    <a:pt x="19679" y="16615"/>
                  </a:cubicBezTo>
                  <a:lnTo>
                    <a:pt x="19679" y="1141"/>
                  </a:lnTo>
                  <a:cubicBezTo>
                    <a:pt x="19679" y="1099"/>
                    <a:pt x="19637" y="1057"/>
                    <a:pt x="19595" y="1036"/>
                  </a:cubicBezTo>
                  <a:cubicBezTo>
                    <a:pt x="18051" y="347"/>
                    <a:pt x="16398" y="0"/>
                    <a:pt x="14747" y="0"/>
                  </a:cubicBezTo>
                  <a:cubicBezTo>
                    <a:pt x="13071" y="0"/>
                    <a:pt x="11396" y="358"/>
                    <a:pt x="9840" y="1078"/>
                  </a:cubicBezTo>
                  <a:cubicBezTo>
                    <a:pt x="8283" y="358"/>
                    <a:pt x="6609" y="0"/>
                    <a:pt x="4933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25"/>
            <p:cNvSpPr/>
            <p:nvPr/>
          </p:nvSpPr>
          <p:spPr>
            <a:xfrm>
              <a:off x="4003138" y="1524430"/>
              <a:ext cx="281738" cy="230367"/>
            </a:xfrm>
            <a:custGeom>
              <a:rect b="b" l="l" r="r" t="t"/>
              <a:pathLst>
                <a:path extrusionOk="0" h="15386" w="18817">
                  <a:moveTo>
                    <a:pt x="13885" y="1"/>
                  </a:moveTo>
                  <a:cubicBezTo>
                    <a:pt x="12209" y="1"/>
                    <a:pt x="10534" y="358"/>
                    <a:pt x="8978" y="1068"/>
                  </a:cubicBezTo>
                  <a:cubicBezTo>
                    <a:pt x="7423" y="360"/>
                    <a:pt x="5747" y="5"/>
                    <a:pt x="4069" y="5"/>
                  </a:cubicBezTo>
                  <a:cubicBezTo>
                    <a:pt x="2706" y="5"/>
                    <a:pt x="1343" y="239"/>
                    <a:pt x="42" y="711"/>
                  </a:cubicBezTo>
                  <a:lnTo>
                    <a:pt x="0" y="711"/>
                  </a:lnTo>
                  <a:lnTo>
                    <a:pt x="0" y="15196"/>
                  </a:lnTo>
                  <a:cubicBezTo>
                    <a:pt x="0" y="15262"/>
                    <a:pt x="51" y="15315"/>
                    <a:pt x="114" y="15315"/>
                  </a:cubicBezTo>
                  <a:cubicBezTo>
                    <a:pt x="132" y="15315"/>
                    <a:pt x="150" y="15311"/>
                    <a:pt x="168" y="15301"/>
                  </a:cubicBezTo>
                  <a:cubicBezTo>
                    <a:pt x="1858" y="14556"/>
                    <a:pt x="3381" y="14304"/>
                    <a:pt x="4666" y="14304"/>
                  </a:cubicBezTo>
                  <a:cubicBezTo>
                    <a:pt x="7332" y="14304"/>
                    <a:pt x="8978" y="15386"/>
                    <a:pt x="8978" y="15386"/>
                  </a:cubicBezTo>
                  <a:cubicBezTo>
                    <a:pt x="10765" y="14671"/>
                    <a:pt x="12657" y="14313"/>
                    <a:pt x="14570" y="14313"/>
                  </a:cubicBezTo>
                  <a:cubicBezTo>
                    <a:pt x="14626" y="14313"/>
                    <a:pt x="14682" y="14312"/>
                    <a:pt x="14738" y="14312"/>
                  </a:cubicBezTo>
                  <a:cubicBezTo>
                    <a:pt x="16131" y="14312"/>
                    <a:pt x="17503" y="14563"/>
                    <a:pt x="18817" y="15028"/>
                  </a:cubicBezTo>
                  <a:lnTo>
                    <a:pt x="18817" y="1131"/>
                  </a:lnTo>
                  <a:cubicBezTo>
                    <a:pt x="18817" y="1089"/>
                    <a:pt x="18775" y="1047"/>
                    <a:pt x="18733" y="1047"/>
                  </a:cubicBezTo>
                  <a:cubicBezTo>
                    <a:pt x="17189" y="348"/>
                    <a:pt x="15536" y="1"/>
                    <a:pt x="138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25"/>
            <p:cNvSpPr/>
            <p:nvPr/>
          </p:nvSpPr>
          <p:spPr>
            <a:xfrm>
              <a:off x="4137547" y="1524280"/>
              <a:ext cx="147329" cy="230517"/>
            </a:xfrm>
            <a:custGeom>
              <a:rect b="b" l="l" r="r" t="t"/>
              <a:pathLst>
                <a:path extrusionOk="0" h="15396" w="9840">
                  <a:moveTo>
                    <a:pt x="4908" y="0"/>
                  </a:moveTo>
                  <a:cubicBezTo>
                    <a:pt x="3232" y="0"/>
                    <a:pt x="1557" y="358"/>
                    <a:pt x="1" y="1078"/>
                  </a:cubicBezTo>
                  <a:lnTo>
                    <a:pt x="1" y="15396"/>
                  </a:lnTo>
                  <a:cubicBezTo>
                    <a:pt x="1788" y="14681"/>
                    <a:pt x="3680" y="14323"/>
                    <a:pt x="5593" y="14323"/>
                  </a:cubicBezTo>
                  <a:cubicBezTo>
                    <a:pt x="5649" y="14323"/>
                    <a:pt x="5705" y="14322"/>
                    <a:pt x="5761" y="14322"/>
                  </a:cubicBezTo>
                  <a:cubicBezTo>
                    <a:pt x="7154" y="14322"/>
                    <a:pt x="8526" y="14573"/>
                    <a:pt x="9840" y="15038"/>
                  </a:cubicBezTo>
                  <a:lnTo>
                    <a:pt x="9840" y="1141"/>
                  </a:lnTo>
                  <a:cubicBezTo>
                    <a:pt x="9840" y="1099"/>
                    <a:pt x="9798" y="1057"/>
                    <a:pt x="9756" y="1036"/>
                  </a:cubicBezTo>
                  <a:cubicBezTo>
                    <a:pt x="8212" y="347"/>
                    <a:pt x="6559" y="0"/>
                    <a:pt x="4908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25"/>
            <p:cNvSpPr/>
            <p:nvPr/>
          </p:nvSpPr>
          <p:spPr>
            <a:xfrm>
              <a:off x="4137547" y="1766430"/>
              <a:ext cx="25828" cy="58003"/>
            </a:xfrm>
            <a:custGeom>
              <a:rect b="b" l="l" r="r" t="t"/>
              <a:pathLst>
                <a:path extrusionOk="0" h="3874" w="1725">
                  <a:moveTo>
                    <a:pt x="1725" y="0"/>
                  </a:moveTo>
                  <a:cubicBezTo>
                    <a:pt x="1136" y="148"/>
                    <a:pt x="547" y="379"/>
                    <a:pt x="1" y="631"/>
                  </a:cubicBezTo>
                  <a:lnTo>
                    <a:pt x="1" y="3743"/>
                  </a:lnTo>
                  <a:cubicBezTo>
                    <a:pt x="1" y="3819"/>
                    <a:pt x="67" y="3873"/>
                    <a:pt x="127" y="3873"/>
                  </a:cubicBezTo>
                  <a:cubicBezTo>
                    <a:pt x="150" y="3873"/>
                    <a:pt x="172" y="3865"/>
                    <a:pt x="190" y="3848"/>
                  </a:cubicBezTo>
                  <a:lnTo>
                    <a:pt x="799" y="3364"/>
                  </a:lnTo>
                  <a:cubicBezTo>
                    <a:pt x="821" y="3343"/>
                    <a:pt x="847" y="3333"/>
                    <a:pt x="876" y="3333"/>
                  </a:cubicBezTo>
                  <a:cubicBezTo>
                    <a:pt x="905" y="3333"/>
                    <a:pt x="936" y="3343"/>
                    <a:pt x="968" y="3364"/>
                  </a:cubicBezTo>
                  <a:lnTo>
                    <a:pt x="1514" y="3827"/>
                  </a:lnTo>
                  <a:cubicBezTo>
                    <a:pt x="1541" y="3847"/>
                    <a:pt x="1573" y="3857"/>
                    <a:pt x="1603" y="3857"/>
                  </a:cubicBezTo>
                  <a:cubicBezTo>
                    <a:pt x="1666" y="3857"/>
                    <a:pt x="1725" y="3814"/>
                    <a:pt x="1725" y="3743"/>
                  </a:cubicBezTo>
                  <a:lnTo>
                    <a:pt x="1725" y="0"/>
                  </a:ln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640" name="Google Shape;640;p25"/>
          <p:cNvCxnSpPr>
            <a:stCxn id="612" idx="1"/>
            <a:endCxn id="613" idx="6"/>
          </p:cNvCxnSpPr>
          <p:nvPr/>
        </p:nvCxnSpPr>
        <p:spPr>
          <a:xfrm rot="10800000">
            <a:off x="2881650" y="1651425"/>
            <a:ext cx="840300" cy="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1" name="Google Shape;641;p25"/>
          <p:cNvCxnSpPr>
            <a:stCxn id="612" idx="3"/>
            <a:endCxn id="614" idx="2"/>
          </p:cNvCxnSpPr>
          <p:nvPr/>
        </p:nvCxnSpPr>
        <p:spPr>
          <a:xfrm>
            <a:off x="5422050" y="1651425"/>
            <a:ext cx="833400" cy="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2" name="Google Shape;642;p25"/>
          <p:cNvCxnSpPr>
            <a:stCxn id="613" idx="4"/>
            <a:endCxn id="610" idx="0"/>
          </p:cNvCxnSpPr>
          <p:nvPr/>
        </p:nvCxnSpPr>
        <p:spPr>
          <a:xfrm>
            <a:off x="2495738" y="2037375"/>
            <a:ext cx="0" cy="28620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3" name="Google Shape;643;p25"/>
          <p:cNvCxnSpPr>
            <a:stCxn id="614" idx="4"/>
            <a:endCxn id="604" idx="0"/>
          </p:cNvCxnSpPr>
          <p:nvPr/>
        </p:nvCxnSpPr>
        <p:spPr>
          <a:xfrm flipH="1">
            <a:off x="6640213" y="2037363"/>
            <a:ext cx="1200" cy="28620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4" name="Google Shape;644;p25"/>
          <p:cNvCxnSpPr/>
          <p:nvPr/>
        </p:nvCxnSpPr>
        <p:spPr>
          <a:xfrm>
            <a:off x="4572000" y="2400300"/>
            <a:ext cx="0" cy="2052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26" title="Gráfico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451" y="1873150"/>
            <a:ext cx="4529500" cy="2184833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26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sp>
        <p:nvSpPr>
          <p:cNvPr id="651" name="Google Shape;651;p26"/>
          <p:cNvSpPr txBox="1"/>
          <p:nvPr/>
        </p:nvSpPr>
        <p:spPr>
          <a:xfrm>
            <a:off x="714225" y="4265550"/>
            <a:ext cx="7715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Folge dem Link in das Diagramm, um die Daten zu ändern und füge dann das neue hier ein. Für mehr Infos, </a:t>
            </a:r>
            <a:r>
              <a:rPr b="1" lang="de" sz="1000">
                <a:solidFill>
                  <a:schemeClr val="dk1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klicke hier</a:t>
            </a:r>
            <a:endParaRPr b="1" sz="1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652" name="Google Shape;652;p26"/>
          <p:cNvGrpSpPr/>
          <p:nvPr/>
        </p:nvGrpSpPr>
        <p:grpSpPr>
          <a:xfrm>
            <a:off x="5965550" y="1970062"/>
            <a:ext cx="2457900" cy="787951"/>
            <a:chOff x="713025" y="3721100"/>
            <a:chExt cx="2457900" cy="787951"/>
          </a:xfrm>
        </p:grpSpPr>
        <p:sp>
          <p:nvSpPr>
            <p:cNvPr id="653" name="Google Shape;653;p26"/>
            <p:cNvSpPr txBox="1"/>
            <p:nvPr/>
          </p:nvSpPr>
          <p:spPr>
            <a:xfrm>
              <a:off x="713025" y="3721100"/>
              <a:ext cx="2457900" cy="33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Merkur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654" name="Google Shape;654;p26"/>
            <p:cNvSpPr txBox="1"/>
            <p:nvPr/>
          </p:nvSpPr>
          <p:spPr>
            <a:xfrm>
              <a:off x="713025" y="4055751"/>
              <a:ext cx="2457900" cy="45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Merkur ist der sonnennächste Planet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655" name="Google Shape;655;p26"/>
          <p:cNvGrpSpPr/>
          <p:nvPr/>
        </p:nvGrpSpPr>
        <p:grpSpPr>
          <a:xfrm>
            <a:off x="5965550" y="3068887"/>
            <a:ext cx="2457912" cy="787951"/>
            <a:chOff x="3342950" y="3721100"/>
            <a:chExt cx="2457912" cy="787951"/>
          </a:xfrm>
        </p:grpSpPr>
        <p:sp>
          <p:nvSpPr>
            <p:cNvPr id="656" name="Google Shape;656;p26"/>
            <p:cNvSpPr txBox="1"/>
            <p:nvPr/>
          </p:nvSpPr>
          <p:spPr>
            <a:xfrm>
              <a:off x="3342962" y="3721100"/>
              <a:ext cx="2457900" cy="33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Venus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657" name="Google Shape;657;p26"/>
            <p:cNvSpPr txBox="1"/>
            <p:nvPr/>
          </p:nvSpPr>
          <p:spPr>
            <a:xfrm>
              <a:off x="3342950" y="4055751"/>
              <a:ext cx="2457900" cy="45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Die Venus ist ein Gesteinsplanet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658" name="Google Shape;658;p26"/>
          <p:cNvSpPr txBox="1"/>
          <p:nvPr/>
        </p:nvSpPr>
        <p:spPr>
          <a:xfrm>
            <a:off x="719450" y="1392775"/>
            <a:ext cx="32601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 sz="28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rPr>
              <a:t>Analyse und Entwicklung</a:t>
            </a:r>
            <a:endParaRPr sz="2800">
              <a:solidFill>
                <a:schemeClr val="dk1"/>
              </a:solidFill>
              <a:latin typeface="Grand Hotel"/>
              <a:ea typeface="Grand Hotel"/>
              <a:cs typeface="Grand Hotel"/>
              <a:sym typeface="Grand Hotel"/>
            </a:endParaRPr>
          </a:p>
        </p:txBody>
      </p:sp>
      <p:sp>
        <p:nvSpPr>
          <p:cNvPr id="659" name="Google Shape;659;p26"/>
          <p:cNvSpPr/>
          <p:nvPr/>
        </p:nvSpPr>
        <p:spPr>
          <a:xfrm flipH="1">
            <a:off x="5429150" y="2022968"/>
            <a:ext cx="384000" cy="384600"/>
          </a:xfrm>
          <a:prstGeom prst="roundRect">
            <a:avLst>
              <a:gd fmla="val 4646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5D412D"/>
              </a:solidFill>
              <a:latin typeface="Grand Hotel"/>
              <a:ea typeface="Grand Hotel"/>
              <a:cs typeface="Grand Hotel"/>
              <a:sym typeface="Grand Hotel"/>
            </a:endParaRPr>
          </a:p>
        </p:txBody>
      </p:sp>
      <p:sp>
        <p:nvSpPr>
          <p:cNvPr id="660" name="Google Shape;660;p26"/>
          <p:cNvSpPr/>
          <p:nvPr/>
        </p:nvSpPr>
        <p:spPr>
          <a:xfrm flipH="1">
            <a:off x="5429150" y="3132368"/>
            <a:ext cx="384000" cy="384600"/>
          </a:xfrm>
          <a:prstGeom prst="roundRect">
            <a:avLst>
              <a:gd fmla="val 4646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5D412D"/>
              </a:solidFill>
              <a:latin typeface="Grand Hotel"/>
              <a:ea typeface="Grand Hotel"/>
              <a:cs typeface="Grand Hotel"/>
              <a:sym typeface="Grand Hote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27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grpSp>
        <p:nvGrpSpPr>
          <p:cNvPr id="666" name="Google Shape;666;p27"/>
          <p:cNvGrpSpPr/>
          <p:nvPr/>
        </p:nvGrpSpPr>
        <p:grpSpPr>
          <a:xfrm>
            <a:off x="719450" y="1629250"/>
            <a:ext cx="2457900" cy="1554650"/>
            <a:chOff x="719450" y="1525525"/>
            <a:chExt cx="2457900" cy="1554650"/>
          </a:xfrm>
        </p:grpSpPr>
        <p:sp>
          <p:nvSpPr>
            <p:cNvPr id="667" name="Google Shape;667;p27"/>
            <p:cNvSpPr txBox="1"/>
            <p:nvPr/>
          </p:nvSpPr>
          <p:spPr>
            <a:xfrm>
              <a:off x="719450" y="1525525"/>
              <a:ext cx="1482000" cy="33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Diskussion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668" name="Google Shape;668;p27"/>
            <p:cNvSpPr txBox="1"/>
            <p:nvPr/>
          </p:nvSpPr>
          <p:spPr>
            <a:xfrm>
              <a:off x="719450" y="1828275"/>
              <a:ext cx="2457900" cy="125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Der Merkur ist der sonnennächste Planet und der kleinste im Sonnensystem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669" name="Google Shape;669;p27"/>
          <p:cNvGrpSpPr/>
          <p:nvPr/>
        </p:nvGrpSpPr>
        <p:grpSpPr>
          <a:xfrm>
            <a:off x="5965550" y="1629254"/>
            <a:ext cx="2457900" cy="919184"/>
            <a:chOff x="5965550" y="1629254"/>
            <a:chExt cx="2457900" cy="919184"/>
          </a:xfrm>
        </p:grpSpPr>
        <p:sp>
          <p:nvSpPr>
            <p:cNvPr id="670" name="Google Shape;670;p27"/>
            <p:cNvSpPr txBox="1"/>
            <p:nvPr/>
          </p:nvSpPr>
          <p:spPr>
            <a:xfrm>
              <a:off x="5965550" y="1629254"/>
              <a:ext cx="2457900" cy="33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Diskussion 1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671" name="Google Shape;671;p27"/>
            <p:cNvSpPr txBox="1"/>
            <p:nvPr/>
          </p:nvSpPr>
          <p:spPr>
            <a:xfrm>
              <a:off x="5965550" y="2095138"/>
              <a:ext cx="2457900" cy="45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Der Mars ist eigentlich sehr kalt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672" name="Google Shape;672;p27"/>
          <p:cNvGrpSpPr/>
          <p:nvPr/>
        </p:nvGrpSpPr>
        <p:grpSpPr>
          <a:xfrm>
            <a:off x="5965550" y="3405404"/>
            <a:ext cx="2457912" cy="919184"/>
            <a:chOff x="5965550" y="3405404"/>
            <a:chExt cx="2457912" cy="919184"/>
          </a:xfrm>
        </p:grpSpPr>
        <p:sp>
          <p:nvSpPr>
            <p:cNvPr id="673" name="Google Shape;673;p27"/>
            <p:cNvSpPr txBox="1"/>
            <p:nvPr/>
          </p:nvSpPr>
          <p:spPr>
            <a:xfrm>
              <a:off x="5965562" y="3405404"/>
              <a:ext cx="2457900" cy="33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Diskussion 2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674" name="Google Shape;674;p27"/>
            <p:cNvSpPr txBox="1"/>
            <p:nvPr/>
          </p:nvSpPr>
          <p:spPr>
            <a:xfrm>
              <a:off x="5965550" y="3871288"/>
              <a:ext cx="2457900" cy="45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Die Venus ist ein Gesteinsplanet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675" name="Google Shape;675;p27"/>
          <p:cNvSpPr/>
          <p:nvPr/>
        </p:nvSpPr>
        <p:spPr>
          <a:xfrm>
            <a:off x="5041254" y="3479038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76" name="Google Shape;676;p27"/>
          <p:cNvGrpSpPr/>
          <p:nvPr/>
        </p:nvGrpSpPr>
        <p:grpSpPr>
          <a:xfrm>
            <a:off x="5233372" y="3683172"/>
            <a:ext cx="373983" cy="363622"/>
            <a:chOff x="3512070" y="1956222"/>
            <a:chExt cx="373983" cy="363622"/>
          </a:xfrm>
        </p:grpSpPr>
        <p:sp>
          <p:nvSpPr>
            <p:cNvPr id="677" name="Google Shape;677;p27"/>
            <p:cNvSpPr/>
            <p:nvPr/>
          </p:nvSpPr>
          <p:spPr>
            <a:xfrm>
              <a:off x="3547316" y="2232314"/>
              <a:ext cx="316069" cy="53841"/>
            </a:xfrm>
            <a:custGeom>
              <a:rect b="b" l="l" r="r" t="t"/>
              <a:pathLst>
                <a:path extrusionOk="0" h="3596" w="21110">
                  <a:moveTo>
                    <a:pt x="1809" y="1"/>
                  </a:moveTo>
                  <a:cubicBezTo>
                    <a:pt x="800" y="1"/>
                    <a:pt x="1" y="799"/>
                    <a:pt x="1" y="1788"/>
                  </a:cubicBezTo>
                  <a:cubicBezTo>
                    <a:pt x="1" y="2776"/>
                    <a:pt x="800" y="3596"/>
                    <a:pt x="1809" y="3596"/>
                  </a:cubicBezTo>
                  <a:lnTo>
                    <a:pt x="21109" y="3596"/>
                  </a:lnTo>
                  <a:lnTo>
                    <a:pt x="211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27"/>
            <p:cNvSpPr/>
            <p:nvPr/>
          </p:nvSpPr>
          <p:spPr>
            <a:xfrm>
              <a:off x="3548903" y="2232314"/>
              <a:ext cx="314482" cy="53841"/>
            </a:xfrm>
            <a:custGeom>
              <a:rect b="b" l="l" r="r" t="t"/>
              <a:pathLst>
                <a:path extrusionOk="0" h="3596" w="21004">
                  <a:moveTo>
                    <a:pt x="19805" y="1"/>
                  </a:moveTo>
                  <a:lnTo>
                    <a:pt x="19805" y="1640"/>
                  </a:lnTo>
                  <a:cubicBezTo>
                    <a:pt x="19805" y="2061"/>
                    <a:pt x="19469" y="2397"/>
                    <a:pt x="19048" y="2397"/>
                  </a:cubicBezTo>
                  <a:lnTo>
                    <a:pt x="0" y="2397"/>
                  </a:lnTo>
                  <a:cubicBezTo>
                    <a:pt x="252" y="3112"/>
                    <a:pt x="925" y="3596"/>
                    <a:pt x="1703" y="3596"/>
                  </a:cubicBezTo>
                  <a:lnTo>
                    <a:pt x="21003" y="3596"/>
                  </a:lnTo>
                  <a:lnTo>
                    <a:pt x="210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27"/>
            <p:cNvSpPr/>
            <p:nvPr/>
          </p:nvSpPr>
          <p:spPr>
            <a:xfrm>
              <a:off x="3515215" y="2198312"/>
              <a:ext cx="370524" cy="121217"/>
            </a:xfrm>
            <a:custGeom>
              <a:rect b="b" l="l" r="r" t="t"/>
              <a:pathLst>
                <a:path extrusionOk="0" h="8096" w="24747">
                  <a:moveTo>
                    <a:pt x="3953" y="1"/>
                  </a:moveTo>
                  <a:cubicBezTo>
                    <a:pt x="1746" y="64"/>
                    <a:pt x="0" y="1851"/>
                    <a:pt x="0" y="4038"/>
                  </a:cubicBezTo>
                  <a:cubicBezTo>
                    <a:pt x="0" y="6245"/>
                    <a:pt x="1746" y="8032"/>
                    <a:pt x="3953" y="8095"/>
                  </a:cubicBezTo>
                  <a:lnTo>
                    <a:pt x="24010" y="8095"/>
                  </a:lnTo>
                  <a:cubicBezTo>
                    <a:pt x="24410" y="8095"/>
                    <a:pt x="24746" y="7759"/>
                    <a:pt x="24746" y="7338"/>
                  </a:cubicBezTo>
                  <a:lnTo>
                    <a:pt x="24746" y="6582"/>
                  </a:lnTo>
                  <a:cubicBezTo>
                    <a:pt x="24746" y="6182"/>
                    <a:pt x="24410" y="5846"/>
                    <a:pt x="24010" y="5846"/>
                  </a:cubicBezTo>
                  <a:lnTo>
                    <a:pt x="3953" y="5867"/>
                  </a:lnTo>
                  <a:cubicBezTo>
                    <a:pt x="2965" y="5867"/>
                    <a:pt x="2166" y="5068"/>
                    <a:pt x="2145" y="4101"/>
                  </a:cubicBezTo>
                  <a:cubicBezTo>
                    <a:pt x="2145" y="3070"/>
                    <a:pt x="2965" y="2251"/>
                    <a:pt x="3995" y="2251"/>
                  </a:cubicBezTo>
                  <a:lnTo>
                    <a:pt x="24010" y="2251"/>
                  </a:lnTo>
                  <a:cubicBezTo>
                    <a:pt x="24410" y="2251"/>
                    <a:pt x="24746" y="1914"/>
                    <a:pt x="24746" y="1515"/>
                  </a:cubicBezTo>
                  <a:lnTo>
                    <a:pt x="24746" y="758"/>
                  </a:lnTo>
                  <a:cubicBezTo>
                    <a:pt x="24746" y="337"/>
                    <a:pt x="24410" y="1"/>
                    <a:pt x="24010" y="1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27"/>
            <p:cNvSpPr/>
            <p:nvPr/>
          </p:nvSpPr>
          <p:spPr>
            <a:xfrm>
              <a:off x="3864628" y="2198626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1"/>
                  </a:lnTo>
                  <a:lnTo>
                    <a:pt x="673" y="2251"/>
                  </a:lnTo>
                  <a:cubicBezTo>
                    <a:pt x="1094" y="2251"/>
                    <a:pt x="1430" y="1914"/>
                    <a:pt x="1430" y="1494"/>
                  </a:cubicBezTo>
                  <a:lnTo>
                    <a:pt x="1430" y="758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27"/>
            <p:cNvSpPr/>
            <p:nvPr/>
          </p:nvSpPr>
          <p:spPr>
            <a:xfrm>
              <a:off x="3864628" y="2286141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0"/>
                  </a:lnTo>
                  <a:lnTo>
                    <a:pt x="673" y="2250"/>
                  </a:lnTo>
                  <a:cubicBezTo>
                    <a:pt x="1094" y="2229"/>
                    <a:pt x="1430" y="1914"/>
                    <a:pt x="1430" y="1493"/>
                  </a:cubicBezTo>
                  <a:lnTo>
                    <a:pt x="1430" y="737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27"/>
            <p:cNvSpPr/>
            <p:nvPr/>
          </p:nvSpPr>
          <p:spPr>
            <a:xfrm>
              <a:off x="3574401" y="2259070"/>
              <a:ext cx="52583" cy="52838"/>
            </a:xfrm>
            <a:custGeom>
              <a:rect b="b" l="l" r="r" t="t"/>
              <a:pathLst>
                <a:path extrusionOk="0" h="3529" w="3512">
                  <a:moveTo>
                    <a:pt x="736" y="1"/>
                  </a:moveTo>
                  <a:cubicBezTo>
                    <a:pt x="336" y="1"/>
                    <a:pt x="0" y="337"/>
                    <a:pt x="0" y="758"/>
                  </a:cubicBezTo>
                  <a:lnTo>
                    <a:pt x="0" y="2776"/>
                  </a:lnTo>
                  <a:cubicBezTo>
                    <a:pt x="0" y="3200"/>
                    <a:pt x="343" y="3529"/>
                    <a:pt x="740" y="3529"/>
                  </a:cubicBezTo>
                  <a:cubicBezTo>
                    <a:pt x="835" y="3529"/>
                    <a:pt x="933" y="3510"/>
                    <a:pt x="1030" y="3470"/>
                  </a:cubicBezTo>
                  <a:lnTo>
                    <a:pt x="1787" y="3154"/>
                  </a:lnTo>
                  <a:lnTo>
                    <a:pt x="2460" y="3449"/>
                  </a:lnTo>
                  <a:cubicBezTo>
                    <a:pt x="2560" y="3490"/>
                    <a:pt x="2662" y="3510"/>
                    <a:pt x="2760" y="3510"/>
                  </a:cubicBezTo>
                  <a:cubicBezTo>
                    <a:pt x="3160" y="3510"/>
                    <a:pt x="3511" y="3193"/>
                    <a:pt x="3511" y="2755"/>
                  </a:cubicBezTo>
                  <a:lnTo>
                    <a:pt x="3511" y="758"/>
                  </a:lnTo>
                  <a:cubicBezTo>
                    <a:pt x="3511" y="337"/>
                    <a:pt x="3175" y="1"/>
                    <a:pt x="2775" y="1"/>
                  </a:cubicBez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27"/>
            <p:cNvSpPr/>
            <p:nvPr/>
          </p:nvSpPr>
          <p:spPr>
            <a:xfrm>
              <a:off x="3547316" y="1990239"/>
              <a:ext cx="316069" cy="53841"/>
            </a:xfrm>
            <a:custGeom>
              <a:rect b="b" l="l" r="r" t="t"/>
              <a:pathLst>
                <a:path extrusionOk="0" h="3596" w="21110">
                  <a:moveTo>
                    <a:pt x="1809" y="1"/>
                  </a:moveTo>
                  <a:cubicBezTo>
                    <a:pt x="800" y="1"/>
                    <a:pt x="1" y="800"/>
                    <a:pt x="1" y="1788"/>
                  </a:cubicBezTo>
                  <a:cubicBezTo>
                    <a:pt x="1" y="2776"/>
                    <a:pt x="800" y="3596"/>
                    <a:pt x="1809" y="3596"/>
                  </a:cubicBezTo>
                  <a:lnTo>
                    <a:pt x="21109" y="3596"/>
                  </a:lnTo>
                  <a:lnTo>
                    <a:pt x="211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27"/>
            <p:cNvSpPr/>
            <p:nvPr/>
          </p:nvSpPr>
          <p:spPr>
            <a:xfrm>
              <a:off x="3548903" y="1990239"/>
              <a:ext cx="314482" cy="53841"/>
            </a:xfrm>
            <a:custGeom>
              <a:rect b="b" l="l" r="r" t="t"/>
              <a:pathLst>
                <a:path extrusionOk="0" h="3596" w="21004">
                  <a:moveTo>
                    <a:pt x="19805" y="1"/>
                  </a:moveTo>
                  <a:lnTo>
                    <a:pt x="19805" y="1641"/>
                  </a:lnTo>
                  <a:cubicBezTo>
                    <a:pt x="19805" y="2061"/>
                    <a:pt x="19469" y="2398"/>
                    <a:pt x="19048" y="2398"/>
                  </a:cubicBezTo>
                  <a:lnTo>
                    <a:pt x="0" y="2398"/>
                  </a:lnTo>
                  <a:cubicBezTo>
                    <a:pt x="252" y="3112"/>
                    <a:pt x="925" y="3596"/>
                    <a:pt x="1703" y="3596"/>
                  </a:cubicBezTo>
                  <a:lnTo>
                    <a:pt x="21003" y="3596"/>
                  </a:lnTo>
                  <a:lnTo>
                    <a:pt x="210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27"/>
            <p:cNvSpPr/>
            <p:nvPr/>
          </p:nvSpPr>
          <p:spPr>
            <a:xfrm>
              <a:off x="3512070" y="1956222"/>
              <a:ext cx="373669" cy="121247"/>
            </a:xfrm>
            <a:custGeom>
              <a:rect b="b" l="l" r="r" t="t"/>
              <a:pathLst>
                <a:path extrusionOk="0" h="8098" w="24957">
                  <a:moveTo>
                    <a:pt x="4049" y="1"/>
                  </a:moveTo>
                  <a:cubicBezTo>
                    <a:pt x="1829" y="1"/>
                    <a:pt x="0" y="1806"/>
                    <a:pt x="0" y="4039"/>
                  </a:cubicBezTo>
                  <a:cubicBezTo>
                    <a:pt x="0" y="6284"/>
                    <a:pt x="1850" y="8097"/>
                    <a:pt x="4086" y="8097"/>
                  </a:cubicBezTo>
                  <a:cubicBezTo>
                    <a:pt x="4112" y="8097"/>
                    <a:pt x="4137" y="8097"/>
                    <a:pt x="4163" y="8097"/>
                  </a:cubicBezTo>
                  <a:lnTo>
                    <a:pt x="24220" y="8097"/>
                  </a:lnTo>
                  <a:cubicBezTo>
                    <a:pt x="24620" y="8097"/>
                    <a:pt x="24956" y="7760"/>
                    <a:pt x="24956" y="7340"/>
                  </a:cubicBezTo>
                  <a:lnTo>
                    <a:pt x="24956" y="6583"/>
                  </a:lnTo>
                  <a:cubicBezTo>
                    <a:pt x="24956" y="6183"/>
                    <a:pt x="24620" y="5847"/>
                    <a:pt x="24220" y="5847"/>
                  </a:cubicBezTo>
                  <a:lnTo>
                    <a:pt x="4163" y="5847"/>
                  </a:lnTo>
                  <a:lnTo>
                    <a:pt x="4163" y="5868"/>
                  </a:lnTo>
                  <a:cubicBezTo>
                    <a:pt x="3175" y="5847"/>
                    <a:pt x="2376" y="5069"/>
                    <a:pt x="2355" y="4102"/>
                  </a:cubicBezTo>
                  <a:cubicBezTo>
                    <a:pt x="2355" y="3072"/>
                    <a:pt x="3175" y="2252"/>
                    <a:pt x="4205" y="2252"/>
                  </a:cubicBezTo>
                  <a:lnTo>
                    <a:pt x="24220" y="2252"/>
                  </a:lnTo>
                  <a:cubicBezTo>
                    <a:pt x="24620" y="2252"/>
                    <a:pt x="24956" y="1915"/>
                    <a:pt x="24956" y="1495"/>
                  </a:cubicBezTo>
                  <a:lnTo>
                    <a:pt x="24956" y="759"/>
                  </a:lnTo>
                  <a:cubicBezTo>
                    <a:pt x="24956" y="339"/>
                    <a:pt x="24620" y="2"/>
                    <a:pt x="24220" y="2"/>
                  </a:cubicBezTo>
                  <a:lnTo>
                    <a:pt x="4163" y="2"/>
                  </a:lnTo>
                  <a:cubicBezTo>
                    <a:pt x="4125" y="1"/>
                    <a:pt x="4087" y="1"/>
                    <a:pt x="4049" y="1"/>
                  </a:cubicBez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27"/>
            <p:cNvSpPr/>
            <p:nvPr/>
          </p:nvSpPr>
          <p:spPr>
            <a:xfrm>
              <a:off x="3864628" y="1956566"/>
              <a:ext cx="21426" cy="33688"/>
            </a:xfrm>
            <a:custGeom>
              <a:rect b="b" l="l" r="r" t="t"/>
              <a:pathLst>
                <a:path extrusionOk="0" h="2250" w="1431">
                  <a:moveTo>
                    <a:pt x="0" y="0"/>
                  </a:moveTo>
                  <a:lnTo>
                    <a:pt x="0" y="2250"/>
                  </a:lnTo>
                  <a:lnTo>
                    <a:pt x="673" y="2250"/>
                  </a:lnTo>
                  <a:cubicBezTo>
                    <a:pt x="1094" y="2250"/>
                    <a:pt x="1430" y="1913"/>
                    <a:pt x="1430" y="1493"/>
                  </a:cubicBezTo>
                  <a:lnTo>
                    <a:pt x="1430" y="757"/>
                  </a:lnTo>
                  <a:cubicBezTo>
                    <a:pt x="1430" y="337"/>
                    <a:pt x="1094" y="0"/>
                    <a:pt x="673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27"/>
            <p:cNvSpPr/>
            <p:nvPr/>
          </p:nvSpPr>
          <p:spPr>
            <a:xfrm>
              <a:off x="3864628" y="2044065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1"/>
                  </a:lnTo>
                  <a:lnTo>
                    <a:pt x="673" y="2251"/>
                  </a:lnTo>
                  <a:cubicBezTo>
                    <a:pt x="1094" y="2251"/>
                    <a:pt x="1430" y="1914"/>
                    <a:pt x="1430" y="1494"/>
                  </a:cubicBezTo>
                  <a:lnTo>
                    <a:pt x="1430" y="737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27"/>
            <p:cNvSpPr/>
            <p:nvPr/>
          </p:nvSpPr>
          <p:spPr>
            <a:xfrm>
              <a:off x="3574401" y="2016995"/>
              <a:ext cx="52583" cy="52733"/>
            </a:xfrm>
            <a:custGeom>
              <a:rect b="b" l="l" r="r" t="t"/>
              <a:pathLst>
                <a:path extrusionOk="0" h="3522" w="3512">
                  <a:moveTo>
                    <a:pt x="736" y="1"/>
                  </a:moveTo>
                  <a:cubicBezTo>
                    <a:pt x="336" y="1"/>
                    <a:pt x="0" y="337"/>
                    <a:pt x="0" y="758"/>
                  </a:cubicBezTo>
                  <a:lnTo>
                    <a:pt x="0" y="2776"/>
                  </a:lnTo>
                  <a:cubicBezTo>
                    <a:pt x="0" y="3205"/>
                    <a:pt x="349" y="3521"/>
                    <a:pt x="752" y="3521"/>
                  </a:cubicBezTo>
                  <a:cubicBezTo>
                    <a:pt x="843" y="3521"/>
                    <a:pt x="937" y="3505"/>
                    <a:pt x="1030" y="3470"/>
                  </a:cubicBezTo>
                  <a:lnTo>
                    <a:pt x="1787" y="3155"/>
                  </a:lnTo>
                  <a:lnTo>
                    <a:pt x="2460" y="3449"/>
                  </a:lnTo>
                  <a:cubicBezTo>
                    <a:pt x="2560" y="3491"/>
                    <a:pt x="2662" y="3510"/>
                    <a:pt x="2760" y="3510"/>
                  </a:cubicBezTo>
                  <a:cubicBezTo>
                    <a:pt x="3160" y="3510"/>
                    <a:pt x="3511" y="3193"/>
                    <a:pt x="3511" y="2755"/>
                  </a:cubicBezTo>
                  <a:lnTo>
                    <a:pt x="3511" y="758"/>
                  </a:lnTo>
                  <a:cubicBezTo>
                    <a:pt x="3511" y="337"/>
                    <a:pt x="3175" y="1"/>
                    <a:pt x="2775" y="1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27"/>
            <p:cNvSpPr/>
            <p:nvPr/>
          </p:nvSpPr>
          <p:spPr>
            <a:xfrm>
              <a:off x="3536311" y="2111127"/>
              <a:ext cx="315740" cy="53841"/>
            </a:xfrm>
            <a:custGeom>
              <a:rect b="b" l="l" r="r" t="t"/>
              <a:pathLst>
                <a:path extrusionOk="0" h="3596" w="21088">
                  <a:moveTo>
                    <a:pt x="0" y="0"/>
                  </a:moveTo>
                  <a:lnTo>
                    <a:pt x="0" y="3595"/>
                  </a:lnTo>
                  <a:lnTo>
                    <a:pt x="19300" y="3595"/>
                  </a:lnTo>
                  <a:cubicBezTo>
                    <a:pt x="20289" y="3595"/>
                    <a:pt x="21088" y="2796"/>
                    <a:pt x="21088" y="1808"/>
                  </a:cubicBezTo>
                  <a:cubicBezTo>
                    <a:pt x="21088" y="820"/>
                    <a:pt x="20289" y="0"/>
                    <a:pt x="193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27"/>
            <p:cNvSpPr/>
            <p:nvPr/>
          </p:nvSpPr>
          <p:spPr>
            <a:xfrm>
              <a:off x="3536311" y="2111127"/>
              <a:ext cx="315740" cy="53841"/>
            </a:xfrm>
            <a:custGeom>
              <a:rect b="b" l="l" r="r" t="t"/>
              <a:pathLst>
                <a:path extrusionOk="0" h="3596" w="21088">
                  <a:moveTo>
                    <a:pt x="19279" y="0"/>
                  </a:moveTo>
                  <a:cubicBezTo>
                    <a:pt x="19679" y="1178"/>
                    <a:pt x="18817" y="2397"/>
                    <a:pt x="17576" y="2397"/>
                  </a:cubicBezTo>
                  <a:lnTo>
                    <a:pt x="0" y="2397"/>
                  </a:lnTo>
                  <a:lnTo>
                    <a:pt x="0" y="3595"/>
                  </a:lnTo>
                  <a:lnTo>
                    <a:pt x="19300" y="3595"/>
                  </a:lnTo>
                  <a:cubicBezTo>
                    <a:pt x="20289" y="3595"/>
                    <a:pt x="21088" y="2796"/>
                    <a:pt x="21088" y="1808"/>
                  </a:cubicBezTo>
                  <a:cubicBezTo>
                    <a:pt x="21088" y="820"/>
                    <a:pt x="20289" y="0"/>
                    <a:pt x="19300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27"/>
            <p:cNvSpPr/>
            <p:nvPr/>
          </p:nvSpPr>
          <p:spPr>
            <a:xfrm>
              <a:off x="3513642" y="2077439"/>
              <a:ext cx="370509" cy="120888"/>
            </a:xfrm>
            <a:custGeom>
              <a:rect b="b" l="l" r="r" t="t"/>
              <a:pathLst>
                <a:path extrusionOk="0" h="8074" w="24746">
                  <a:moveTo>
                    <a:pt x="757" y="1"/>
                  </a:moveTo>
                  <a:cubicBezTo>
                    <a:pt x="337" y="1"/>
                    <a:pt x="0" y="337"/>
                    <a:pt x="0" y="757"/>
                  </a:cubicBezTo>
                  <a:lnTo>
                    <a:pt x="0" y="1493"/>
                  </a:lnTo>
                  <a:cubicBezTo>
                    <a:pt x="0" y="1914"/>
                    <a:pt x="337" y="2250"/>
                    <a:pt x="757" y="2250"/>
                  </a:cubicBezTo>
                  <a:lnTo>
                    <a:pt x="20772" y="2250"/>
                  </a:lnTo>
                  <a:cubicBezTo>
                    <a:pt x="21782" y="2250"/>
                    <a:pt x="22602" y="3070"/>
                    <a:pt x="22602" y="4079"/>
                  </a:cubicBezTo>
                  <a:cubicBezTo>
                    <a:pt x="22602" y="5067"/>
                    <a:pt x="21803" y="5845"/>
                    <a:pt x="20814" y="5845"/>
                  </a:cubicBezTo>
                  <a:lnTo>
                    <a:pt x="20814" y="5824"/>
                  </a:lnTo>
                  <a:lnTo>
                    <a:pt x="757" y="5824"/>
                  </a:lnTo>
                  <a:cubicBezTo>
                    <a:pt x="337" y="5824"/>
                    <a:pt x="0" y="6161"/>
                    <a:pt x="0" y="6581"/>
                  </a:cubicBezTo>
                  <a:lnTo>
                    <a:pt x="0" y="7338"/>
                  </a:lnTo>
                  <a:cubicBezTo>
                    <a:pt x="0" y="7738"/>
                    <a:pt x="337" y="8074"/>
                    <a:pt x="757" y="8074"/>
                  </a:cubicBezTo>
                  <a:lnTo>
                    <a:pt x="20814" y="8074"/>
                  </a:lnTo>
                  <a:cubicBezTo>
                    <a:pt x="23001" y="8032"/>
                    <a:pt x="24746" y="6224"/>
                    <a:pt x="24746" y="4037"/>
                  </a:cubicBezTo>
                  <a:cubicBezTo>
                    <a:pt x="24746" y="1851"/>
                    <a:pt x="23001" y="64"/>
                    <a:pt x="20814" y="1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27"/>
            <p:cNvSpPr/>
            <p:nvPr/>
          </p:nvSpPr>
          <p:spPr>
            <a:xfrm>
              <a:off x="3806385" y="2077753"/>
              <a:ext cx="77767" cy="120888"/>
            </a:xfrm>
            <a:custGeom>
              <a:rect b="b" l="l" r="r" t="t"/>
              <a:pathLst>
                <a:path extrusionOk="0" h="8074" w="5194">
                  <a:moveTo>
                    <a:pt x="1" y="1"/>
                  </a:moveTo>
                  <a:cubicBezTo>
                    <a:pt x="2188" y="43"/>
                    <a:pt x="3933" y="1851"/>
                    <a:pt x="3933" y="4037"/>
                  </a:cubicBezTo>
                  <a:cubicBezTo>
                    <a:pt x="3933" y="6224"/>
                    <a:pt x="2188" y="8011"/>
                    <a:pt x="1" y="8074"/>
                  </a:cubicBezTo>
                  <a:lnTo>
                    <a:pt x="1262" y="8074"/>
                  </a:lnTo>
                  <a:cubicBezTo>
                    <a:pt x="3449" y="8011"/>
                    <a:pt x="5194" y="6224"/>
                    <a:pt x="5194" y="4037"/>
                  </a:cubicBezTo>
                  <a:cubicBezTo>
                    <a:pt x="5194" y="1851"/>
                    <a:pt x="3449" y="43"/>
                    <a:pt x="1262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27"/>
            <p:cNvSpPr/>
            <p:nvPr/>
          </p:nvSpPr>
          <p:spPr>
            <a:xfrm>
              <a:off x="3772397" y="2138182"/>
              <a:ext cx="52898" cy="52568"/>
            </a:xfrm>
            <a:custGeom>
              <a:rect b="b" l="l" r="r" t="t"/>
              <a:pathLst>
                <a:path extrusionOk="0" h="3511" w="3533">
                  <a:moveTo>
                    <a:pt x="720" y="0"/>
                  </a:moveTo>
                  <a:cubicBezTo>
                    <a:pt x="317" y="0"/>
                    <a:pt x="0" y="329"/>
                    <a:pt x="0" y="737"/>
                  </a:cubicBezTo>
                  <a:lnTo>
                    <a:pt x="0" y="2734"/>
                  </a:lnTo>
                  <a:cubicBezTo>
                    <a:pt x="0" y="3173"/>
                    <a:pt x="365" y="3489"/>
                    <a:pt x="759" y="3489"/>
                  </a:cubicBezTo>
                  <a:cubicBezTo>
                    <a:pt x="856" y="3489"/>
                    <a:pt x="956" y="3470"/>
                    <a:pt x="1052" y="3428"/>
                  </a:cubicBezTo>
                  <a:lnTo>
                    <a:pt x="1745" y="3134"/>
                  </a:lnTo>
                  <a:lnTo>
                    <a:pt x="2502" y="3449"/>
                  </a:lnTo>
                  <a:cubicBezTo>
                    <a:pt x="2599" y="3491"/>
                    <a:pt x="2697" y="3510"/>
                    <a:pt x="2794" y="3510"/>
                  </a:cubicBezTo>
                  <a:cubicBezTo>
                    <a:pt x="3182" y="3510"/>
                    <a:pt x="3532" y="3197"/>
                    <a:pt x="3532" y="2776"/>
                  </a:cubicBezTo>
                  <a:lnTo>
                    <a:pt x="3532" y="737"/>
                  </a:lnTo>
                  <a:cubicBezTo>
                    <a:pt x="3532" y="349"/>
                    <a:pt x="3215" y="0"/>
                    <a:pt x="2811" y="0"/>
                  </a:cubicBezTo>
                  <a:cubicBezTo>
                    <a:pt x="2799" y="0"/>
                    <a:pt x="2787" y="1"/>
                    <a:pt x="2776" y="1"/>
                  </a:cubicBezTo>
                  <a:lnTo>
                    <a:pt x="757" y="1"/>
                  </a:lnTo>
                  <a:cubicBezTo>
                    <a:pt x="745" y="1"/>
                    <a:pt x="732" y="0"/>
                    <a:pt x="720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4" name="Google Shape;694;p27"/>
          <p:cNvSpPr/>
          <p:nvPr/>
        </p:nvSpPr>
        <p:spPr>
          <a:xfrm>
            <a:off x="5041229" y="1702888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5" name="Google Shape;695;p27"/>
          <p:cNvGrpSpPr/>
          <p:nvPr/>
        </p:nvGrpSpPr>
        <p:grpSpPr>
          <a:xfrm>
            <a:off x="5239745" y="1937255"/>
            <a:ext cx="374897" cy="303155"/>
            <a:chOff x="3952456" y="1524280"/>
            <a:chExt cx="370195" cy="300154"/>
          </a:xfrm>
        </p:grpSpPr>
        <p:sp>
          <p:nvSpPr>
            <p:cNvPr id="696" name="Google Shape;696;p27"/>
            <p:cNvSpPr/>
            <p:nvPr/>
          </p:nvSpPr>
          <p:spPr>
            <a:xfrm>
              <a:off x="3952456" y="1550482"/>
              <a:ext cx="370195" cy="248064"/>
            </a:xfrm>
            <a:custGeom>
              <a:rect b="b" l="l" r="r" t="t"/>
              <a:pathLst>
                <a:path extrusionOk="0" h="16568" w="24725">
                  <a:moveTo>
                    <a:pt x="484" y="1"/>
                  </a:moveTo>
                  <a:cubicBezTo>
                    <a:pt x="211" y="1"/>
                    <a:pt x="0" y="232"/>
                    <a:pt x="0" y="505"/>
                  </a:cubicBezTo>
                  <a:lnTo>
                    <a:pt x="0" y="16063"/>
                  </a:lnTo>
                  <a:cubicBezTo>
                    <a:pt x="0" y="16337"/>
                    <a:pt x="211" y="16568"/>
                    <a:pt x="484" y="16568"/>
                  </a:cubicBezTo>
                  <a:lnTo>
                    <a:pt x="24241" y="16568"/>
                  </a:lnTo>
                  <a:cubicBezTo>
                    <a:pt x="24515" y="16568"/>
                    <a:pt x="24725" y="16337"/>
                    <a:pt x="24725" y="16063"/>
                  </a:cubicBezTo>
                  <a:lnTo>
                    <a:pt x="24725" y="15138"/>
                  </a:lnTo>
                  <a:lnTo>
                    <a:pt x="24725" y="505"/>
                  </a:lnTo>
                  <a:cubicBezTo>
                    <a:pt x="24725" y="232"/>
                    <a:pt x="24515" y="1"/>
                    <a:pt x="24241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27"/>
            <p:cNvSpPr/>
            <p:nvPr/>
          </p:nvSpPr>
          <p:spPr>
            <a:xfrm>
              <a:off x="3977955" y="1550482"/>
              <a:ext cx="344697" cy="226669"/>
            </a:xfrm>
            <a:custGeom>
              <a:rect b="b" l="l" r="r" t="t"/>
              <a:pathLst>
                <a:path extrusionOk="0" h="15139" w="23022">
                  <a:moveTo>
                    <a:pt x="21" y="1"/>
                  </a:moveTo>
                  <a:lnTo>
                    <a:pt x="21" y="14634"/>
                  </a:lnTo>
                  <a:cubicBezTo>
                    <a:pt x="0" y="14907"/>
                    <a:pt x="232" y="15138"/>
                    <a:pt x="505" y="15138"/>
                  </a:cubicBezTo>
                  <a:lnTo>
                    <a:pt x="23022" y="15138"/>
                  </a:lnTo>
                  <a:lnTo>
                    <a:pt x="23022" y="505"/>
                  </a:lnTo>
                  <a:cubicBezTo>
                    <a:pt x="23022" y="232"/>
                    <a:pt x="22812" y="1"/>
                    <a:pt x="22538" y="1"/>
                  </a:cubicBezTo>
                  <a:close/>
                </a:path>
              </a:pathLst>
            </a:custGeom>
            <a:solidFill>
              <a:srgbClr val="B68B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27"/>
            <p:cNvSpPr/>
            <p:nvPr/>
          </p:nvSpPr>
          <p:spPr>
            <a:xfrm>
              <a:off x="3990232" y="1524280"/>
              <a:ext cx="294644" cy="251613"/>
            </a:xfrm>
            <a:custGeom>
              <a:rect b="b" l="l" r="r" t="t"/>
              <a:pathLst>
                <a:path extrusionOk="0" h="16805" w="19679">
                  <a:moveTo>
                    <a:pt x="4933" y="0"/>
                  </a:moveTo>
                  <a:cubicBezTo>
                    <a:pt x="3281" y="0"/>
                    <a:pt x="1628" y="347"/>
                    <a:pt x="84" y="1036"/>
                  </a:cubicBezTo>
                  <a:cubicBezTo>
                    <a:pt x="42" y="1057"/>
                    <a:pt x="0" y="1099"/>
                    <a:pt x="0" y="1141"/>
                  </a:cubicBezTo>
                  <a:lnTo>
                    <a:pt x="0" y="16615"/>
                  </a:lnTo>
                  <a:cubicBezTo>
                    <a:pt x="0" y="16688"/>
                    <a:pt x="79" y="16745"/>
                    <a:pt x="142" y="16745"/>
                  </a:cubicBezTo>
                  <a:cubicBezTo>
                    <a:pt x="151" y="16745"/>
                    <a:pt x="160" y="16744"/>
                    <a:pt x="168" y="16741"/>
                  </a:cubicBezTo>
                  <a:cubicBezTo>
                    <a:pt x="1684" y="16071"/>
                    <a:pt x="3301" y="15739"/>
                    <a:pt x="4918" y="15739"/>
                  </a:cubicBezTo>
                  <a:cubicBezTo>
                    <a:pt x="6597" y="15739"/>
                    <a:pt x="8276" y="16097"/>
                    <a:pt x="9840" y="16804"/>
                  </a:cubicBezTo>
                  <a:cubicBezTo>
                    <a:pt x="11404" y="16097"/>
                    <a:pt x="13082" y="15739"/>
                    <a:pt x="14762" y="15739"/>
                  </a:cubicBezTo>
                  <a:cubicBezTo>
                    <a:pt x="16378" y="15739"/>
                    <a:pt x="17995" y="16071"/>
                    <a:pt x="19511" y="16741"/>
                  </a:cubicBezTo>
                  <a:cubicBezTo>
                    <a:pt x="19519" y="16744"/>
                    <a:pt x="19528" y="16745"/>
                    <a:pt x="19537" y="16745"/>
                  </a:cubicBezTo>
                  <a:cubicBezTo>
                    <a:pt x="19600" y="16745"/>
                    <a:pt x="19679" y="16688"/>
                    <a:pt x="19679" y="16615"/>
                  </a:cubicBezTo>
                  <a:lnTo>
                    <a:pt x="19679" y="1141"/>
                  </a:lnTo>
                  <a:cubicBezTo>
                    <a:pt x="19679" y="1099"/>
                    <a:pt x="19637" y="1057"/>
                    <a:pt x="19595" y="1036"/>
                  </a:cubicBezTo>
                  <a:cubicBezTo>
                    <a:pt x="18051" y="347"/>
                    <a:pt x="16398" y="0"/>
                    <a:pt x="14747" y="0"/>
                  </a:cubicBezTo>
                  <a:cubicBezTo>
                    <a:pt x="13071" y="0"/>
                    <a:pt x="11396" y="358"/>
                    <a:pt x="9840" y="1078"/>
                  </a:cubicBezTo>
                  <a:cubicBezTo>
                    <a:pt x="8283" y="358"/>
                    <a:pt x="6609" y="0"/>
                    <a:pt x="4933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27"/>
            <p:cNvSpPr/>
            <p:nvPr/>
          </p:nvSpPr>
          <p:spPr>
            <a:xfrm>
              <a:off x="4003138" y="1524430"/>
              <a:ext cx="281738" cy="230367"/>
            </a:xfrm>
            <a:custGeom>
              <a:rect b="b" l="l" r="r" t="t"/>
              <a:pathLst>
                <a:path extrusionOk="0" h="15386" w="18817">
                  <a:moveTo>
                    <a:pt x="13885" y="1"/>
                  </a:moveTo>
                  <a:cubicBezTo>
                    <a:pt x="12209" y="1"/>
                    <a:pt x="10534" y="358"/>
                    <a:pt x="8978" y="1068"/>
                  </a:cubicBezTo>
                  <a:cubicBezTo>
                    <a:pt x="7423" y="360"/>
                    <a:pt x="5747" y="5"/>
                    <a:pt x="4069" y="5"/>
                  </a:cubicBezTo>
                  <a:cubicBezTo>
                    <a:pt x="2706" y="5"/>
                    <a:pt x="1343" y="239"/>
                    <a:pt x="42" y="711"/>
                  </a:cubicBezTo>
                  <a:lnTo>
                    <a:pt x="0" y="711"/>
                  </a:lnTo>
                  <a:lnTo>
                    <a:pt x="0" y="15196"/>
                  </a:lnTo>
                  <a:cubicBezTo>
                    <a:pt x="0" y="15262"/>
                    <a:pt x="51" y="15315"/>
                    <a:pt x="114" y="15315"/>
                  </a:cubicBezTo>
                  <a:cubicBezTo>
                    <a:pt x="132" y="15315"/>
                    <a:pt x="150" y="15311"/>
                    <a:pt x="168" y="15301"/>
                  </a:cubicBezTo>
                  <a:cubicBezTo>
                    <a:pt x="1858" y="14556"/>
                    <a:pt x="3381" y="14304"/>
                    <a:pt x="4666" y="14304"/>
                  </a:cubicBezTo>
                  <a:cubicBezTo>
                    <a:pt x="7332" y="14304"/>
                    <a:pt x="8978" y="15386"/>
                    <a:pt x="8978" y="15386"/>
                  </a:cubicBezTo>
                  <a:cubicBezTo>
                    <a:pt x="10765" y="14671"/>
                    <a:pt x="12657" y="14313"/>
                    <a:pt x="14570" y="14313"/>
                  </a:cubicBezTo>
                  <a:cubicBezTo>
                    <a:pt x="14626" y="14313"/>
                    <a:pt x="14682" y="14312"/>
                    <a:pt x="14738" y="14312"/>
                  </a:cubicBezTo>
                  <a:cubicBezTo>
                    <a:pt x="16131" y="14312"/>
                    <a:pt x="17503" y="14563"/>
                    <a:pt x="18817" y="15028"/>
                  </a:cubicBezTo>
                  <a:lnTo>
                    <a:pt x="18817" y="1131"/>
                  </a:lnTo>
                  <a:cubicBezTo>
                    <a:pt x="18817" y="1089"/>
                    <a:pt x="18775" y="1047"/>
                    <a:pt x="18733" y="1047"/>
                  </a:cubicBezTo>
                  <a:cubicBezTo>
                    <a:pt x="17189" y="348"/>
                    <a:pt x="15536" y="1"/>
                    <a:pt x="138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27"/>
            <p:cNvSpPr/>
            <p:nvPr/>
          </p:nvSpPr>
          <p:spPr>
            <a:xfrm>
              <a:off x="4137547" y="1524280"/>
              <a:ext cx="147329" cy="230517"/>
            </a:xfrm>
            <a:custGeom>
              <a:rect b="b" l="l" r="r" t="t"/>
              <a:pathLst>
                <a:path extrusionOk="0" h="15396" w="9840">
                  <a:moveTo>
                    <a:pt x="4908" y="0"/>
                  </a:moveTo>
                  <a:cubicBezTo>
                    <a:pt x="3232" y="0"/>
                    <a:pt x="1557" y="358"/>
                    <a:pt x="1" y="1078"/>
                  </a:cubicBezTo>
                  <a:lnTo>
                    <a:pt x="1" y="15396"/>
                  </a:lnTo>
                  <a:cubicBezTo>
                    <a:pt x="1788" y="14681"/>
                    <a:pt x="3680" y="14323"/>
                    <a:pt x="5593" y="14323"/>
                  </a:cubicBezTo>
                  <a:cubicBezTo>
                    <a:pt x="5649" y="14323"/>
                    <a:pt x="5705" y="14322"/>
                    <a:pt x="5761" y="14322"/>
                  </a:cubicBezTo>
                  <a:cubicBezTo>
                    <a:pt x="7154" y="14322"/>
                    <a:pt x="8526" y="14573"/>
                    <a:pt x="9840" y="15038"/>
                  </a:cubicBezTo>
                  <a:lnTo>
                    <a:pt x="9840" y="1141"/>
                  </a:lnTo>
                  <a:cubicBezTo>
                    <a:pt x="9840" y="1099"/>
                    <a:pt x="9798" y="1057"/>
                    <a:pt x="9756" y="1036"/>
                  </a:cubicBezTo>
                  <a:cubicBezTo>
                    <a:pt x="8212" y="347"/>
                    <a:pt x="6559" y="0"/>
                    <a:pt x="4908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27"/>
            <p:cNvSpPr/>
            <p:nvPr/>
          </p:nvSpPr>
          <p:spPr>
            <a:xfrm>
              <a:off x="4137547" y="1766430"/>
              <a:ext cx="25828" cy="58003"/>
            </a:xfrm>
            <a:custGeom>
              <a:rect b="b" l="l" r="r" t="t"/>
              <a:pathLst>
                <a:path extrusionOk="0" h="3874" w="1725">
                  <a:moveTo>
                    <a:pt x="1725" y="0"/>
                  </a:moveTo>
                  <a:cubicBezTo>
                    <a:pt x="1136" y="148"/>
                    <a:pt x="547" y="379"/>
                    <a:pt x="1" y="631"/>
                  </a:cubicBezTo>
                  <a:lnTo>
                    <a:pt x="1" y="3743"/>
                  </a:lnTo>
                  <a:cubicBezTo>
                    <a:pt x="1" y="3819"/>
                    <a:pt x="67" y="3873"/>
                    <a:pt x="127" y="3873"/>
                  </a:cubicBezTo>
                  <a:cubicBezTo>
                    <a:pt x="150" y="3873"/>
                    <a:pt x="172" y="3865"/>
                    <a:pt x="190" y="3848"/>
                  </a:cubicBezTo>
                  <a:lnTo>
                    <a:pt x="799" y="3364"/>
                  </a:lnTo>
                  <a:cubicBezTo>
                    <a:pt x="821" y="3343"/>
                    <a:pt x="847" y="3333"/>
                    <a:pt x="876" y="3333"/>
                  </a:cubicBezTo>
                  <a:cubicBezTo>
                    <a:pt x="905" y="3333"/>
                    <a:pt x="936" y="3343"/>
                    <a:pt x="968" y="3364"/>
                  </a:cubicBezTo>
                  <a:lnTo>
                    <a:pt x="1514" y="3827"/>
                  </a:lnTo>
                  <a:cubicBezTo>
                    <a:pt x="1541" y="3847"/>
                    <a:pt x="1573" y="3857"/>
                    <a:pt x="1603" y="3857"/>
                  </a:cubicBezTo>
                  <a:cubicBezTo>
                    <a:pt x="1666" y="3857"/>
                    <a:pt x="1725" y="3814"/>
                    <a:pt x="1725" y="3743"/>
                  </a:cubicBezTo>
                  <a:lnTo>
                    <a:pt x="1725" y="0"/>
                  </a:ln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702" name="Google Shape;702;p27"/>
          <p:cNvCxnSpPr>
            <a:stCxn id="667" idx="3"/>
            <a:endCxn id="694" idx="2"/>
          </p:cNvCxnSpPr>
          <p:nvPr/>
        </p:nvCxnSpPr>
        <p:spPr>
          <a:xfrm>
            <a:off x="2201450" y="1796500"/>
            <a:ext cx="2839800" cy="2922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03" name="Google Shape;703;p27"/>
          <p:cNvCxnSpPr>
            <a:stCxn id="667" idx="3"/>
            <a:endCxn id="675" idx="2"/>
          </p:cNvCxnSpPr>
          <p:nvPr/>
        </p:nvCxnSpPr>
        <p:spPr>
          <a:xfrm>
            <a:off x="2201450" y="1796500"/>
            <a:ext cx="2839800" cy="20685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oval"/>
            <a:tailEnd len="med" w="med" type="triangl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28"/>
          <p:cNvSpPr/>
          <p:nvPr/>
        </p:nvSpPr>
        <p:spPr>
          <a:xfrm>
            <a:off x="1234763" y="2545825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28"/>
          <p:cNvSpPr/>
          <p:nvPr/>
        </p:nvSpPr>
        <p:spPr>
          <a:xfrm>
            <a:off x="3197800" y="2545825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28"/>
          <p:cNvSpPr/>
          <p:nvPr/>
        </p:nvSpPr>
        <p:spPr>
          <a:xfrm>
            <a:off x="5160825" y="2545825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28"/>
          <p:cNvSpPr/>
          <p:nvPr/>
        </p:nvSpPr>
        <p:spPr>
          <a:xfrm>
            <a:off x="7123850" y="2545825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28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grpSp>
        <p:nvGrpSpPr>
          <p:cNvPr id="713" name="Google Shape;713;p28"/>
          <p:cNvGrpSpPr/>
          <p:nvPr/>
        </p:nvGrpSpPr>
        <p:grpSpPr>
          <a:xfrm>
            <a:off x="7309722" y="2673450"/>
            <a:ext cx="403051" cy="516670"/>
            <a:chOff x="7161706" y="2266859"/>
            <a:chExt cx="276802" cy="354807"/>
          </a:xfrm>
        </p:grpSpPr>
        <p:sp>
          <p:nvSpPr>
            <p:cNvPr id="714" name="Google Shape;714;p28"/>
            <p:cNvSpPr/>
            <p:nvPr/>
          </p:nvSpPr>
          <p:spPr>
            <a:xfrm>
              <a:off x="7161706" y="2483252"/>
              <a:ext cx="276802" cy="138414"/>
            </a:xfrm>
            <a:custGeom>
              <a:rect b="b" l="l" r="r" t="t"/>
              <a:pathLst>
                <a:path extrusionOk="0" h="5286" w="10571">
                  <a:moveTo>
                    <a:pt x="3081" y="1"/>
                  </a:moveTo>
                  <a:cubicBezTo>
                    <a:pt x="2967" y="1"/>
                    <a:pt x="2862" y="96"/>
                    <a:pt x="2862" y="220"/>
                  </a:cubicBezTo>
                  <a:lnTo>
                    <a:pt x="2862" y="1269"/>
                  </a:lnTo>
                  <a:cubicBezTo>
                    <a:pt x="2862" y="1565"/>
                    <a:pt x="2671" y="1823"/>
                    <a:pt x="2395" y="1909"/>
                  </a:cubicBezTo>
                  <a:lnTo>
                    <a:pt x="935" y="2357"/>
                  </a:lnTo>
                  <a:cubicBezTo>
                    <a:pt x="382" y="2529"/>
                    <a:pt x="0" y="3034"/>
                    <a:pt x="0" y="3616"/>
                  </a:cubicBezTo>
                  <a:lnTo>
                    <a:pt x="0" y="4627"/>
                  </a:lnTo>
                  <a:cubicBezTo>
                    <a:pt x="0" y="4990"/>
                    <a:pt x="296" y="5286"/>
                    <a:pt x="658" y="5286"/>
                  </a:cubicBezTo>
                  <a:lnTo>
                    <a:pt x="9912" y="5286"/>
                  </a:lnTo>
                  <a:cubicBezTo>
                    <a:pt x="10275" y="5286"/>
                    <a:pt x="10570" y="4990"/>
                    <a:pt x="10570" y="4627"/>
                  </a:cubicBezTo>
                  <a:lnTo>
                    <a:pt x="10570" y="3616"/>
                  </a:lnTo>
                  <a:cubicBezTo>
                    <a:pt x="10570" y="3034"/>
                    <a:pt x="10198" y="2529"/>
                    <a:pt x="9645" y="2357"/>
                  </a:cubicBezTo>
                  <a:lnTo>
                    <a:pt x="8176" y="1909"/>
                  </a:lnTo>
                  <a:cubicBezTo>
                    <a:pt x="7899" y="1823"/>
                    <a:pt x="7708" y="1565"/>
                    <a:pt x="7708" y="1269"/>
                  </a:cubicBezTo>
                  <a:lnTo>
                    <a:pt x="7708" y="220"/>
                  </a:lnTo>
                  <a:cubicBezTo>
                    <a:pt x="7708" y="96"/>
                    <a:pt x="7613" y="1"/>
                    <a:pt x="74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28"/>
            <p:cNvSpPr/>
            <p:nvPr/>
          </p:nvSpPr>
          <p:spPr>
            <a:xfrm>
              <a:off x="7225152" y="2483252"/>
              <a:ext cx="149909" cy="92197"/>
            </a:xfrm>
            <a:custGeom>
              <a:rect b="b" l="l" r="r" t="t"/>
              <a:pathLst>
                <a:path extrusionOk="0" h="3521" w="5725">
                  <a:moveTo>
                    <a:pt x="649" y="1"/>
                  </a:moveTo>
                  <a:cubicBezTo>
                    <a:pt x="525" y="1"/>
                    <a:pt x="429" y="96"/>
                    <a:pt x="429" y="220"/>
                  </a:cubicBezTo>
                  <a:lnTo>
                    <a:pt x="429" y="1269"/>
                  </a:lnTo>
                  <a:cubicBezTo>
                    <a:pt x="429" y="1556"/>
                    <a:pt x="258" y="1804"/>
                    <a:pt x="0" y="1899"/>
                  </a:cubicBezTo>
                  <a:cubicBezTo>
                    <a:pt x="344" y="2834"/>
                    <a:pt x="1488" y="3521"/>
                    <a:pt x="2862" y="3521"/>
                  </a:cubicBezTo>
                  <a:cubicBezTo>
                    <a:pt x="4226" y="3521"/>
                    <a:pt x="5390" y="2834"/>
                    <a:pt x="5724" y="1899"/>
                  </a:cubicBezTo>
                  <a:cubicBezTo>
                    <a:pt x="5457" y="1804"/>
                    <a:pt x="5276" y="1556"/>
                    <a:pt x="5276" y="1269"/>
                  </a:cubicBezTo>
                  <a:lnTo>
                    <a:pt x="5276" y="220"/>
                  </a:lnTo>
                  <a:cubicBezTo>
                    <a:pt x="5276" y="96"/>
                    <a:pt x="5180" y="1"/>
                    <a:pt x="50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28"/>
            <p:cNvSpPr/>
            <p:nvPr/>
          </p:nvSpPr>
          <p:spPr>
            <a:xfrm>
              <a:off x="7203157" y="2327373"/>
              <a:ext cx="189370" cy="155408"/>
            </a:xfrm>
            <a:custGeom>
              <a:rect b="b" l="l" r="r" t="t"/>
              <a:pathLst>
                <a:path extrusionOk="0" h="5935" w="7232">
                  <a:moveTo>
                    <a:pt x="850" y="1"/>
                  </a:moveTo>
                  <a:lnTo>
                    <a:pt x="850" y="2204"/>
                  </a:lnTo>
                  <a:lnTo>
                    <a:pt x="735" y="2204"/>
                  </a:lnTo>
                  <a:cubicBezTo>
                    <a:pt x="1" y="2204"/>
                    <a:pt x="1" y="3311"/>
                    <a:pt x="735" y="3311"/>
                  </a:cubicBezTo>
                  <a:lnTo>
                    <a:pt x="859" y="3311"/>
                  </a:lnTo>
                  <a:cubicBezTo>
                    <a:pt x="974" y="4790"/>
                    <a:pt x="2214" y="5935"/>
                    <a:pt x="3712" y="5935"/>
                  </a:cubicBezTo>
                  <a:cubicBezTo>
                    <a:pt x="5200" y="5935"/>
                    <a:pt x="6440" y="4790"/>
                    <a:pt x="6564" y="3311"/>
                  </a:cubicBezTo>
                  <a:lnTo>
                    <a:pt x="6679" y="3311"/>
                  </a:lnTo>
                  <a:cubicBezTo>
                    <a:pt x="6984" y="3311"/>
                    <a:pt x="7232" y="3063"/>
                    <a:pt x="7232" y="2758"/>
                  </a:cubicBezTo>
                  <a:cubicBezTo>
                    <a:pt x="7232" y="2452"/>
                    <a:pt x="6984" y="2204"/>
                    <a:pt x="6679" y="2204"/>
                  </a:cubicBezTo>
                  <a:lnTo>
                    <a:pt x="6574" y="2204"/>
                  </a:lnTo>
                  <a:lnTo>
                    <a:pt x="657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28"/>
            <p:cNvSpPr/>
            <p:nvPr/>
          </p:nvSpPr>
          <p:spPr>
            <a:xfrm>
              <a:off x="7259874" y="2386079"/>
              <a:ext cx="11521" cy="17020"/>
            </a:xfrm>
            <a:custGeom>
              <a:rect b="b" l="l" r="r" t="t"/>
              <a:pathLst>
                <a:path extrusionOk="0" h="650" w="440">
                  <a:moveTo>
                    <a:pt x="220" y="1"/>
                  </a:moveTo>
                  <a:cubicBezTo>
                    <a:pt x="115" y="1"/>
                    <a:pt x="10" y="67"/>
                    <a:pt x="0" y="201"/>
                  </a:cubicBezTo>
                  <a:lnTo>
                    <a:pt x="0" y="420"/>
                  </a:lnTo>
                  <a:cubicBezTo>
                    <a:pt x="0" y="544"/>
                    <a:pt x="96" y="649"/>
                    <a:pt x="220" y="649"/>
                  </a:cubicBezTo>
                  <a:cubicBezTo>
                    <a:pt x="334" y="640"/>
                    <a:pt x="439" y="544"/>
                    <a:pt x="439" y="420"/>
                  </a:cubicBezTo>
                  <a:lnTo>
                    <a:pt x="439" y="201"/>
                  </a:lnTo>
                  <a:cubicBezTo>
                    <a:pt x="430" y="67"/>
                    <a:pt x="325" y="1"/>
                    <a:pt x="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28"/>
            <p:cNvSpPr/>
            <p:nvPr/>
          </p:nvSpPr>
          <p:spPr>
            <a:xfrm>
              <a:off x="7329054" y="2386079"/>
              <a:ext cx="11521" cy="17020"/>
            </a:xfrm>
            <a:custGeom>
              <a:rect b="b" l="l" r="r" t="t"/>
              <a:pathLst>
                <a:path extrusionOk="0" h="650" w="440">
                  <a:moveTo>
                    <a:pt x="220" y="1"/>
                  </a:moveTo>
                  <a:cubicBezTo>
                    <a:pt x="115" y="1"/>
                    <a:pt x="10" y="67"/>
                    <a:pt x="1" y="201"/>
                  </a:cubicBezTo>
                  <a:lnTo>
                    <a:pt x="1" y="420"/>
                  </a:lnTo>
                  <a:cubicBezTo>
                    <a:pt x="1" y="544"/>
                    <a:pt x="96" y="640"/>
                    <a:pt x="220" y="649"/>
                  </a:cubicBezTo>
                  <a:cubicBezTo>
                    <a:pt x="344" y="640"/>
                    <a:pt x="440" y="544"/>
                    <a:pt x="440" y="420"/>
                  </a:cubicBezTo>
                  <a:lnTo>
                    <a:pt x="440" y="201"/>
                  </a:lnTo>
                  <a:cubicBezTo>
                    <a:pt x="430" y="67"/>
                    <a:pt x="325" y="1"/>
                    <a:pt x="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28"/>
            <p:cNvSpPr/>
            <p:nvPr/>
          </p:nvSpPr>
          <p:spPr>
            <a:xfrm>
              <a:off x="7252620" y="2367855"/>
              <a:ext cx="25766" cy="11495"/>
            </a:xfrm>
            <a:custGeom>
              <a:rect b="b" l="l" r="r" t="t"/>
              <a:pathLst>
                <a:path extrusionOk="0" h="439" w="984">
                  <a:moveTo>
                    <a:pt x="277" y="0"/>
                  </a:moveTo>
                  <a:cubicBezTo>
                    <a:pt x="1" y="19"/>
                    <a:pt x="1" y="420"/>
                    <a:pt x="277" y="439"/>
                  </a:cubicBezTo>
                  <a:lnTo>
                    <a:pt x="716" y="439"/>
                  </a:lnTo>
                  <a:cubicBezTo>
                    <a:pt x="983" y="420"/>
                    <a:pt x="983" y="19"/>
                    <a:pt x="7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28"/>
            <p:cNvSpPr/>
            <p:nvPr/>
          </p:nvSpPr>
          <p:spPr>
            <a:xfrm>
              <a:off x="7321827" y="2367855"/>
              <a:ext cx="25740" cy="11495"/>
            </a:xfrm>
            <a:custGeom>
              <a:rect b="b" l="l" r="r" t="t"/>
              <a:pathLst>
                <a:path extrusionOk="0" h="439" w="983">
                  <a:moveTo>
                    <a:pt x="277" y="0"/>
                  </a:moveTo>
                  <a:cubicBezTo>
                    <a:pt x="0" y="19"/>
                    <a:pt x="0" y="420"/>
                    <a:pt x="277" y="439"/>
                  </a:cubicBezTo>
                  <a:lnTo>
                    <a:pt x="716" y="439"/>
                  </a:lnTo>
                  <a:cubicBezTo>
                    <a:pt x="983" y="420"/>
                    <a:pt x="983" y="19"/>
                    <a:pt x="7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28"/>
            <p:cNvSpPr/>
            <p:nvPr/>
          </p:nvSpPr>
          <p:spPr>
            <a:xfrm>
              <a:off x="7211143" y="2276914"/>
              <a:ext cx="106206" cy="108694"/>
            </a:xfrm>
            <a:custGeom>
              <a:rect b="b" l="l" r="r" t="t"/>
              <a:pathLst>
                <a:path extrusionOk="0" h="4151" w="4056">
                  <a:moveTo>
                    <a:pt x="1861" y="1"/>
                  </a:moveTo>
                  <a:cubicBezTo>
                    <a:pt x="755" y="230"/>
                    <a:pt x="1" y="1260"/>
                    <a:pt x="115" y="2386"/>
                  </a:cubicBezTo>
                  <a:lnTo>
                    <a:pt x="306" y="4150"/>
                  </a:lnTo>
                  <a:lnTo>
                    <a:pt x="526" y="4150"/>
                  </a:lnTo>
                  <a:cubicBezTo>
                    <a:pt x="774" y="4141"/>
                    <a:pt x="964" y="3950"/>
                    <a:pt x="964" y="3702"/>
                  </a:cubicBezTo>
                  <a:lnTo>
                    <a:pt x="964" y="2815"/>
                  </a:lnTo>
                  <a:cubicBezTo>
                    <a:pt x="964" y="2452"/>
                    <a:pt x="1260" y="2157"/>
                    <a:pt x="1623" y="2157"/>
                  </a:cubicBezTo>
                  <a:lnTo>
                    <a:pt x="4055" y="2157"/>
                  </a:lnTo>
                  <a:lnTo>
                    <a:pt x="18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28"/>
            <p:cNvSpPr/>
            <p:nvPr/>
          </p:nvSpPr>
          <p:spPr>
            <a:xfrm>
              <a:off x="7236648" y="2419806"/>
              <a:ext cx="126919" cy="86463"/>
            </a:xfrm>
            <a:custGeom>
              <a:rect b="b" l="l" r="r" t="t"/>
              <a:pathLst>
                <a:path extrusionOk="0" h="3302" w="4847">
                  <a:moveTo>
                    <a:pt x="668" y="0"/>
                  </a:moveTo>
                  <a:cubicBezTo>
                    <a:pt x="296" y="0"/>
                    <a:pt x="0" y="296"/>
                    <a:pt x="0" y="659"/>
                  </a:cubicBezTo>
                  <a:lnTo>
                    <a:pt x="0" y="878"/>
                  </a:lnTo>
                  <a:cubicBezTo>
                    <a:pt x="0" y="2214"/>
                    <a:pt x="1088" y="3301"/>
                    <a:pt x="2423" y="3301"/>
                  </a:cubicBezTo>
                  <a:cubicBezTo>
                    <a:pt x="3768" y="3301"/>
                    <a:pt x="4846" y="2214"/>
                    <a:pt x="4846" y="878"/>
                  </a:cubicBezTo>
                  <a:lnTo>
                    <a:pt x="4846" y="659"/>
                  </a:lnTo>
                  <a:cubicBezTo>
                    <a:pt x="4846" y="296"/>
                    <a:pt x="4551" y="0"/>
                    <a:pt x="418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28"/>
            <p:cNvSpPr/>
            <p:nvPr/>
          </p:nvSpPr>
          <p:spPr>
            <a:xfrm>
              <a:off x="7274118" y="2436669"/>
              <a:ext cx="51165" cy="17701"/>
            </a:xfrm>
            <a:custGeom>
              <a:rect b="b" l="l" r="r" t="t"/>
              <a:pathLst>
                <a:path extrusionOk="0" h="676" w="1954">
                  <a:moveTo>
                    <a:pt x="323" y="0"/>
                  </a:moveTo>
                  <a:cubicBezTo>
                    <a:pt x="149" y="0"/>
                    <a:pt x="0" y="237"/>
                    <a:pt x="181" y="396"/>
                  </a:cubicBezTo>
                  <a:cubicBezTo>
                    <a:pt x="384" y="572"/>
                    <a:pt x="651" y="675"/>
                    <a:pt x="923" y="675"/>
                  </a:cubicBezTo>
                  <a:cubicBezTo>
                    <a:pt x="946" y="675"/>
                    <a:pt x="969" y="674"/>
                    <a:pt x="992" y="673"/>
                  </a:cubicBezTo>
                  <a:cubicBezTo>
                    <a:pt x="1015" y="674"/>
                    <a:pt x="1038" y="675"/>
                    <a:pt x="1061" y="675"/>
                  </a:cubicBezTo>
                  <a:cubicBezTo>
                    <a:pt x="1334" y="675"/>
                    <a:pt x="1601" y="572"/>
                    <a:pt x="1813" y="396"/>
                  </a:cubicBezTo>
                  <a:cubicBezTo>
                    <a:pt x="1954" y="233"/>
                    <a:pt x="1812" y="24"/>
                    <a:pt x="1643" y="24"/>
                  </a:cubicBezTo>
                  <a:cubicBezTo>
                    <a:pt x="1595" y="24"/>
                    <a:pt x="1545" y="41"/>
                    <a:pt x="1498" y="81"/>
                  </a:cubicBezTo>
                  <a:cubicBezTo>
                    <a:pt x="1345" y="186"/>
                    <a:pt x="1169" y="239"/>
                    <a:pt x="992" y="239"/>
                  </a:cubicBezTo>
                  <a:cubicBezTo>
                    <a:pt x="816" y="239"/>
                    <a:pt x="639" y="186"/>
                    <a:pt x="487" y="81"/>
                  </a:cubicBezTo>
                  <a:cubicBezTo>
                    <a:pt x="436" y="24"/>
                    <a:pt x="378" y="0"/>
                    <a:pt x="3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28"/>
            <p:cNvSpPr/>
            <p:nvPr/>
          </p:nvSpPr>
          <p:spPr>
            <a:xfrm>
              <a:off x="7236648" y="2419806"/>
              <a:ext cx="78215" cy="86463"/>
            </a:xfrm>
            <a:custGeom>
              <a:rect b="b" l="l" r="r" t="t"/>
              <a:pathLst>
                <a:path extrusionOk="0" h="3302" w="2987">
                  <a:moveTo>
                    <a:pt x="668" y="0"/>
                  </a:moveTo>
                  <a:cubicBezTo>
                    <a:pt x="296" y="0"/>
                    <a:pt x="0" y="296"/>
                    <a:pt x="0" y="659"/>
                  </a:cubicBezTo>
                  <a:lnTo>
                    <a:pt x="0" y="878"/>
                  </a:lnTo>
                  <a:cubicBezTo>
                    <a:pt x="0" y="2247"/>
                    <a:pt x="1117" y="3301"/>
                    <a:pt x="2419" y="3301"/>
                  </a:cubicBezTo>
                  <a:cubicBezTo>
                    <a:pt x="2605" y="3301"/>
                    <a:pt x="2795" y="3280"/>
                    <a:pt x="2986" y="3234"/>
                  </a:cubicBezTo>
                  <a:cubicBezTo>
                    <a:pt x="1879" y="2986"/>
                    <a:pt x="1107" y="2004"/>
                    <a:pt x="1107" y="878"/>
                  </a:cubicBezTo>
                  <a:lnTo>
                    <a:pt x="1107" y="659"/>
                  </a:lnTo>
                  <a:cubicBezTo>
                    <a:pt x="1107" y="296"/>
                    <a:pt x="1402" y="0"/>
                    <a:pt x="1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28"/>
            <p:cNvSpPr/>
            <p:nvPr/>
          </p:nvSpPr>
          <p:spPr>
            <a:xfrm>
              <a:off x="7224655" y="2266859"/>
              <a:ext cx="164625" cy="118749"/>
            </a:xfrm>
            <a:custGeom>
              <a:rect b="b" l="l" r="r" t="t"/>
              <a:pathLst>
                <a:path extrusionOk="0" h="4535" w="6287">
                  <a:moveTo>
                    <a:pt x="123" y="1"/>
                  </a:moveTo>
                  <a:cubicBezTo>
                    <a:pt x="58" y="1"/>
                    <a:pt x="0" y="56"/>
                    <a:pt x="0" y="127"/>
                  </a:cubicBezTo>
                  <a:cubicBezTo>
                    <a:pt x="0" y="785"/>
                    <a:pt x="315" y="2541"/>
                    <a:pt x="3539" y="2541"/>
                  </a:cubicBezTo>
                  <a:lnTo>
                    <a:pt x="4646" y="2541"/>
                  </a:lnTo>
                  <a:cubicBezTo>
                    <a:pt x="5009" y="2541"/>
                    <a:pt x="5304" y="2836"/>
                    <a:pt x="5304" y="3199"/>
                  </a:cubicBezTo>
                  <a:lnTo>
                    <a:pt x="5304" y="4086"/>
                  </a:lnTo>
                  <a:cubicBezTo>
                    <a:pt x="5304" y="4325"/>
                    <a:pt x="5495" y="4525"/>
                    <a:pt x="5734" y="4525"/>
                  </a:cubicBezTo>
                  <a:lnTo>
                    <a:pt x="5963" y="4534"/>
                  </a:lnTo>
                  <a:lnTo>
                    <a:pt x="6153" y="2770"/>
                  </a:lnTo>
                  <a:cubicBezTo>
                    <a:pt x="6287" y="1463"/>
                    <a:pt x="5266" y="337"/>
                    <a:pt x="3959" y="337"/>
                  </a:cubicBezTo>
                  <a:lnTo>
                    <a:pt x="1784" y="337"/>
                  </a:lnTo>
                  <a:cubicBezTo>
                    <a:pt x="1221" y="337"/>
                    <a:pt x="573" y="251"/>
                    <a:pt x="191" y="22"/>
                  </a:cubicBezTo>
                  <a:cubicBezTo>
                    <a:pt x="169" y="7"/>
                    <a:pt x="146" y="1"/>
                    <a:pt x="1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6" name="Google Shape;726;p28"/>
          <p:cNvGrpSpPr/>
          <p:nvPr/>
        </p:nvGrpSpPr>
        <p:grpSpPr>
          <a:xfrm>
            <a:off x="1429015" y="2673470"/>
            <a:ext cx="383415" cy="516593"/>
            <a:chOff x="5891390" y="2266761"/>
            <a:chExt cx="263316" cy="354754"/>
          </a:xfrm>
        </p:grpSpPr>
        <p:sp>
          <p:nvSpPr>
            <p:cNvPr id="727" name="Google Shape;727;p28"/>
            <p:cNvSpPr/>
            <p:nvPr/>
          </p:nvSpPr>
          <p:spPr>
            <a:xfrm>
              <a:off x="5898643" y="2358147"/>
              <a:ext cx="113433" cy="103221"/>
            </a:xfrm>
            <a:custGeom>
              <a:rect b="b" l="l" r="r" t="t"/>
              <a:pathLst>
                <a:path extrusionOk="0" h="3942" w="4332">
                  <a:moveTo>
                    <a:pt x="1253" y="1"/>
                  </a:moveTo>
                  <a:cubicBezTo>
                    <a:pt x="1048" y="1"/>
                    <a:pt x="839" y="58"/>
                    <a:pt x="649" y="184"/>
                  </a:cubicBezTo>
                  <a:cubicBezTo>
                    <a:pt x="10" y="623"/>
                    <a:pt x="0" y="1567"/>
                    <a:pt x="649" y="2006"/>
                  </a:cubicBezTo>
                  <a:cubicBezTo>
                    <a:pt x="764" y="2092"/>
                    <a:pt x="830" y="2235"/>
                    <a:pt x="821" y="2378"/>
                  </a:cubicBezTo>
                  <a:cubicBezTo>
                    <a:pt x="821" y="2540"/>
                    <a:pt x="840" y="2693"/>
                    <a:pt x="888" y="2845"/>
                  </a:cubicBezTo>
                  <a:cubicBezTo>
                    <a:pt x="1099" y="3553"/>
                    <a:pt x="1724" y="3941"/>
                    <a:pt x="2357" y="3941"/>
                  </a:cubicBezTo>
                  <a:cubicBezTo>
                    <a:pt x="2808" y="3941"/>
                    <a:pt x="3264" y="3743"/>
                    <a:pt x="3578" y="3322"/>
                  </a:cubicBezTo>
                  <a:cubicBezTo>
                    <a:pt x="4332" y="2311"/>
                    <a:pt x="3607" y="880"/>
                    <a:pt x="2357" y="880"/>
                  </a:cubicBezTo>
                  <a:lnTo>
                    <a:pt x="2328" y="880"/>
                  </a:lnTo>
                  <a:cubicBezTo>
                    <a:pt x="2220" y="340"/>
                    <a:pt x="1749" y="1"/>
                    <a:pt x="12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28"/>
            <p:cNvSpPr/>
            <p:nvPr/>
          </p:nvSpPr>
          <p:spPr>
            <a:xfrm>
              <a:off x="6034281" y="2358382"/>
              <a:ext cx="113198" cy="102907"/>
            </a:xfrm>
            <a:custGeom>
              <a:rect b="b" l="l" r="r" t="t"/>
              <a:pathLst>
                <a:path extrusionOk="0" h="3930" w="4323">
                  <a:moveTo>
                    <a:pt x="3071" y="1"/>
                  </a:moveTo>
                  <a:cubicBezTo>
                    <a:pt x="2577" y="1"/>
                    <a:pt x="2109" y="338"/>
                    <a:pt x="1995" y="871"/>
                  </a:cubicBezTo>
                  <a:lnTo>
                    <a:pt x="1985" y="871"/>
                  </a:lnTo>
                  <a:cubicBezTo>
                    <a:pt x="726" y="871"/>
                    <a:pt x="1" y="2302"/>
                    <a:pt x="754" y="3313"/>
                  </a:cubicBezTo>
                  <a:cubicBezTo>
                    <a:pt x="1067" y="3733"/>
                    <a:pt x="1521" y="3929"/>
                    <a:pt x="1971" y="3929"/>
                  </a:cubicBezTo>
                  <a:cubicBezTo>
                    <a:pt x="2606" y="3929"/>
                    <a:pt x="3233" y="3540"/>
                    <a:pt x="3445" y="2836"/>
                  </a:cubicBezTo>
                  <a:cubicBezTo>
                    <a:pt x="3492" y="2684"/>
                    <a:pt x="3511" y="2531"/>
                    <a:pt x="3511" y="2369"/>
                  </a:cubicBezTo>
                  <a:cubicBezTo>
                    <a:pt x="3502" y="2226"/>
                    <a:pt x="3569" y="2083"/>
                    <a:pt x="3683" y="1997"/>
                  </a:cubicBezTo>
                  <a:cubicBezTo>
                    <a:pt x="4322" y="1558"/>
                    <a:pt x="4322" y="614"/>
                    <a:pt x="3674" y="184"/>
                  </a:cubicBezTo>
                  <a:cubicBezTo>
                    <a:pt x="3484" y="59"/>
                    <a:pt x="3275" y="1"/>
                    <a:pt x="30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28"/>
            <p:cNvSpPr/>
            <p:nvPr/>
          </p:nvSpPr>
          <p:spPr>
            <a:xfrm>
              <a:off x="5931610" y="2266761"/>
              <a:ext cx="183138" cy="123200"/>
            </a:xfrm>
            <a:custGeom>
              <a:rect b="b" l="l" r="r" t="t"/>
              <a:pathLst>
                <a:path extrusionOk="0" h="4705" w="6994">
                  <a:moveTo>
                    <a:pt x="3492" y="1"/>
                  </a:moveTo>
                  <a:cubicBezTo>
                    <a:pt x="1565" y="1"/>
                    <a:pt x="1" y="1565"/>
                    <a:pt x="1" y="3502"/>
                  </a:cubicBezTo>
                  <a:lnTo>
                    <a:pt x="1" y="4704"/>
                  </a:lnTo>
                  <a:lnTo>
                    <a:pt x="6994" y="4704"/>
                  </a:lnTo>
                  <a:lnTo>
                    <a:pt x="6994" y="3502"/>
                  </a:lnTo>
                  <a:cubicBezTo>
                    <a:pt x="6994" y="1565"/>
                    <a:pt x="5429" y="1"/>
                    <a:pt x="34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28"/>
            <p:cNvSpPr/>
            <p:nvPr/>
          </p:nvSpPr>
          <p:spPr>
            <a:xfrm>
              <a:off x="5891390" y="2444138"/>
              <a:ext cx="263316" cy="177377"/>
            </a:xfrm>
            <a:custGeom>
              <a:rect b="b" l="l" r="r" t="t"/>
              <a:pathLst>
                <a:path extrusionOk="0" h="6774" w="10056">
                  <a:moveTo>
                    <a:pt x="3721" y="0"/>
                  </a:moveTo>
                  <a:lnTo>
                    <a:pt x="3721" y="1355"/>
                  </a:lnTo>
                  <a:cubicBezTo>
                    <a:pt x="3721" y="1717"/>
                    <a:pt x="3483" y="2051"/>
                    <a:pt x="3130" y="2175"/>
                  </a:cubicBezTo>
                  <a:lnTo>
                    <a:pt x="878" y="2967"/>
                  </a:lnTo>
                  <a:cubicBezTo>
                    <a:pt x="354" y="3158"/>
                    <a:pt x="1" y="3654"/>
                    <a:pt x="1" y="4207"/>
                  </a:cubicBezTo>
                  <a:lnTo>
                    <a:pt x="1" y="6115"/>
                  </a:lnTo>
                  <a:cubicBezTo>
                    <a:pt x="1" y="6478"/>
                    <a:pt x="297" y="6774"/>
                    <a:pt x="659" y="6774"/>
                  </a:cubicBezTo>
                  <a:lnTo>
                    <a:pt x="9398" y="6774"/>
                  </a:lnTo>
                  <a:cubicBezTo>
                    <a:pt x="9760" y="6774"/>
                    <a:pt x="10056" y="6478"/>
                    <a:pt x="10056" y="6115"/>
                  </a:cubicBezTo>
                  <a:lnTo>
                    <a:pt x="10056" y="4207"/>
                  </a:lnTo>
                  <a:cubicBezTo>
                    <a:pt x="10056" y="3654"/>
                    <a:pt x="9703" y="3158"/>
                    <a:pt x="9178" y="2967"/>
                  </a:cubicBezTo>
                  <a:lnTo>
                    <a:pt x="6927" y="2175"/>
                  </a:lnTo>
                  <a:cubicBezTo>
                    <a:pt x="6574" y="2051"/>
                    <a:pt x="6345" y="1717"/>
                    <a:pt x="6345" y="1345"/>
                  </a:cubicBezTo>
                  <a:lnTo>
                    <a:pt x="634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28"/>
            <p:cNvSpPr/>
            <p:nvPr/>
          </p:nvSpPr>
          <p:spPr>
            <a:xfrm>
              <a:off x="5891652" y="2494597"/>
              <a:ext cx="263055" cy="126919"/>
            </a:xfrm>
            <a:custGeom>
              <a:rect b="b" l="l" r="r" t="t"/>
              <a:pathLst>
                <a:path extrusionOk="0" h="4847" w="10046">
                  <a:moveTo>
                    <a:pt x="6554" y="0"/>
                  </a:moveTo>
                  <a:lnTo>
                    <a:pt x="6554" y="372"/>
                  </a:lnTo>
                  <a:cubicBezTo>
                    <a:pt x="6554" y="1269"/>
                    <a:pt x="5820" y="2004"/>
                    <a:pt x="4913" y="2004"/>
                  </a:cubicBezTo>
                  <a:cubicBezTo>
                    <a:pt x="4007" y="2004"/>
                    <a:pt x="3273" y="1269"/>
                    <a:pt x="3273" y="372"/>
                  </a:cubicBezTo>
                  <a:lnTo>
                    <a:pt x="3273" y="182"/>
                  </a:lnTo>
                  <a:cubicBezTo>
                    <a:pt x="3225" y="201"/>
                    <a:pt x="3177" y="229"/>
                    <a:pt x="3129" y="248"/>
                  </a:cubicBezTo>
                  <a:lnTo>
                    <a:pt x="868" y="1040"/>
                  </a:lnTo>
                  <a:cubicBezTo>
                    <a:pt x="344" y="1231"/>
                    <a:pt x="0" y="1727"/>
                    <a:pt x="0" y="2280"/>
                  </a:cubicBezTo>
                  <a:lnTo>
                    <a:pt x="0" y="4188"/>
                  </a:lnTo>
                  <a:cubicBezTo>
                    <a:pt x="0" y="4551"/>
                    <a:pt x="287" y="4847"/>
                    <a:pt x="649" y="4847"/>
                  </a:cubicBezTo>
                  <a:lnTo>
                    <a:pt x="9388" y="4847"/>
                  </a:lnTo>
                  <a:cubicBezTo>
                    <a:pt x="9750" y="4847"/>
                    <a:pt x="10046" y="4551"/>
                    <a:pt x="10046" y="4188"/>
                  </a:cubicBezTo>
                  <a:lnTo>
                    <a:pt x="10046" y="2280"/>
                  </a:lnTo>
                  <a:cubicBezTo>
                    <a:pt x="10046" y="1727"/>
                    <a:pt x="9693" y="1231"/>
                    <a:pt x="9168" y="1040"/>
                  </a:cubicBezTo>
                  <a:lnTo>
                    <a:pt x="6917" y="248"/>
                  </a:lnTo>
                  <a:cubicBezTo>
                    <a:pt x="6774" y="191"/>
                    <a:pt x="6650" y="105"/>
                    <a:pt x="65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28"/>
            <p:cNvSpPr/>
            <p:nvPr/>
          </p:nvSpPr>
          <p:spPr>
            <a:xfrm>
              <a:off x="5947845" y="2494597"/>
              <a:ext cx="150407" cy="81697"/>
            </a:xfrm>
            <a:custGeom>
              <a:rect b="b" l="l" r="r" t="t"/>
              <a:pathLst>
                <a:path extrusionOk="0" h="3120" w="5744">
                  <a:moveTo>
                    <a:pt x="4399" y="0"/>
                  </a:moveTo>
                  <a:lnTo>
                    <a:pt x="4399" y="363"/>
                  </a:lnTo>
                  <a:cubicBezTo>
                    <a:pt x="4399" y="1269"/>
                    <a:pt x="3664" y="2004"/>
                    <a:pt x="2758" y="2004"/>
                  </a:cubicBezTo>
                  <a:cubicBezTo>
                    <a:pt x="1861" y="2004"/>
                    <a:pt x="1127" y="1269"/>
                    <a:pt x="1127" y="363"/>
                  </a:cubicBezTo>
                  <a:lnTo>
                    <a:pt x="1127" y="172"/>
                  </a:lnTo>
                  <a:cubicBezTo>
                    <a:pt x="1079" y="201"/>
                    <a:pt x="1031" y="229"/>
                    <a:pt x="974" y="248"/>
                  </a:cubicBezTo>
                  <a:lnTo>
                    <a:pt x="1" y="592"/>
                  </a:lnTo>
                  <a:cubicBezTo>
                    <a:pt x="10" y="1183"/>
                    <a:pt x="125" y="1765"/>
                    <a:pt x="354" y="2309"/>
                  </a:cubicBezTo>
                  <a:cubicBezTo>
                    <a:pt x="561" y="2810"/>
                    <a:pt x="1047" y="3119"/>
                    <a:pt x="1567" y="3119"/>
                  </a:cubicBezTo>
                  <a:cubicBezTo>
                    <a:pt x="1671" y="3119"/>
                    <a:pt x="1776" y="3107"/>
                    <a:pt x="1880" y="3082"/>
                  </a:cubicBezTo>
                  <a:lnTo>
                    <a:pt x="2872" y="2834"/>
                  </a:lnTo>
                  <a:lnTo>
                    <a:pt x="3865" y="3082"/>
                  </a:lnTo>
                  <a:cubicBezTo>
                    <a:pt x="3969" y="3107"/>
                    <a:pt x="4074" y="3119"/>
                    <a:pt x="4178" y="3119"/>
                  </a:cubicBezTo>
                  <a:cubicBezTo>
                    <a:pt x="4701" y="3119"/>
                    <a:pt x="5194" y="2810"/>
                    <a:pt x="5400" y="2309"/>
                  </a:cubicBezTo>
                  <a:cubicBezTo>
                    <a:pt x="5620" y="1765"/>
                    <a:pt x="5744" y="1183"/>
                    <a:pt x="5744" y="592"/>
                  </a:cubicBezTo>
                  <a:lnTo>
                    <a:pt x="4761" y="248"/>
                  </a:lnTo>
                  <a:cubicBezTo>
                    <a:pt x="4628" y="191"/>
                    <a:pt x="4504" y="105"/>
                    <a:pt x="43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28"/>
            <p:cNvSpPr/>
            <p:nvPr/>
          </p:nvSpPr>
          <p:spPr>
            <a:xfrm>
              <a:off x="5930877" y="2323609"/>
              <a:ext cx="184630" cy="149019"/>
            </a:xfrm>
            <a:custGeom>
              <a:rect b="b" l="l" r="r" t="t"/>
              <a:pathLst>
                <a:path extrusionOk="0" h="5691" w="7051">
                  <a:moveTo>
                    <a:pt x="3520" y="0"/>
                  </a:moveTo>
                  <a:cubicBezTo>
                    <a:pt x="3451" y="0"/>
                    <a:pt x="3382" y="34"/>
                    <a:pt x="3339" y="100"/>
                  </a:cubicBezTo>
                  <a:cubicBezTo>
                    <a:pt x="2528" y="1360"/>
                    <a:pt x="1450" y="1789"/>
                    <a:pt x="954" y="1923"/>
                  </a:cubicBezTo>
                  <a:cubicBezTo>
                    <a:pt x="868" y="1951"/>
                    <a:pt x="573" y="1980"/>
                    <a:pt x="573" y="1980"/>
                  </a:cubicBezTo>
                  <a:cubicBezTo>
                    <a:pt x="248" y="1980"/>
                    <a:pt x="0" y="2266"/>
                    <a:pt x="29" y="2590"/>
                  </a:cubicBezTo>
                  <a:cubicBezTo>
                    <a:pt x="66" y="2861"/>
                    <a:pt x="305" y="3077"/>
                    <a:pt x="583" y="3077"/>
                  </a:cubicBezTo>
                  <a:cubicBezTo>
                    <a:pt x="589" y="3077"/>
                    <a:pt x="595" y="3077"/>
                    <a:pt x="601" y="3077"/>
                  </a:cubicBezTo>
                  <a:lnTo>
                    <a:pt x="697" y="3077"/>
                  </a:lnTo>
                  <a:cubicBezTo>
                    <a:pt x="811" y="4556"/>
                    <a:pt x="2042" y="5691"/>
                    <a:pt x="3520" y="5691"/>
                  </a:cubicBezTo>
                  <a:cubicBezTo>
                    <a:pt x="5009" y="5691"/>
                    <a:pt x="6239" y="4556"/>
                    <a:pt x="6354" y="3077"/>
                  </a:cubicBezTo>
                  <a:lnTo>
                    <a:pt x="6440" y="3077"/>
                  </a:lnTo>
                  <a:cubicBezTo>
                    <a:pt x="6446" y="3077"/>
                    <a:pt x="6452" y="3077"/>
                    <a:pt x="6458" y="3077"/>
                  </a:cubicBezTo>
                  <a:cubicBezTo>
                    <a:pt x="6736" y="3077"/>
                    <a:pt x="6975" y="2861"/>
                    <a:pt x="7012" y="2590"/>
                  </a:cubicBezTo>
                  <a:cubicBezTo>
                    <a:pt x="7050" y="2266"/>
                    <a:pt x="6793" y="1980"/>
                    <a:pt x="6468" y="1980"/>
                  </a:cubicBezTo>
                  <a:cubicBezTo>
                    <a:pt x="6468" y="1980"/>
                    <a:pt x="6182" y="1951"/>
                    <a:pt x="6087" y="1923"/>
                  </a:cubicBezTo>
                  <a:cubicBezTo>
                    <a:pt x="5591" y="1789"/>
                    <a:pt x="4522" y="1360"/>
                    <a:pt x="3702" y="100"/>
                  </a:cubicBezTo>
                  <a:cubicBezTo>
                    <a:pt x="3659" y="34"/>
                    <a:pt x="3590" y="0"/>
                    <a:pt x="35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28"/>
            <p:cNvSpPr/>
            <p:nvPr/>
          </p:nvSpPr>
          <p:spPr>
            <a:xfrm>
              <a:off x="5983064" y="2376057"/>
              <a:ext cx="11521" cy="17151"/>
            </a:xfrm>
            <a:custGeom>
              <a:rect b="b" l="l" r="r" t="t"/>
              <a:pathLst>
                <a:path extrusionOk="0" h="655" w="440">
                  <a:moveTo>
                    <a:pt x="220" y="1"/>
                  </a:moveTo>
                  <a:cubicBezTo>
                    <a:pt x="111" y="1"/>
                    <a:pt x="1" y="72"/>
                    <a:pt x="1" y="215"/>
                  </a:cubicBezTo>
                  <a:lnTo>
                    <a:pt x="1" y="435"/>
                  </a:lnTo>
                  <a:cubicBezTo>
                    <a:pt x="1" y="559"/>
                    <a:pt x="96" y="654"/>
                    <a:pt x="220" y="654"/>
                  </a:cubicBezTo>
                  <a:cubicBezTo>
                    <a:pt x="344" y="654"/>
                    <a:pt x="440" y="559"/>
                    <a:pt x="440" y="435"/>
                  </a:cubicBezTo>
                  <a:lnTo>
                    <a:pt x="440" y="215"/>
                  </a:lnTo>
                  <a:cubicBezTo>
                    <a:pt x="440" y="72"/>
                    <a:pt x="330" y="1"/>
                    <a:pt x="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28"/>
            <p:cNvSpPr/>
            <p:nvPr/>
          </p:nvSpPr>
          <p:spPr>
            <a:xfrm>
              <a:off x="6051773" y="2376057"/>
              <a:ext cx="11521" cy="17151"/>
            </a:xfrm>
            <a:custGeom>
              <a:rect b="b" l="l" r="r" t="t"/>
              <a:pathLst>
                <a:path extrusionOk="0" h="655" w="440">
                  <a:moveTo>
                    <a:pt x="220" y="1"/>
                  </a:moveTo>
                  <a:cubicBezTo>
                    <a:pt x="110" y="1"/>
                    <a:pt x="0" y="72"/>
                    <a:pt x="0" y="215"/>
                  </a:cubicBezTo>
                  <a:lnTo>
                    <a:pt x="0" y="435"/>
                  </a:lnTo>
                  <a:cubicBezTo>
                    <a:pt x="0" y="559"/>
                    <a:pt x="96" y="654"/>
                    <a:pt x="220" y="654"/>
                  </a:cubicBezTo>
                  <a:cubicBezTo>
                    <a:pt x="334" y="654"/>
                    <a:pt x="439" y="559"/>
                    <a:pt x="439" y="435"/>
                  </a:cubicBezTo>
                  <a:lnTo>
                    <a:pt x="439" y="215"/>
                  </a:lnTo>
                  <a:cubicBezTo>
                    <a:pt x="439" y="72"/>
                    <a:pt x="330" y="1"/>
                    <a:pt x="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28"/>
            <p:cNvSpPr/>
            <p:nvPr/>
          </p:nvSpPr>
          <p:spPr>
            <a:xfrm>
              <a:off x="5997832" y="2415937"/>
              <a:ext cx="50694" cy="17282"/>
            </a:xfrm>
            <a:custGeom>
              <a:rect b="b" l="l" r="r" t="t"/>
              <a:pathLst>
                <a:path extrusionOk="0" h="660" w="1936">
                  <a:moveTo>
                    <a:pt x="315" y="1"/>
                  </a:moveTo>
                  <a:cubicBezTo>
                    <a:pt x="144" y="1"/>
                    <a:pt x="0" y="219"/>
                    <a:pt x="162" y="381"/>
                  </a:cubicBezTo>
                  <a:cubicBezTo>
                    <a:pt x="364" y="557"/>
                    <a:pt x="623" y="660"/>
                    <a:pt x="894" y="660"/>
                  </a:cubicBezTo>
                  <a:cubicBezTo>
                    <a:pt x="917" y="660"/>
                    <a:pt x="940" y="659"/>
                    <a:pt x="963" y="658"/>
                  </a:cubicBezTo>
                  <a:cubicBezTo>
                    <a:pt x="986" y="659"/>
                    <a:pt x="1009" y="660"/>
                    <a:pt x="1032" y="660"/>
                  </a:cubicBezTo>
                  <a:cubicBezTo>
                    <a:pt x="1303" y="660"/>
                    <a:pt x="1563" y="557"/>
                    <a:pt x="1774" y="381"/>
                  </a:cubicBezTo>
                  <a:cubicBezTo>
                    <a:pt x="1936" y="219"/>
                    <a:pt x="1792" y="1"/>
                    <a:pt x="1621" y="1"/>
                  </a:cubicBezTo>
                  <a:cubicBezTo>
                    <a:pt x="1570" y="1"/>
                    <a:pt x="1517" y="20"/>
                    <a:pt x="1469" y="66"/>
                  </a:cubicBezTo>
                  <a:cubicBezTo>
                    <a:pt x="1316" y="171"/>
                    <a:pt x="1140" y="223"/>
                    <a:pt x="965" y="223"/>
                  </a:cubicBezTo>
                  <a:cubicBezTo>
                    <a:pt x="789" y="223"/>
                    <a:pt x="615" y="171"/>
                    <a:pt x="467" y="66"/>
                  </a:cubicBezTo>
                  <a:cubicBezTo>
                    <a:pt x="419" y="20"/>
                    <a:pt x="366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28"/>
            <p:cNvSpPr/>
            <p:nvPr/>
          </p:nvSpPr>
          <p:spPr>
            <a:xfrm>
              <a:off x="6014564" y="2552806"/>
              <a:ext cx="17256" cy="57214"/>
            </a:xfrm>
            <a:custGeom>
              <a:rect b="b" l="l" r="r" t="t"/>
              <a:pathLst>
                <a:path extrusionOk="0" h="2185" w="659">
                  <a:moveTo>
                    <a:pt x="0" y="0"/>
                  </a:moveTo>
                  <a:lnTo>
                    <a:pt x="0" y="1965"/>
                  </a:lnTo>
                  <a:cubicBezTo>
                    <a:pt x="0" y="2089"/>
                    <a:pt x="95" y="2185"/>
                    <a:pt x="219" y="2185"/>
                  </a:cubicBezTo>
                  <a:lnTo>
                    <a:pt x="439" y="2185"/>
                  </a:lnTo>
                  <a:cubicBezTo>
                    <a:pt x="553" y="2185"/>
                    <a:pt x="649" y="2089"/>
                    <a:pt x="658" y="1975"/>
                  </a:cubicBezTo>
                  <a:lnTo>
                    <a:pt x="65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28"/>
            <p:cNvSpPr/>
            <p:nvPr/>
          </p:nvSpPr>
          <p:spPr>
            <a:xfrm>
              <a:off x="5894139" y="2531308"/>
              <a:ext cx="48992" cy="90207"/>
            </a:xfrm>
            <a:custGeom>
              <a:rect b="b" l="l" r="r" t="t"/>
              <a:pathLst>
                <a:path extrusionOk="0" h="3445" w="1871">
                  <a:moveTo>
                    <a:pt x="239" y="1"/>
                  </a:moveTo>
                  <a:cubicBezTo>
                    <a:pt x="134" y="115"/>
                    <a:pt x="58" y="239"/>
                    <a:pt x="1" y="373"/>
                  </a:cubicBezTo>
                  <a:lnTo>
                    <a:pt x="1193" y="1394"/>
                  </a:lnTo>
                  <a:cubicBezTo>
                    <a:pt x="1336" y="1518"/>
                    <a:pt x="1422" y="1699"/>
                    <a:pt x="1422" y="1890"/>
                  </a:cubicBezTo>
                  <a:lnTo>
                    <a:pt x="1422" y="3445"/>
                  </a:lnTo>
                  <a:lnTo>
                    <a:pt x="1871" y="3445"/>
                  </a:lnTo>
                  <a:lnTo>
                    <a:pt x="1871" y="1899"/>
                  </a:lnTo>
                  <a:cubicBezTo>
                    <a:pt x="1871" y="1575"/>
                    <a:pt x="1727" y="1270"/>
                    <a:pt x="1479" y="1060"/>
                  </a:cubicBezTo>
                  <a:lnTo>
                    <a:pt x="2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28"/>
            <p:cNvSpPr/>
            <p:nvPr/>
          </p:nvSpPr>
          <p:spPr>
            <a:xfrm>
              <a:off x="6103227" y="2531308"/>
              <a:ext cx="48992" cy="90207"/>
            </a:xfrm>
            <a:custGeom>
              <a:rect b="b" l="l" r="r" t="t"/>
              <a:pathLst>
                <a:path extrusionOk="0" h="3445" w="1871">
                  <a:moveTo>
                    <a:pt x="1632" y="1"/>
                  </a:moveTo>
                  <a:lnTo>
                    <a:pt x="382" y="1060"/>
                  </a:lnTo>
                  <a:cubicBezTo>
                    <a:pt x="134" y="1270"/>
                    <a:pt x="1" y="1575"/>
                    <a:pt x="1" y="1899"/>
                  </a:cubicBezTo>
                  <a:lnTo>
                    <a:pt x="1" y="3445"/>
                  </a:lnTo>
                  <a:lnTo>
                    <a:pt x="440" y="3445"/>
                  </a:lnTo>
                  <a:lnTo>
                    <a:pt x="440" y="1890"/>
                  </a:lnTo>
                  <a:cubicBezTo>
                    <a:pt x="440" y="1699"/>
                    <a:pt x="525" y="1518"/>
                    <a:pt x="678" y="1394"/>
                  </a:cubicBezTo>
                  <a:lnTo>
                    <a:pt x="1871" y="373"/>
                  </a:lnTo>
                  <a:cubicBezTo>
                    <a:pt x="1813" y="239"/>
                    <a:pt x="1727" y="115"/>
                    <a:pt x="16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28"/>
            <p:cNvSpPr/>
            <p:nvPr/>
          </p:nvSpPr>
          <p:spPr>
            <a:xfrm>
              <a:off x="6014564" y="2552806"/>
              <a:ext cx="17256" cy="17989"/>
            </a:xfrm>
            <a:custGeom>
              <a:rect b="b" l="l" r="r" t="t"/>
              <a:pathLst>
                <a:path extrusionOk="0" h="687" w="659">
                  <a:moveTo>
                    <a:pt x="0" y="0"/>
                  </a:moveTo>
                  <a:lnTo>
                    <a:pt x="0" y="687"/>
                  </a:lnTo>
                  <a:lnTo>
                    <a:pt x="324" y="611"/>
                  </a:lnTo>
                  <a:lnTo>
                    <a:pt x="658" y="687"/>
                  </a:lnTo>
                  <a:lnTo>
                    <a:pt x="65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28"/>
            <p:cNvSpPr/>
            <p:nvPr/>
          </p:nvSpPr>
          <p:spPr>
            <a:xfrm>
              <a:off x="5958345" y="2484097"/>
              <a:ext cx="129432" cy="80650"/>
            </a:xfrm>
            <a:custGeom>
              <a:rect b="b" l="l" r="r" t="t"/>
              <a:pathLst>
                <a:path extrusionOk="0" h="3080" w="4943">
                  <a:moveTo>
                    <a:pt x="1164" y="1"/>
                  </a:moveTo>
                  <a:lnTo>
                    <a:pt x="344" y="287"/>
                  </a:lnTo>
                  <a:cubicBezTo>
                    <a:pt x="172" y="344"/>
                    <a:pt x="58" y="497"/>
                    <a:pt x="48" y="678"/>
                  </a:cubicBezTo>
                  <a:cubicBezTo>
                    <a:pt x="1" y="1317"/>
                    <a:pt x="115" y="1956"/>
                    <a:pt x="353" y="2548"/>
                  </a:cubicBezTo>
                  <a:cubicBezTo>
                    <a:pt x="496" y="2873"/>
                    <a:pt x="817" y="3080"/>
                    <a:pt x="1163" y="3080"/>
                  </a:cubicBezTo>
                  <a:cubicBezTo>
                    <a:pt x="1233" y="3080"/>
                    <a:pt x="1304" y="3071"/>
                    <a:pt x="1374" y="3053"/>
                  </a:cubicBezTo>
                  <a:lnTo>
                    <a:pt x="2471" y="2786"/>
                  </a:lnTo>
                  <a:lnTo>
                    <a:pt x="3578" y="3053"/>
                  </a:lnTo>
                  <a:cubicBezTo>
                    <a:pt x="3649" y="3071"/>
                    <a:pt x="3720" y="3080"/>
                    <a:pt x="3790" y="3080"/>
                  </a:cubicBezTo>
                  <a:cubicBezTo>
                    <a:pt x="4135" y="3080"/>
                    <a:pt x="4456" y="2873"/>
                    <a:pt x="4599" y="2548"/>
                  </a:cubicBezTo>
                  <a:cubicBezTo>
                    <a:pt x="4837" y="1956"/>
                    <a:pt x="4942" y="1317"/>
                    <a:pt x="4904" y="678"/>
                  </a:cubicBezTo>
                  <a:cubicBezTo>
                    <a:pt x="4895" y="497"/>
                    <a:pt x="4780" y="344"/>
                    <a:pt x="4608" y="287"/>
                  </a:cubicBezTo>
                  <a:lnTo>
                    <a:pt x="3788" y="1"/>
                  </a:lnTo>
                  <a:lnTo>
                    <a:pt x="3788" y="659"/>
                  </a:lnTo>
                  <a:cubicBezTo>
                    <a:pt x="3788" y="1384"/>
                    <a:pt x="3206" y="1966"/>
                    <a:pt x="2481" y="1966"/>
                  </a:cubicBezTo>
                  <a:cubicBezTo>
                    <a:pt x="1756" y="1966"/>
                    <a:pt x="1164" y="1384"/>
                    <a:pt x="1164" y="659"/>
                  </a:cubicBezTo>
                  <a:lnTo>
                    <a:pt x="116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28"/>
            <p:cNvSpPr/>
            <p:nvPr/>
          </p:nvSpPr>
          <p:spPr>
            <a:xfrm>
              <a:off x="6057508" y="2484097"/>
              <a:ext cx="26" cy="288"/>
            </a:xfrm>
            <a:custGeom>
              <a:rect b="b" l="l" r="r" t="t"/>
              <a:pathLst>
                <a:path extrusionOk="0" h="11" w="1">
                  <a:moveTo>
                    <a:pt x="1" y="10"/>
                  </a:moveTo>
                  <a:lnTo>
                    <a:pt x="1" y="1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1F4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28"/>
            <p:cNvSpPr/>
            <p:nvPr/>
          </p:nvSpPr>
          <p:spPr>
            <a:xfrm>
              <a:off x="5988824" y="2484097"/>
              <a:ext cx="26" cy="288"/>
            </a:xfrm>
            <a:custGeom>
              <a:rect b="b" l="l" r="r" t="t"/>
              <a:pathLst>
                <a:path extrusionOk="0" h="11" w="1">
                  <a:moveTo>
                    <a:pt x="0" y="1"/>
                  </a:move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1F4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28"/>
            <p:cNvSpPr/>
            <p:nvPr/>
          </p:nvSpPr>
          <p:spPr>
            <a:xfrm>
              <a:off x="5977329" y="2484097"/>
              <a:ext cx="91464" cy="62975"/>
            </a:xfrm>
            <a:custGeom>
              <a:rect b="b" l="l" r="r" t="t"/>
              <a:pathLst>
                <a:path extrusionOk="0" h="2405" w="3493">
                  <a:moveTo>
                    <a:pt x="3063" y="1"/>
                  </a:moveTo>
                  <a:lnTo>
                    <a:pt x="3063" y="659"/>
                  </a:lnTo>
                  <a:cubicBezTo>
                    <a:pt x="3063" y="1384"/>
                    <a:pt x="2471" y="1966"/>
                    <a:pt x="1746" y="1966"/>
                  </a:cubicBezTo>
                  <a:cubicBezTo>
                    <a:pt x="1021" y="1966"/>
                    <a:pt x="439" y="1384"/>
                    <a:pt x="439" y="659"/>
                  </a:cubicBezTo>
                  <a:lnTo>
                    <a:pt x="439" y="10"/>
                  </a:lnTo>
                  <a:lnTo>
                    <a:pt x="1" y="153"/>
                  </a:lnTo>
                  <a:lnTo>
                    <a:pt x="1" y="659"/>
                  </a:lnTo>
                  <a:cubicBezTo>
                    <a:pt x="1" y="1622"/>
                    <a:pt x="783" y="2405"/>
                    <a:pt x="1746" y="2405"/>
                  </a:cubicBezTo>
                  <a:cubicBezTo>
                    <a:pt x="2710" y="2405"/>
                    <a:pt x="3492" y="1622"/>
                    <a:pt x="3492" y="659"/>
                  </a:cubicBezTo>
                  <a:lnTo>
                    <a:pt x="3492" y="153"/>
                  </a:lnTo>
                  <a:lnTo>
                    <a:pt x="306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5" name="Google Shape;745;p28"/>
          <p:cNvGrpSpPr/>
          <p:nvPr/>
        </p:nvGrpSpPr>
        <p:grpSpPr>
          <a:xfrm>
            <a:off x="3383677" y="2673495"/>
            <a:ext cx="400153" cy="516555"/>
            <a:chOff x="6705276" y="2266890"/>
            <a:chExt cx="274812" cy="354728"/>
          </a:xfrm>
        </p:grpSpPr>
        <p:sp>
          <p:nvSpPr>
            <p:cNvPr id="746" name="Google Shape;746;p28"/>
            <p:cNvSpPr/>
            <p:nvPr/>
          </p:nvSpPr>
          <p:spPr>
            <a:xfrm>
              <a:off x="6705538" y="2455736"/>
              <a:ext cx="274550" cy="165882"/>
            </a:xfrm>
            <a:custGeom>
              <a:rect b="b" l="l" r="r" t="t"/>
              <a:pathLst>
                <a:path extrusionOk="0" h="6335" w="10485">
                  <a:moveTo>
                    <a:pt x="3711" y="0"/>
                  </a:moveTo>
                  <a:lnTo>
                    <a:pt x="3711" y="1031"/>
                  </a:lnTo>
                  <a:cubicBezTo>
                    <a:pt x="3711" y="1327"/>
                    <a:pt x="3520" y="1584"/>
                    <a:pt x="3244" y="1660"/>
                  </a:cubicBezTo>
                  <a:lnTo>
                    <a:pt x="935" y="2338"/>
                  </a:lnTo>
                  <a:cubicBezTo>
                    <a:pt x="382" y="2500"/>
                    <a:pt x="0" y="3015"/>
                    <a:pt x="0" y="3597"/>
                  </a:cubicBezTo>
                  <a:lnTo>
                    <a:pt x="0" y="5238"/>
                  </a:lnTo>
                  <a:cubicBezTo>
                    <a:pt x="0" y="5600"/>
                    <a:pt x="286" y="6335"/>
                    <a:pt x="649" y="6335"/>
                  </a:cubicBezTo>
                  <a:lnTo>
                    <a:pt x="9836" y="6335"/>
                  </a:lnTo>
                  <a:cubicBezTo>
                    <a:pt x="10189" y="6335"/>
                    <a:pt x="10484" y="5600"/>
                    <a:pt x="10484" y="5238"/>
                  </a:cubicBezTo>
                  <a:lnTo>
                    <a:pt x="10484" y="3607"/>
                  </a:lnTo>
                  <a:cubicBezTo>
                    <a:pt x="10484" y="3015"/>
                    <a:pt x="10103" y="2500"/>
                    <a:pt x="9540" y="2338"/>
                  </a:cubicBezTo>
                  <a:lnTo>
                    <a:pt x="7241" y="1660"/>
                  </a:lnTo>
                  <a:cubicBezTo>
                    <a:pt x="6955" y="1584"/>
                    <a:pt x="6764" y="1327"/>
                    <a:pt x="6764" y="1031"/>
                  </a:cubicBezTo>
                  <a:lnTo>
                    <a:pt x="676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28"/>
            <p:cNvSpPr/>
            <p:nvPr/>
          </p:nvSpPr>
          <p:spPr>
            <a:xfrm>
              <a:off x="6705276" y="2499204"/>
              <a:ext cx="274812" cy="122415"/>
            </a:xfrm>
            <a:custGeom>
              <a:rect b="b" l="l" r="r" t="t"/>
              <a:pathLst>
                <a:path extrusionOk="0" h="4675" w="10495">
                  <a:moveTo>
                    <a:pt x="3244" y="0"/>
                  </a:moveTo>
                  <a:lnTo>
                    <a:pt x="945" y="678"/>
                  </a:lnTo>
                  <a:cubicBezTo>
                    <a:pt x="392" y="840"/>
                    <a:pt x="0" y="1355"/>
                    <a:pt x="0" y="1937"/>
                  </a:cubicBezTo>
                  <a:lnTo>
                    <a:pt x="0" y="4017"/>
                  </a:lnTo>
                  <a:cubicBezTo>
                    <a:pt x="0" y="4379"/>
                    <a:pt x="296" y="4675"/>
                    <a:pt x="659" y="4675"/>
                  </a:cubicBezTo>
                  <a:lnTo>
                    <a:pt x="9846" y="4675"/>
                  </a:lnTo>
                  <a:cubicBezTo>
                    <a:pt x="10199" y="4675"/>
                    <a:pt x="10494" y="4379"/>
                    <a:pt x="10494" y="4017"/>
                  </a:cubicBezTo>
                  <a:lnTo>
                    <a:pt x="10494" y="1947"/>
                  </a:lnTo>
                  <a:cubicBezTo>
                    <a:pt x="10494" y="1355"/>
                    <a:pt x="10113" y="840"/>
                    <a:pt x="9550" y="678"/>
                  </a:cubicBezTo>
                  <a:lnTo>
                    <a:pt x="7251" y="0"/>
                  </a:lnTo>
                  <a:lnTo>
                    <a:pt x="7251" y="0"/>
                  </a:lnTo>
                  <a:cubicBezTo>
                    <a:pt x="7308" y="29"/>
                    <a:pt x="7365" y="58"/>
                    <a:pt x="7432" y="86"/>
                  </a:cubicBezTo>
                  <a:lnTo>
                    <a:pt x="5247" y="735"/>
                  </a:lnTo>
                  <a:lnTo>
                    <a:pt x="3063" y="86"/>
                  </a:lnTo>
                  <a:cubicBezTo>
                    <a:pt x="3130" y="58"/>
                    <a:pt x="3187" y="29"/>
                    <a:pt x="32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28"/>
            <p:cNvSpPr/>
            <p:nvPr/>
          </p:nvSpPr>
          <p:spPr>
            <a:xfrm>
              <a:off x="6773959" y="2503943"/>
              <a:ext cx="137681" cy="117675"/>
            </a:xfrm>
            <a:custGeom>
              <a:rect b="b" l="l" r="r" t="t"/>
              <a:pathLst>
                <a:path extrusionOk="0" h="4494" w="5258">
                  <a:moveTo>
                    <a:pt x="774" y="1"/>
                  </a:moveTo>
                  <a:lnTo>
                    <a:pt x="516" y="268"/>
                  </a:lnTo>
                  <a:cubicBezTo>
                    <a:pt x="192" y="592"/>
                    <a:pt x="1" y="1041"/>
                    <a:pt x="11" y="1498"/>
                  </a:cubicBezTo>
                  <a:lnTo>
                    <a:pt x="11" y="4494"/>
                  </a:lnTo>
                  <a:lnTo>
                    <a:pt x="5257" y="4494"/>
                  </a:lnTo>
                  <a:lnTo>
                    <a:pt x="5257" y="1498"/>
                  </a:lnTo>
                  <a:cubicBezTo>
                    <a:pt x="5248" y="1031"/>
                    <a:pt x="5067" y="592"/>
                    <a:pt x="4733" y="268"/>
                  </a:cubicBezTo>
                  <a:lnTo>
                    <a:pt x="4475" y="1"/>
                  </a:lnTo>
                  <a:lnTo>
                    <a:pt x="2624" y="34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28"/>
            <p:cNvSpPr/>
            <p:nvPr/>
          </p:nvSpPr>
          <p:spPr>
            <a:xfrm>
              <a:off x="6825439" y="2541414"/>
              <a:ext cx="34486" cy="80205"/>
            </a:xfrm>
            <a:custGeom>
              <a:rect b="b" l="l" r="r" t="t"/>
              <a:pathLst>
                <a:path extrusionOk="0" h="3063" w="1317">
                  <a:moveTo>
                    <a:pt x="344" y="1"/>
                  </a:moveTo>
                  <a:lnTo>
                    <a:pt x="0" y="3063"/>
                  </a:lnTo>
                  <a:lnTo>
                    <a:pt x="1317" y="3063"/>
                  </a:lnTo>
                  <a:lnTo>
                    <a:pt x="97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28"/>
            <p:cNvSpPr/>
            <p:nvPr/>
          </p:nvSpPr>
          <p:spPr>
            <a:xfrm>
              <a:off x="6819678" y="2512951"/>
              <a:ext cx="46007" cy="34250"/>
            </a:xfrm>
            <a:custGeom>
              <a:rect b="b" l="l" r="r" t="t"/>
              <a:pathLst>
                <a:path extrusionOk="0" h="1308" w="1757">
                  <a:moveTo>
                    <a:pt x="1" y="0"/>
                  </a:moveTo>
                  <a:lnTo>
                    <a:pt x="392" y="1154"/>
                  </a:lnTo>
                  <a:cubicBezTo>
                    <a:pt x="421" y="1250"/>
                    <a:pt x="506" y="1307"/>
                    <a:pt x="602" y="1307"/>
                  </a:cubicBezTo>
                  <a:lnTo>
                    <a:pt x="1155" y="1307"/>
                  </a:lnTo>
                  <a:cubicBezTo>
                    <a:pt x="1251" y="1307"/>
                    <a:pt x="1336" y="1250"/>
                    <a:pt x="1365" y="1154"/>
                  </a:cubicBezTo>
                  <a:lnTo>
                    <a:pt x="17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28"/>
            <p:cNvSpPr/>
            <p:nvPr/>
          </p:nvSpPr>
          <p:spPr>
            <a:xfrm>
              <a:off x="6722768" y="2295353"/>
              <a:ext cx="62713" cy="143180"/>
            </a:xfrm>
            <a:custGeom>
              <a:rect b="b" l="l" r="r" t="t"/>
              <a:pathLst>
                <a:path extrusionOk="0" h="5468" w="2395">
                  <a:moveTo>
                    <a:pt x="2395" y="1"/>
                  </a:moveTo>
                  <a:cubicBezTo>
                    <a:pt x="763" y="545"/>
                    <a:pt x="182" y="2453"/>
                    <a:pt x="38" y="3082"/>
                  </a:cubicBezTo>
                  <a:cubicBezTo>
                    <a:pt x="0" y="3206"/>
                    <a:pt x="29" y="3340"/>
                    <a:pt x="115" y="3445"/>
                  </a:cubicBezTo>
                  <a:lnTo>
                    <a:pt x="592" y="4084"/>
                  </a:lnTo>
                  <a:cubicBezTo>
                    <a:pt x="630" y="4132"/>
                    <a:pt x="649" y="4198"/>
                    <a:pt x="639" y="4256"/>
                  </a:cubicBezTo>
                  <a:cubicBezTo>
                    <a:pt x="620" y="4332"/>
                    <a:pt x="601" y="4408"/>
                    <a:pt x="573" y="4475"/>
                  </a:cubicBezTo>
                  <a:cubicBezTo>
                    <a:pt x="496" y="4685"/>
                    <a:pt x="592" y="4923"/>
                    <a:pt x="792" y="5019"/>
                  </a:cubicBezTo>
                  <a:cubicBezTo>
                    <a:pt x="1298" y="5267"/>
                    <a:pt x="1832" y="5410"/>
                    <a:pt x="2395" y="5467"/>
                  </a:cubicBezTo>
                  <a:lnTo>
                    <a:pt x="23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28"/>
            <p:cNvSpPr/>
            <p:nvPr/>
          </p:nvSpPr>
          <p:spPr>
            <a:xfrm>
              <a:off x="6900119" y="2295353"/>
              <a:ext cx="62477" cy="143180"/>
            </a:xfrm>
            <a:custGeom>
              <a:rect b="b" l="l" r="r" t="t"/>
              <a:pathLst>
                <a:path extrusionOk="0" h="5468" w="2386">
                  <a:moveTo>
                    <a:pt x="1" y="1"/>
                  </a:moveTo>
                  <a:lnTo>
                    <a:pt x="1" y="5467"/>
                  </a:lnTo>
                  <a:cubicBezTo>
                    <a:pt x="554" y="5410"/>
                    <a:pt x="1098" y="5267"/>
                    <a:pt x="1603" y="5019"/>
                  </a:cubicBezTo>
                  <a:cubicBezTo>
                    <a:pt x="1804" y="4923"/>
                    <a:pt x="1899" y="4685"/>
                    <a:pt x="1823" y="4475"/>
                  </a:cubicBezTo>
                  <a:cubicBezTo>
                    <a:pt x="1794" y="4408"/>
                    <a:pt x="1775" y="4332"/>
                    <a:pt x="1756" y="4256"/>
                  </a:cubicBezTo>
                  <a:cubicBezTo>
                    <a:pt x="1746" y="4198"/>
                    <a:pt x="1756" y="4132"/>
                    <a:pt x="1794" y="4084"/>
                  </a:cubicBezTo>
                  <a:lnTo>
                    <a:pt x="2281" y="3445"/>
                  </a:lnTo>
                  <a:cubicBezTo>
                    <a:pt x="2357" y="3340"/>
                    <a:pt x="2386" y="3206"/>
                    <a:pt x="2357" y="3082"/>
                  </a:cubicBezTo>
                  <a:cubicBezTo>
                    <a:pt x="2204" y="2453"/>
                    <a:pt x="1632" y="545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28"/>
            <p:cNvSpPr/>
            <p:nvPr/>
          </p:nvSpPr>
          <p:spPr>
            <a:xfrm>
              <a:off x="6745732" y="2266890"/>
              <a:ext cx="193874" cy="200368"/>
            </a:xfrm>
            <a:custGeom>
              <a:rect b="b" l="l" r="r" t="t"/>
              <a:pathLst>
                <a:path extrusionOk="0" h="7652" w="7404">
                  <a:moveTo>
                    <a:pt x="3702" y="0"/>
                  </a:moveTo>
                  <a:cubicBezTo>
                    <a:pt x="2014" y="0"/>
                    <a:pt x="650" y="1374"/>
                    <a:pt x="650" y="3063"/>
                  </a:cubicBezTo>
                  <a:lnTo>
                    <a:pt x="650" y="3950"/>
                  </a:lnTo>
                  <a:cubicBezTo>
                    <a:pt x="1" y="4074"/>
                    <a:pt x="96" y="5028"/>
                    <a:pt x="755" y="5028"/>
                  </a:cubicBezTo>
                  <a:lnTo>
                    <a:pt x="879" y="5028"/>
                  </a:lnTo>
                  <a:cubicBezTo>
                    <a:pt x="984" y="6507"/>
                    <a:pt x="2224" y="7651"/>
                    <a:pt x="3702" y="7651"/>
                  </a:cubicBezTo>
                  <a:cubicBezTo>
                    <a:pt x="5181" y="7651"/>
                    <a:pt x="6421" y="6507"/>
                    <a:pt x="6536" y="5028"/>
                  </a:cubicBezTo>
                  <a:lnTo>
                    <a:pt x="6650" y="5028"/>
                  </a:lnTo>
                  <a:cubicBezTo>
                    <a:pt x="7309" y="5028"/>
                    <a:pt x="7404" y="4074"/>
                    <a:pt x="6765" y="3950"/>
                  </a:cubicBezTo>
                  <a:lnTo>
                    <a:pt x="6765" y="3940"/>
                  </a:lnTo>
                  <a:lnTo>
                    <a:pt x="6765" y="3063"/>
                  </a:lnTo>
                  <a:cubicBezTo>
                    <a:pt x="6765" y="1374"/>
                    <a:pt x="5391" y="0"/>
                    <a:pt x="37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28"/>
            <p:cNvSpPr/>
            <p:nvPr/>
          </p:nvSpPr>
          <p:spPr>
            <a:xfrm>
              <a:off x="6796950" y="2364063"/>
              <a:ext cx="28515" cy="14271"/>
            </a:xfrm>
            <a:custGeom>
              <a:rect b="b" l="l" r="r" t="t"/>
              <a:pathLst>
                <a:path extrusionOk="0" h="545" w="1089">
                  <a:moveTo>
                    <a:pt x="1" y="0"/>
                  </a:moveTo>
                  <a:lnTo>
                    <a:pt x="1" y="544"/>
                  </a:lnTo>
                  <a:lnTo>
                    <a:pt x="1088" y="544"/>
                  </a:lnTo>
                  <a:lnTo>
                    <a:pt x="1088" y="0"/>
                  </a:lnTo>
                  <a:close/>
                </a:path>
              </a:pathLst>
            </a:custGeom>
            <a:solidFill>
              <a:srgbClr val="F2F4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28"/>
            <p:cNvSpPr/>
            <p:nvPr/>
          </p:nvSpPr>
          <p:spPr>
            <a:xfrm>
              <a:off x="6859898" y="2364063"/>
              <a:ext cx="28515" cy="14271"/>
            </a:xfrm>
            <a:custGeom>
              <a:rect b="b" l="l" r="r" t="t"/>
              <a:pathLst>
                <a:path extrusionOk="0" h="545" w="1089">
                  <a:moveTo>
                    <a:pt x="1" y="0"/>
                  </a:moveTo>
                  <a:lnTo>
                    <a:pt x="1" y="544"/>
                  </a:lnTo>
                  <a:lnTo>
                    <a:pt x="1088" y="544"/>
                  </a:lnTo>
                  <a:lnTo>
                    <a:pt x="1088" y="0"/>
                  </a:lnTo>
                  <a:close/>
                </a:path>
              </a:pathLst>
            </a:custGeom>
            <a:solidFill>
              <a:srgbClr val="F2F4F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28"/>
            <p:cNvSpPr/>
            <p:nvPr/>
          </p:nvSpPr>
          <p:spPr>
            <a:xfrm>
              <a:off x="6805434" y="2364194"/>
              <a:ext cx="11521" cy="17125"/>
            </a:xfrm>
            <a:custGeom>
              <a:rect b="b" l="l" r="r" t="t"/>
              <a:pathLst>
                <a:path extrusionOk="0" h="654" w="440">
                  <a:moveTo>
                    <a:pt x="220" y="0"/>
                  </a:moveTo>
                  <a:cubicBezTo>
                    <a:pt x="111" y="0"/>
                    <a:pt x="1" y="72"/>
                    <a:pt x="1" y="215"/>
                  </a:cubicBezTo>
                  <a:lnTo>
                    <a:pt x="1" y="434"/>
                  </a:lnTo>
                  <a:cubicBezTo>
                    <a:pt x="1" y="558"/>
                    <a:pt x="96" y="654"/>
                    <a:pt x="220" y="654"/>
                  </a:cubicBezTo>
                  <a:cubicBezTo>
                    <a:pt x="344" y="654"/>
                    <a:pt x="440" y="558"/>
                    <a:pt x="440" y="434"/>
                  </a:cubicBezTo>
                  <a:lnTo>
                    <a:pt x="440" y="215"/>
                  </a:lnTo>
                  <a:cubicBezTo>
                    <a:pt x="440" y="72"/>
                    <a:pt x="330" y="0"/>
                    <a:pt x="2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28"/>
            <p:cNvSpPr/>
            <p:nvPr/>
          </p:nvSpPr>
          <p:spPr>
            <a:xfrm>
              <a:off x="6817400" y="2409703"/>
              <a:ext cx="50563" cy="17361"/>
            </a:xfrm>
            <a:custGeom>
              <a:rect b="b" l="l" r="r" t="t"/>
              <a:pathLst>
                <a:path extrusionOk="0" h="663" w="1931">
                  <a:moveTo>
                    <a:pt x="311" y="1"/>
                  </a:moveTo>
                  <a:cubicBezTo>
                    <a:pt x="145" y="1"/>
                    <a:pt x="1" y="224"/>
                    <a:pt x="155" y="385"/>
                  </a:cubicBezTo>
                  <a:cubicBezTo>
                    <a:pt x="373" y="567"/>
                    <a:pt x="644" y="662"/>
                    <a:pt x="925" y="662"/>
                  </a:cubicBezTo>
                  <a:cubicBezTo>
                    <a:pt x="939" y="662"/>
                    <a:pt x="952" y="662"/>
                    <a:pt x="965" y="661"/>
                  </a:cubicBezTo>
                  <a:cubicBezTo>
                    <a:pt x="979" y="662"/>
                    <a:pt x="992" y="662"/>
                    <a:pt x="1006" y="662"/>
                  </a:cubicBezTo>
                  <a:cubicBezTo>
                    <a:pt x="1287" y="662"/>
                    <a:pt x="1558" y="567"/>
                    <a:pt x="1776" y="385"/>
                  </a:cubicBezTo>
                  <a:cubicBezTo>
                    <a:pt x="1930" y="224"/>
                    <a:pt x="1786" y="1"/>
                    <a:pt x="1620" y="1"/>
                  </a:cubicBezTo>
                  <a:cubicBezTo>
                    <a:pt x="1570" y="1"/>
                    <a:pt x="1518" y="21"/>
                    <a:pt x="1471" y="70"/>
                  </a:cubicBezTo>
                  <a:cubicBezTo>
                    <a:pt x="1318" y="175"/>
                    <a:pt x="1142" y="227"/>
                    <a:pt x="965" y="227"/>
                  </a:cubicBezTo>
                  <a:cubicBezTo>
                    <a:pt x="789" y="227"/>
                    <a:pt x="612" y="175"/>
                    <a:pt x="460" y="70"/>
                  </a:cubicBezTo>
                  <a:cubicBezTo>
                    <a:pt x="413" y="21"/>
                    <a:pt x="361" y="1"/>
                    <a:pt x="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28"/>
            <p:cNvSpPr/>
            <p:nvPr/>
          </p:nvSpPr>
          <p:spPr>
            <a:xfrm>
              <a:off x="6794960" y="2341334"/>
              <a:ext cx="32496" cy="11260"/>
            </a:xfrm>
            <a:custGeom>
              <a:rect b="b" l="l" r="r" t="t"/>
              <a:pathLst>
                <a:path extrusionOk="0" h="430" w="1241">
                  <a:moveTo>
                    <a:pt x="296" y="0"/>
                  </a:moveTo>
                  <a:cubicBezTo>
                    <a:pt x="0" y="0"/>
                    <a:pt x="0" y="429"/>
                    <a:pt x="296" y="429"/>
                  </a:cubicBezTo>
                  <a:lnTo>
                    <a:pt x="954" y="429"/>
                  </a:lnTo>
                  <a:cubicBezTo>
                    <a:pt x="1241" y="429"/>
                    <a:pt x="1241" y="0"/>
                    <a:pt x="9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28"/>
            <p:cNvSpPr/>
            <p:nvPr/>
          </p:nvSpPr>
          <p:spPr>
            <a:xfrm>
              <a:off x="6868409" y="2364194"/>
              <a:ext cx="11495" cy="17125"/>
            </a:xfrm>
            <a:custGeom>
              <a:rect b="b" l="l" r="r" t="t"/>
              <a:pathLst>
                <a:path extrusionOk="0" h="654" w="439">
                  <a:moveTo>
                    <a:pt x="219" y="0"/>
                  </a:moveTo>
                  <a:cubicBezTo>
                    <a:pt x="110" y="0"/>
                    <a:pt x="0" y="72"/>
                    <a:pt x="0" y="215"/>
                  </a:cubicBezTo>
                  <a:lnTo>
                    <a:pt x="0" y="434"/>
                  </a:lnTo>
                  <a:cubicBezTo>
                    <a:pt x="0" y="558"/>
                    <a:pt x="95" y="654"/>
                    <a:pt x="219" y="654"/>
                  </a:cubicBezTo>
                  <a:cubicBezTo>
                    <a:pt x="344" y="654"/>
                    <a:pt x="439" y="558"/>
                    <a:pt x="439" y="434"/>
                  </a:cubicBezTo>
                  <a:lnTo>
                    <a:pt x="439" y="215"/>
                  </a:lnTo>
                  <a:cubicBezTo>
                    <a:pt x="439" y="72"/>
                    <a:pt x="329" y="0"/>
                    <a:pt x="2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28"/>
            <p:cNvSpPr/>
            <p:nvPr/>
          </p:nvSpPr>
          <p:spPr>
            <a:xfrm>
              <a:off x="6857908" y="2341334"/>
              <a:ext cx="32496" cy="11260"/>
            </a:xfrm>
            <a:custGeom>
              <a:rect b="b" l="l" r="r" t="t"/>
              <a:pathLst>
                <a:path extrusionOk="0" h="430" w="1241">
                  <a:moveTo>
                    <a:pt x="296" y="0"/>
                  </a:moveTo>
                  <a:cubicBezTo>
                    <a:pt x="0" y="0"/>
                    <a:pt x="0" y="429"/>
                    <a:pt x="296" y="429"/>
                  </a:cubicBezTo>
                  <a:lnTo>
                    <a:pt x="945" y="429"/>
                  </a:lnTo>
                  <a:cubicBezTo>
                    <a:pt x="1241" y="429"/>
                    <a:pt x="1241" y="0"/>
                    <a:pt x="9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28"/>
            <p:cNvSpPr/>
            <p:nvPr/>
          </p:nvSpPr>
          <p:spPr>
            <a:xfrm>
              <a:off x="6754975" y="2364063"/>
              <a:ext cx="43755" cy="11521"/>
            </a:xfrm>
            <a:custGeom>
              <a:rect b="b" l="l" r="r" t="t"/>
              <a:pathLst>
                <a:path extrusionOk="0" h="440" w="1671">
                  <a:moveTo>
                    <a:pt x="297" y="0"/>
                  </a:moveTo>
                  <a:cubicBezTo>
                    <a:pt x="1" y="0"/>
                    <a:pt x="1" y="439"/>
                    <a:pt x="297" y="439"/>
                  </a:cubicBezTo>
                  <a:lnTo>
                    <a:pt x="1384" y="439"/>
                  </a:lnTo>
                  <a:cubicBezTo>
                    <a:pt x="1670" y="439"/>
                    <a:pt x="167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28"/>
            <p:cNvSpPr/>
            <p:nvPr/>
          </p:nvSpPr>
          <p:spPr>
            <a:xfrm>
              <a:off x="6886633" y="2364063"/>
              <a:ext cx="43729" cy="11521"/>
            </a:xfrm>
            <a:custGeom>
              <a:rect b="b" l="l" r="r" t="t"/>
              <a:pathLst>
                <a:path extrusionOk="0" h="440" w="1670">
                  <a:moveTo>
                    <a:pt x="296" y="0"/>
                  </a:moveTo>
                  <a:cubicBezTo>
                    <a:pt x="0" y="0"/>
                    <a:pt x="0" y="439"/>
                    <a:pt x="296" y="439"/>
                  </a:cubicBezTo>
                  <a:lnTo>
                    <a:pt x="1384" y="439"/>
                  </a:lnTo>
                  <a:cubicBezTo>
                    <a:pt x="1670" y="439"/>
                    <a:pt x="167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28"/>
            <p:cNvSpPr/>
            <p:nvPr/>
          </p:nvSpPr>
          <p:spPr>
            <a:xfrm>
              <a:off x="6825675" y="2364063"/>
              <a:ext cx="34250" cy="22990"/>
            </a:xfrm>
            <a:custGeom>
              <a:rect b="b" l="l" r="r" t="t"/>
              <a:pathLst>
                <a:path extrusionOk="0" h="878" w="1308">
                  <a:moveTo>
                    <a:pt x="649" y="0"/>
                  </a:moveTo>
                  <a:cubicBezTo>
                    <a:pt x="287" y="0"/>
                    <a:pt x="1" y="296"/>
                    <a:pt x="1" y="659"/>
                  </a:cubicBezTo>
                  <a:cubicBezTo>
                    <a:pt x="1" y="802"/>
                    <a:pt x="108" y="873"/>
                    <a:pt x="215" y="873"/>
                  </a:cubicBezTo>
                  <a:cubicBezTo>
                    <a:pt x="323" y="873"/>
                    <a:pt x="430" y="802"/>
                    <a:pt x="430" y="659"/>
                  </a:cubicBezTo>
                  <a:cubicBezTo>
                    <a:pt x="430" y="511"/>
                    <a:pt x="540" y="437"/>
                    <a:pt x="649" y="437"/>
                  </a:cubicBezTo>
                  <a:cubicBezTo>
                    <a:pt x="759" y="437"/>
                    <a:pt x="869" y="511"/>
                    <a:pt x="869" y="659"/>
                  </a:cubicBezTo>
                  <a:cubicBezTo>
                    <a:pt x="869" y="783"/>
                    <a:pt x="964" y="878"/>
                    <a:pt x="1088" y="878"/>
                  </a:cubicBezTo>
                  <a:cubicBezTo>
                    <a:pt x="1212" y="878"/>
                    <a:pt x="1308" y="783"/>
                    <a:pt x="1308" y="659"/>
                  </a:cubicBezTo>
                  <a:cubicBezTo>
                    <a:pt x="1308" y="296"/>
                    <a:pt x="1012" y="0"/>
                    <a:pt x="6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28"/>
            <p:cNvSpPr/>
            <p:nvPr/>
          </p:nvSpPr>
          <p:spPr>
            <a:xfrm>
              <a:off x="6825439" y="2444241"/>
              <a:ext cx="34486" cy="34250"/>
            </a:xfrm>
            <a:custGeom>
              <a:rect b="b" l="l" r="r" t="t"/>
              <a:pathLst>
                <a:path extrusionOk="0" h="1308" w="1317">
                  <a:moveTo>
                    <a:pt x="220" y="1"/>
                  </a:moveTo>
                  <a:cubicBezTo>
                    <a:pt x="96" y="1"/>
                    <a:pt x="0" y="96"/>
                    <a:pt x="0" y="220"/>
                  </a:cubicBezTo>
                  <a:lnTo>
                    <a:pt x="0" y="649"/>
                  </a:lnTo>
                  <a:cubicBezTo>
                    <a:pt x="0" y="1012"/>
                    <a:pt x="296" y="1308"/>
                    <a:pt x="658" y="1308"/>
                  </a:cubicBezTo>
                  <a:cubicBezTo>
                    <a:pt x="1021" y="1308"/>
                    <a:pt x="1317" y="1012"/>
                    <a:pt x="1317" y="649"/>
                  </a:cubicBezTo>
                  <a:lnTo>
                    <a:pt x="1317" y="220"/>
                  </a:lnTo>
                  <a:cubicBezTo>
                    <a:pt x="1317" y="96"/>
                    <a:pt x="1212" y="1"/>
                    <a:pt x="10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28"/>
            <p:cNvSpPr/>
            <p:nvPr/>
          </p:nvSpPr>
          <p:spPr>
            <a:xfrm>
              <a:off x="6783726" y="2488468"/>
              <a:ext cx="58969" cy="50380"/>
            </a:xfrm>
            <a:custGeom>
              <a:rect b="b" l="l" r="r" t="t"/>
              <a:pathLst>
                <a:path extrusionOk="0" h="1924" w="2252">
                  <a:moveTo>
                    <a:pt x="582" y="0"/>
                  </a:moveTo>
                  <a:lnTo>
                    <a:pt x="0" y="697"/>
                  </a:lnTo>
                  <a:lnTo>
                    <a:pt x="1002" y="1851"/>
                  </a:lnTo>
                  <a:cubicBezTo>
                    <a:pt x="1046" y="1900"/>
                    <a:pt x="1105" y="1924"/>
                    <a:pt x="1165" y="1924"/>
                  </a:cubicBezTo>
                  <a:cubicBezTo>
                    <a:pt x="1222" y="1924"/>
                    <a:pt x="1280" y="1902"/>
                    <a:pt x="1326" y="1860"/>
                  </a:cubicBezTo>
                  <a:lnTo>
                    <a:pt x="2251" y="935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28"/>
            <p:cNvSpPr/>
            <p:nvPr/>
          </p:nvSpPr>
          <p:spPr>
            <a:xfrm>
              <a:off x="6842669" y="2488468"/>
              <a:ext cx="58969" cy="50380"/>
            </a:xfrm>
            <a:custGeom>
              <a:rect b="b" l="l" r="r" t="t"/>
              <a:pathLst>
                <a:path extrusionOk="0" h="1924" w="2252">
                  <a:moveTo>
                    <a:pt x="1679" y="0"/>
                  </a:moveTo>
                  <a:lnTo>
                    <a:pt x="0" y="935"/>
                  </a:lnTo>
                  <a:lnTo>
                    <a:pt x="926" y="1860"/>
                  </a:lnTo>
                  <a:cubicBezTo>
                    <a:pt x="972" y="1902"/>
                    <a:pt x="1030" y="1924"/>
                    <a:pt x="1087" y="1924"/>
                  </a:cubicBezTo>
                  <a:cubicBezTo>
                    <a:pt x="1147" y="1924"/>
                    <a:pt x="1206" y="1900"/>
                    <a:pt x="1250" y="1851"/>
                  </a:cubicBezTo>
                  <a:lnTo>
                    <a:pt x="2252" y="697"/>
                  </a:lnTo>
                  <a:lnTo>
                    <a:pt x="16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28"/>
            <p:cNvSpPr/>
            <p:nvPr/>
          </p:nvSpPr>
          <p:spPr>
            <a:xfrm>
              <a:off x="6734499" y="2472731"/>
              <a:ext cx="68238" cy="148888"/>
            </a:xfrm>
            <a:custGeom>
              <a:rect b="b" l="l" r="r" t="t"/>
              <a:pathLst>
                <a:path extrusionOk="0" h="5686" w="2606">
                  <a:moveTo>
                    <a:pt x="2605" y="0"/>
                  </a:moveTo>
                  <a:cubicBezTo>
                    <a:pt x="2605" y="0"/>
                    <a:pt x="1002" y="401"/>
                    <a:pt x="487" y="1965"/>
                  </a:cubicBezTo>
                  <a:cubicBezTo>
                    <a:pt x="439" y="2099"/>
                    <a:pt x="459" y="2242"/>
                    <a:pt x="535" y="2357"/>
                  </a:cubicBezTo>
                  <a:lnTo>
                    <a:pt x="859" y="2843"/>
                  </a:lnTo>
                  <a:lnTo>
                    <a:pt x="153" y="3549"/>
                  </a:lnTo>
                  <a:cubicBezTo>
                    <a:pt x="48" y="3654"/>
                    <a:pt x="1" y="3807"/>
                    <a:pt x="39" y="3950"/>
                  </a:cubicBezTo>
                  <a:lnTo>
                    <a:pt x="420" y="5686"/>
                  </a:lnTo>
                  <a:lnTo>
                    <a:pt x="1508" y="5676"/>
                  </a:lnTo>
                  <a:lnTo>
                    <a:pt x="1508" y="2690"/>
                  </a:lnTo>
                  <a:cubicBezTo>
                    <a:pt x="1508" y="2223"/>
                    <a:pt x="1699" y="1784"/>
                    <a:pt x="2023" y="1460"/>
                  </a:cubicBezTo>
                  <a:lnTo>
                    <a:pt x="2281" y="1193"/>
                  </a:lnTo>
                  <a:cubicBezTo>
                    <a:pt x="2491" y="992"/>
                    <a:pt x="2605" y="716"/>
                    <a:pt x="2605" y="420"/>
                  </a:cubicBezTo>
                  <a:lnTo>
                    <a:pt x="260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28"/>
            <p:cNvSpPr/>
            <p:nvPr/>
          </p:nvSpPr>
          <p:spPr>
            <a:xfrm>
              <a:off x="6882627" y="2472731"/>
              <a:ext cx="68238" cy="148888"/>
            </a:xfrm>
            <a:custGeom>
              <a:rect b="b" l="l" r="r" t="t"/>
              <a:pathLst>
                <a:path extrusionOk="0" h="5686" w="2606">
                  <a:moveTo>
                    <a:pt x="1" y="0"/>
                  </a:moveTo>
                  <a:lnTo>
                    <a:pt x="1" y="420"/>
                  </a:lnTo>
                  <a:cubicBezTo>
                    <a:pt x="1" y="716"/>
                    <a:pt x="115" y="992"/>
                    <a:pt x="325" y="1193"/>
                  </a:cubicBezTo>
                  <a:lnTo>
                    <a:pt x="583" y="1460"/>
                  </a:lnTo>
                  <a:cubicBezTo>
                    <a:pt x="907" y="1784"/>
                    <a:pt x="1098" y="2223"/>
                    <a:pt x="1098" y="2690"/>
                  </a:cubicBezTo>
                  <a:lnTo>
                    <a:pt x="1098" y="5676"/>
                  </a:lnTo>
                  <a:lnTo>
                    <a:pt x="2185" y="5686"/>
                  </a:lnTo>
                  <a:lnTo>
                    <a:pt x="2577" y="3950"/>
                  </a:lnTo>
                  <a:cubicBezTo>
                    <a:pt x="2605" y="3807"/>
                    <a:pt x="2558" y="3654"/>
                    <a:pt x="2453" y="3549"/>
                  </a:cubicBezTo>
                  <a:lnTo>
                    <a:pt x="1747" y="2843"/>
                  </a:lnTo>
                  <a:lnTo>
                    <a:pt x="2071" y="2357"/>
                  </a:lnTo>
                  <a:cubicBezTo>
                    <a:pt x="2147" y="2242"/>
                    <a:pt x="2166" y="2099"/>
                    <a:pt x="2128" y="1965"/>
                  </a:cubicBezTo>
                  <a:cubicBezTo>
                    <a:pt x="1604" y="401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28"/>
            <p:cNvSpPr/>
            <p:nvPr/>
          </p:nvSpPr>
          <p:spPr>
            <a:xfrm>
              <a:off x="6785455" y="2358302"/>
              <a:ext cx="51506" cy="40246"/>
            </a:xfrm>
            <a:custGeom>
              <a:rect b="b" l="l" r="r" t="t"/>
              <a:pathLst>
                <a:path extrusionOk="0" h="1537" w="1967">
                  <a:moveTo>
                    <a:pt x="1527" y="440"/>
                  </a:moveTo>
                  <a:lnTo>
                    <a:pt x="1527" y="879"/>
                  </a:lnTo>
                  <a:cubicBezTo>
                    <a:pt x="1527" y="993"/>
                    <a:pt x="1432" y="1098"/>
                    <a:pt x="1317" y="1098"/>
                  </a:cubicBezTo>
                  <a:lnTo>
                    <a:pt x="659" y="1098"/>
                  </a:lnTo>
                  <a:cubicBezTo>
                    <a:pt x="535" y="1098"/>
                    <a:pt x="440" y="993"/>
                    <a:pt x="440" y="879"/>
                  </a:cubicBezTo>
                  <a:lnTo>
                    <a:pt x="440" y="440"/>
                  </a:lnTo>
                  <a:close/>
                  <a:moveTo>
                    <a:pt x="220" y="1"/>
                  </a:moveTo>
                  <a:cubicBezTo>
                    <a:pt x="96" y="1"/>
                    <a:pt x="1" y="96"/>
                    <a:pt x="1" y="220"/>
                  </a:cubicBezTo>
                  <a:lnTo>
                    <a:pt x="1" y="879"/>
                  </a:lnTo>
                  <a:cubicBezTo>
                    <a:pt x="1" y="1241"/>
                    <a:pt x="297" y="1537"/>
                    <a:pt x="659" y="1537"/>
                  </a:cubicBezTo>
                  <a:lnTo>
                    <a:pt x="1317" y="1537"/>
                  </a:lnTo>
                  <a:cubicBezTo>
                    <a:pt x="1670" y="1527"/>
                    <a:pt x="1966" y="1241"/>
                    <a:pt x="1966" y="879"/>
                  </a:cubicBezTo>
                  <a:lnTo>
                    <a:pt x="1966" y="220"/>
                  </a:lnTo>
                  <a:cubicBezTo>
                    <a:pt x="1966" y="96"/>
                    <a:pt x="1871" y="1"/>
                    <a:pt x="17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28"/>
            <p:cNvSpPr/>
            <p:nvPr/>
          </p:nvSpPr>
          <p:spPr>
            <a:xfrm>
              <a:off x="6848403" y="2358302"/>
              <a:ext cx="51506" cy="40246"/>
            </a:xfrm>
            <a:custGeom>
              <a:rect b="b" l="l" r="r" t="t"/>
              <a:pathLst>
                <a:path extrusionOk="0" h="1537" w="1967">
                  <a:moveTo>
                    <a:pt x="1527" y="440"/>
                  </a:moveTo>
                  <a:lnTo>
                    <a:pt x="1527" y="879"/>
                  </a:lnTo>
                  <a:cubicBezTo>
                    <a:pt x="1527" y="993"/>
                    <a:pt x="1432" y="1098"/>
                    <a:pt x="1308" y="1098"/>
                  </a:cubicBezTo>
                  <a:lnTo>
                    <a:pt x="659" y="1098"/>
                  </a:lnTo>
                  <a:cubicBezTo>
                    <a:pt x="535" y="1098"/>
                    <a:pt x="440" y="993"/>
                    <a:pt x="440" y="879"/>
                  </a:cubicBezTo>
                  <a:lnTo>
                    <a:pt x="440" y="440"/>
                  </a:lnTo>
                  <a:close/>
                  <a:moveTo>
                    <a:pt x="220" y="1"/>
                  </a:moveTo>
                  <a:cubicBezTo>
                    <a:pt x="96" y="1"/>
                    <a:pt x="1" y="96"/>
                    <a:pt x="1" y="220"/>
                  </a:cubicBezTo>
                  <a:lnTo>
                    <a:pt x="1" y="879"/>
                  </a:lnTo>
                  <a:cubicBezTo>
                    <a:pt x="1" y="1241"/>
                    <a:pt x="297" y="1537"/>
                    <a:pt x="659" y="1537"/>
                  </a:cubicBezTo>
                  <a:lnTo>
                    <a:pt x="1308" y="1537"/>
                  </a:lnTo>
                  <a:cubicBezTo>
                    <a:pt x="1670" y="1537"/>
                    <a:pt x="1966" y="1241"/>
                    <a:pt x="1966" y="879"/>
                  </a:cubicBezTo>
                  <a:lnTo>
                    <a:pt x="1966" y="220"/>
                  </a:lnTo>
                  <a:cubicBezTo>
                    <a:pt x="1966" y="96"/>
                    <a:pt x="1871" y="1"/>
                    <a:pt x="17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1" name="Google Shape;771;p28"/>
          <p:cNvGrpSpPr/>
          <p:nvPr/>
        </p:nvGrpSpPr>
        <p:grpSpPr>
          <a:xfrm>
            <a:off x="5355063" y="2673670"/>
            <a:ext cx="383034" cy="516212"/>
            <a:chOff x="6260629" y="2266890"/>
            <a:chExt cx="263055" cy="354493"/>
          </a:xfrm>
        </p:grpSpPr>
        <p:sp>
          <p:nvSpPr>
            <p:cNvPr id="772" name="Google Shape;772;p28"/>
            <p:cNvSpPr/>
            <p:nvPr/>
          </p:nvSpPr>
          <p:spPr>
            <a:xfrm>
              <a:off x="6317581" y="2266890"/>
              <a:ext cx="148914" cy="57214"/>
            </a:xfrm>
            <a:custGeom>
              <a:rect b="b" l="l" r="r" t="t"/>
              <a:pathLst>
                <a:path extrusionOk="0" h="2185" w="5687">
                  <a:moveTo>
                    <a:pt x="2843" y="0"/>
                  </a:moveTo>
                  <a:cubicBezTo>
                    <a:pt x="1279" y="0"/>
                    <a:pt x="0" y="487"/>
                    <a:pt x="0" y="1088"/>
                  </a:cubicBezTo>
                  <a:lnTo>
                    <a:pt x="0" y="2185"/>
                  </a:lnTo>
                  <a:lnTo>
                    <a:pt x="5686" y="2185"/>
                  </a:lnTo>
                  <a:lnTo>
                    <a:pt x="5686" y="1088"/>
                  </a:lnTo>
                  <a:cubicBezTo>
                    <a:pt x="5686" y="487"/>
                    <a:pt x="4408" y="0"/>
                    <a:pt x="28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28"/>
            <p:cNvSpPr/>
            <p:nvPr/>
          </p:nvSpPr>
          <p:spPr>
            <a:xfrm>
              <a:off x="6271862" y="2301114"/>
              <a:ext cx="240352" cy="148914"/>
            </a:xfrm>
            <a:custGeom>
              <a:rect b="b" l="l" r="r" t="t"/>
              <a:pathLst>
                <a:path extrusionOk="0" h="5687" w="9179">
                  <a:moveTo>
                    <a:pt x="4589" y="0"/>
                  </a:moveTo>
                  <a:cubicBezTo>
                    <a:pt x="2052" y="0"/>
                    <a:pt x="1" y="1279"/>
                    <a:pt x="1" y="2843"/>
                  </a:cubicBezTo>
                  <a:cubicBezTo>
                    <a:pt x="1" y="4408"/>
                    <a:pt x="2052" y="5686"/>
                    <a:pt x="4589" y="5686"/>
                  </a:cubicBezTo>
                  <a:cubicBezTo>
                    <a:pt x="7127" y="5686"/>
                    <a:pt x="9178" y="4408"/>
                    <a:pt x="9178" y="2843"/>
                  </a:cubicBezTo>
                  <a:cubicBezTo>
                    <a:pt x="9178" y="1279"/>
                    <a:pt x="7127" y="0"/>
                    <a:pt x="45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28"/>
            <p:cNvSpPr/>
            <p:nvPr/>
          </p:nvSpPr>
          <p:spPr>
            <a:xfrm>
              <a:off x="6284614" y="2324078"/>
              <a:ext cx="214848" cy="232470"/>
            </a:xfrm>
            <a:custGeom>
              <a:rect b="b" l="l" r="r" t="t"/>
              <a:pathLst>
                <a:path extrusionOk="0" h="8878" w="8205">
                  <a:moveTo>
                    <a:pt x="4102" y="1"/>
                  </a:moveTo>
                  <a:cubicBezTo>
                    <a:pt x="2051" y="1"/>
                    <a:pt x="391" y="879"/>
                    <a:pt x="391" y="1966"/>
                  </a:cubicBezTo>
                  <a:lnTo>
                    <a:pt x="391" y="5458"/>
                  </a:lnTo>
                  <a:cubicBezTo>
                    <a:pt x="382" y="6040"/>
                    <a:pt x="277" y="6603"/>
                    <a:pt x="67" y="7146"/>
                  </a:cubicBezTo>
                  <a:cubicBezTo>
                    <a:pt x="0" y="7328"/>
                    <a:pt x="57" y="7537"/>
                    <a:pt x="220" y="7652"/>
                  </a:cubicBezTo>
                  <a:cubicBezTo>
                    <a:pt x="630" y="7948"/>
                    <a:pt x="1069" y="8196"/>
                    <a:pt x="1536" y="8377"/>
                  </a:cubicBezTo>
                  <a:cubicBezTo>
                    <a:pt x="2361" y="8711"/>
                    <a:pt x="3232" y="8878"/>
                    <a:pt x="4102" y="8878"/>
                  </a:cubicBezTo>
                  <a:cubicBezTo>
                    <a:pt x="4973" y="8878"/>
                    <a:pt x="5843" y="8711"/>
                    <a:pt x="6669" y="8377"/>
                  </a:cubicBezTo>
                  <a:cubicBezTo>
                    <a:pt x="7136" y="8196"/>
                    <a:pt x="7575" y="7948"/>
                    <a:pt x="7985" y="7652"/>
                  </a:cubicBezTo>
                  <a:cubicBezTo>
                    <a:pt x="8147" y="7537"/>
                    <a:pt x="8205" y="7328"/>
                    <a:pt x="8138" y="7146"/>
                  </a:cubicBezTo>
                  <a:cubicBezTo>
                    <a:pt x="7937" y="6603"/>
                    <a:pt x="7823" y="6030"/>
                    <a:pt x="7823" y="5458"/>
                  </a:cubicBezTo>
                  <a:lnTo>
                    <a:pt x="7823" y="1966"/>
                  </a:lnTo>
                  <a:cubicBezTo>
                    <a:pt x="7823" y="879"/>
                    <a:pt x="6163" y="1"/>
                    <a:pt x="41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28"/>
            <p:cNvSpPr/>
            <p:nvPr/>
          </p:nvSpPr>
          <p:spPr>
            <a:xfrm>
              <a:off x="6260629" y="2478465"/>
              <a:ext cx="263055" cy="142918"/>
            </a:xfrm>
            <a:custGeom>
              <a:rect b="b" l="l" r="r" t="t"/>
              <a:pathLst>
                <a:path extrusionOk="0" h="5458" w="10046">
                  <a:moveTo>
                    <a:pt x="3702" y="1"/>
                  </a:moveTo>
                  <a:lnTo>
                    <a:pt x="3702" y="1346"/>
                  </a:lnTo>
                  <a:cubicBezTo>
                    <a:pt x="3702" y="1718"/>
                    <a:pt x="3463" y="2052"/>
                    <a:pt x="3120" y="2176"/>
                  </a:cubicBezTo>
                  <a:lnTo>
                    <a:pt x="869" y="2977"/>
                  </a:lnTo>
                  <a:cubicBezTo>
                    <a:pt x="344" y="3158"/>
                    <a:pt x="0" y="3654"/>
                    <a:pt x="0" y="4208"/>
                  </a:cubicBezTo>
                  <a:lnTo>
                    <a:pt x="0" y="4809"/>
                  </a:lnTo>
                  <a:cubicBezTo>
                    <a:pt x="0" y="5162"/>
                    <a:pt x="287" y="5457"/>
                    <a:pt x="649" y="5457"/>
                  </a:cubicBezTo>
                  <a:lnTo>
                    <a:pt x="9388" y="5457"/>
                  </a:lnTo>
                  <a:cubicBezTo>
                    <a:pt x="9750" y="5457"/>
                    <a:pt x="10046" y="5162"/>
                    <a:pt x="10046" y="4809"/>
                  </a:cubicBezTo>
                  <a:lnTo>
                    <a:pt x="10046" y="4208"/>
                  </a:lnTo>
                  <a:cubicBezTo>
                    <a:pt x="10046" y="3654"/>
                    <a:pt x="9693" y="3158"/>
                    <a:pt x="9178" y="2977"/>
                  </a:cubicBezTo>
                  <a:lnTo>
                    <a:pt x="6907" y="2176"/>
                  </a:lnTo>
                  <a:cubicBezTo>
                    <a:pt x="6554" y="2052"/>
                    <a:pt x="6325" y="1718"/>
                    <a:pt x="6325" y="1346"/>
                  </a:cubicBezTo>
                  <a:lnTo>
                    <a:pt x="632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28"/>
            <p:cNvSpPr/>
            <p:nvPr/>
          </p:nvSpPr>
          <p:spPr>
            <a:xfrm>
              <a:off x="6317581" y="2351756"/>
              <a:ext cx="148914" cy="143834"/>
            </a:xfrm>
            <a:custGeom>
              <a:rect b="b" l="l" r="r" t="t"/>
              <a:pathLst>
                <a:path extrusionOk="0" h="5493" w="5687">
                  <a:moveTo>
                    <a:pt x="3412" y="0"/>
                  </a:moveTo>
                  <a:cubicBezTo>
                    <a:pt x="3347" y="0"/>
                    <a:pt x="3282" y="53"/>
                    <a:pt x="3282" y="136"/>
                  </a:cubicBezTo>
                  <a:lnTo>
                    <a:pt x="3282" y="690"/>
                  </a:lnTo>
                  <a:cubicBezTo>
                    <a:pt x="3282" y="814"/>
                    <a:pt x="3187" y="909"/>
                    <a:pt x="3063" y="909"/>
                  </a:cubicBezTo>
                  <a:lnTo>
                    <a:pt x="878" y="909"/>
                  </a:lnTo>
                  <a:cubicBezTo>
                    <a:pt x="392" y="909"/>
                    <a:pt x="0" y="1300"/>
                    <a:pt x="0" y="1777"/>
                  </a:cubicBezTo>
                  <a:lnTo>
                    <a:pt x="0" y="2579"/>
                  </a:lnTo>
                  <a:cubicBezTo>
                    <a:pt x="0" y="4105"/>
                    <a:pt x="1174" y="5422"/>
                    <a:pt x="2710" y="5488"/>
                  </a:cubicBezTo>
                  <a:cubicBezTo>
                    <a:pt x="2761" y="5491"/>
                    <a:pt x="2811" y="5492"/>
                    <a:pt x="2862" y="5492"/>
                  </a:cubicBezTo>
                  <a:cubicBezTo>
                    <a:pt x="4415" y="5492"/>
                    <a:pt x="5686" y="4226"/>
                    <a:pt x="5686" y="2655"/>
                  </a:cubicBezTo>
                  <a:lnTo>
                    <a:pt x="5686" y="1777"/>
                  </a:lnTo>
                  <a:cubicBezTo>
                    <a:pt x="5686" y="1300"/>
                    <a:pt x="5295" y="909"/>
                    <a:pt x="4809" y="909"/>
                  </a:cubicBezTo>
                  <a:lnTo>
                    <a:pt x="4465" y="909"/>
                  </a:lnTo>
                  <a:cubicBezTo>
                    <a:pt x="4408" y="909"/>
                    <a:pt x="4351" y="890"/>
                    <a:pt x="4313" y="842"/>
                  </a:cubicBezTo>
                  <a:lnTo>
                    <a:pt x="3502" y="41"/>
                  </a:lnTo>
                  <a:cubicBezTo>
                    <a:pt x="3477" y="13"/>
                    <a:pt x="3444" y="0"/>
                    <a:pt x="34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28"/>
            <p:cNvSpPr/>
            <p:nvPr/>
          </p:nvSpPr>
          <p:spPr>
            <a:xfrm>
              <a:off x="6352040" y="2404152"/>
              <a:ext cx="11521" cy="17125"/>
            </a:xfrm>
            <a:custGeom>
              <a:rect b="b" l="l" r="r" t="t"/>
              <a:pathLst>
                <a:path extrusionOk="0" h="654" w="440">
                  <a:moveTo>
                    <a:pt x="217" y="0"/>
                  </a:moveTo>
                  <a:cubicBezTo>
                    <a:pt x="108" y="0"/>
                    <a:pt x="1" y="72"/>
                    <a:pt x="1" y="215"/>
                  </a:cubicBezTo>
                  <a:lnTo>
                    <a:pt x="1" y="435"/>
                  </a:lnTo>
                  <a:cubicBezTo>
                    <a:pt x="1" y="559"/>
                    <a:pt x="96" y="654"/>
                    <a:pt x="220" y="654"/>
                  </a:cubicBezTo>
                  <a:cubicBezTo>
                    <a:pt x="335" y="654"/>
                    <a:pt x="440" y="559"/>
                    <a:pt x="440" y="435"/>
                  </a:cubicBezTo>
                  <a:lnTo>
                    <a:pt x="440" y="215"/>
                  </a:lnTo>
                  <a:cubicBezTo>
                    <a:pt x="435" y="72"/>
                    <a:pt x="325" y="0"/>
                    <a:pt x="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28"/>
            <p:cNvSpPr/>
            <p:nvPr/>
          </p:nvSpPr>
          <p:spPr>
            <a:xfrm>
              <a:off x="6420750" y="2404152"/>
              <a:ext cx="11260" cy="17125"/>
            </a:xfrm>
            <a:custGeom>
              <a:rect b="b" l="l" r="r" t="t"/>
              <a:pathLst>
                <a:path extrusionOk="0" h="654" w="430">
                  <a:moveTo>
                    <a:pt x="215" y="0"/>
                  </a:moveTo>
                  <a:cubicBezTo>
                    <a:pt x="108" y="0"/>
                    <a:pt x="0" y="72"/>
                    <a:pt x="0" y="215"/>
                  </a:cubicBezTo>
                  <a:lnTo>
                    <a:pt x="0" y="435"/>
                  </a:lnTo>
                  <a:cubicBezTo>
                    <a:pt x="0" y="559"/>
                    <a:pt x="96" y="654"/>
                    <a:pt x="210" y="654"/>
                  </a:cubicBezTo>
                  <a:cubicBezTo>
                    <a:pt x="334" y="654"/>
                    <a:pt x="430" y="559"/>
                    <a:pt x="430" y="435"/>
                  </a:cubicBezTo>
                  <a:lnTo>
                    <a:pt x="430" y="215"/>
                  </a:lnTo>
                  <a:cubicBezTo>
                    <a:pt x="430" y="72"/>
                    <a:pt x="322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28"/>
            <p:cNvSpPr/>
            <p:nvPr/>
          </p:nvSpPr>
          <p:spPr>
            <a:xfrm>
              <a:off x="6366756" y="2444032"/>
              <a:ext cx="50563" cy="17282"/>
            </a:xfrm>
            <a:custGeom>
              <a:rect b="b" l="l" r="r" t="t"/>
              <a:pathLst>
                <a:path extrusionOk="0" h="660" w="1931">
                  <a:moveTo>
                    <a:pt x="313" y="1"/>
                  </a:moveTo>
                  <a:cubicBezTo>
                    <a:pt x="146" y="1"/>
                    <a:pt x="0" y="219"/>
                    <a:pt x="154" y="381"/>
                  </a:cubicBezTo>
                  <a:cubicBezTo>
                    <a:pt x="366" y="557"/>
                    <a:pt x="625" y="660"/>
                    <a:pt x="897" y="660"/>
                  </a:cubicBezTo>
                  <a:cubicBezTo>
                    <a:pt x="919" y="660"/>
                    <a:pt x="942" y="659"/>
                    <a:pt x="965" y="657"/>
                  </a:cubicBezTo>
                  <a:cubicBezTo>
                    <a:pt x="988" y="659"/>
                    <a:pt x="1011" y="660"/>
                    <a:pt x="1034" y="660"/>
                  </a:cubicBezTo>
                  <a:cubicBezTo>
                    <a:pt x="1305" y="660"/>
                    <a:pt x="1565" y="557"/>
                    <a:pt x="1776" y="381"/>
                  </a:cubicBezTo>
                  <a:cubicBezTo>
                    <a:pt x="1931" y="219"/>
                    <a:pt x="1785" y="1"/>
                    <a:pt x="1618" y="1"/>
                  </a:cubicBezTo>
                  <a:cubicBezTo>
                    <a:pt x="1568" y="1"/>
                    <a:pt x="1517" y="20"/>
                    <a:pt x="1471" y="66"/>
                  </a:cubicBezTo>
                  <a:cubicBezTo>
                    <a:pt x="1318" y="171"/>
                    <a:pt x="1142" y="223"/>
                    <a:pt x="965" y="223"/>
                  </a:cubicBezTo>
                  <a:cubicBezTo>
                    <a:pt x="789" y="223"/>
                    <a:pt x="612" y="171"/>
                    <a:pt x="460" y="66"/>
                  </a:cubicBezTo>
                  <a:cubicBezTo>
                    <a:pt x="414" y="20"/>
                    <a:pt x="362" y="1"/>
                    <a:pt x="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28"/>
            <p:cNvSpPr/>
            <p:nvPr/>
          </p:nvSpPr>
          <p:spPr>
            <a:xfrm>
              <a:off x="6344133" y="2385142"/>
              <a:ext cx="27468" cy="13930"/>
            </a:xfrm>
            <a:custGeom>
              <a:rect b="b" l="l" r="r" t="t"/>
              <a:pathLst>
                <a:path extrusionOk="0" h="532" w="1049">
                  <a:moveTo>
                    <a:pt x="745" y="1"/>
                  </a:moveTo>
                  <a:cubicBezTo>
                    <a:pt x="729" y="1"/>
                    <a:pt x="712" y="3"/>
                    <a:pt x="694" y="6"/>
                  </a:cubicBezTo>
                  <a:lnTo>
                    <a:pt x="255" y="102"/>
                  </a:lnTo>
                  <a:cubicBezTo>
                    <a:pt x="1" y="158"/>
                    <a:pt x="35" y="531"/>
                    <a:pt x="293" y="531"/>
                  </a:cubicBezTo>
                  <a:cubicBezTo>
                    <a:pt x="296" y="531"/>
                    <a:pt x="300" y="531"/>
                    <a:pt x="303" y="531"/>
                  </a:cubicBezTo>
                  <a:lnTo>
                    <a:pt x="351" y="531"/>
                  </a:lnTo>
                  <a:lnTo>
                    <a:pt x="780" y="436"/>
                  </a:lnTo>
                  <a:cubicBezTo>
                    <a:pt x="1048" y="373"/>
                    <a:pt x="981" y="1"/>
                    <a:pt x="7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28"/>
            <p:cNvSpPr/>
            <p:nvPr/>
          </p:nvSpPr>
          <p:spPr>
            <a:xfrm>
              <a:off x="6412554" y="2385351"/>
              <a:ext cx="27468" cy="13957"/>
            </a:xfrm>
            <a:custGeom>
              <a:rect b="b" l="l" r="r" t="t"/>
              <a:pathLst>
                <a:path extrusionOk="0" h="533" w="1049">
                  <a:moveTo>
                    <a:pt x="303" y="1"/>
                  </a:moveTo>
                  <a:cubicBezTo>
                    <a:pt x="63" y="1"/>
                    <a:pt x="0" y="374"/>
                    <a:pt x="266" y="428"/>
                  </a:cubicBezTo>
                  <a:lnTo>
                    <a:pt x="705" y="523"/>
                  </a:lnTo>
                  <a:cubicBezTo>
                    <a:pt x="709" y="528"/>
                    <a:pt x="717" y="530"/>
                    <a:pt x="725" y="530"/>
                  </a:cubicBezTo>
                  <a:cubicBezTo>
                    <a:pt x="733" y="530"/>
                    <a:pt x="743" y="528"/>
                    <a:pt x="752" y="523"/>
                  </a:cubicBezTo>
                  <a:lnTo>
                    <a:pt x="752" y="523"/>
                  </a:lnTo>
                  <a:lnTo>
                    <a:pt x="743" y="532"/>
                  </a:lnTo>
                  <a:cubicBezTo>
                    <a:pt x="1010" y="532"/>
                    <a:pt x="1048" y="151"/>
                    <a:pt x="790" y="103"/>
                  </a:cubicBezTo>
                  <a:lnTo>
                    <a:pt x="361" y="8"/>
                  </a:lnTo>
                  <a:cubicBezTo>
                    <a:pt x="341" y="3"/>
                    <a:pt x="321" y="1"/>
                    <a:pt x="3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28"/>
            <p:cNvSpPr/>
            <p:nvPr/>
          </p:nvSpPr>
          <p:spPr>
            <a:xfrm>
              <a:off x="6260629" y="2544661"/>
              <a:ext cx="263055" cy="76722"/>
            </a:xfrm>
            <a:custGeom>
              <a:rect b="b" l="l" r="r" t="t"/>
              <a:pathLst>
                <a:path extrusionOk="0" h="2930" w="10046">
                  <a:moveTo>
                    <a:pt x="2137" y="1"/>
                  </a:moveTo>
                  <a:lnTo>
                    <a:pt x="869" y="449"/>
                  </a:lnTo>
                  <a:cubicBezTo>
                    <a:pt x="344" y="630"/>
                    <a:pt x="0" y="1126"/>
                    <a:pt x="0" y="1680"/>
                  </a:cubicBezTo>
                  <a:lnTo>
                    <a:pt x="0" y="2281"/>
                  </a:lnTo>
                  <a:cubicBezTo>
                    <a:pt x="0" y="2634"/>
                    <a:pt x="287" y="2929"/>
                    <a:pt x="649" y="2929"/>
                  </a:cubicBezTo>
                  <a:lnTo>
                    <a:pt x="9388" y="2929"/>
                  </a:lnTo>
                  <a:cubicBezTo>
                    <a:pt x="9750" y="2929"/>
                    <a:pt x="10046" y="2634"/>
                    <a:pt x="10046" y="2281"/>
                  </a:cubicBezTo>
                  <a:lnTo>
                    <a:pt x="10046" y="1680"/>
                  </a:lnTo>
                  <a:cubicBezTo>
                    <a:pt x="10046" y="1126"/>
                    <a:pt x="9693" y="630"/>
                    <a:pt x="9178" y="449"/>
                  </a:cubicBezTo>
                  <a:lnTo>
                    <a:pt x="7909" y="1"/>
                  </a:lnTo>
                  <a:cubicBezTo>
                    <a:pt x="7489" y="1231"/>
                    <a:pt x="6325" y="2061"/>
                    <a:pt x="5028" y="2061"/>
                  </a:cubicBezTo>
                  <a:cubicBezTo>
                    <a:pt x="3721" y="2061"/>
                    <a:pt x="2557" y="1231"/>
                    <a:pt x="21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28"/>
            <p:cNvSpPr/>
            <p:nvPr/>
          </p:nvSpPr>
          <p:spPr>
            <a:xfrm>
              <a:off x="6305588" y="2544661"/>
              <a:ext cx="172900" cy="65489"/>
            </a:xfrm>
            <a:custGeom>
              <a:rect b="b" l="l" r="r" t="t"/>
              <a:pathLst>
                <a:path extrusionOk="0" h="2501" w="6603">
                  <a:moveTo>
                    <a:pt x="411" y="1"/>
                  </a:moveTo>
                  <a:lnTo>
                    <a:pt x="1" y="144"/>
                  </a:lnTo>
                  <a:cubicBezTo>
                    <a:pt x="487" y="1556"/>
                    <a:pt x="1813" y="2500"/>
                    <a:pt x="3301" y="2500"/>
                  </a:cubicBezTo>
                  <a:cubicBezTo>
                    <a:pt x="4790" y="2500"/>
                    <a:pt x="6116" y="1556"/>
                    <a:pt x="6602" y="144"/>
                  </a:cubicBezTo>
                  <a:lnTo>
                    <a:pt x="6192" y="1"/>
                  </a:lnTo>
                  <a:cubicBezTo>
                    <a:pt x="5772" y="1231"/>
                    <a:pt x="4608" y="2061"/>
                    <a:pt x="3301" y="2061"/>
                  </a:cubicBezTo>
                  <a:cubicBezTo>
                    <a:pt x="1994" y="2061"/>
                    <a:pt x="840" y="1231"/>
                    <a:pt x="4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4" name="Google Shape;784;p28"/>
          <p:cNvGrpSpPr/>
          <p:nvPr/>
        </p:nvGrpSpPr>
        <p:grpSpPr>
          <a:xfrm>
            <a:off x="713027" y="1353549"/>
            <a:ext cx="1815405" cy="3156450"/>
            <a:chOff x="713027" y="1353549"/>
            <a:chExt cx="1815405" cy="3156450"/>
          </a:xfrm>
        </p:grpSpPr>
        <p:sp>
          <p:nvSpPr>
            <p:cNvPr id="785" name="Google Shape;785;p28"/>
            <p:cNvSpPr txBox="1"/>
            <p:nvPr/>
          </p:nvSpPr>
          <p:spPr>
            <a:xfrm>
              <a:off x="713027" y="3936699"/>
              <a:ext cx="1815405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Der Jupiter ist ein Gasriese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786" name="Google Shape;786;p28"/>
            <p:cNvSpPr txBox="1"/>
            <p:nvPr/>
          </p:nvSpPr>
          <p:spPr>
            <a:xfrm>
              <a:off x="713027" y="1353549"/>
              <a:ext cx="18153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Hannah Arendt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787" name="Google Shape;787;p28"/>
          <p:cNvGrpSpPr/>
          <p:nvPr/>
        </p:nvGrpSpPr>
        <p:grpSpPr>
          <a:xfrm>
            <a:off x="2676062" y="1353549"/>
            <a:ext cx="1815405" cy="3156450"/>
            <a:chOff x="2676062" y="1353549"/>
            <a:chExt cx="1815405" cy="3156450"/>
          </a:xfrm>
        </p:grpSpPr>
        <p:sp>
          <p:nvSpPr>
            <p:cNvPr id="788" name="Google Shape;788;p28"/>
            <p:cNvSpPr txBox="1"/>
            <p:nvPr/>
          </p:nvSpPr>
          <p:spPr>
            <a:xfrm>
              <a:off x="2676062" y="3936699"/>
              <a:ext cx="1815405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Die Venus ist ein Gesteinsplanet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789" name="Google Shape;789;p28"/>
            <p:cNvSpPr txBox="1"/>
            <p:nvPr/>
          </p:nvSpPr>
          <p:spPr>
            <a:xfrm>
              <a:off x="2676071" y="1353549"/>
              <a:ext cx="18153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Hermann Hesse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790" name="Google Shape;790;p28"/>
          <p:cNvGrpSpPr/>
          <p:nvPr/>
        </p:nvGrpSpPr>
        <p:grpSpPr>
          <a:xfrm>
            <a:off x="4639105" y="1353549"/>
            <a:ext cx="1815405" cy="3156450"/>
            <a:chOff x="4639105" y="1353549"/>
            <a:chExt cx="1815405" cy="3156450"/>
          </a:xfrm>
        </p:grpSpPr>
        <p:sp>
          <p:nvSpPr>
            <p:cNvPr id="791" name="Google Shape;791;p28"/>
            <p:cNvSpPr txBox="1"/>
            <p:nvPr/>
          </p:nvSpPr>
          <p:spPr>
            <a:xfrm>
              <a:off x="4639105" y="3936699"/>
              <a:ext cx="1815405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Saturn ist ein Gasriese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792" name="Google Shape;792;p28"/>
            <p:cNvSpPr txBox="1"/>
            <p:nvPr/>
          </p:nvSpPr>
          <p:spPr>
            <a:xfrm>
              <a:off x="4639105" y="1353549"/>
              <a:ext cx="18153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Ruth Westheimer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793" name="Google Shape;793;p28"/>
          <p:cNvGrpSpPr/>
          <p:nvPr/>
        </p:nvGrpSpPr>
        <p:grpSpPr>
          <a:xfrm>
            <a:off x="6602140" y="1353549"/>
            <a:ext cx="1815405" cy="3156450"/>
            <a:chOff x="6602140" y="1353549"/>
            <a:chExt cx="1815405" cy="3156450"/>
          </a:xfrm>
        </p:grpSpPr>
        <p:sp>
          <p:nvSpPr>
            <p:cNvPr id="794" name="Google Shape;794;p28"/>
            <p:cNvSpPr txBox="1"/>
            <p:nvPr/>
          </p:nvSpPr>
          <p:spPr>
            <a:xfrm>
              <a:off x="6602140" y="3936699"/>
              <a:ext cx="1815405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Die Erde ist der dritte Planet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795" name="Google Shape;795;p28"/>
            <p:cNvSpPr txBox="1"/>
            <p:nvPr/>
          </p:nvSpPr>
          <p:spPr>
            <a:xfrm>
              <a:off x="6602140" y="1353549"/>
              <a:ext cx="18153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Bertolt Brecht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cxnSp>
        <p:nvCxnSpPr>
          <p:cNvPr id="796" name="Google Shape;796;p28"/>
          <p:cNvCxnSpPr>
            <a:stCxn id="786" idx="2"/>
            <a:endCxn id="708" idx="0"/>
          </p:cNvCxnSpPr>
          <p:nvPr/>
        </p:nvCxnSpPr>
        <p:spPr>
          <a:xfrm>
            <a:off x="1620677" y="1926849"/>
            <a:ext cx="0" cy="61890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797" name="Google Shape;797;p28"/>
          <p:cNvCxnSpPr>
            <a:stCxn id="708" idx="4"/>
            <a:endCxn id="785" idx="0"/>
          </p:cNvCxnSpPr>
          <p:nvPr/>
        </p:nvCxnSpPr>
        <p:spPr>
          <a:xfrm>
            <a:off x="1620713" y="3317725"/>
            <a:ext cx="0" cy="61890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798" name="Google Shape;798;p28"/>
          <p:cNvCxnSpPr>
            <a:stCxn id="789" idx="2"/>
            <a:endCxn id="709" idx="0"/>
          </p:cNvCxnSpPr>
          <p:nvPr/>
        </p:nvCxnSpPr>
        <p:spPr>
          <a:xfrm>
            <a:off x="3583721" y="1926849"/>
            <a:ext cx="0" cy="61890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799" name="Google Shape;799;p28"/>
          <p:cNvCxnSpPr>
            <a:stCxn id="709" idx="4"/>
            <a:endCxn id="788" idx="0"/>
          </p:cNvCxnSpPr>
          <p:nvPr/>
        </p:nvCxnSpPr>
        <p:spPr>
          <a:xfrm>
            <a:off x="3583750" y="3317725"/>
            <a:ext cx="0" cy="61890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800" name="Google Shape;800;p28"/>
          <p:cNvCxnSpPr>
            <a:stCxn id="710" idx="4"/>
            <a:endCxn id="791" idx="0"/>
          </p:cNvCxnSpPr>
          <p:nvPr/>
        </p:nvCxnSpPr>
        <p:spPr>
          <a:xfrm>
            <a:off x="5546775" y="3317725"/>
            <a:ext cx="0" cy="61890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801" name="Google Shape;801;p28"/>
          <p:cNvCxnSpPr>
            <a:stCxn id="711" idx="4"/>
            <a:endCxn id="794" idx="0"/>
          </p:cNvCxnSpPr>
          <p:nvPr/>
        </p:nvCxnSpPr>
        <p:spPr>
          <a:xfrm>
            <a:off x="7509800" y="3317725"/>
            <a:ext cx="0" cy="61890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802" name="Google Shape;802;p28"/>
          <p:cNvCxnSpPr>
            <a:stCxn id="792" idx="2"/>
            <a:endCxn id="710" idx="0"/>
          </p:cNvCxnSpPr>
          <p:nvPr/>
        </p:nvCxnSpPr>
        <p:spPr>
          <a:xfrm>
            <a:off x="5546755" y="1926849"/>
            <a:ext cx="0" cy="61890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803" name="Google Shape;803;p28"/>
          <p:cNvCxnSpPr>
            <a:stCxn id="795" idx="2"/>
            <a:endCxn id="711" idx="0"/>
          </p:cNvCxnSpPr>
          <p:nvPr/>
        </p:nvCxnSpPr>
        <p:spPr>
          <a:xfrm>
            <a:off x="7509790" y="1926849"/>
            <a:ext cx="0" cy="618900"/>
          </a:xfrm>
          <a:prstGeom prst="straightConnector1">
            <a:avLst/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oval"/>
            <a:tailEnd len="med" w="med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29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graphicFrame>
        <p:nvGraphicFramePr>
          <p:cNvPr id="809" name="Google Shape;809;p29"/>
          <p:cNvGraphicFramePr/>
          <p:nvPr/>
        </p:nvGraphicFramePr>
        <p:xfrm>
          <a:off x="952500" y="12792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{C1D27844-83EA-44AF-B143-2E3E08AA1D61}</a:tableStyleId>
              </a:tblPr>
              <a:tblGrid>
                <a:gridCol w="2413000"/>
                <a:gridCol w="2413000"/>
                <a:gridCol w="2413000"/>
              </a:tblGrid>
              <a:tr h="528250">
                <a:tc grid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Schlussfolgerungen</a:t>
                      </a:r>
                      <a:endParaRPr sz="24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528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01</a:t>
                      </a:r>
                      <a:endParaRPr sz="24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Fazit 1</a:t>
                      </a:r>
                      <a:endParaRPr sz="24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16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Ceres befindet sich im Asteroidengürtel</a:t>
                      </a:r>
                      <a:endParaRPr sz="16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8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02</a:t>
                      </a:r>
                      <a:endParaRPr sz="24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Fazit 2</a:t>
                      </a:r>
                      <a:endParaRPr sz="24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16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Pluto wird nun als Zwergplanet betrachtet</a:t>
                      </a:r>
                      <a:endParaRPr sz="16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8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03</a:t>
                      </a:r>
                      <a:endParaRPr sz="24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Fazit 3</a:t>
                      </a:r>
                      <a:endParaRPr sz="24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16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Sonne ist im Zentrum des Sonnensystems</a:t>
                      </a:r>
                      <a:endParaRPr sz="16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8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04</a:t>
                      </a:r>
                      <a:endParaRPr sz="24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Fazit 4</a:t>
                      </a:r>
                      <a:endParaRPr sz="24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16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Der Neptun ist der sonnenfernste Planet</a:t>
                      </a:r>
                      <a:endParaRPr sz="16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810" name="Google Shape;810;p29"/>
          <p:cNvGrpSpPr/>
          <p:nvPr/>
        </p:nvGrpSpPr>
        <p:grpSpPr>
          <a:xfrm>
            <a:off x="2034412" y="1365205"/>
            <a:ext cx="259399" cy="370524"/>
            <a:chOff x="1341612" y="3340055"/>
            <a:chExt cx="259399" cy="370524"/>
          </a:xfrm>
        </p:grpSpPr>
        <p:sp>
          <p:nvSpPr>
            <p:cNvPr id="811" name="Google Shape;811;p29"/>
            <p:cNvSpPr/>
            <p:nvPr/>
          </p:nvSpPr>
          <p:spPr>
            <a:xfrm>
              <a:off x="1383954" y="3340055"/>
              <a:ext cx="43615" cy="35664"/>
            </a:xfrm>
            <a:custGeom>
              <a:rect b="b" l="l" r="r" t="t"/>
              <a:pathLst>
                <a:path extrusionOk="0" h="2382" w="2913">
                  <a:moveTo>
                    <a:pt x="999" y="0"/>
                  </a:moveTo>
                  <a:cubicBezTo>
                    <a:pt x="452" y="0"/>
                    <a:pt x="11" y="442"/>
                    <a:pt x="11" y="989"/>
                  </a:cubicBezTo>
                  <a:lnTo>
                    <a:pt x="11" y="2019"/>
                  </a:lnTo>
                  <a:cubicBezTo>
                    <a:pt x="0" y="2260"/>
                    <a:pt x="179" y="2381"/>
                    <a:pt x="360" y="2381"/>
                  </a:cubicBezTo>
                  <a:cubicBezTo>
                    <a:pt x="542" y="2381"/>
                    <a:pt x="726" y="2260"/>
                    <a:pt x="726" y="2019"/>
                  </a:cubicBezTo>
                  <a:lnTo>
                    <a:pt x="726" y="989"/>
                  </a:lnTo>
                  <a:cubicBezTo>
                    <a:pt x="726" y="841"/>
                    <a:pt x="852" y="736"/>
                    <a:pt x="999" y="736"/>
                  </a:cubicBezTo>
                  <a:lnTo>
                    <a:pt x="1924" y="736"/>
                  </a:lnTo>
                  <a:cubicBezTo>
                    <a:pt x="2071" y="736"/>
                    <a:pt x="2197" y="841"/>
                    <a:pt x="2197" y="989"/>
                  </a:cubicBezTo>
                  <a:lnTo>
                    <a:pt x="2197" y="2019"/>
                  </a:lnTo>
                  <a:cubicBezTo>
                    <a:pt x="2197" y="2260"/>
                    <a:pt x="2376" y="2381"/>
                    <a:pt x="2555" y="2381"/>
                  </a:cubicBezTo>
                  <a:cubicBezTo>
                    <a:pt x="2733" y="2381"/>
                    <a:pt x="2912" y="2260"/>
                    <a:pt x="2912" y="2019"/>
                  </a:cubicBezTo>
                  <a:lnTo>
                    <a:pt x="2912" y="989"/>
                  </a:lnTo>
                  <a:cubicBezTo>
                    <a:pt x="2912" y="442"/>
                    <a:pt x="2471" y="0"/>
                    <a:pt x="1924" y="0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29"/>
            <p:cNvSpPr/>
            <p:nvPr/>
          </p:nvSpPr>
          <p:spPr>
            <a:xfrm>
              <a:off x="1363966" y="3403329"/>
              <a:ext cx="237045" cy="307251"/>
            </a:xfrm>
            <a:custGeom>
              <a:rect b="b" l="l" r="r" t="t"/>
              <a:pathLst>
                <a:path extrusionOk="0" h="20521" w="15832">
                  <a:moveTo>
                    <a:pt x="736" y="0"/>
                  </a:moveTo>
                  <a:cubicBezTo>
                    <a:pt x="337" y="0"/>
                    <a:pt x="0" y="337"/>
                    <a:pt x="0" y="757"/>
                  </a:cubicBezTo>
                  <a:lnTo>
                    <a:pt x="0" y="19763"/>
                  </a:lnTo>
                  <a:cubicBezTo>
                    <a:pt x="0" y="20184"/>
                    <a:pt x="337" y="20520"/>
                    <a:pt x="736" y="20520"/>
                  </a:cubicBezTo>
                  <a:lnTo>
                    <a:pt x="15075" y="20520"/>
                  </a:lnTo>
                  <a:cubicBezTo>
                    <a:pt x="15495" y="20520"/>
                    <a:pt x="15832" y="20184"/>
                    <a:pt x="15832" y="19763"/>
                  </a:cubicBezTo>
                  <a:lnTo>
                    <a:pt x="15832" y="757"/>
                  </a:lnTo>
                  <a:cubicBezTo>
                    <a:pt x="15832" y="337"/>
                    <a:pt x="15495" y="0"/>
                    <a:pt x="15075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29"/>
            <p:cNvSpPr/>
            <p:nvPr/>
          </p:nvSpPr>
          <p:spPr>
            <a:xfrm>
              <a:off x="1341612" y="3371841"/>
              <a:ext cx="237045" cy="306936"/>
            </a:xfrm>
            <a:custGeom>
              <a:rect b="b" l="l" r="r" t="t"/>
              <a:pathLst>
                <a:path extrusionOk="0" h="20500" w="15832">
                  <a:moveTo>
                    <a:pt x="736" y="1"/>
                  </a:moveTo>
                  <a:cubicBezTo>
                    <a:pt x="337" y="1"/>
                    <a:pt x="1" y="337"/>
                    <a:pt x="1" y="737"/>
                  </a:cubicBezTo>
                  <a:lnTo>
                    <a:pt x="1" y="19764"/>
                  </a:lnTo>
                  <a:cubicBezTo>
                    <a:pt x="1" y="20163"/>
                    <a:pt x="337" y="20500"/>
                    <a:pt x="736" y="20500"/>
                  </a:cubicBezTo>
                  <a:lnTo>
                    <a:pt x="15075" y="20500"/>
                  </a:lnTo>
                  <a:cubicBezTo>
                    <a:pt x="15495" y="20500"/>
                    <a:pt x="15832" y="20163"/>
                    <a:pt x="15832" y="19743"/>
                  </a:cubicBezTo>
                  <a:lnTo>
                    <a:pt x="15832" y="737"/>
                  </a:lnTo>
                  <a:cubicBezTo>
                    <a:pt x="15832" y="337"/>
                    <a:pt x="15495" y="1"/>
                    <a:pt x="15075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29"/>
            <p:cNvSpPr/>
            <p:nvPr/>
          </p:nvSpPr>
          <p:spPr>
            <a:xfrm>
              <a:off x="1556303" y="3371841"/>
              <a:ext cx="22354" cy="306936"/>
            </a:xfrm>
            <a:custGeom>
              <a:rect b="b" l="l" r="r" t="t"/>
              <a:pathLst>
                <a:path extrusionOk="0" h="20500" w="1493">
                  <a:moveTo>
                    <a:pt x="0" y="1"/>
                  </a:moveTo>
                  <a:lnTo>
                    <a:pt x="0" y="20500"/>
                  </a:lnTo>
                  <a:lnTo>
                    <a:pt x="736" y="20500"/>
                  </a:lnTo>
                  <a:cubicBezTo>
                    <a:pt x="1156" y="20500"/>
                    <a:pt x="1493" y="20163"/>
                    <a:pt x="1493" y="19743"/>
                  </a:cubicBezTo>
                  <a:lnTo>
                    <a:pt x="1493" y="737"/>
                  </a:lnTo>
                  <a:cubicBezTo>
                    <a:pt x="1493" y="337"/>
                    <a:pt x="1156" y="1"/>
                    <a:pt x="736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29"/>
            <p:cNvSpPr/>
            <p:nvPr/>
          </p:nvSpPr>
          <p:spPr>
            <a:xfrm>
              <a:off x="1379387" y="3455583"/>
              <a:ext cx="44708" cy="44708"/>
            </a:xfrm>
            <a:custGeom>
              <a:rect b="b" l="l" r="r" t="t"/>
              <a:pathLst>
                <a:path extrusionOk="0" h="2986" w="2986">
                  <a:moveTo>
                    <a:pt x="190" y="0"/>
                  </a:moveTo>
                  <a:cubicBezTo>
                    <a:pt x="85" y="0"/>
                    <a:pt x="0" y="84"/>
                    <a:pt x="0" y="190"/>
                  </a:cubicBezTo>
                  <a:lnTo>
                    <a:pt x="0" y="2797"/>
                  </a:lnTo>
                  <a:cubicBezTo>
                    <a:pt x="0" y="2902"/>
                    <a:pt x="85" y="2986"/>
                    <a:pt x="190" y="2986"/>
                  </a:cubicBezTo>
                  <a:lnTo>
                    <a:pt x="2797" y="2986"/>
                  </a:lnTo>
                  <a:cubicBezTo>
                    <a:pt x="2902" y="2986"/>
                    <a:pt x="2986" y="2902"/>
                    <a:pt x="2986" y="2797"/>
                  </a:cubicBezTo>
                  <a:lnTo>
                    <a:pt x="2986" y="190"/>
                  </a:lnTo>
                  <a:cubicBezTo>
                    <a:pt x="2986" y="84"/>
                    <a:pt x="2902" y="0"/>
                    <a:pt x="27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29"/>
            <p:cNvSpPr/>
            <p:nvPr/>
          </p:nvSpPr>
          <p:spPr>
            <a:xfrm>
              <a:off x="1379387" y="3527975"/>
              <a:ext cx="44708" cy="44723"/>
            </a:xfrm>
            <a:custGeom>
              <a:rect b="b" l="l" r="r" t="t"/>
              <a:pathLst>
                <a:path extrusionOk="0" h="2987" w="2986">
                  <a:moveTo>
                    <a:pt x="190" y="1"/>
                  </a:moveTo>
                  <a:cubicBezTo>
                    <a:pt x="85" y="1"/>
                    <a:pt x="0" y="85"/>
                    <a:pt x="0" y="190"/>
                  </a:cubicBezTo>
                  <a:lnTo>
                    <a:pt x="0" y="2776"/>
                  </a:lnTo>
                  <a:cubicBezTo>
                    <a:pt x="0" y="2881"/>
                    <a:pt x="85" y="2986"/>
                    <a:pt x="190" y="2986"/>
                  </a:cubicBezTo>
                  <a:lnTo>
                    <a:pt x="2797" y="2986"/>
                  </a:lnTo>
                  <a:cubicBezTo>
                    <a:pt x="2902" y="2986"/>
                    <a:pt x="2986" y="2881"/>
                    <a:pt x="2986" y="2776"/>
                  </a:cubicBezTo>
                  <a:lnTo>
                    <a:pt x="2986" y="190"/>
                  </a:lnTo>
                  <a:cubicBezTo>
                    <a:pt x="2986" y="85"/>
                    <a:pt x="2902" y="1"/>
                    <a:pt x="27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29"/>
            <p:cNvSpPr/>
            <p:nvPr/>
          </p:nvSpPr>
          <p:spPr>
            <a:xfrm>
              <a:off x="1379387" y="3600067"/>
              <a:ext cx="44708" cy="44708"/>
            </a:xfrm>
            <a:custGeom>
              <a:rect b="b" l="l" r="r" t="t"/>
              <a:pathLst>
                <a:path extrusionOk="0" h="2986" w="2986">
                  <a:moveTo>
                    <a:pt x="190" y="1"/>
                  </a:moveTo>
                  <a:cubicBezTo>
                    <a:pt x="85" y="1"/>
                    <a:pt x="0" y="85"/>
                    <a:pt x="0" y="211"/>
                  </a:cubicBezTo>
                  <a:lnTo>
                    <a:pt x="0" y="2797"/>
                  </a:lnTo>
                  <a:cubicBezTo>
                    <a:pt x="0" y="2902"/>
                    <a:pt x="85" y="2986"/>
                    <a:pt x="190" y="2986"/>
                  </a:cubicBezTo>
                  <a:lnTo>
                    <a:pt x="2797" y="2986"/>
                  </a:lnTo>
                  <a:cubicBezTo>
                    <a:pt x="2902" y="2986"/>
                    <a:pt x="2986" y="2902"/>
                    <a:pt x="2986" y="2797"/>
                  </a:cubicBezTo>
                  <a:lnTo>
                    <a:pt x="2986" y="211"/>
                  </a:lnTo>
                  <a:cubicBezTo>
                    <a:pt x="2986" y="85"/>
                    <a:pt x="2902" y="1"/>
                    <a:pt x="27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29"/>
            <p:cNvSpPr/>
            <p:nvPr/>
          </p:nvSpPr>
          <p:spPr>
            <a:xfrm>
              <a:off x="1444233" y="3459041"/>
              <a:ext cx="103894" cy="11035"/>
            </a:xfrm>
            <a:custGeom>
              <a:rect b="b" l="l" r="r" t="t"/>
              <a:pathLst>
                <a:path extrusionOk="0" h="737" w="6939">
                  <a:moveTo>
                    <a:pt x="484" y="1"/>
                  </a:moveTo>
                  <a:cubicBezTo>
                    <a:pt x="0" y="1"/>
                    <a:pt x="0" y="736"/>
                    <a:pt x="484" y="736"/>
                  </a:cubicBezTo>
                  <a:lnTo>
                    <a:pt x="6455" y="736"/>
                  </a:lnTo>
                  <a:cubicBezTo>
                    <a:pt x="6939" y="736"/>
                    <a:pt x="6939" y="1"/>
                    <a:pt x="6455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29"/>
            <p:cNvSpPr/>
            <p:nvPr/>
          </p:nvSpPr>
          <p:spPr>
            <a:xfrm>
              <a:off x="1444233" y="3482967"/>
              <a:ext cx="103894" cy="10720"/>
            </a:xfrm>
            <a:custGeom>
              <a:rect b="b" l="l" r="r" t="t"/>
              <a:pathLst>
                <a:path extrusionOk="0" h="716" w="6939">
                  <a:moveTo>
                    <a:pt x="484" y="0"/>
                  </a:moveTo>
                  <a:cubicBezTo>
                    <a:pt x="0" y="0"/>
                    <a:pt x="0" y="715"/>
                    <a:pt x="484" y="715"/>
                  </a:cubicBezTo>
                  <a:lnTo>
                    <a:pt x="6455" y="715"/>
                  </a:lnTo>
                  <a:cubicBezTo>
                    <a:pt x="6939" y="715"/>
                    <a:pt x="6939" y="0"/>
                    <a:pt x="6455" y="0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29"/>
            <p:cNvSpPr/>
            <p:nvPr/>
          </p:nvSpPr>
          <p:spPr>
            <a:xfrm>
              <a:off x="1444233" y="3531433"/>
              <a:ext cx="103894" cy="10735"/>
            </a:xfrm>
            <a:custGeom>
              <a:rect b="b" l="l" r="r" t="t"/>
              <a:pathLst>
                <a:path extrusionOk="0" h="717" w="6939">
                  <a:moveTo>
                    <a:pt x="464" y="1"/>
                  </a:moveTo>
                  <a:cubicBezTo>
                    <a:pt x="1" y="1"/>
                    <a:pt x="7" y="716"/>
                    <a:pt x="484" y="716"/>
                  </a:cubicBezTo>
                  <a:lnTo>
                    <a:pt x="6455" y="716"/>
                  </a:lnTo>
                  <a:cubicBezTo>
                    <a:pt x="6939" y="716"/>
                    <a:pt x="6939" y="1"/>
                    <a:pt x="6455" y="1"/>
                  </a:cubicBezTo>
                  <a:lnTo>
                    <a:pt x="484" y="1"/>
                  </a:lnTo>
                  <a:cubicBezTo>
                    <a:pt x="477" y="1"/>
                    <a:pt x="471" y="1"/>
                    <a:pt x="464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29"/>
            <p:cNvSpPr/>
            <p:nvPr/>
          </p:nvSpPr>
          <p:spPr>
            <a:xfrm>
              <a:off x="1444233" y="3555359"/>
              <a:ext cx="103894" cy="10720"/>
            </a:xfrm>
            <a:custGeom>
              <a:rect b="b" l="l" r="r" t="t"/>
              <a:pathLst>
                <a:path extrusionOk="0" h="716" w="6939">
                  <a:moveTo>
                    <a:pt x="464" y="1"/>
                  </a:moveTo>
                  <a:cubicBezTo>
                    <a:pt x="1" y="1"/>
                    <a:pt x="7" y="716"/>
                    <a:pt x="484" y="716"/>
                  </a:cubicBezTo>
                  <a:lnTo>
                    <a:pt x="6455" y="716"/>
                  </a:lnTo>
                  <a:cubicBezTo>
                    <a:pt x="6939" y="716"/>
                    <a:pt x="6939" y="1"/>
                    <a:pt x="6455" y="1"/>
                  </a:cubicBezTo>
                  <a:lnTo>
                    <a:pt x="484" y="1"/>
                  </a:lnTo>
                  <a:cubicBezTo>
                    <a:pt x="477" y="1"/>
                    <a:pt x="471" y="1"/>
                    <a:pt x="464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29"/>
            <p:cNvSpPr/>
            <p:nvPr/>
          </p:nvSpPr>
          <p:spPr>
            <a:xfrm>
              <a:off x="1444233" y="3603526"/>
              <a:ext cx="103894" cy="11035"/>
            </a:xfrm>
            <a:custGeom>
              <a:rect b="b" l="l" r="r" t="t"/>
              <a:pathLst>
                <a:path extrusionOk="0" h="737" w="6939">
                  <a:moveTo>
                    <a:pt x="484" y="1"/>
                  </a:moveTo>
                  <a:cubicBezTo>
                    <a:pt x="0" y="1"/>
                    <a:pt x="0" y="737"/>
                    <a:pt x="484" y="737"/>
                  </a:cubicBezTo>
                  <a:lnTo>
                    <a:pt x="6455" y="737"/>
                  </a:lnTo>
                  <a:cubicBezTo>
                    <a:pt x="6939" y="737"/>
                    <a:pt x="6939" y="1"/>
                    <a:pt x="6455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29"/>
            <p:cNvSpPr/>
            <p:nvPr/>
          </p:nvSpPr>
          <p:spPr>
            <a:xfrm>
              <a:off x="1444233" y="3627452"/>
              <a:ext cx="103894" cy="11035"/>
            </a:xfrm>
            <a:custGeom>
              <a:rect b="b" l="l" r="r" t="t"/>
              <a:pathLst>
                <a:path extrusionOk="0" h="737" w="6939">
                  <a:moveTo>
                    <a:pt x="484" y="1"/>
                  </a:moveTo>
                  <a:cubicBezTo>
                    <a:pt x="0" y="1"/>
                    <a:pt x="0" y="736"/>
                    <a:pt x="484" y="736"/>
                  </a:cubicBezTo>
                  <a:lnTo>
                    <a:pt x="6455" y="736"/>
                  </a:lnTo>
                  <a:cubicBezTo>
                    <a:pt x="6939" y="736"/>
                    <a:pt x="6939" y="1"/>
                    <a:pt x="6455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29"/>
            <p:cNvSpPr/>
            <p:nvPr/>
          </p:nvSpPr>
          <p:spPr>
            <a:xfrm>
              <a:off x="1390183" y="3448845"/>
              <a:ext cx="55413" cy="37087"/>
            </a:xfrm>
            <a:custGeom>
              <a:rect b="b" l="l" r="r" t="t"/>
              <a:pathLst>
                <a:path extrusionOk="0" h="2477" w="3701">
                  <a:moveTo>
                    <a:pt x="3156" y="0"/>
                  </a:moveTo>
                  <a:cubicBezTo>
                    <a:pt x="3077" y="0"/>
                    <a:pt x="2995" y="28"/>
                    <a:pt x="2917" y="93"/>
                  </a:cubicBezTo>
                  <a:lnTo>
                    <a:pt x="1130" y="1607"/>
                  </a:lnTo>
                  <a:lnTo>
                    <a:pt x="772" y="1228"/>
                  </a:lnTo>
                  <a:cubicBezTo>
                    <a:pt x="722" y="1155"/>
                    <a:pt x="653" y="1124"/>
                    <a:pt x="580" y="1124"/>
                  </a:cubicBezTo>
                  <a:cubicBezTo>
                    <a:pt x="319" y="1124"/>
                    <a:pt x="0" y="1515"/>
                    <a:pt x="247" y="1712"/>
                  </a:cubicBezTo>
                  <a:lnTo>
                    <a:pt x="856" y="2364"/>
                  </a:lnTo>
                  <a:cubicBezTo>
                    <a:pt x="922" y="2440"/>
                    <a:pt x="1010" y="2477"/>
                    <a:pt x="1103" y="2477"/>
                  </a:cubicBezTo>
                  <a:cubicBezTo>
                    <a:pt x="1189" y="2477"/>
                    <a:pt x="1280" y="2445"/>
                    <a:pt x="1361" y="2385"/>
                  </a:cubicBezTo>
                  <a:lnTo>
                    <a:pt x="3400" y="640"/>
                  </a:lnTo>
                  <a:cubicBezTo>
                    <a:pt x="3701" y="406"/>
                    <a:pt x="3458" y="0"/>
                    <a:pt x="3156" y="0"/>
                  </a:cubicBez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29"/>
            <p:cNvSpPr/>
            <p:nvPr/>
          </p:nvSpPr>
          <p:spPr>
            <a:xfrm>
              <a:off x="1390183" y="3521686"/>
              <a:ext cx="54874" cy="37147"/>
            </a:xfrm>
            <a:custGeom>
              <a:rect b="b" l="l" r="r" t="t"/>
              <a:pathLst>
                <a:path extrusionOk="0" h="2481" w="3665">
                  <a:moveTo>
                    <a:pt x="3137" y="0"/>
                  </a:moveTo>
                  <a:cubicBezTo>
                    <a:pt x="3064" y="0"/>
                    <a:pt x="2988" y="25"/>
                    <a:pt x="2917" y="85"/>
                  </a:cubicBezTo>
                  <a:lnTo>
                    <a:pt x="2917" y="106"/>
                  </a:lnTo>
                  <a:lnTo>
                    <a:pt x="1130" y="1619"/>
                  </a:lnTo>
                  <a:lnTo>
                    <a:pt x="772" y="1220"/>
                  </a:lnTo>
                  <a:cubicBezTo>
                    <a:pt x="722" y="1146"/>
                    <a:pt x="653" y="1116"/>
                    <a:pt x="580" y="1116"/>
                  </a:cubicBezTo>
                  <a:cubicBezTo>
                    <a:pt x="319" y="1116"/>
                    <a:pt x="0" y="1506"/>
                    <a:pt x="247" y="1703"/>
                  </a:cubicBezTo>
                  <a:lnTo>
                    <a:pt x="856" y="2355"/>
                  </a:lnTo>
                  <a:cubicBezTo>
                    <a:pt x="927" y="2437"/>
                    <a:pt x="1023" y="2480"/>
                    <a:pt x="1124" y="2480"/>
                  </a:cubicBezTo>
                  <a:cubicBezTo>
                    <a:pt x="1204" y="2480"/>
                    <a:pt x="1286" y="2453"/>
                    <a:pt x="1361" y="2397"/>
                  </a:cubicBezTo>
                  <a:lnTo>
                    <a:pt x="3379" y="652"/>
                  </a:lnTo>
                  <a:cubicBezTo>
                    <a:pt x="3665" y="400"/>
                    <a:pt x="3427" y="0"/>
                    <a:pt x="3137" y="0"/>
                  </a:cubicBez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29"/>
            <p:cNvSpPr/>
            <p:nvPr/>
          </p:nvSpPr>
          <p:spPr>
            <a:xfrm>
              <a:off x="1390183" y="3595216"/>
              <a:ext cx="55413" cy="37267"/>
            </a:xfrm>
            <a:custGeom>
              <a:rect b="b" l="l" r="r" t="t"/>
              <a:pathLst>
                <a:path extrusionOk="0" h="2489" w="3701">
                  <a:moveTo>
                    <a:pt x="3155" y="1"/>
                  </a:moveTo>
                  <a:cubicBezTo>
                    <a:pt x="3077" y="1"/>
                    <a:pt x="2995" y="28"/>
                    <a:pt x="2917" y="93"/>
                  </a:cubicBezTo>
                  <a:lnTo>
                    <a:pt x="2917" y="114"/>
                  </a:lnTo>
                  <a:lnTo>
                    <a:pt x="1130" y="1628"/>
                  </a:lnTo>
                  <a:lnTo>
                    <a:pt x="772" y="1229"/>
                  </a:lnTo>
                  <a:cubicBezTo>
                    <a:pt x="722" y="1155"/>
                    <a:pt x="653" y="1125"/>
                    <a:pt x="580" y="1125"/>
                  </a:cubicBezTo>
                  <a:cubicBezTo>
                    <a:pt x="319" y="1125"/>
                    <a:pt x="0" y="1515"/>
                    <a:pt x="247" y="1712"/>
                  </a:cubicBezTo>
                  <a:lnTo>
                    <a:pt x="856" y="2364"/>
                  </a:lnTo>
                  <a:cubicBezTo>
                    <a:pt x="927" y="2446"/>
                    <a:pt x="1023" y="2489"/>
                    <a:pt x="1124" y="2489"/>
                  </a:cubicBezTo>
                  <a:cubicBezTo>
                    <a:pt x="1204" y="2489"/>
                    <a:pt x="1286" y="2462"/>
                    <a:pt x="1361" y="2406"/>
                  </a:cubicBezTo>
                  <a:lnTo>
                    <a:pt x="3400" y="661"/>
                  </a:lnTo>
                  <a:cubicBezTo>
                    <a:pt x="3701" y="410"/>
                    <a:pt x="3458" y="1"/>
                    <a:pt x="3155" y="1"/>
                  </a:cubicBez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29"/>
            <p:cNvSpPr/>
            <p:nvPr/>
          </p:nvSpPr>
          <p:spPr>
            <a:xfrm>
              <a:off x="1368682" y="3362409"/>
              <a:ext cx="74309" cy="38734"/>
            </a:xfrm>
            <a:custGeom>
              <a:rect b="b" l="l" r="r" t="t"/>
              <a:pathLst>
                <a:path extrusionOk="0" h="2587" w="4963">
                  <a:moveTo>
                    <a:pt x="736" y="0"/>
                  </a:moveTo>
                  <a:cubicBezTo>
                    <a:pt x="316" y="0"/>
                    <a:pt x="1" y="336"/>
                    <a:pt x="1" y="736"/>
                  </a:cubicBezTo>
                  <a:lnTo>
                    <a:pt x="1" y="2250"/>
                  </a:lnTo>
                  <a:cubicBezTo>
                    <a:pt x="1" y="2439"/>
                    <a:pt x="148" y="2586"/>
                    <a:pt x="337" y="2586"/>
                  </a:cubicBezTo>
                  <a:lnTo>
                    <a:pt x="4626" y="2586"/>
                  </a:lnTo>
                  <a:cubicBezTo>
                    <a:pt x="4815" y="2586"/>
                    <a:pt x="4962" y="2439"/>
                    <a:pt x="4962" y="2250"/>
                  </a:cubicBezTo>
                  <a:lnTo>
                    <a:pt x="4962" y="736"/>
                  </a:lnTo>
                  <a:cubicBezTo>
                    <a:pt x="4962" y="336"/>
                    <a:pt x="4647" y="0"/>
                    <a:pt x="4227" y="0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29"/>
            <p:cNvSpPr/>
            <p:nvPr/>
          </p:nvSpPr>
          <p:spPr>
            <a:xfrm>
              <a:off x="1409602" y="3362409"/>
              <a:ext cx="33389" cy="38734"/>
            </a:xfrm>
            <a:custGeom>
              <a:rect b="b" l="l" r="r" t="t"/>
              <a:pathLst>
                <a:path extrusionOk="0" h="2587" w="2230">
                  <a:moveTo>
                    <a:pt x="1" y="0"/>
                  </a:moveTo>
                  <a:cubicBezTo>
                    <a:pt x="400" y="0"/>
                    <a:pt x="737" y="336"/>
                    <a:pt x="737" y="736"/>
                  </a:cubicBezTo>
                  <a:lnTo>
                    <a:pt x="737" y="2250"/>
                  </a:lnTo>
                  <a:cubicBezTo>
                    <a:pt x="737" y="2439"/>
                    <a:pt x="589" y="2586"/>
                    <a:pt x="400" y="2586"/>
                  </a:cubicBezTo>
                  <a:lnTo>
                    <a:pt x="1893" y="2586"/>
                  </a:lnTo>
                  <a:cubicBezTo>
                    <a:pt x="2082" y="2586"/>
                    <a:pt x="2229" y="2439"/>
                    <a:pt x="2229" y="2250"/>
                  </a:cubicBezTo>
                  <a:lnTo>
                    <a:pt x="2229" y="736"/>
                  </a:lnTo>
                  <a:cubicBezTo>
                    <a:pt x="2229" y="336"/>
                    <a:pt x="1893" y="0"/>
                    <a:pt x="1494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3" name="Google Shape;83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34883">
            <a:off x="3698447" y="1354811"/>
            <a:ext cx="1746005" cy="1504360"/>
          </a:xfrm>
          <a:prstGeom prst="rect">
            <a:avLst/>
          </a:prstGeom>
          <a:noFill/>
          <a:ln>
            <a:noFill/>
          </a:ln>
          <a:effectLst>
            <a:outerShdw blurRad="14288" rotWithShape="0" algn="bl" dir="7680000" dist="28575">
              <a:srgbClr val="000000">
                <a:alpha val="9000"/>
              </a:srgbClr>
            </a:outerShdw>
          </a:effectLst>
        </p:spPr>
      </p:pic>
      <p:sp>
        <p:nvSpPr>
          <p:cNvPr id="834" name="Google Shape;834;p30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grpSp>
        <p:nvGrpSpPr>
          <p:cNvPr id="835" name="Google Shape;835;p30"/>
          <p:cNvGrpSpPr/>
          <p:nvPr/>
        </p:nvGrpSpPr>
        <p:grpSpPr>
          <a:xfrm>
            <a:off x="4391396" y="1652617"/>
            <a:ext cx="361194" cy="359355"/>
            <a:chOff x="4147908" y="2303017"/>
            <a:chExt cx="361194" cy="359355"/>
          </a:xfrm>
        </p:grpSpPr>
        <p:sp>
          <p:nvSpPr>
            <p:cNvPr id="836" name="Google Shape;836;p30"/>
            <p:cNvSpPr/>
            <p:nvPr/>
          </p:nvSpPr>
          <p:spPr>
            <a:xfrm>
              <a:off x="4147908" y="2365861"/>
              <a:ext cx="296511" cy="296511"/>
            </a:xfrm>
            <a:custGeom>
              <a:rect b="b" l="l" r="r" t="t"/>
              <a:pathLst>
                <a:path extrusionOk="0" h="11286" w="11286">
                  <a:moveTo>
                    <a:pt x="5639" y="0"/>
                  </a:moveTo>
                  <a:cubicBezTo>
                    <a:pt x="2525" y="0"/>
                    <a:pt x="0" y="2525"/>
                    <a:pt x="0" y="5646"/>
                  </a:cubicBezTo>
                  <a:cubicBezTo>
                    <a:pt x="0" y="8760"/>
                    <a:pt x="2525" y="11285"/>
                    <a:pt x="5639" y="11285"/>
                  </a:cubicBezTo>
                  <a:cubicBezTo>
                    <a:pt x="8761" y="11285"/>
                    <a:pt x="11285" y="8760"/>
                    <a:pt x="11285" y="5646"/>
                  </a:cubicBezTo>
                  <a:cubicBezTo>
                    <a:pt x="11285" y="2525"/>
                    <a:pt x="8761" y="0"/>
                    <a:pt x="5639" y="0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30"/>
            <p:cNvSpPr/>
            <p:nvPr/>
          </p:nvSpPr>
          <p:spPr>
            <a:xfrm>
              <a:off x="4296059" y="2508179"/>
              <a:ext cx="148361" cy="11875"/>
            </a:xfrm>
            <a:custGeom>
              <a:rect b="b" l="l" r="r" t="t"/>
              <a:pathLst>
                <a:path extrusionOk="0" h="452" w="5647">
                  <a:moveTo>
                    <a:pt x="0" y="0"/>
                  </a:moveTo>
                  <a:lnTo>
                    <a:pt x="0" y="451"/>
                  </a:lnTo>
                  <a:lnTo>
                    <a:pt x="5639" y="451"/>
                  </a:lnTo>
                  <a:cubicBezTo>
                    <a:pt x="5639" y="375"/>
                    <a:pt x="5646" y="305"/>
                    <a:pt x="5646" y="229"/>
                  </a:cubicBezTo>
                  <a:cubicBezTo>
                    <a:pt x="5646" y="153"/>
                    <a:pt x="5646" y="76"/>
                    <a:pt x="5639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30"/>
            <p:cNvSpPr/>
            <p:nvPr/>
          </p:nvSpPr>
          <p:spPr>
            <a:xfrm>
              <a:off x="4420695" y="2303017"/>
              <a:ext cx="88407" cy="86542"/>
            </a:xfrm>
            <a:custGeom>
              <a:rect b="b" l="l" r="r" t="t"/>
              <a:pathLst>
                <a:path extrusionOk="0" h="3294" w="3365">
                  <a:moveTo>
                    <a:pt x="2029" y="0"/>
                  </a:moveTo>
                  <a:cubicBezTo>
                    <a:pt x="1974" y="0"/>
                    <a:pt x="1918" y="21"/>
                    <a:pt x="1873" y="68"/>
                  </a:cubicBezTo>
                  <a:lnTo>
                    <a:pt x="202" y="1740"/>
                  </a:lnTo>
                  <a:cubicBezTo>
                    <a:pt x="70" y="1865"/>
                    <a:pt x="1" y="2038"/>
                    <a:pt x="1" y="2219"/>
                  </a:cubicBezTo>
                  <a:lnTo>
                    <a:pt x="1" y="3294"/>
                  </a:lnTo>
                  <a:lnTo>
                    <a:pt x="1069" y="3294"/>
                  </a:lnTo>
                  <a:cubicBezTo>
                    <a:pt x="1249" y="3294"/>
                    <a:pt x="1423" y="3224"/>
                    <a:pt x="1547" y="3099"/>
                  </a:cubicBezTo>
                  <a:lnTo>
                    <a:pt x="3226" y="1421"/>
                  </a:lnTo>
                  <a:cubicBezTo>
                    <a:pt x="3365" y="1282"/>
                    <a:pt x="3268" y="1039"/>
                    <a:pt x="3066" y="1039"/>
                  </a:cubicBezTo>
                  <a:lnTo>
                    <a:pt x="2255" y="1039"/>
                  </a:lnTo>
                  <a:lnTo>
                    <a:pt x="2255" y="228"/>
                  </a:lnTo>
                  <a:cubicBezTo>
                    <a:pt x="2255" y="92"/>
                    <a:pt x="2144" y="0"/>
                    <a:pt x="2029" y="0"/>
                  </a:cubicBez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30"/>
            <p:cNvSpPr/>
            <p:nvPr/>
          </p:nvSpPr>
          <p:spPr>
            <a:xfrm>
              <a:off x="4420695" y="2303017"/>
              <a:ext cx="59376" cy="86542"/>
            </a:xfrm>
            <a:custGeom>
              <a:rect b="b" l="l" r="r" t="t"/>
              <a:pathLst>
                <a:path extrusionOk="0" h="3294" w="2260">
                  <a:moveTo>
                    <a:pt x="2031" y="0"/>
                  </a:moveTo>
                  <a:cubicBezTo>
                    <a:pt x="1975" y="0"/>
                    <a:pt x="1918" y="21"/>
                    <a:pt x="1873" y="68"/>
                  </a:cubicBezTo>
                  <a:lnTo>
                    <a:pt x="202" y="1740"/>
                  </a:lnTo>
                  <a:cubicBezTo>
                    <a:pt x="70" y="1865"/>
                    <a:pt x="1" y="2038"/>
                    <a:pt x="1" y="2219"/>
                  </a:cubicBezTo>
                  <a:lnTo>
                    <a:pt x="1" y="3294"/>
                  </a:lnTo>
                  <a:lnTo>
                    <a:pt x="2255" y="1039"/>
                  </a:lnTo>
                  <a:lnTo>
                    <a:pt x="2255" y="228"/>
                  </a:lnTo>
                  <a:cubicBezTo>
                    <a:pt x="2260" y="92"/>
                    <a:pt x="2147" y="0"/>
                    <a:pt x="2031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30"/>
            <p:cNvSpPr/>
            <p:nvPr/>
          </p:nvSpPr>
          <p:spPr>
            <a:xfrm>
              <a:off x="4183429" y="2401382"/>
              <a:ext cx="225444" cy="225444"/>
            </a:xfrm>
            <a:custGeom>
              <a:rect b="b" l="l" r="r" t="t"/>
              <a:pathLst>
                <a:path extrusionOk="0" h="8581" w="8581">
                  <a:moveTo>
                    <a:pt x="4287" y="1"/>
                  </a:moveTo>
                  <a:cubicBezTo>
                    <a:pt x="1922" y="1"/>
                    <a:pt x="1" y="1922"/>
                    <a:pt x="1" y="4294"/>
                  </a:cubicBezTo>
                  <a:cubicBezTo>
                    <a:pt x="1" y="6659"/>
                    <a:pt x="1922" y="8581"/>
                    <a:pt x="4287" y="8581"/>
                  </a:cubicBezTo>
                  <a:cubicBezTo>
                    <a:pt x="6659" y="8581"/>
                    <a:pt x="8581" y="6659"/>
                    <a:pt x="8581" y="4294"/>
                  </a:cubicBezTo>
                  <a:cubicBezTo>
                    <a:pt x="8581" y="1922"/>
                    <a:pt x="6659" y="1"/>
                    <a:pt x="42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30"/>
            <p:cNvSpPr/>
            <p:nvPr/>
          </p:nvSpPr>
          <p:spPr>
            <a:xfrm>
              <a:off x="4296059" y="2508179"/>
              <a:ext cx="112814" cy="11875"/>
            </a:xfrm>
            <a:custGeom>
              <a:rect b="b" l="l" r="r" t="t"/>
              <a:pathLst>
                <a:path extrusionOk="0" h="452" w="4294">
                  <a:moveTo>
                    <a:pt x="0" y="0"/>
                  </a:moveTo>
                  <a:lnTo>
                    <a:pt x="0" y="451"/>
                  </a:lnTo>
                  <a:lnTo>
                    <a:pt x="4280" y="451"/>
                  </a:lnTo>
                  <a:cubicBezTo>
                    <a:pt x="4280" y="375"/>
                    <a:pt x="4294" y="305"/>
                    <a:pt x="4294" y="229"/>
                  </a:cubicBezTo>
                  <a:cubicBezTo>
                    <a:pt x="4294" y="153"/>
                    <a:pt x="4287" y="76"/>
                    <a:pt x="4280" y="0"/>
                  </a:cubicBezTo>
                  <a:close/>
                </a:path>
              </a:pathLst>
            </a:custGeom>
            <a:solidFill>
              <a:srgbClr val="E3E9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30"/>
            <p:cNvSpPr/>
            <p:nvPr/>
          </p:nvSpPr>
          <p:spPr>
            <a:xfrm>
              <a:off x="4213143" y="2431096"/>
              <a:ext cx="166042" cy="166042"/>
            </a:xfrm>
            <a:custGeom>
              <a:rect b="b" l="l" r="r" t="t"/>
              <a:pathLst>
                <a:path extrusionOk="0" h="6320" w="6320">
                  <a:moveTo>
                    <a:pt x="3156" y="0"/>
                  </a:moveTo>
                  <a:cubicBezTo>
                    <a:pt x="1415" y="0"/>
                    <a:pt x="0" y="1415"/>
                    <a:pt x="0" y="3163"/>
                  </a:cubicBezTo>
                  <a:cubicBezTo>
                    <a:pt x="0" y="4904"/>
                    <a:pt x="1415" y="6319"/>
                    <a:pt x="3156" y="6319"/>
                  </a:cubicBezTo>
                  <a:cubicBezTo>
                    <a:pt x="4904" y="6319"/>
                    <a:pt x="6319" y="4904"/>
                    <a:pt x="6319" y="3163"/>
                  </a:cubicBezTo>
                  <a:cubicBezTo>
                    <a:pt x="6319" y="1415"/>
                    <a:pt x="4904" y="0"/>
                    <a:pt x="3156" y="0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30"/>
            <p:cNvSpPr/>
            <p:nvPr/>
          </p:nvSpPr>
          <p:spPr>
            <a:xfrm>
              <a:off x="4296059" y="2508179"/>
              <a:ext cx="83126" cy="11875"/>
            </a:xfrm>
            <a:custGeom>
              <a:rect b="b" l="l" r="r" t="t"/>
              <a:pathLst>
                <a:path extrusionOk="0" h="452" w="3164">
                  <a:moveTo>
                    <a:pt x="0" y="0"/>
                  </a:moveTo>
                  <a:lnTo>
                    <a:pt x="0" y="451"/>
                  </a:lnTo>
                  <a:lnTo>
                    <a:pt x="3149" y="451"/>
                  </a:lnTo>
                  <a:cubicBezTo>
                    <a:pt x="3156" y="375"/>
                    <a:pt x="3163" y="305"/>
                    <a:pt x="3163" y="229"/>
                  </a:cubicBezTo>
                  <a:cubicBezTo>
                    <a:pt x="3163" y="153"/>
                    <a:pt x="3156" y="76"/>
                    <a:pt x="3149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30"/>
            <p:cNvSpPr/>
            <p:nvPr/>
          </p:nvSpPr>
          <p:spPr>
            <a:xfrm>
              <a:off x="4248663" y="2466616"/>
              <a:ext cx="94975" cy="94975"/>
            </a:xfrm>
            <a:custGeom>
              <a:rect b="b" l="l" r="r" t="t"/>
              <a:pathLst>
                <a:path extrusionOk="0" h="3615" w="3615">
                  <a:moveTo>
                    <a:pt x="1804" y="1"/>
                  </a:moveTo>
                  <a:cubicBezTo>
                    <a:pt x="812" y="1"/>
                    <a:pt x="1" y="812"/>
                    <a:pt x="1" y="1811"/>
                  </a:cubicBezTo>
                  <a:cubicBezTo>
                    <a:pt x="1" y="2803"/>
                    <a:pt x="812" y="3614"/>
                    <a:pt x="1804" y="3614"/>
                  </a:cubicBezTo>
                  <a:cubicBezTo>
                    <a:pt x="2803" y="3614"/>
                    <a:pt x="3615" y="2803"/>
                    <a:pt x="3615" y="1811"/>
                  </a:cubicBezTo>
                  <a:cubicBezTo>
                    <a:pt x="3615" y="812"/>
                    <a:pt x="2803" y="1"/>
                    <a:pt x="18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30"/>
            <p:cNvSpPr/>
            <p:nvPr/>
          </p:nvSpPr>
          <p:spPr>
            <a:xfrm>
              <a:off x="4296059" y="2508179"/>
              <a:ext cx="47763" cy="11875"/>
            </a:xfrm>
            <a:custGeom>
              <a:rect b="b" l="l" r="r" t="t"/>
              <a:pathLst>
                <a:path extrusionOk="0" h="452" w="1818">
                  <a:moveTo>
                    <a:pt x="0" y="0"/>
                  </a:moveTo>
                  <a:lnTo>
                    <a:pt x="0" y="451"/>
                  </a:lnTo>
                  <a:lnTo>
                    <a:pt x="1797" y="451"/>
                  </a:lnTo>
                  <a:cubicBezTo>
                    <a:pt x="1818" y="305"/>
                    <a:pt x="1818" y="153"/>
                    <a:pt x="1797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30"/>
            <p:cNvSpPr/>
            <p:nvPr/>
          </p:nvSpPr>
          <p:spPr>
            <a:xfrm>
              <a:off x="4278377" y="2496330"/>
              <a:ext cx="35547" cy="35547"/>
            </a:xfrm>
            <a:custGeom>
              <a:rect b="b" l="l" r="r" t="t"/>
              <a:pathLst>
                <a:path extrusionOk="0" h="1353" w="1353">
                  <a:moveTo>
                    <a:pt x="673" y="0"/>
                  </a:moveTo>
                  <a:cubicBezTo>
                    <a:pt x="299" y="0"/>
                    <a:pt x="0" y="306"/>
                    <a:pt x="0" y="680"/>
                  </a:cubicBezTo>
                  <a:cubicBezTo>
                    <a:pt x="0" y="1055"/>
                    <a:pt x="299" y="1353"/>
                    <a:pt x="673" y="1353"/>
                  </a:cubicBezTo>
                  <a:cubicBezTo>
                    <a:pt x="1048" y="1353"/>
                    <a:pt x="1353" y="1055"/>
                    <a:pt x="1353" y="680"/>
                  </a:cubicBezTo>
                  <a:cubicBezTo>
                    <a:pt x="1353" y="306"/>
                    <a:pt x="1048" y="0"/>
                    <a:pt x="673" y="0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30"/>
            <p:cNvSpPr/>
            <p:nvPr/>
          </p:nvSpPr>
          <p:spPr>
            <a:xfrm>
              <a:off x="4296059" y="2508179"/>
              <a:ext cx="18233" cy="11875"/>
            </a:xfrm>
            <a:custGeom>
              <a:rect b="b" l="l" r="r" t="t"/>
              <a:pathLst>
                <a:path extrusionOk="0" h="452" w="694">
                  <a:moveTo>
                    <a:pt x="0" y="0"/>
                  </a:moveTo>
                  <a:lnTo>
                    <a:pt x="0" y="451"/>
                  </a:lnTo>
                  <a:lnTo>
                    <a:pt x="638" y="451"/>
                  </a:lnTo>
                  <a:cubicBezTo>
                    <a:pt x="694" y="305"/>
                    <a:pt x="694" y="146"/>
                    <a:pt x="638" y="0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30"/>
            <p:cNvSpPr/>
            <p:nvPr/>
          </p:nvSpPr>
          <p:spPr>
            <a:xfrm>
              <a:off x="4287678" y="2480094"/>
              <a:ext cx="42483" cy="40013"/>
            </a:xfrm>
            <a:custGeom>
              <a:rect b="b" l="l" r="r" t="t"/>
              <a:pathLst>
                <a:path extrusionOk="0" h="1523" w="1617">
                  <a:moveTo>
                    <a:pt x="1297" y="1"/>
                  </a:moveTo>
                  <a:lnTo>
                    <a:pt x="160" y="1132"/>
                  </a:lnTo>
                  <a:cubicBezTo>
                    <a:pt x="0" y="1296"/>
                    <a:pt x="150" y="1522"/>
                    <a:pt x="323" y="1522"/>
                  </a:cubicBezTo>
                  <a:cubicBezTo>
                    <a:pt x="375" y="1522"/>
                    <a:pt x="430" y="1501"/>
                    <a:pt x="479" y="1451"/>
                  </a:cubicBezTo>
                  <a:lnTo>
                    <a:pt x="1616" y="320"/>
                  </a:lnTo>
                  <a:lnTo>
                    <a:pt x="1297" y="1"/>
                  </a:ln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30"/>
            <p:cNvSpPr/>
            <p:nvPr/>
          </p:nvSpPr>
          <p:spPr>
            <a:xfrm>
              <a:off x="4314817" y="2315313"/>
              <a:ext cx="182568" cy="178128"/>
            </a:xfrm>
            <a:custGeom>
              <a:rect b="b" l="l" r="r" t="t"/>
              <a:pathLst>
                <a:path extrusionOk="0" h="6780" w="6949">
                  <a:moveTo>
                    <a:pt x="6625" y="1"/>
                  </a:moveTo>
                  <a:cubicBezTo>
                    <a:pt x="6572" y="1"/>
                    <a:pt x="6516" y="22"/>
                    <a:pt x="6465" y="72"/>
                  </a:cubicBezTo>
                  <a:lnTo>
                    <a:pt x="146" y="6391"/>
                  </a:lnTo>
                  <a:cubicBezTo>
                    <a:pt x="1" y="6537"/>
                    <a:pt x="105" y="6779"/>
                    <a:pt x="306" y="6779"/>
                  </a:cubicBezTo>
                  <a:cubicBezTo>
                    <a:pt x="368" y="6772"/>
                    <a:pt x="424" y="6752"/>
                    <a:pt x="465" y="6710"/>
                  </a:cubicBezTo>
                  <a:lnTo>
                    <a:pt x="6784" y="391"/>
                  </a:lnTo>
                  <a:cubicBezTo>
                    <a:pt x="6949" y="226"/>
                    <a:pt x="6800" y="1"/>
                    <a:pt x="6625" y="1"/>
                  </a:cubicBez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0" name="Google Shape;850;p30"/>
          <p:cNvSpPr txBox="1"/>
          <p:nvPr/>
        </p:nvSpPr>
        <p:spPr>
          <a:xfrm>
            <a:off x="3683125" y="1654950"/>
            <a:ext cx="1777800" cy="122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rPr>
              <a:t>Ziele</a:t>
            </a:r>
            <a:endParaRPr sz="2400">
              <a:solidFill>
                <a:schemeClr val="dk1"/>
              </a:solidFill>
              <a:latin typeface="Grand Hotel"/>
              <a:ea typeface="Grand Hotel"/>
              <a:cs typeface="Grand Hotel"/>
              <a:sym typeface="Grand Hotel"/>
            </a:endParaRPr>
          </a:p>
        </p:txBody>
      </p:sp>
      <p:grpSp>
        <p:nvGrpSpPr>
          <p:cNvPr id="851" name="Google Shape;851;p30"/>
          <p:cNvGrpSpPr/>
          <p:nvPr/>
        </p:nvGrpSpPr>
        <p:grpSpPr>
          <a:xfrm>
            <a:off x="719450" y="2201606"/>
            <a:ext cx="2282112" cy="1333256"/>
            <a:chOff x="719450" y="2163506"/>
            <a:chExt cx="2282112" cy="1333256"/>
          </a:xfrm>
        </p:grpSpPr>
        <p:sp>
          <p:nvSpPr>
            <p:cNvPr id="852" name="Google Shape;852;p30"/>
            <p:cNvSpPr txBox="1"/>
            <p:nvPr/>
          </p:nvSpPr>
          <p:spPr>
            <a:xfrm>
              <a:off x="719450" y="2163506"/>
              <a:ext cx="2282100" cy="53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Ziel 1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853" name="Google Shape;853;p30"/>
            <p:cNvSpPr txBox="1"/>
            <p:nvPr/>
          </p:nvSpPr>
          <p:spPr>
            <a:xfrm>
              <a:off x="719461" y="2629762"/>
              <a:ext cx="2282100" cy="8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Obwohl er rot ist, ist der Mars eigentlich sehr kalt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854" name="Google Shape;854;p30"/>
          <p:cNvGrpSpPr/>
          <p:nvPr/>
        </p:nvGrpSpPr>
        <p:grpSpPr>
          <a:xfrm>
            <a:off x="6141350" y="2201606"/>
            <a:ext cx="2282112" cy="1333256"/>
            <a:chOff x="6141350" y="2163506"/>
            <a:chExt cx="2282112" cy="1333256"/>
          </a:xfrm>
        </p:grpSpPr>
        <p:sp>
          <p:nvSpPr>
            <p:cNvPr id="855" name="Google Shape;855;p30"/>
            <p:cNvSpPr txBox="1"/>
            <p:nvPr/>
          </p:nvSpPr>
          <p:spPr>
            <a:xfrm>
              <a:off x="6141350" y="2163506"/>
              <a:ext cx="2282100" cy="53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Ziel 3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856" name="Google Shape;856;p30"/>
            <p:cNvSpPr txBox="1"/>
            <p:nvPr/>
          </p:nvSpPr>
          <p:spPr>
            <a:xfrm>
              <a:off x="6141362" y="2629762"/>
              <a:ext cx="2282100" cy="8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Der Merkur ist der sonnennächste Planet und der kleinste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cxnSp>
        <p:nvCxnSpPr>
          <p:cNvPr id="857" name="Google Shape;857;p30"/>
          <p:cNvCxnSpPr>
            <a:stCxn id="850" idx="1"/>
            <a:endCxn id="852" idx="0"/>
          </p:cNvCxnSpPr>
          <p:nvPr/>
        </p:nvCxnSpPr>
        <p:spPr>
          <a:xfrm rot="10800000">
            <a:off x="1860625" y="2201550"/>
            <a:ext cx="1822500" cy="64800"/>
          </a:xfrm>
          <a:prstGeom prst="bentConnector4">
            <a:avLst>
              <a:gd fmla="val 18699" name="adj1"/>
              <a:gd fmla="val 467391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58" name="Google Shape;858;p30"/>
          <p:cNvCxnSpPr>
            <a:stCxn id="850" idx="3"/>
            <a:endCxn id="855" idx="0"/>
          </p:cNvCxnSpPr>
          <p:nvPr/>
        </p:nvCxnSpPr>
        <p:spPr>
          <a:xfrm flipH="1" rot="10800000">
            <a:off x="5460925" y="2201550"/>
            <a:ext cx="1821600" cy="64800"/>
          </a:xfrm>
          <a:prstGeom prst="bentConnector4">
            <a:avLst>
              <a:gd fmla="val 18677" name="adj1"/>
              <a:gd fmla="val 467391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859" name="Google Shape;859;p30"/>
          <p:cNvGrpSpPr/>
          <p:nvPr/>
        </p:nvGrpSpPr>
        <p:grpSpPr>
          <a:xfrm>
            <a:off x="3430400" y="3176756"/>
            <a:ext cx="2282112" cy="1333256"/>
            <a:chOff x="719450" y="2163506"/>
            <a:chExt cx="2282112" cy="1333256"/>
          </a:xfrm>
        </p:grpSpPr>
        <p:sp>
          <p:nvSpPr>
            <p:cNvPr id="860" name="Google Shape;860;p30"/>
            <p:cNvSpPr txBox="1"/>
            <p:nvPr/>
          </p:nvSpPr>
          <p:spPr>
            <a:xfrm>
              <a:off x="719450" y="2163506"/>
              <a:ext cx="2282100" cy="53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Ziel 2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861" name="Google Shape;861;p30"/>
            <p:cNvSpPr txBox="1"/>
            <p:nvPr/>
          </p:nvSpPr>
          <p:spPr>
            <a:xfrm>
              <a:off x="719461" y="2629762"/>
              <a:ext cx="2282100" cy="8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Die Venus ist der zweite Planet des Sonnensystems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cxnSp>
        <p:nvCxnSpPr>
          <p:cNvPr id="862" name="Google Shape;862;p30"/>
          <p:cNvCxnSpPr>
            <a:stCxn id="850" idx="2"/>
            <a:endCxn id="860" idx="0"/>
          </p:cNvCxnSpPr>
          <p:nvPr/>
        </p:nvCxnSpPr>
        <p:spPr>
          <a:xfrm rot="5400000">
            <a:off x="4422175" y="3027000"/>
            <a:ext cx="299100" cy="600"/>
          </a:xfrm>
          <a:prstGeom prst="bentConnector3">
            <a:avLst>
              <a:gd fmla="val 49984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7" name="Google Shape;867;p31"/>
          <p:cNvGrpSpPr/>
          <p:nvPr/>
        </p:nvGrpSpPr>
        <p:grpSpPr>
          <a:xfrm flipH="1">
            <a:off x="2686500" y="2775976"/>
            <a:ext cx="283224" cy="366482"/>
            <a:chOff x="1361556" y="2425923"/>
            <a:chExt cx="283224" cy="366482"/>
          </a:xfrm>
        </p:grpSpPr>
        <p:sp>
          <p:nvSpPr>
            <p:cNvPr id="868" name="Google Shape;868;p31"/>
            <p:cNvSpPr/>
            <p:nvPr/>
          </p:nvSpPr>
          <p:spPr>
            <a:xfrm>
              <a:off x="1361556" y="2425923"/>
              <a:ext cx="283224" cy="366482"/>
            </a:xfrm>
            <a:custGeom>
              <a:rect b="b" l="l" r="r" t="t"/>
              <a:pathLst>
                <a:path extrusionOk="0" h="14024" w="10838">
                  <a:moveTo>
                    <a:pt x="5753" y="1"/>
                  </a:moveTo>
                  <a:cubicBezTo>
                    <a:pt x="4965" y="1"/>
                    <a:pt x="4173" y="198"/>
                    <a:pt x="3453" y="599"/>
                  </a:cubicBezTo>
                  <a:cubicBezTo>
                    <a:pt x="1712" y="1570"/>
                    <a:pt x="760" y="3532"/>
                    <a:pt x="1097" y="5503"/>
                  </a:cubicBezTo>
                  <a:lnTo>
                    <a:pt x="222" y="8081"/>
                  </a:lnTo>
                  <a:cubicBezTo>
                    <a:pt x="1" y="8706"/>
                    <a:pt x="443" y="9379"/>
                    <a:pt x="1106" y="9417"/>
                  </a:cubicBezTo>
                  <a:lnTo>
                    <a:pt x="1491" y="9417"/>
                  </a:lnTo>
                  <a:cubicBezTo>
                    <a:pt x="1597" y="9417"/>
                    <a:pt x="1683" y="9504"/>
                    <a:pt x="1683" y="9619"/>
                  </a:cubicBezTo>
                  <a:lnTo>
                    <a:pt x="1683" y="11408"/>
                  </a:lnTo>
                  <a:cubicBezTo>
                    <a:pt x="1683" y="11937"/>
                    <a:pt x="2116" y="12369"/>
                    <a:pt x="2645" y="12369"/>
                  </a:cubicBezTo>
                  <a:lnTo>
                    <a:pt x="4010" y="12138"/>
                  </a:lnTo>
                  <a:cubicBezTo>
                    <a:pt x="4021" y="12137"/>
                    <a:pt x="4032" y="12136"/>
                    <a:pt x="4042" y="12136"/>
                  </a:cubicBezTo>
                  <a:cubicBezTo>
                    <a:pt x="4153" y="12136"/>
                    <a:pt x="4241" y="12226"/>
                    <a:pt x="4241" y="12340"/>
                  </a:cubicBezTo>
                  <a:lnTo>
                    <a:pt x="4241" y="13735"/>
                  </a:lnTo>
                  <a:cubicBezTo>
                    <a:pt x="4241" y="13889"/>
                    <a:pt x="4376" y="14023"/>
                    <a:pt x="4539" y="14023"/>
                  </a:cubicBezTo>
                  <a:lnTo>
                    <a:pt x="8915" y="14023"/>
                  </a:lnTo>
                  <a:cubicBezTo>
                    <a:pt x="9078" y="14023"/>
                    <a:pt x="9213" y="13898"/>
                    <a:pt x="9213" y="13735"/>
                  </a:cubicBezTo>
                  <a:lnTo>
                    <a:pt x="9213" y="9090"/>
                  </a:lnTo>
                  <a:cubicBezTo>
                    <a:pt x="9213" y="8792"/>
                    <a:pt x="9251" y="8484"/>
                    <a:pt x="9328" y="8196"/>
                  </a:cubicBezTo>
                  <a:cubicBezTo>
                    <a:pt x="9415" y="7907"/>
                    <a:pt x="9540" y="7629"/>
                    <a:pt x="9703" y="7369"/>
                  </a:cubicBezTo>
                  <a:cubicBezTo>
                    <a:pt x="9944" y="6994"/>
                    <a:pt x="10126" y="6580"/>
                    <a:pt x="10261" y="6148"/>
                  </a:cubicBezTo>
                  <a:lnTo>
                    <a:pt x="10261" y="6138"/>
                  </a:lnTo>
                  <a:cubicBezTo>
                    <a:pt x="10838" y="4292"/>
                    <a:pt x="10232" y="2282"/>
                    <a:pt x="8732" y="1061"/>
                  </a:cubicBezTo>
                  <a:cubicBezTo>
                    <a:pt x="7871" y="360"/>
                    <a:pt x="6816" y="1"/>
                    <a:pt x="5753" y="1"/>
                  </a:cubicBezTo>
                  <a:close/>
                </a:path>
              </a:pathLst>
            </a:custGeom>
            <a:solidFill>
              <a:srgbClr val="B68B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31"/>
            <p:cNvSpPr/>
            <p:nvPr/>
          </p:nvSpPr>
          <p:spPr>
            <a:xfrm>
              <a:off x="1493499" y="2660698"/>
              <a:ext cx="36951" cy="22866"/>
            </a:xfrm>
            <a:custGeom>
              <a:rect b="b" l="l" r="r" t="t"/>
              <a:pathLst>
                <a:path extrusionOk="0" h="875" w="1414">
                  <a:moveTo>
                    <a:pt x="0" y="0"/>
                  </a:moveTo>
                  <a:lnTo>
                    <a:pt x="0" y="174"/>
                  </a:lnTo>
                  <a:cubicBezTo>
                    <a:pt x="0" y="582"/>
                    <a:pt x="337" y="874"/>
                    <a:pt x="706" y="874"/>
                  </a:cubicBezTo>
                  <a:cubicBezTo>
                    <a:pt x="823" y="874"/>
                    <a:pt x="944" y="844"/>
                    <a:pt x="1058" y="779"/>
                  </a:cubicBezTo>
                  <a:lnTo>
                    <a:pt x="1067" y="779"/>
                  </a:lnTo>
                  <a:cubicBezTo>
                    <a:pt x="1279" y="654"/>
                    <a:pt x="1414" y="424"/>
                    <a:pt x="1414" y="183"/>
                  </a:cubicBezTo>
                  <a:lnTo>
                    <a:pt x="1414" y="10"/>
                  </a:lnTo>
                  <a:lnTo>
                    <a:pt x="1414" y="0"/>
                  </a:ln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31"/>
            <p:cNvSpPr/>
            <p:nvPr/>
          </p:nvSpPr>
          <p:spPr>
            <a:xfrm>
              <a:off x="1512341" y="2660959"/>
              <a:ext cx="18110" cy="20122"/>
            </a:xfrm>
            <a:custGeom>
              <a:rect b="b" l="l" r="r" t="t"/>
              <a:pathLst>
                <a:path extrusionOk="0" h="770" w="693">
                  <a:moveTo>
                    <a:pt x="0" y="0"/>
                  </a:moveTo>
                  <a:lnTo>
                    <a:pt x="0" y="173"/>
                  </a:lnTo>
                  <a:cubicBezTo>
                    <a:pt x="0" y="414"/>
                    <a:pt x="135" y="644"/>
                    <a:pt x="346" y="769"/>
                  </a:cubicBezTo>
                  <a:cubicBezTo>
                    <a:pt x="558" y="644"/>
                    <a:pt x="693" y="414"/>
                    <a:pt x="693" y="173"/>
                  </a:cubicBezTo>
                  <a:lnTo>
                    <a:pt x="693" y="0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31"/>
            <p:cNvSpPr/>
            <p:nvPr/>
          </p:nvSpPr>
          <p:spPr>
            <a:xfrm>
              <a:off x="1433290" y="2489556"/>
              <a:ext cx="153711" cy="173180"/>
            </a:xfrm>
            <a:custGeom>
              <a:rect b="b" l="l" r="r" t="t"/>
              <a:pathLst>
                <a:path extrusionOk="0" h="6627" w="5882">
                  <a:moveTo>
                    <a:pt x="3006" y="0"/>
                  </a:moveTo>
                  <a:cubicBezTo>
                    <a:pt x="978" y="0"/>
                    <a:pt x="1" y="2504"/>
                    <a:pt x="1515" y="3876"/>
                  </a:cubicBezTo>
                  <a:cubicBezTo>
                    <a:pt x="1785" y="4126"/>
                    <a:pt x="1939" y="4482"/>
                    <a:pt x="1939" y="4857"/>
                  </a:cubicBezTo>
                  <a:lnTo>
                    <a:pt x="1939" y="6251"/>
                  </a:lnTo>
                  <a:cubicBezTo>
                    <a:pt x="1939" y="6347"/>
                    <a:pt x="1977" y="6444"/>
                    <a:pt x="2044" y="6521"/>
                  </a:cubicBezTo>
                  <a:cubicBezTo>
                    <a:pt x="2064" y="6530"/>
                    <a:pt x="2073" y="6540"/>
                    <a:pt x="2092" y="6549"/>
                  </a:cubicBezTo>
                  <a:lnTo>
                    <a:pt x="2121" y="6569"/>
                  </a:lnTo>
                  <a:cubicBezTo>
                    <a:pt x="2179" y="6607"/>
                    <a:pt x="2246" y="6626"/>
                    <a:pt x="2314" y="6626"/>
                  </a:cubicBezTo>
                  <a:lnTo>
                    <a:pt x="3698" y="6626"/>
                  </a:lnTo>
                  <a:cubicBezTo>
                    <a:pt x="3775" y="6626"/>
                    <a:pt x="3843" y="6607"/>
                    <a:pt x="3900" y="6569"/>
                  </a:cubicBezTo>
                  <a:lnTo>
                    <a:pt x="3929" y="6549"/>
                  </a:lnTo>
                  <a:cubicBezTo>
                    <a:pt x="3948" y="6540"/>
                    <a:pt x="3958" y="6530"/>
                    <a:pt x="3968" y="6521"/>
                  </a:cubicBezTo>
                  <a:cubicBezTo>
                    <a:pt x="4045" y="6444"/>
                    <a:pt x="4083" y="6347"/>
                    <a:pt x="4083" y="6251"/>
                  </a:cubicBezTo>
                  <a:lnTo>
                    <a:pt x="4083" y="4847"/>
                  </a:lnTo>
                  <a:cubicBezTo>
                    <a:pt x="4083" y="4472"/>
                    <a:pt x="4246" y="4117"/>
                    <a:pt x="4525" y="3867"/>
                  </a:cubicBezTo>
                  <a:cubicBezTo>
                    <a:pt x="5881" y="2616"/>
                    <a:pt x="5218" y="357"/>
                    <a:pt x="3400" y="30"/>
                  </a:cubicBezTo>
                  <a:lnTo>
                    <a:pt x="3352" y="20"/>
                  </a:lnTo>
                  <a:cubicBezTo>
                    <a:pt x="3256" y="11"/>
                    <a:pt x="3160" y="1"/>
                    <a:pt x="3064" y="1"/>
                  </a:cubicBezTo>
                  <a:cubicBezTo>
                    <a:pt x="3044" y="0"/>
                    <a:pt x="3025" y="0"/>
                    <a:pt x="3006" y="0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31"/>
            <p:cNvSpPr/>
            <p:nvPr/>
          </p:nvSpPr>
          <p:spPr>
            <a:xfrm>
              <a:off x="1457306" y="2490314"/>
              <a:ext cx="129434" cy="172422"/>
            </a:xfrm>
            <a:custGeom>
              <a:rect b="b" l="l" r="r" t="t"/>
              <a:pathLst>
                <a:path extrusionOk="0" h="6598" w="4953">
                  <a:moveTo>
                    <a:pt x="2472" y="1"/>
                  </a:moveTo>
                  <a:cubicBezTo>
                    <a:pt x="654" y="328"/>
                    <a:pt x="0" y="2607"/>
                    <a:pt x="1366" y="3847"/>
                  </a:cubicBezTo>
                  <a:cubicBezTo>
                    <a:pt x="1645" y="4097"/>
                    <a:pt x="1798" y="4453"/>
                    <a:pt x="1798" y="4828"/>
                  </a:cubicBezTo>
                  <a:lnTo>
                    <a:pt x="1798" y="6222"/>
                  </a:lnTo>
                  <a:cubicBezTo>
                    <a:pt x="1789" y="6428"/>
                    <a:pt x="1962" y="6598"/>
                    <a:pt x="2166" y="6598"/>
                  </a:cubicBezTo>
                  <a:cubicBezTo>
                    <a:pt x="2172" y="6598"/>
                    <a:pt x="2178" y="6598"/>
                    <a:pt x="2183" y="6597"/>
                  </a:cubicBezTo>
                  <a:lnTo>
                    <a:pt x="2779" y="6597"/>
                  </a:lnTo>
                  <a:cubicBezTo>
                    <a:pt x="2991" y="6597"/>
                    <a:pt x="3164" y="6424"/>
                    <a:pt x="3164" y="6222"/>
                  </a:cubicBezTo>
                  <a:lnTo>
                    <a:pt x="3164" y="4818"/>
                  </a:lnTo>
                  <a:cubicBezTo>
                    <a:pt x="3164" y="4443"/>
                    <a:pt x="3327" y="4088"/>
                    <a:pt x="3606" y="3838"/>
                  </a:cubicBezTo>
                  <a:lnTo>
                    <a:pt x="3597" y="3838"/>
                  </a:lnTo>
                  <a:cubicBezTo>
                    <a:pt x="4953" y="2587"/>
                    <a:pt x="4289" y="328"/>
                    <a:pt x="2472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31"/>
            <p:cNvSpPr/>
            <p:nvPr/>
          </p:nvSpPr>
          <p:spPr>
            <a:xfrm>
              <a:off x="1469876" y="2523502"/>
              <a:ext cx="79417" cy="95253"/>
            </a:xfrm>
            <a:custGeom>
              <a:rect b="b" l="l" r="r" t="t"/>
              <a:pathLst>
                <a:path extrusionOk="0" h="3645" w="3039">
                  <a:moveTo>
                    <a:pt x="837" y="423"/>
                  </a:moveTo>
                  <a:cubicBezTo>
                    <a:pt x="933" y="423"/>
                    <a:pt x="1010" y="510"/>
                    <a:pt x="1010" y="606"/>
                  </a:cubicBezTo>
                  <a:lnTo>
                    <a:pt x="1010" y="779"/>
                  </a:lnTo>
                  <a:lnTo>
                    <a:pt x="1010" y="789"/>
                  </a:lnTo>
                  <a:lnTo>
                    <a:pt x="798" y="789"/>
                  </a:lnTo>
                  <a:cubicBezTo>
                    <a:pt x="558" y="789"/>
                    <a:pt x="558" y="423"/>
                    <a:pt x="798" y="423"/>
                  </a:cubicBezTo>
                  <a:close/>
                  <a:moveTo>
                    <a:pt x="2423" y="433"/>
                  </a:moveTo>
                  <a:cubicBezTo>
                    <a:pt x="2654" y="433"/>
                    <a:pt x="2654" y="789"/>
                    <a:pt x="2423" y="789"/>
                  </a:cubicBezTo>
                  <a:lnTo>
                    <a:pt x="2212" y="789"/>
                  </a:lnTo>
                  <a:lnTo>
                    <a:pt x="2212" y="606"/>
                  </a:lnTo>
                  <a:cubicBezTo>
                    <a:pt x="2212" y="510"/>
                    <a:pt x="2289" y="433"/>
                    <a:pt x="2385" y="433"/>
                  </a:cubicBezTo>
                  <a:close/>
                  <a:moveTo>
                    <a:pt x="817" y="0"/>
                  </a:moveTo>
                  <a:cubicBezTo>
                    <a:pt x="0" y="0"/>
                    <a:pt x="0" y="1221"/>
                    <a:pt x="817" y="1221"/>
                  </a:cubicBezTo>
                  <a:lnTo>
                    <a:pt x="1019" y="1221"/>
                  </a:lnTo>
                  <a:lnTo>
                    <a:pt x="1019" y="3635"/>
                  </a:lnTo>
                  <a:lnTo>
                    <a:pt x="1452" y="3635"/>
                  </a:lnTo>
                  <a:lnTo>
                    <a:pt x="1452" y="1221"/>
                  </a:lnTo>
                  <a:lnTo>
                    <a:pt x="1789" y="1221"/>
                  </a:lnTo>
                  <a:lnTo>
                    <a:pt x="1789" y="3645"/>
                  </a:lnTo>
                  <a:lnTo>
                    <a:pt x="2221" y="3645"/>
                  </a:lnTo>
                  <a:lnTo>
                    <a:pt x="2221" y="1221"/>
                  </a:lnTo>
                  <a:lnTo>
                    <a:pt x="2433" y="1221"/>
                  </a:lnTo>
                  <a:cubicBezTo>
                    <a:pt x="2760" y="1221"/>
                    <a:pt x="3039" y="952"/>
                    <a:pt x="3039" y="615"/>
                  </a:cubicBezTo>
                  <a:cubicBezTo>
                    <a:pt x="3039" y="279"/>
                    <a:pt x="2760" y="10"/>
                    <a:pt x="2433" y="10"/>
                  </a:cubicBezTo>
                  <a:lnTo>
                    <a:pt x="2414" y="0"/>
                  </a:lnTo>
                  <a:lnTo>
                    <a:pt x="2385" y="0"/>
                  </a:lnTo>
                  <a:cubicBezTo>
                    <a:pt x="2058" y="10"/>
                    <a:pt x="1789" y="269"/>
                    <a:pt x="1789" y="606"/>
                  </a:cubicBezTo>
                  <a:lnTo>
                    <a:pt x="1789" y="779"/>
                  </a:lnTo>
                  <a:lnTo>
                    <a:pt x="1442" y="779"/>
                  </a:lnTo>
                  <a:lnTo>
                    <a:pt x="1442" y="606"/>
                  </a:lnTo>
                  <a:cubicBezTo>
                    <a:pt x="1442" y="269"/>
                    <a:pt x="1173" y="10"/>
                    <a:pt x="846" y="0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31"/>
            <p:cNvSpPr/>
            <p:nvPr/>
          </p:nvSpPr>
          <p:spPr>
            <a:xfrm>
              <a:off x="1421086" y="2581412"/>
              <a:ext cx="30131" cy="19338"/>
            </a:xfrm>
            <a:custGeom>
              <a:rect b="b" l="l" r="r" t="t"/>
              <a:pathLst>
                <a:path extrusionOk="0" h="740" w="1153">
                  <a:moveTo>
                    <a:pt x="850" y="1"/>
                  </a:moveTo>
                  <a:cubicBezTo>
                    <a:pt x="819" y="1"/>
                    <a:pt x="786" y="8"/>
                    <a:pt x="752" y="25"/>
                  </a:cubicBezTo>
                  <a:lnTo>
                    <a:pt x="232" y="323"/>
                  </a:lnTo>
                  <a:cubicBezTo>
                    <a:pt x="0" y="435"/>
                    <a:pt x="121" y="739"/>
                    <a:pt x="317" y="739"/>
                  </a:cubicBezTo>
                  <a:cubicBezTo>
                    <a:pt x="357" y="739"/>
                    <a:pt x="400" y="727"/>
                    <a:pt x="444" y="698"/>
                  </a:cubicBezTo>
                  <a:lnTo>
                    <a:pt x="963" y="400"/>
                  </a:lnTo>
                  <a:cubicBezTo>
                    <a:pt x="1153" y="268"/>
                    <a:pt x="1038" y="1"/>
                    <a:pt x="850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31"/>
            <p:cNvSpPr/>
            <p:nvPr/>
          </p:nvSpPr>
          <p:spPr>
            <a:xfrm>
              <a:off x="1569336" y="2582222"/>
              <a:ext cx="30157" cy="19312"/>
            </a:xfrm>
            <a:custGeom>
              <a:rect b="b" l="l" r="r" t="t"/>
              <a:pathLst>
                <a:path extrusionOk="0" h="739" w="1154">
                  <a:moveTo>
                    <a:pt x="321" y="0"/>
                  </a:moveTo>
                  <a:cubicBezTo>
                    <a:pt x="128" y="0"/>
                    <a:pt x="1" y="305"/>
                    <a:pt x="233" y="417"/>
                  </a:cubicBezTo>
                  <a:lnTo>
                    <a:pt x="752" y="715"/>
                  </a:lnTo>
                  <a:cubicBezTo>
                    <a:pt x="786" y="731"/>
                    <a:pt x="819" y="738"/>
                    <a:pt x="851" y="738"/>
                  </a:cubicBezTo>
                  <a:cubicBezTo>
                    <a:pt x="1039" y="738"/>
                    <a:pt x="1153" y="473"/>
                    <a:pt x="964" y="349"/>
                  </a:cubicBezTo>
                  <a:lnTo>
                    <a:pt x="444" y="42"/>
                  </a:lnTo>
                  <a:cubicBezTo>
                    <a:pt x="402" y="13"/>
                    <a:pt x="360" y="0"/>
                    <a:pt x="321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31"/>
            <p:cNvSpPr/>
            <p:nvPr/>
          </p:nvSpPr>
          <p:spPr>
            <a:xfrm>
              <a:off x="1506304" y="2449599"/>
              <a:ext cx="11342" cy="26498"/>
            </a:xfrm>
            <a:custGeom>
              <a:rect b="b" l="l" r="r" t="t"/>
              <a:pathLst>
                <a:path extrusionOk="0" h="1014" w="434">
                  <a:moveTo>
                    <a:pt x="212" y="1"/>
                  </a:moveTo>
                  <a:cubicBezTo>
                    <a:pt x="97" y="1"/>
                    <a:pt x="0" y="97"/>
                    <a:pt x="0" y="213"/>
                  </a:cubicBezTo>
                  <a:lnTo>
                    <a:pt x="0" y="818"/>
                  </a:lnTo>
                  <a:cubicBezTo>
                    <a:pt x="10" y="948"/>
                    <a:pt x="113" y="1013"/>
                    <a:pt x="217" y="1013"/>
                  </a:cubicBezTo>
                  <a:cubicBezTo>
                    <a:pt x="320" y="1013"/>
                    <a:pt x="424" y="948"/>
                    <a:pt x="433" y="818"/>
                  </a:cubicBezTo>
                  <a:lnTo>
                    <a:pt x="433" y="213"/>
                  </a:lnTo>
                  <a:cubicBezTo>
                    <a:pt x="433" y="97"/>
                    <a:pt x="337" y="1"/>
                    <a:pt x="212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31"/>
            <p:cNvSpPr/>
            <p:nvPr/>
          </p:nvSpPr>
          <p:spPr>
            <a:xfrm>
              <a:off x="1457228" y="2461176"/>
              <a:ext cx="23624" cy="25897"/>
            </a:xfrm>
            <a:custGeom>
              <a:rect b="b" l="l" r="r" t="t"/>
              <a:pathLst>
                <a:path extrusionOk="0" h="991" w="904">
                  <a:moveTo>
                    <a:pt x="302" y="1"/>
                  </a:moveTo>
                  <a:cubicBezTo>
                    <a:pt x="151" y="1"/>
                    <a:pt x="0" y="169"/>
                    <a:pt x="119" y="346"/>
                  </a:cubicBezTo>
                  <a:lnTo>
                    <a:pt x="417" y="866"/>
                  </a:lnTo>
                  <a:cubicBezTo>
                    <a:pt x="459" y="954"/>
                    <a:pt x="529" y="990"/>
                    <a:pt x="599" y="990"/>
                  </a:cubicBezTo>
                  <a:cubicBezTo>
                    <a:pt x="750" y="990"/>
                    <a:pt x="903" y="822"/>
                    <a:pt x="792" y="645"/>
                  </a:cubicBezTo>
                  <a:lnTo>
                    <a:pt x="484" y="125"/>
                  </a:lnTo>
                  <a:cubicBezTo>
                    <a:pt x="441" y="37"/>
                    <a:pt x="372" y="1"/>
                    <a:pt x="302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31"/>
            <p:cNvSpPr/>
            <p:nvPr/>
          </p:nvSpPr>
          <p:spPr>
            <a:xfrm>
              <a:off x="1422680" y="2495723"/>
              <a:ext cx="29295" cy="18868"/>
            </a:xfrm>
            <a:custGeom>
              <a:rect b="b" l="l" r="r" t="t"/>
              <a:pathLst>
                <a:path extrusionOk="0" h="722" w="1121">
                  <a:moveTo>
                    <a:pt x="313" y="1"/>
                  </a:moveTo>
                  <a:cubicBezTo>
                    <a:pt x="123" y="1"/>
                    <a:pt x="1" y="268"/>
                    <a:pt x="191" y="400"/>
                  </a:cubicBezTo>
                  <a:lnTo>
                    <a:pt x="719" y="698"/>
                  </a:lnTo>
                  <a:cubicBezTo>
                    <a:pt x="752" y="714"/>
                    <a:pt x="784" y="721"/>
                    <a:pt x="815" y="721"/>
                  </a:cubicBezTo>
                  <a:cubicBezTo>
                    <a:pt x="999" y="721"/>
                    <a:pt x="1121" y="456"/>
                    <a:pt x="931" y="332"/>
                  </a:cubicBezTo>
                  <a:lnTo>
                    <a:pt x="412" y="25"/>
                  </a:lnTo>
                  <a:cubicBezTo>
                    <a:pt x="378" y="8"/>
                    <a:pt x="344" y="1"/>
                    <a:pt x="313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31"/>
            <p:cNvSpPr/>
            <p:nvPr/>
          </p:nvSpPr>
          <p:spPr>
            <a:xfrm>
              <a:off x="1410816" y="2542344"/>
              <a:ext cx="28171" cy="11315"/>
            </a:xfrm>
            <a:custGeom>
              <a:rect b="b" l="l" r="r" t="t"/>
              <a:pathLst>
                <a:path extrusionOk="0" h="433" w="1078">
                  <a:moveTo>
                    <a:pt x="260" y="0"/>
                  </a:moveTo>
                  <a:cubicBezTo>
                    <a:pt x="0" y="20"/>
                    <a:pt x="0" y="404"/>
                    <a:pt x="260" y="433"/>
                  </a:cubicBezTo>
                  <a:lnTo>
                    <a:pt x="866" y="433"/>
                  </a:lnTo>
                  <a:cubicBezTo>
                    <a:pt x="981" y="433"/>
                    <a:pt x="1077" y="337"/>
                    <a:pt x="1077" y="212"/>
                  </a:cubicBezTo>
                  <a:cubicBezTo>
                    <a:pt x="1077" y="96"/>
                    <a:pt x="981" y="0"/>
                    <a:pt x="866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31"/>
            <p:cNvSpPr/>
            <p:nvPr/>
          </p:nvSpPr>
          <p:spPr>
            <a:xfrm>
              <a:off x="1581932" y="2543833"/>
              <a:ext cx="29687" cy="11342"/>
            </a:xfrm>
            <a:custGeom>
              <a:rect b="b" l="l" r="r" t="t"/>
              <a:pathLst>
                <a:path extrusionOk="0" h="434" w="1136">
                  <a:moveTo>
                    <a:pt x="270" y="1"/>
                  </a:moveTo>
                  <a:cubicBezTo>
                    <a:pt x="1" y="20"/>
                    <a:pt x="1" y="405"/>
                    <a:pt x="270" y="434"/>
                  </a:cubicBezTo>
                  <a:lnTo>
                    <a:pt x="876" y="434"/>
                  </a:lnTo>
                  <a:cubicBezTo>
                    <a:pt x="1136" y="405"/>
                    <a:pt x="1136" y="20"/>
                    <a:pt x="876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31"/>
            <p:cNvSpPr/>
            <p:nvPr/>
          </p:nvSpPr>
          <p:spPr>
            <a:xfrm>
              <a:off x="1571139" y="2496742"/>
              <a:ext cx="30183" cy="19234"/>
            </a:xfrm>
            <a:custGeom>
              <a:rect b="b" l="l" r="r" t="t"/>
              <a:pathLst>
                <a:path extrusionOk="0" h="736" w="1155">
                  <a:moveTo>
                    <a:pt x="837" y="1"/>
                  </a:moveTo>
                  <a:cubicBezTo>
                    <a:pt x="797" y="1"/>
                    <a:pt x="755" y="14"/>
                    <a:pt x="712" y="43"/>
                  </a:cubicBezTo>
                  <a:lnTo>
                    <a:pt x="193" y="341"/>
                  </a:lnTo>
                  <a:cubicBezTo>
                    <a:pt x="0" y="447"/>
                    <a:pt x="77" y="736"/>
                    <a:pt x="298" y="736"/>
                  </a:cubicBezTo>
                  <a:cubicBezTo>
                    <a:pt x="337" y="736"/>
                    <a:pt x="375" y="726"/>
                    <a:pt x="404" y="707"/>
                  </a:cubicBezTo>
                  <a:lnTo>
                    <a:pt x="923" y="409"/>
                  </a:lnTo>
                  <a:cubicBezTo>
                    <a:pt x="1155" y="297"/>
                    <a:pt x="1029" y="1"/>
                    <a:pt x="837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31"/>
            <p:cNvSpPr/>
            <p:nvPr/>
          </p:nvSpPr>
          <p:spPr>
            <a:xfrm>
              <a:off x="1542655" y="2462483"/>
              <a:ext cx="22213" cy="25349"/>
            </a:xfrm>
            <a:custGeom>
              <a:rect b="b" l="l" r="r" t="t"/>
              <a:pathLst>
                <a:path extrusionOk="0" h="970" w="850">
                  <a:moveTo>
                    <a:pt x="611" y="0"/>
                  </a:moveTo>
                  <a:cubicBezTo>
                    <a:pt x="536" y="0"/>
                    <a:pt x="466" y="39"/>
                    <a:pt x="427" y="104"/>
                  </a:cubicBezTo>
                  <a:lnTo>
                    <a:pt x="119" y="623"/>
                  </a:lnTo>
                  <a:cubicBezTo>
                    <a:pt x="1" y="801"/>
                    <a:pt x="156" y="969"/>
                    <a:pt x="310" y="969"/>
                  </a:cubicBezTo>
                  <a:cubicBezTo>
                    <a:pt x="381" y="969"/>
                    <a:pt x="452" y="933"/>
                    <a:pt x="494" y="845"/>
                  </a:cubicBezTo>
                  <a:lnTo>
                    <a:pt x="792" y="325"/>
                  </a:lnTo>
                  <a:cubicBezTo>
                    <a:pt x="850" y="220"/>
                    <a:pt x="821" y="85"/>
                    <a:pt x="715" y="27"/>
                  </a:cubicBezTo>
                  <a:cubicBezTo>
                    <a:pt x="681" y="9"/>
                    <a:pt x="646" y="0"/>
                    <a:pt x="611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31"/>
            <p:cNvSpPr/>
            <p:nvPr/>
          </p:nvSpPr>
          <p:spPr>
            <a:xfrm>
              <a:off x="1496243" y="2594112"/>
              <a:ext cx="8075" cy="24382"/>
            </a:xfrm>
            <a:custGeom>
              <a:rect b="b" l="l" r="r" t="t"/>
              <a:pathLst>
                <a:path extrusionOk="0" h="933" w="309">
                  <a:moveTo>
                    <a:pt x="1" y="0"/>
                  </a:moveTo>
                  <a:lnTo>
                    <a:pt x="1" y="933"/>
                  </a:lnTo>
                  <a:lnTo>
                    <a:pt x="308" y="933"/>
                  </a:lnTo>
                  <a:lnTo>
                    <a:pt x="308" y="856"/>
                  </a:lnTo>
                  <a:cubicBezTo>
                    <a:pt x="308" y="539"/>
                    <a:pt x="203" y="241"/>
                    <a:pt x="1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31"/>
            <p:cNvSpPr/>
            <p:nvPr/>
          </p:nvSpPr>
          <p:spPr>
            <a:xfrm>
              <a:off x="1483935" y="2618468"/>
              <a:ext cx="56054" cy="22160"/>
            </a:xfrm>
            <a:custGeom>
              <a:rect b="b" l="l" r="r" t="t"/>
              <a:pathLst>
                <a:path extrusionOk="0" h="848" w="2145">
                  <a:moveTo>
                    <a:pt x="1" y="1"/>
                  </a:moveTo>
                  <a:lnTo>
                    <a:pt x="1" y="847"/>
                  </a:lnTo>
                  <a:lnTo>
                    <a:pt x="2145" y="847"/>
                  </a:lnTo>
                  <a:lnTo>
                    <a:pt x="2145" y="1"/>
                  </a:ln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31"/>
            <p:cNvSpPr/>
            <p:nvPr/>
          </p:nvSpPr>
          <p:spPr>
            <a:xfrm>
              <a:off x="1483935" y="2640602"/>
              <a:ext cx="56054" cy="22134"/>
            </a:xfrm>
            <a:custGeom>
              <a:rect b="b" l="l" r="r" t="t"/>
              <a:pathLst>
                <a:path extrusionOk="0" h="847" w="2145">
                  <a:moveTo>
                    <a:pt x="1" y="0"/>
                  </a:moveTo>
                  <a:lnTo>
                    <a:pt x="1" y="471"/>
                  </a:lnTo>
                  <a:cubicBezTo>
                    <a:pt x="1" y="567"/>
                    <a:pt x="39" y="664"/>
                    <a:pt x="106" y="741"/>
                  </a:cubicBezTo>
                  <a:cubicBezTo>
                    <a:pt x="126" y="750"/>
                    <a:pt x="135" y="760"/>
                    <a:pt x="154" y="769"/>
                  </a:cubicBezTo>
                  <a:lnTo>
                    <a:pt x="183" y="789"/>
                  </a:lnTo>
                  <a:cubicBezTo>
                    <a:pt x="241" y="827"/>
                    <a:pt x="308" y="846"/>
                    <a:pt x="376" y="846"/>
                  </a:cubicBezTo>
                  <a:lnTo>
                    <a:pt x="1760" y="846"/>
                  </a:lnTo>
                  <a:cubicBezTo>
                    <a:pt x="1837" y="846"/>
                    <a:pt x="1905" y="827"/>
                    <a:pt x="1962" y="789"/>
                  </a:cubicBezTo>
                  <a:lnTo>
                    <a:pt x="1991" y="769"/>
                  </a:lnTo>
                  <a:cubicBezTo>
                    <a:pt x="2010" y="760"/>
                    <a:pt x="2020" y="750"/>
                    <a:pt x="2030" y="741"/>
                  </a:cubicBezTo>
                  <a:cubicBezTo>
                    <a:pt x="2107" y="664"/>
                    <a:pt x="2145" y="567"/>
                    <a:pt x="2145" y="471"/>
                  </a:cubicBezTo>
                  <a:lnTo>
                    <a:pt x="2145" y="0"/>
                  </a:ln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31"/>
            <p:cNvSpPr/>
            <p:nvPr/>
          </p:nvSpPr>
          <p:spPr>
            <a:xfrm>
              <a:off x="1504292" y="2618468"/>
              <a:ext cx="35697" cy="22160"/>
            </a:xfrm>
            <a:custGeom>
              <a:rect b="b" l="l" r="r" t="t"/>
              <a:pathLst>
                <a:path extrusionOk="0" h="848" w="1366">
                  <a:moveTo>
                    <a:pt x="0" y="1"/>
                  </a:moveTo>
                  <a:lnTo>
                    <a:pt x="0" y="847"/>
                  </a:lnTo>
                  <a:lnTo>
                    <a:pt x="1366" y="847"/>
                  </a:lnTo>
                  <a:lnTo>
                    <a:pt x="1366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31"/>
            <p:cNvSpPr/>
            <p:nvPr/>
          </p:nvSpPr>
          <p:spPr>
            <a:xfrm>
              <a:off x="1504031" y="2640602"/>
              <a:ext cx="35958" cy="22134"/>
            </a:xfrm>
            <a:custGeom>
              <a:rect b="b" l="l" r="r" t="t"/>
              <a:pathLst>
                <a:path extrusionOk="0" h="847" w="1376">
                  <a:moveTo>
                    <a:pt x="10" y="0"/>
                  </a:moveTo>
                  <a:lnTo>
                    <a:pt x="10" y="471"/>
                  </a:lnTo>
                  <a:cubicBezTo>
                    <a:pt x="1" y="683"/>
                    <a:pt x="184" y="846"/>
                    <a:pt x="395" y="846"/>
                  </a:cubicBezTo>
                  <a:lnTo>
                    <a:pt x="991" y="846"/>
                  </a:lnTo>
                  <a:cubicBezTo>
                    <a:pt x="1068" y="846"/>
                    <a:pt x="1136" y="827"/>
                    <a:pt x="1193" y="789"/>
                  </a:cubicBezTo>
                  <a:lnTo>
                    <a:pt x="1222" y="769"/>
                  </a:lnTo>
                  <a:cubicBezTo>
                    <a:pt x="1241" y="760"/>
                    <a:pt x="1251" y="750"/>
                    <a:pt x="1261" y="741"/>
                  </a:cubicBezTo>
                  <a:cubicBezTo>
                    <a:pt x="1338" y="664"/>
                    <a:pt x="1376" y="567"/>
                    <a:pt x="1376" y="471"/>
                  </a:cubicBezTo>
                  <a:lnTo>
                    <a:pt x="1376" y="0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8" name="Google Shape;888;p31"/>
          <p:cNvGrpSpPr/>
          <p:nvPr/>
        </p:nvGrpSpPr>
        <p:grpSpPr>
          <a:xfrm flipH="1">
            <a:off x="2641650" y="3896164"/>
            <a:ext cx="372937" cy="360629"/>
            <a:chOff x="7510900" y="1981462"/>
            <a:chExt cx="372937" cy="360629"/>
          </a:xfrm>
        </p:grpSpPr>
        <p:sp>
          <p:nvSpPr>
            <p:cNvPr id="889" name="Google Shape;889;p31"/>
            <p:cNvSpPr/>
            <p:nvPr/>
          </p:nvSpPr>
          <p:spPr>
            <a:xfrm>
              <a:off x="7617207" y="2027455"/>
              <a:ext cx="160584" cy="264121"/>
            </a:xfrm>
            <a:custGeom>
              <a:rect b="b" l="l" r="r" t="t"/>
              <a:pathLst>
                <a:path extrusionOk="0" h="10107" w="6145">
                  <a:moveTo>
                    <a:pt x="0" y="0"/>
                  </a:moveTo>
                  <a:lnTo>
                    <a:pt x="0" y="10106"/>
                  </a:lnTo>
                  <a:lnTo>
                    <a:pt x="6145" y="10106"/>
                  </a:lnTo>
                  <a:lnTo>
                    <a:pt x="6145" y="0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31"/>
            <p:cNvSpPr/>
            <p:nvPr/>
          </p:nvSpPr>
          <p:spPr>
            <a:xfrm>
              <a:off x="7739585" y="2027455"/>
              <a:ext cx="38206" cy="264121"/>
            </a:xfrm>
            <a:custGeom>
              <a:rect b="b" l="l" r="r" t="t"/>
              <a:pathLst>
                <a:path extrusionOk="0" h="10107" w="1462">
                  <a:moveTo>
                    <a:pt x="0" y="0"/>
                  </a:moveTo>
                  <a:lnTo>
                    <a:pt x="0" y="10106"/>
                  </a:lnTo>
                  <a:lnTo>
                    <a:pt x="1462" y="10106"/>
                  </a:lnTo>
                  <a:lnTo>
                    <a:pt x="1462" y="0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31"/>
            <p:cNvSpPr/>
            <p:nvPr/>
          </p:nvSpPr>
          <p:spPr>
            <a:xfrm>
              <a:off x="7576231" y="2011619"/>
              <a:ext cx="243529" cy="64861"/>
            </a:xfrm>
            <a:custGeom>
              <a:rect b="b" l="l" r="r" t="t"/>
              <a:pathLst>
                <a:path extrusionOk="0" h="2482" w="9319">
                  <a:moveTo>
                    <a:pt x="1" y="0"/>
                  </a:moveTo>
                  <a:lnTo>
                    <a:pt x="626" y="1741"/>
                  </a:lnTo>
                  <a:cubicBezTo>
                    <a:pt x="789" y="2183"/>
                    <a:pt x="1203" y="2481"/>
                    <a:pt x="1674" y="2481"/>
                  </a:cubicBezTo>
                  <a:lnTo>
                    <a:pt x="7655" y="2481"/>
                  </a:lnTo>
                  <a:cubicBezTo>
                    <a:pt x="8117" y="2472"/>
                    <a:pt x="8530" y="2183"/>
                    <a:pt x="8694" y="1741"/>
                  </a:cubicBezTo>
                  <a:lnTo>
                    <a:pt x="9319" y="0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31"/>
            <p:cNvSpPr/>
            <p:nvPr/>
          </p:nvSpPr>
          <p:spPr>
            <a:xfrm>
              <a:off x="7576231" y="2011619"/>
              <a:ext cx="243529" cy="63842"/>
            </a:xfrm>
            <a:custGeom>
              <a:rect b="b" l="l" r="r" t="t"/>
              <a:pathLst>
                <a:path extrusionOk="0" h="2443" w="9319">
                  <a:moveTo>
                    <a:pt x="1" y="0"/>
                  </a:moveTo>
                  <a:lnTo>
                    <a:pt x="635" y="1741"/>
                  </a:lnTo>
                  <a:cubicBezTo>
                    <a:pt x="751" y="2077"/>
                    <a:pt x="1020" y="2327"/>
                    <a:pt x="1357" y="2433"/>
                  </a:cubicBezTo>
                  <a:cubicBezTo>
                    <a:pt x="1732" y="2116"/>
                    <a:pt x="2010" y="1693"/>
                    <a:pt x="2135" y="1221"/>
                  </a:cubicBezTo>
                  <a:lnTo>
                    <a:pt x="7126" y="1221"/>
                  </a:lnTo>
                  <a:cubicBezTo>
                    <a:pt x="7261" y="1702"/>
                    <a:pt x="7540" y="2125"/>
                    <a:pt x="7924" y="2443"/>
                  </a:cubicBezTo>
                  <a:cubicBezTo>
                    <a:pt x="8280" y="2356"/>
                    <a:pt x="8569" y="2087"/>
                    <a:pt x="8694" y="1741"/>
                  </a:cubicBezTo>
                  <a:lnTo>
                    <a:pt x="9319" y="0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31"/>
            <p:cNvSpPr/>
            <p:nvPr/>
          </p:nvSpPr>
          <p:spPr>
            <a:xfrm>
              <a:off x="7510900" y="1981462"/>
              <a:ext cx="372937" cy="92169"/>
            </a:xfrm>
            <a:custGeom>
              <a:rect b="b" l="l" r="r" t="t"/>
              <a:pathLst>
                <a:path extrusionOk="0" h="3527" w="14271">
                  <a:moveTo>
                    <a:pt x="2347" y="0"/>
                  </a:moveTo>
                  <a:cubicBezTo>
                    <a:pt x="779" y="0"/>
                    <a:pt x="1" y="1895"/>
                    <a:pt x="1106" y="3010"/>
                  </a:cubicBezTo>
                  <a:cubicBezTo>
                    <a:pt x="1463" y="3367"/>
                    <a:pt x="1902" y="3526"/>
                    <a:pt x="2332" y="3526"/>
                  </a:cubicBezTo>
                  <a:cubicBezTo>
                    <a:pt x="3237" y="3526"/>
                    <a:pt x="4107" y="2822"/>
                    <a:pt x="4107" y="1760"/>
                  </a:cubicBezTo>
                  <a:lnTo>
                    <a:pt x="10165" y="1760"/>
                  </a:lnTo>
                  <a:cubicBezTo>
                    <a:pt x="10165" y="2824"/>
                    <a:pt x="11034" y="3525"/>
                    <a:pt x="11938" y="3525"/>
                  </a:cubicBezTo>
                  <a:cubicBezTo>
                    <a:pt x="12365" y="3525"/>
                    <a:pt x="12800" y="3369"/>
                    <a:pt x="13155" y="3020"/>
                  </a:cubicBezTo>
                  <a:cubicBezTo>
                    <a:pt x="14271" y="1924"/>
                    <a:pt x="13511" y="29"/>
                    <a:pt x="11953" y="10"/>
                  </a:cubicBezTo>
                  <a:lnTo>
                    <a:pt x="11953" y="0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31"/>
            <p:cNvSpPr/>
            <p:nvPr/>
          </p:nvSpPr>
          <p:spPr>
            <a:xfrm>
              <a:off x="7785056" y="1981462"/>
              <a:ext cx="88746" cy="91986"/>
            </a:xfrm>
            <a:custGeom>
              <a:rect b="b" l="l" r="r" t="t"/>
              <a:pathLst>
                <a:path extrusionOk="0" h="3520" w="3396">
                  <a:moveTo>
                    <a:pt x="1" y="0"/>
                  </a:moveTo>
                  <a:cubicBezTo>
                    <a:pt x="828" y="20"/>
                    <a:pt x="1530" y="596"/>
                    <a:pt x="1703" y="1404"/>
                  </a:cubicBezTo>
                  <a:cubicBezTo>
                    <a:pt x="1866" y="2202"/>
                    <a:pt x="1453" y="3020"/>
                    <a:pt x="703" y="3366"/>
                  </a:cubicBezTo>
                  <a:cubicBezTo>
                    <a:pt x="939" y="3471"/>
                    <a:pt x="1183" y="3520"/>
                    <a:pt x="1423" y="3520"/>
                  </a:cubicBezTo>
                  <a:cubicBezTo>
                    <a:pt x="2219" y="3520"/>
                    <a:pt x="2960" y="2980"/>
                    <a:pt x="3145" y="2145"/>
                  </a:cubicBezTo>
                  <a:cubicBezTo>
                    <a:pt x="3395" y="1058"/>
                    <a:pt x="2578" y="20"/>
                    <a:pt x="1462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31"/>
            <p:cNvSpPr/>
            <p:nvPr/>
          </p:nvSpPr>
          <p:spPr>
            <a:xfrm>
              <a:off x="7553365" y="2027455"/>
              <a:ext cx="64861" cy="46124"/>
            </a:xfrm>
            <a:custGeom>
              <a:rect b="b" l="l" r="r" t="t"/>
              <a:pathLst>
                <a:path extrusionOk="0" h="1765" w="2482">
                  <a:moveTo>
                    <a:pt x="1030" y="0"/>
                  </a:moveTo>
                  <a:cubicBezTo>
                    <a:pt x="1030" y="692"/>
                    <a:pt x="626" y="1317"/>
                    <a:pt x="1" y="1606"/>
                  </a:cubicBezTo>
                  <a:cubicBezTo>
                    <a:pt x="240" y="1715"/>
                    <a:pt x="486" y="1765"/>
                    <a:pt x="725" y="1765"/>
                  </a:cubicBezTo>
                  <a:cubicBezTo>
                    <a:pt x="1650" y="1765"/>
                    <a:pt x="2482" y="1016"/>
                    <a:pt x="2482" y="0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31"/>
            <p:cNvSpPr/>
            <p:nvPr/>
          </p:nvSpPr>
          <p:spPr>
            <a:xfrm>
              <a:off x="7584280" y="2275478"/>
              <a:ext cx="226438" cy="40479"/>
            </a:xfrm>
            <a:custGeom>
              <a:rect b="b" l="l" r="r" t="t"/>
              <a:pathLst>
                <a:path extrusionOk="0" h="1549" w="8665">
                  <a:moveTo>
                    <a:pt x="500" y="0"/>
                  </a:moveTo>
                  <a:cubicBezTo>
                    <a:pt x="222" y="0"/>
                    <a:pt x="0" y="221"/>
                    <a:pt x="0" y="500"/>
                  </a:cubicBezTo>
                  <a:lnTo>
                    <a:pt x="0" y="1548"/>
                  </a:lnTo>
                  <a:lnTo>
                    <a:pt x="8664" y="1548"/>
                  </a:lnTo>
                  <a:lnTo>
                    <a:pt x="8664" y="500"/>
                  </a:lnTo>
                  <a:cubicBezTo>
                    <a:pt x="8664" y="221"/>
                    <a:pt x="8434" y="0"/>
                    <a:pt x="8164" y="0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31"/>
            <p:cNvSpPr/>
            <p:nvPr/>
          </p:nvSpPr>
          <p:spPr>
            <a:xfrm>
              <a:off x="7584018" y="2275478"/>
              <a:ext cx="226438" cy="40479"/>
            </a:xfrm>
            <a:custGeom>
              <a:rect b="b" l="l" r="r" t="t"/>
              <a:pathLst>
                <a:path extrusionOk="0" h="1549" w="8665">
                  <a:moveTo>
                    <a:pt x="7213" y="0"/>
                  </a:moveTo>
                  <a:lnTo>
                    <a:pt x="7213" y="490"/>
                  </a:lnTo>
                  <a:cubicBezTo>
                    <a:pt x="7213" y="721"/>
                    <a:pt x="7011" y="923"/>
                    <a:pt x="6770" y="923"/>
                  </a:cubicBezTo>
                  <a:lnTo>
                    <a:pt x="1" y="923"/>
                  </a:lnTo>
                  <a:lnTo>
                    <a:pt x="1" y="1548"/>
                  </a:lnTo>
                  <a:lnTo>
                    <a:pt x="8665" y="1548"/>
                  </a:lnTo>
                  <a:lnTo>
                    <a:pt x="8665" y="500"/>
                  </a:lnTo>
                  <a:cubicBezTo>
                    <a:pt x="8665" y="231"/>
                    <a:pt x="8444" y="0"/>
                    <a:pt x="8174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31"/>
            <p:cNvSpPr/>
            <p:nvPr/>
          </p:nvSpPr>
          <p:spPr>
            <a:xfrm>
              <a:off x="7549837" y="2308876"/>
              <a:ext cx="295062" cy="33214"/>
            </a:xfrm>
            <a:custGeom>
              <a:rect b="b" l="l" r="r" t="t"/>
              <a:pathLst>
                <a:path extrusionOk="0" h="1271" w="11291">
                  <a:moveTo>
                    <a:pt x="780" y="1"/>
                  </a:moveTo>
                  <a:cubicBezTo>
                    <a:pt x="357" y="1"/>
                    <a:pt x="1" y="347"/>
                    <a:pt x="1" y="780"/>
                  </a:cubicBezTo>
                  <a:lnTo>
                    <a:pt x="1" y="1270"/>
                  </a:lnTo>
                  <a:lnTo>
                    <a:pt x="11290" y="1270"/>
                  </a:lnTo>
                  <a:lnTo>
                    <a:pt x="11290" y="780"/>
                  </a:lnTo>
                  <a:cubicBezTo>
                    <a:pt x="11290" y="347"/>
                    <a:pt x="10944" y="1"/>
                    <a:pt x="10511" y="1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31"/>
            <p:cNvSpPr/>
            <p:nvPr/>
          </p:nvSpPr>
          <p:spPr>
            <a:xfrm>
              <a:off x="7549837" y="2308641"/>
              <a:ext cx="295062" cy="33450"/>
            </a:xfrm>
            <a:custGeom>
              <a:rect b="b" l="l" r="r" t="t"/>
              <a:pathLst>
                <a:path extrusionOk="0" h="1280" w="11291">
                  <a:moveTo>
                    <a:pt x="9675" y="0"/>
                  </a:moveTo>
                  <a:cubicBezTo>
                    <a:pt x="9771" y="135"/>
                    <a:pt x="9829" y="308"/>
                    <a:pt x="9829" y="481"/>
                  </a:cubicBezTo>
                  <a:lnTo>
                    <a:pt x="9829" y="664"/>
                  </a:lnTo>
                  <a:cubicBezTo>
                    <a:pt x="9829" y="818"/>
                    <a:pt x="9704" y="952"/>
                    <a:pt x="9540" y="952"/>
                  </a:cubicBezTo>
                  <a:lnTo>
                    <a:pt x="1" y="952"/>
                  </a:lnTo>
                  <a:lnTo>
                    <a:pt x="1" y="1279"/>
                  </a:lnTo>
                  <a:lnTo>
                    <a:pt x="11290" y="1279"/>
                  </a:lnTo>
                  <a:lnTo>
                    <a:pt x="11290" y="789"/>
                  </a:lnTo>
                  <a:cubicBezTo>
                    <a:pt x="11290" y="356"/>
                    <a:pt x="10944" y="10"/>
                    <a:pt x="10511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31"/>
            <p:cNvSpPr/>
            <p:nvPr/>
          </p:nvSpPr>
          <p:spPr>
            <a:xfrm>
              <a:off x="7550098" y="2006078"/>
              <a:ext cx="42988" cy="42753"/>
            </a:xfrm>
            <a:custGeom>
              <a:rect b="b" l="l" r="r" t="t"/>
              <a:pathLst>
                <a:path extrusionOk="0" h="1636" w="1645">
                  <a:moveTo>
                    <a:pt x="818" y="1"/>
                  </a:moveTo>
                  <a:cubicBezTo>
                    <a:pt x="366" y="1"/>
                    <a:pt x="1" y="366"/>
                    <a:pt x="1" y="818"/>
                  </a:cubicBezTo>
                  <a:cubicBezTo>
                    <a:pt x="1" y="1270"/>
                    <a:pt x="366" y="1635"/>
                    <a:pt x="818" y="1635"/>
                  </a:cubicBezTo>
                  <a:cubicBezTo>
                    <a:pt x="1270" y="1635"/>
                    <a:pt x="1645" y="1270"/>
                    <a:pt x="1645" y="818"/>
                  </a:cubicBezTo>
                  <a:cubicBezTo>
                    <a:pt x="1645" y="366"/>
                    <a:pt x="1270" y="1"/>
                    <a:pt x="818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31"/>
            <p:cNvSpPr/>
            <p:nvPr/>
          </p:nvSpPr>
          <p:spPr>
            <a:xfrm>
              <a:off x="7801885" y="2006078"/>
              <a:ext cx="42753" cy="42753"/>
            </a:xfrm>
            <a:custGeom>
              <a:rect b="b" l="l" r="r" t="t"/>
              <a:pathLst>
                <a:path extrusionOk="0" h="1636" w="1636">
                  <a:moveTo>
                    <a:pt x="818" y="1"/>
                  </a:moveTo>
                  <a:cubicBezTo>
                    <a:pt x="366" y="1"/>
                    <a:pt x="1" y="366"/>
                    <a:pt x="1" y="818"/>
                  </a:cubicBezTo>
                  <a:cubicBezTo>
                    <a:pt x="1" y="1270"/>
                    <a:pt x="366" y="1635"/>
                    <a:pt x="818" y="1635"/>
                  </a:cubicBezTo>
                  <a:cubicBezTo>
                    <a:pt x="1270" y="1635"/>
                    <a:pt x="1636" y="1270"/>
                    <a:pt x="1636" y="818"/>
                  </a:cubicBezTo>
                  <a:cubicBezTo>
                    <a:pt x="1636" y="366"/>
                    <a:pt x="1270" y="1"/>
                    <a:pt x="818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31"/>
            <p:cNvSpPr/>
            <p:nvPr/>
          </p:nvSpPr>
          <p:spPr>
            <a:xfrm>
              <a:off x="7642816" y="2097804"/>
              <a:ext cx="20906" cy="153319"/>
            </a:xfrm>
            <a:custGeom>
              <a:rect b="b" l="l" r="r" t="t"/>
              <a:pathLst>
                <a:path extrusionOk="0" h="5867" w="800">
                  <a:moveTo>
                    <a:pt x="395" y="1"/>
                  </a:moveTo>
                  <a:cubicBezTo>
                    <a:pt x="184" y="1"/>
                    <a:pt x="1" y="183"/>
                    <a:pt x="1" y="404"/>
                  </a:cubicBezTo>
                  <a:lnTo>
                    <a:pt x="1" y="5472"/>
                  </a:lnTo>
                  <a:cubicBezTo>
                    <a:pt x="1" y="5684"/>
                    <a:pt x="184" y="5866"/>
                    <a:pt x="395" y="5866"/>
                  </a:cubicBezTo>
                  <a:cubicBezTo>
                    <a:pt x="616" y="5866"/>
                    <a:pt x="799" y="5684"/>
                    <a:pt x="799" y="5472"/>
                  </a:cubicBezTo>
                  <a:lnTo>
                    <a:pt x="799" y="404"/>
                  </a:lnTo>
                  <a:cubicBezTo>
                    <a:pt x="799" y="183"/>
                    <a:pt x="616" y="1"/>
                    <a:pt x="395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31"/>
            <p:cNvSpPr/>
            <p:nvPr/>
          </p:nvSpPr>
          <p:spPr>
            <a:xfrm>
              <a:off x="7687059" y="2097804"/>
              <a:ext cx="20880" cy="153319"/>
            </a:xfrm>
            <a:custGeom>
              <a:rect b="b" l="l" r="r" t="t"/>
              <a:pathLst>
                <a:path extrusionOk="0" h="5867" w="799">
                  <a:moveTo>
                    <a:pt x="395" y="1"/>
                  </a:moveTo>
                  <a:cubicBezTo>
                    <a:pt x="173" y="1"/>
                    <a:pt x="0" y="183"/>
                    <a:pt x="0" y="404"/>
                  </a:cubicBezTo>
                  <a:lnTo>
                    <a:pt x="0" y="5472"/>
                  </a:lnTo>
                  <a:cubicBezTo>
                    <a:pt x="0" y="5684"/>
                    <a:pt x="173" y="5866"/>
                    <a:pt x="395" y="5866"/>
                  </a:cubicBezTo>
                  <a:cubicBezTo>
                    <a:pt x="616" y="5866"/>
                    <a:pt x="798" y="5684"/>
                    <a:pt x="798" y="5472"/>
                  </a:cubicBezTo>
                  <a:lnTo>
                    <a:pt x="798" y="404"/>
                  </a:lnTo>
                  <a:cubicBezTo>
                    <a:pt x="798" y="183"/>
                    <a:pt x="616" y="1"/>
                    <a:pt x="395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31"/>
            <p:cNvSpPr/>
            <p:nvPr/>
          </p:nvSpPr>
          <p:spPr>
            <a:xfrm>
              <a:off x="7731275" y="2097804"/>
              <a:ext cx="20880" cy="153319"/>
            </a:xfrm>
            <a:custGeom>
              <a:rect b="b" l="l" r="r" t="t"/>
              <a:pathLst>
                <a:path extrusionOk="0" h="5867" w="799">
                  <a:moveTo>
                    <a:pt x="395" y="1"/>
                  </a:moveTo>
                  <a:cubicBezTo>
                    <a:pt x="174" y="1"/>
                    <a:pt x="1" y="183"/>
                    <a:pt x="1" y="404"/>
                  </a:cubicBezTo>
                  <a:lnTo>
                    <a:pt x="1" y="5472"/>
                  </a:lnTo>
                  <a:cubicBezTo>
                    <a:pt x="1" y="5684"/>
                    <a:pt x="174" y="5866"/>
                    <a:pt x="395" y="5866"/>
                  </a:cubicBezTo>
                  <a:cubicBezTo>
                    <a:pt x="616" y="5866"/>
                    <a:pt x="799" y="5684"/>
                    <a:pt x="799" y="5472"/>
                  </a:cubicBezTo>
                  <a:lnTo>
                    <a:pt x="799" y="404"/>
                  </a:lnTo>
                  <a:cubicBezTo>
                    <a:pt x="799" y="183"/>
                    <a:pt x="616" y="1"/>
                    <a:pt x="395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5" name="Google Shape;905;p31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grpSp>
        <p:nvGrpSpPr>
          <p:cNvPr id="906" name="Google Shape;906;p31"/>
          <p:cNvGrpSpPr/>
          <p:nvPr/>
        </p:nvGrpSpPr>
        <p:grpSpPr>
          <a:xfrm>
            <a:off x="3235738" y="1576875"/>
            <a:ext cx="4824650" cy="530100"/>
            <a:chOff x="3598450" y="1576875"/>
            <a:chExt cx="4824650" cy="530100"/>
          </a:xfrm>
        </p:grpSpPr>
        <p:sp>
          <p:nvSpPr>
            <p:cNvPr id="907" name="Google Shape;907;p31"/>
            <p:cNvSpPr txBox="1"/>
            <p:nvPr/>
          </p:nvSpPr>
          <p:spPr>
            <a:xfrm>
              <a:off x="3598450" y="1576875"/>
              <a:ext cx="1302000" cy="53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Fazit 1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908" name="Google Shape;908;p31"/>
            <p:cNvSpPr txBox="1"/>
            <p:nvPr/>
          </p:nvSpPr>
          <p:spPr>
            <a:xfrm>
              <a:off x="4900200" y="1576875"/>
              <a:ext cx="3522900" cy="53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Der Merkur ist der sonnennächste Planet und der kleinste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909" name="Google Shape;909;p31"/>
          <p:cNvGrpSpPr/>
          <p:nvPr/>
        </p:nvGrpSpPr>
        <p:grpSpPr>
          <a:xfrm>
            <a:off x="3235738" y="2694163"/>
            <a:ext cx="4824650" cy="530100"/>
            <a:chOff x="3598450" y="2605400"/>
            <a:chExt cx="4824650" cy="530100"/>
          </a:xfrm>
        </p:grpSpPr>
        <p:sp>
          <p:nvSpPr>
            <p:cNvPr id="910" name="Google Shape;910;p31"/>
            <p:cNvSpPr txBox="1"/>
            <p:nvPr/>
          </p:nvSpPr>
          <p:spPr>
            <a:xfrm>
              <a:off x="4900200" y="2605400"/>
              <a:ext cx="3522900" cy="53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Die Venus ist der zweite Planet des Sonnensystems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911" name="Google Shape;911;p31"/>
            <p:cNvSpPr txBox="1"/>
            <p:nvPr/>
          </p:nvSpPr>
          <p:spPr>
            <a:xfrm>
              <a:off x="3598450" y="2605400"/>
              <a:ext cx="1302000" cy="53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Fazit 2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912" name="Google Shape;912;p31"/>
          <p:cNvGrpSpPr/>
          <p:nvPr/>
        </p:nvGrpSpPr>
        <p:grpSpPr>
          <a:xfrm>
            <a:off x="3235738" y="3811450"/>
            <a:ext cx="4824650" cy="530100"/>
            <a:chOff x="3598450" y="3811450"/>
            <a:chExt cx="4824650" cy="530100"/>
          </a:xfrm>
        </p:grpSpPr>
        <p:sp>
          <p:nvSpPr>
            <p:cNvPr id="913" name="Google Shape;913;p31"/>
            <p:cNvSpPr txBox="1"/>
            <p:nvPr/>
          </p:nvSpPr>
          <p:spPr>
            <a:xfrm>
              <a:off x="4900200" y="3811450"/>
              <a:ext cx="3522900" cy="53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Obwohl er rot ist, ist der Mars eigentlich sehr kalt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914" name="Google Shape;914;p31"/>
            <p:cNvSpPr txBox="1"/>
            <p:nvPr/>
          </p:nvSpPr>
          <p:spPr>
            <a:xfrm>
              <a:off x="3598450" y="3811450"/>
              <a:ext cx="1302000" cy="53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Fazit 3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sp>
        <p:nvSpPr>
          <p:cNvPr id="915" name="Google Shape;915;p31"/>
          <p:cNvSpPr txBox="1"/>
          <p:nvPr/>
        </p:nvSpPr>
        <p:spPr>
          <a:xfrm rot="-5400000">
            <a:off x="350513" y="2694163"/>
            <a:ext cx="1996200" cy="5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rPr>
              <a:t>Schlussfolgerungen</a:t>
            </a:r>
            <a:endParaRPr sz="2400">
              <a:solidFill>
                <a:schemeClr val="dk1"/>
              </a:solidFill>
              <a:latin typeface="Grand Hotel"/>
              <a:ea typeface="Grand Hotel"/>
              <a:cs typeface="Grand Hotel"/>
              <a:sym typeface="Grand Hotel"/>
            </a:endParaRPr>
          </a:p>
        </p:txBody>
      </p:sp>
      <p:sp>
        <p:nvSpPr>
          <p:cNvPr id="916" name="Google Shape;916;p31"/>
          <p:cNvSpPr/>
          <p:nvPr/>
        </p:nvSpPr>
        <p:spPr>
          <a:xfrm>
            <a:off x="2516263" y="1530063"/>
            <a:ext cx="623700" cy="6237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17" name="Google Shape;917;p31"/>
          <p:cNvGrpSpPr/>
          <p:nvPr/>
        </p:nvGrpSpPr>
        <p:grpSpPr>
          <a:xfrm>
            <a:off x="2661265" y="1675226"/>
            <a:ext cx="333692" cy="333363"/>
            <a:chOff x="1742965" y="1502959"/>
            <a:chExt cx="333692" cy="333363"/>
          </a:xfrm>
        </p:grpSpPr>
        <p:sp>
          <p:nvSpPr>
            <p:cNvPr id="918" name="Google Shape;918;p31"/>
            <p:cNvSpPr/>
            <p:nvPr/>
          </p:nvSpPr>
          <p:spPr>
            <a:xfrm>
              <a:off x="1742965" y="1502959"/>
              <a:ext cx="333692" cy="333363"/>
            </a:xfrm>
            <a:custGeom>
              <a:rect b="b" l="l" r="r" t="t"/>
              <a:pathLst>
                <a:path extrusionOk="0" h="22265" w="22287">
                  <a:moveTo>
                    <a:pt x="11143" y="0"/>
                  </a:moveTo>
                  <a:cubicBezTo>
                    <a:pt x="4983" y="0"/>
                    <a:pt x="1" y="4121"/>
                    <a:pt x="1" y="9188"/>
                  </a:cubicBezTo>
                  <a:cubicBezTo>
                    <a:pt x="1" y="13708"/>
                    <a:pt x="3974" y="17450"/>
                    <a:pt x="9209" y="18207"/>
                  </a:cubicBezTo>
                  <a:cubicBezTo>
                    <a:pt x="9335" y="19700"/>
                    <a:pt x="8831" y="21151"/>
                    <a:pt x="7843" y="22265"/>
                  </a:cubicBezTo>
                  <a:cubicBezTo>
                    <a:pt x="10324" y="22265"/>
                    <a:pt x="12468" y="20604"/>
                    <a:pt x="13099" y="18207"/>
                  </a:cubicBezTo>
                  <a:cubicBezTo>
                    <a:pt x="18313" y="17450"/>
                    <a:pt x="22286" y="13687"/>
                    <a:pt x="22286" y="9188"/>
                  </a:cubicBezTo>
                  <a:cubicBezTo>
                    <a:pt x="22265" y="4121"/>
                    <a:pt x="17283" y="0"/>
                    <a:pt x="11143" y="0"/>
                  </a:cubicBez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31"/>
            <p:cNvSpPr/>
            <p:nvPr/>
          </p:nvSpPr>
          <p:spPr>
            <a:xfrm>
              <a:off x="1854719" y="1629492"/>
              <a:ext cx="22040" cy="21740"/>
            </a:xfrm>
            <a:custGeom>
              <a:rect b="b" l="l" r="r" t="t"/>
              <a:pathLst>
                <a:path extrusionOk="0" h="1452" w="1472">
                  <a:moveTo>
                    <a:pt x="736" y="1"/>
                  </a:moveTo>
                  <a:cubicBezTo>
                    <a:pt x="337" y="1"/>
                    <a:pt x="0" y="316"/>
                    <a:pt x="0" y="716"/>
                  </a:cubicBezTo>
                  <a:cubicBezTo>
                    <a:pt x="0" y="1136"/>
                    <a:pt x="337" y="1452"/>
                    <a:pt x="736" y="1452"/>
                  </a:cubicBezTo>
                  <a:cubicBezTo>
                    <a:pt x="1136" y="1452"/>
                    <a:pt x="1472" y="1136"/>
                    <a:pt x="1472" y="716"/>
                  </a:cubicBezTo>
                  <a:cubicBezTo>
                    <a:pt x="1472" y="316"/>
                    <a:pt x="1136" y="1"/>
                    <a:pt x="736" y="1"/>
                  </a:cubicBez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31"/>
            <p:cNvSpPr/>
            <p:nvPr/>
          </p:nvSpPr>
          <p:spPr>
            <a:xfrm>
              <a:off x="1898783" y="1629492"/>
              <a:ext cx="22054" cy="21740"/>
            </a:xfrm>
            <a:custGeom>
              <a:rect b="b" l="l" r="r" t="t"/>
              <a:pathLst>
                <a:path extrusionOk="0" h="1452" w="1473">
                  <a:moveTo>
                    <a:pt x="736" y="1"/>
                  </a:moveTo>
                  <a:cubicBezTo>
                    <a:pt x="316" y="1"/>
                    <a:pt x="1" y="316"/>
                    <a:pt x="1" y="716"/>
                  </a:cubicBezTo>
                  <a:cubicBezTo>
                    <a:pt x="1" y="1136"/>
                    <a:pt x="316" y="1452"/>
                    <a:pt x="736" y="1452"/>
                  </a:cubicBezTo>
                  <a:cubicBezTo>
                    <a:pt x="1136" y="1452"/>
                    <a:pt x="1472" y="1136"/>
                    <a:pt x="1472" y="716"/>
                  </a:cubicBezTo>
                  <a:cubicBezTo>
                    <a:pt x="1472" y="316"/>
                    <a:pt x="1136" y="1"/>
                    <a:pt x="736" y="1"/>
                  </a:cubicBez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31"/>
            <p:cNvSpPr/>
            <p:nvPr/>
          </p:nvSpPr>
          <p:spPr>
            <a:xfrm>
              <a:off x="1942863" y="1629492"/>
              <a:ext cx="21725" cy="21740"/>
            </a:xfrm>
            <a:custGeom>
              <a:rect b="b" l="l" r="r" t="t"/>
              <a:pathLst>
                <a:path extrusionOk="0" h="1452" w="1451">
                  <a:moveTo>
                    <a:pt x="715" y="1"/>
                  </a:moveTo>
                  <a:cubicBezTo>
                    <a:pt x="315" y="1"/>
                    <a:pt x="0" y="316"/>
                    <a:pt x="0" y="716"/>
                  </a:cubicBezTo>
                  <a:cubicBezTo>
                    <a:pt x="0" y="1136"/>
                    <a:pt x="315" y="1452"/>
                    <a:pt x="715" y="1452"/>
                  </a:cubicBezTo>
                  <a:cubicBezTo>
                    <a:pt x="1135" y="1452"/>
                    <a:pt x="1451" y="1136"/>
                    <a:pt x="1451" y="716"/>
                  </a:cubicBezTo>
                  <a:cubicBezTo>
                    <a:pt x="1451" y="316"/>
                    <a:pt x="1135" y="1"/>
                    <a:pt x="715" y="1"/>
                  </a:cubicBez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22" name="Google Shape;922;p31"/>
          <p:cNvSpPr/>
          <p:nvPr/>
        </p:nvSpPr>
        <p:spPr>
          <a:xfrm>
            <a:off x="2516263" y="2647363"/>
            <a:ext cx="623700" cy="6237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3" name="Google Shape;923;p31"/>
          <p:cNvSpPr/>
          <p:nvPr/>
        </p:nvSpPr>
        <p:spPr>
          <a:xfrm>
            <a:off x="2516263" y="3764638"/>
            <a:ext cx="623700" cy="6237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24" name="Google Shape;924;p31"/>
          <p:cNvCxnSpPr>
            <a:stCxn id="915" idx="2"/>
            <a:endCxn id="916" idx="2"/>
          </p:cNvCxnSpPr>
          <p:nvPr/>
        </p:nvCxnSpPr>
        <p:spPr>
          <a:xfrm flipH="1" rot="10800000">
            <a:off x="1613663" y="1842013"/>
            <a:ext cx="902700" cy="1117200"/>
          </a:xfrm>
          <a:prstGeom prst="bentConnector3">
            <a:avLst>
              <a:gd fmla="val 49994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5" name="Google Shape;925;p31"/>
          <p:cNvCxnSpPr>
            <a:stCxn id="915" idx="2"/>
            <a:endCxn id="922" idx="2"/>
          </p:cNvCxnSpPr>
          <p:nvPr/>
        </p:nvCxnSpPr>
        <p:spPr>
          <a:xfrm>
            <a:off x="1613663" y="2959213"/>
            <a:ext cx="902700" cy="600"/>
          </a:xfrm>
          <a:prstGeom prst="bentConnector3">
            <a:avLst>
              <a:gd fmla="val 49994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6" name="Google Shape;926;p31"/>
          <p:cNvCxnSpPr>
            <a:stCxn id="915" idx="2"/>
            <a:endCxn id="923" idx="2"/>
          </p:cNvCxnSpPr>
          <p:nvPr/>
        </p:nvCxnSpPr>
        <p:spPr>
          <a:xfrm>
            <a:off x="1613663" y="2959213"/>
            <a:ext cx="902700" cy="1117200"/>
          </a:xfrm>
          <a:prstGeom prst="bentConnector3">
            <a:avLst>
              <a:gd fmla="val 49994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32"/>
          <p:cNvSpPr/>
          <p:nvPr/>
        </p:nvSpPr>
        <p:spPr>
          <a:xfrm>
            <a:off x="4935175" y="2377458"/>
            <a:ext cx="1037700" cy="10377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2" name="Google Shape;932;p32"/>
          <p:cNvSpPr/>
          <p:nvPr/>
        </p:nvSpPr>
        <p:spPr>
          <a:xfrm>
            <a:off x="3170925" y="1282638"/>
            <a:ext cx="1558200" cy="1558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3" name="Google Shape;933;p32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grpSp>
        <p:nvGrpSpPr>
          <p:cNvPr id="934" name="Google Shape;934;p32"/>
          <p:cNvGrpSpPr/>
          <p:nvPr/>
        </p:nvGrpSpPr>
        <p:grpSpPr>
          <a:xfrm>
            <a:off x="713025" y="1488400"/>
            <a:ext cx="3702445" cy="1146675"/>
            <a:chOff x="713025" y="1488400"/>
            <a:chExt cx="3702445" cy="1146675"/>
          </a:xfrm>
        </p:grpSpPr>
        <p:grpSp>
          <p:nvGrpSpPr>
            <p:cNvPr id="935" name="Google Shape;935;p32"/>
            <p:cNvGrpSpPr/>
            <p:nvPr/>
          </p:nvGrpSpPr>
          <p:grpSpPr>
            <a:xfrm>
              <a:off x="713025" y="1488400"/>
              <a:ext cx="2457900" cy="1146675"/>
              <a:chOff x="713025" y="3363325"/>
              <a:chExt cx="2457900" cy="1146675"/>
            </a:xfrm>
          </p:grpSpPr>
          <p:sp>
            <p:nvSpPr>
              <p:cNvPr id="936" name="Google Shape;936;p32"/>
              <p:cNvSpPr txBox="1"/>
              <p:nvPr/>
            </p:nvSpPr>
            <p:spPr>
              <a:xfrm>
                <a:off x="713025" y="3363325"/>
                <a:ext cx="2457900" cy="57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2400">
                    <a:solidFill>
                      <a:srgbClr val="5D412D"/>
                    </a:solidFill>
                    <a:latin typeface="Grand Hotel"/>
                    <a:ea typeface="Grand Hotel"/>
                    <a:cs typeface="Grand Hotel"/>
                    <a:sym typeface="Grand Hotel"/>
                  </a:rPr>
                  <a:t>Poesie</a:t>
                </a:r>
                <a:endParaRPr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endParaRPr>
              </a:p>
            </p:txBody>
          </p:sp>
          <p:sp>
            <p:nvSpPr>
              <p:cNvPr id="937" name="Google Shape;937;p32"/>
              <p:cNvSpPr txBox="1"/>
              <p:nvPr/>
            </p:nvSpPr>
            <p:spPr>
              <a:xfrm>
                <a:off x="713025" y="3936700"/>
                <a:ext cx="2457900" cy="57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1600">
                    <a:solidFill>
                      <a:srgbClr val="5D412D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Merkur ist der sonnennächste Planet</a:t>
                </a:r>
                <a:endParaRPr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  <p:sp>
          <p:nvSpPr>
            <p:cNvPr id="938" name="Google Shape;938;p32"/>
            <p:cNvSpPr txBox="1"/>
            <p:nvPr/>
          </p:nvSpPr>
          <p:spPr>
            <a:xfrm>
              <a:off x="3484570" y="1775075"/>
              <a:ext cx="9309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8</a:t>
              </a: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0%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939" name="Google Shape;939;p32"/>
          <p:cNvGrpSpPr/>
          <p:nvPr/>
        </p:nvGrpSpPr>
        <p:grpSpPr>
          <a:xfrm>
            <a:off x="4988520" y="2322987"/>
            <a:ext cx="3442255" cy="1146675"/>
            <a:chOff x="4988520" y="2322987"/>
            <a:chExt cx="3442255" cy="1146675"/>
          </a:xfrm>
        </p:grpSpPr>
        <p:sp>
          <p:nvSpPr>
            <p:cNvPr id="940" name="Google Shape;940;p32"/>
            <p:cNvSpPr txBox="1"/>
            <p:nvPr/>
          </p:nvSpPr>
          <p:spPr>
            <a:xfrm>
              <a:off x="4988520" y="2609613"/>
              <a:ext cx="9309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20%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grpSp>
          <p:nvGrpSpPr>
            <p:cNvPr id="941" name="Google Shape;941;p32"/>
            <p:cNvGrpSpPr/>
            <p:nvPr/>
          </p:nvGrpSpPr>
          <p:grpSpPr>
            <a:xfrm>
              <a:off x="5972875" y="2322987"/>
              <a:ext cx="2457900" cy="1146675"/>
              <a:chOff x="5972875" y="3363325"/>
              <a:chExt cx="2457900" cy="1146675"/>
            </a:xfrm>
          </p:grpSpPr>
          <p:sp>
            <p:nvSpPr>
              <p:cNvPr id="942" name="Google Shape;942;p32"/>
              <p:cNvSpPr txBox="1"/>
              <p:nvPr/>
            </p:nvSpPr>
            <p:spPr>
              <a:xfrm>
                <a:off x="5972875" y="3363325"/>
                <a:ext cx="2457900" cy="57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2400">
                    <a:solidFill>
                      <a:srgbClr val="5D412D"/>
                    </a:solidFill>
                    <a:latin typeface="Grand Hotel"/>
                    <a:ea typeface="Grand Hotel"/>
                    <a:cs typeface="Grand Hotel"/>
                    <a:sym typeface="Grand Hotel"/>
                  </a:rPr>
                  <a:t>Roman</a:t>
                </a:r>
                <a:endParaRPr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endParaRPr>
              </a:p>
            </p:txBody>
          </p:sp>
          <p:sp>
            <p:nvSpPr>
              <p:cNvPr id="943" name="Google Shape;943;p32"/>
              <p:cNvSpPr txBox="1"/>
              <p:nvPr/>
            </p:nvSpPr>
            <p:spPr>
              <a:xfrm>
                <a:off x="5972875" y="3936700"/>
                <a:ext cx="2457900" cy="57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1600">
                    <a:solidFill>
                      <a:srgbClr val="5D412D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Der Mars ist eigentlich sehr kalt</a:t>
                </a:r>
                <a:endParaRPr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  <p:sp>
        <p:nvSpPr>
          <p:cNvPr id="944" name="Google Shape;944;p32"/>
          <p:cNvSpPr/>
          <p:nvPr/>
        </p:nvSpPr>
        <p:spPr>
          <a:xfrm>
            <a:off x="3376700" y="3157572"/>
            <a:ext cx="1146600" cy="1146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45" name="Google Shape;945;p32"/>
          <p:cNvGrpSpPr/>
          <p:nvPr/>
        </p:nvGrpSpPr>
        <p:grpSpPr>
          <a:xfrm>
            <a:off x="713025" y="3157575"/>
            <a:ext cx="3702445" cy="1146675"/>
            <a:chOff x="713025" y="3157575"/>
            <a:chExt cx="3702445" cy="1146675"/>
          </a:xfrm>
        </p:grpSpPr>
        <p:grpSp>
          <p:nvGrpSpPr>
            <p:cNvPr id="946" name="Google Shape;946;p32"/>
            <p:cNvGrpSpPr/>
            <p:nvPr/>
          </p:nvGrpSpPr>
          <p:grpSpPr>
            <a:xfrm>
              <a:off x="713025" y="3157575"/>
              <a:ext cx="2457912" cy="1146675"/>
              <a:chOff x="3342950" y="3363325"/>
              <a:chExt cx="2457912" cy="1146675"/>
            </a:xfrm>
          </p:grpSpPr>
          <p:sp>
            <p:nvSpPr>
              <p:cNvPr id="947" name="Google Shape;947;p32"/>
              <p:cNvSpPr txBox="1"/>
              <p:nvPr/>
            </p:nvSpPr>
            <p:spPr>
              <a:xfrm>
                <a:off x="3342962" y="3363325"/>
                <a:ext cx="2457900" cy="57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2400">
                    <a:solidFill>
                      <a:srgbClr val="5D412D"/>
                    </a:solidFill>
                    <a:latin typeface="Grand Hotel"/>
                    <a:ea typeface="Grand Hotel"/>
                    <a:cs typeface="Grand Hotel"/>
                    <a:sym typeface="Grand Hotel"/>
                  </a:rPr>
                  <a:t>Aufsatz</a:t>
                </a:r>
                <a:endParaRPr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endParaRPr>
              </a:p>
            </p:txBody>
          </p:sp>
          <p:sp>
            <p:nvSpPr>
              <p:cNvPr id="948" name="Google Shape;948;p32"/>
              <p:cNvSpPr txBox="1"/>
              <p:nvPr/>
            </p:nvSpPr>
            <p:spPr>
              <a:xfrm>
                <a:off x="3342950" y="3936700"/>
                <a:ext cx="2457900" cy="57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1600">
                    <a:solidFill>
                      <a:srgbClr val="5D412D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Die Venus ist ein Gesteinsplanet</a:t>
                </a:r>
                <a:endParaRPr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  <p:sp>
          <p:nvSpPr>
            <p:cNvPr id="949" name="Google Shape;949;p32"/>
            <p:cNvSpPr txBox="1"/>
            <p:nvPr/>
          </p:nvSpPr>
          <p:spPr>
            <a:xfrm>
              <a:off x="3484570" y="3444225"/>
              <a:ext cx="9309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6</a:t>
              </a: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0%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950" name="Google Shape;950;p32"/>
          <p:cNvGrpSpPr/>
          <p:nvPr/>
        </p:nvGrpSpPr>
        <p:grpSpPr>
          <a:xfrm>
            <a:off x="5321290" y="2272179"/>
            <a:ext cx="265373" cy="351944"/>
            <a:chOff x="1802465" y="1962854"/>
            <a:chExt cx="265373" cy="351944"/>
          </a:xfrm>
        </p:grpSpPr>
        <p:sp>
          <p:nvSpPr>
            <p:cNvPr id="951" name="Google Shape;951;p32"/>
            <p:cNvSpPr/>
            <p:nvPr/>
          </p:nvSpPr>
          <p:spPr>
            <a:xfrm>
              <a:off x="1802465" y="2243020"/>
              <a:ext cx="265373" cy="71778"/>
            </a:xfrm>
            <a:custGeom>
              <a:rect b="b" l="l" r="r" t="t"/>
              <a:pathLst>
                <a:path extrusionOk="0" h="4794" w="17724">
                  <a:moveTo>
                    <a:pt x="2397" y="0"/>
                  </a:moveTo>
                  <a:cubicBezTo>
                    <a:pt x="1072" y="0"/>
                    <a:pt x="0" y="1073"/>
                    <a:pt x="0" y="2397"/>
                  </a:cubicBezTo>
                  <a:cubicBezTo>
                    <a:pt x="0" y="3722"/>
                    <a:pt x="1072" y="4794"/>
                    <a:pt x="2397" y="4794"/>
                  </a:cubicBezTo>
                  <a:lnTo>
                    <a:pt x="17724" y="4794"/>
                  </a:lnTo>
                  <a:lnTo>
                    <a:pt x="17724" y="0"/>
                  </a:ln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32"/>
            <p:cNvSpPr/>
            <p:nvPr/>
          </p:nvSpPr>
          <p:spPr>
            <a:xfrm>
              <a:off x="1802465" y="2208074"/>
              <a:ext cx="265373" cy="83442"/>
            </a:xfrm>
            <a:custGeom>
              <a:rect b="b" l="l" r="r" t="t"/>
              <a:pathLst>
                <a:path extrusionOk="0" h="5573" w="17724">
                  <a:moveTo>
                    <a:pt x="2397" y="1"/>
                  </a:moveTo>
                  <a:cubicBezTo>
                    <a:pt x="1724" y="1"/>
                    <a:pt x="1135" y="568"/>
                    <a:pt x="694" y="1010"/>
                  </a:cubicBezTo>
                  <a:cubicBezTo>
                    <a:pt x="252" y="1451"/>
                    <a:pt x="0" y="4079"/>
                    <a:pt x="0" y="4731"/>
                  </a:cubicBezTo>
                  <a:cubicBezTo>
                    <a:pt x="0" y="5026"/>
                    <a:pt x="42" y="5299"/>
                    <a:pt x="147" y="5572"/>
                  </a:cubicBezTo>
                  <a:cubicBezTo>
                    <a:pt x="484" y="4647"/>
                    <a:pt x="1388" y="4016"/>
                    <a:pt x="2397" y="4016"/>
                  </a:cubicBezTo>
                  <a:lnTo>
                    <a:pt x="17724" y="4016"/>
                  </a:lnTo>
                  <a:lnTo>
                    <a:pt x="17724" y="947"/>
                  </a:lnTo>
                  <a:lnTo>
                    <a:pt x="2397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32"/>
            <p:cNvSpPr/>
            <p:nvPr/>
          </p:nvSpPr>
          <p:spPr>
            <a:xfrm>
              <a:off x="1802465" y="1962854"/>
              <a:ext cx="35889" cy="316069"/>
            </a:xfrm>
            <a:custGeom>
              <a:rect b="b" l="l" r="r" t="t"/>
              <a:pathLst>
                <a:path extrusionOk="0" h="21110" w="2397">
                  <a:moveTo>
                    <a:pt x="2397" y="1"/>
                  </a:moveTo>
                  <a:cubicBezTo>
                    <a:pt x="1072" y="1"/>
                    <a:pt x="0" y="1073"/>
                    <a:pt x="0" y="2397"/>
                  </a:cubicBezTo>
                  <a:lnTo>
                    <a:pt x="0" y="21109"/>
                  </a:lnTo>
                  <a:cubicBezTo>
                    <a:pt x="0" y="19785"/>
                    <a:pt x="1072" y="18712"/>
                    <a:pt x="2397" y="18712"/>
                  </a:cubicBezTo>
                  <a:lnTo>
                    <a:pt x="2397" y="1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32"/>
            <p:cNvSpPr/>
            <p:nvPr/>
          </p:nvSpPr>
          <p:spPr>
            <a:xfrm>
              <a:off x="1837082" y="2286141"/>
              <a:ext cx="230756" cy="8834"/>
            </a:xfrm>
            <a:custGeom>
              <a:rect b="b" l="l" r="r" t="t"/>
              <a:pathLst>
                <a:path extrusionOk="0" h="590" w="15412">
                  <a:moveTo>
                    <a:pt x="1" y="1"/>
                  </a:moveTo>
                  <a:lnTo>
                    <a:pt x="1" y="589"/>
                  </a:lnTo>
                  <a:lnTo>
                    <a:pt x="15412" y="589"/>
                  </a:lnTo>
                  <a:lnTo>
                    <a:pt x="154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32"/>
            <p:cNvSpPr/>
            <p:nvPr/>
          </p:nvSpPr>
          <p:spPr>
            <a:xfrm>
              <a:off x="1900041" y="2262843"/>
              <a:ext cx="167797" cy="9148"/>
            </a:xfrm>
            <a:custGeom>
              <a:rect b="b" l="l" r="r" t="t"/>
              <a:pathLst>
                <a:path extrusionOk="0" h="611" w="11207">
                  <a:moveTo>
                    <a:pt x="1" y="1"/>
                  </a:moveTo>
                  <a:lnTo>
                    <a:pt x="1" y="611"/>
                  </a:lnTo>
                  <a:lnTo>
                    <a:pt x="11207" y="611"/>
                  </a:lnTo>
                  <a:lnTo>
                    <a:pt x="112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32"/>
            <p:cNvSpPr/>
            <p:nvPr/>
          </p:nvSpPr>
          <p:spPr>
            <a:xfrm>
              <a:off x="1838339" y="1962854"/>
              <a:ext cx="229498" cy="280180"/>
            </a:xfrm>
            <a:custGeom>
              <a:rect b="b" l="l" r="r" t="t"/>
              <a:pathLst>
                <a:path extrusionOk="0" h="18713" w="15328">
                  <a:moveTo>
                    <a:pt x="1" y="1"/>
                  </a:moveTo>
                  <a:lnTo>
                    <a:pt x="1" y="18712"/>
                  </a:lnTo>
                  <a:lnTo>
                    <a:pt x="15328" y="18712"/>
                  </a:lnTo>
                  <a:lnTo>
                    <a:pt x="15328" y="1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32"/>
            <p:cNvSpPr/>
            <p:nvPr/>
          </p:nvSpPr>
          <p:spPr>
            <a:xfrm>
              <a:off x="1854091" y="1978905"/>
              <a:ext cx="197697" cy="248394"/>
            </a:xfrm>
            <a:custGeom>
              <a:rect b="b" l="l" r="r" t="t"/>
              <a:pathLst>
                <a:path extrusionOk="0" h="16590" w="13204">
                  <a:moveTo>
                    <a:pt x="0" y="1"/>
                  </a:moveTo>
                  <a:lnTo>
                    <a:pt x="0" y="16589"/>
                  </a:lnTo>
                  <a:lnTo>
                    <a:pt x="13203" y="16589"/>
                  </a:lnTo>
                  <a:lnTo>
                    <a:pt x="132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8" name="Google Shape;958;p32"/>
          <p:cNvGrpSpPr/>
          <p:nvPr/>
        </p:nvGrpSpPr>
        <p:grpSpPr>
          <a:xfrm>
            <a:off x="4415470" y="1488404"/>
            <a:ext cx="351644" cy="351959"/>
            <a:chOff x="3508282" y="3810341"/>
            <a:chExt cx="351644" cy="351959"/>
          </a:xfrm>
        </p:grpSpPr>
        <p:sp>
          <p:nvSpPr>
            <p:cNvPr id="959" name="Google Shape;959;p32"/>
            <p:cNvSpPr/>
            <p:nvPr/>
          </p:nvSpPr>
          <p:spPr>
            <a:xfrm>
              <a:off x="3508282" y="3810341"/>
              <a:ext cx="133180" cy="64232"/>
            </a:xfrm>
            <a:custGeom>
              <a:rect b="b" l="l" r="r" t="t"/>
              <a:pathLst>
                <a:path extrusionOk="0" h="4290" w="8895">
                  <a:moveTo>
                    <a:pt x="2503" y="1"/>
                  </a:moveTo>
                  <a:cubicBezTo>
                    <a:pt x="1115" y="1"/>
                    <a:pt x="1" y="1115"/>
                    <a:pt x="1" y="2503"/>
                  </a:cubicBezTo>
                  <a:cubicBezTo>
                    <a:pt x="1" y="3491"/>
                    <a:pt x="800" y="4290"/>
                    <a:pt x="1788" y="4290"/>
                  </a:cubicBezTo>
                  <a:cubicBezTo>
                    <a:pt x="2797" y="4290"/>
                    <a:pt x="7191" y="3491"/>
                    <a:pt x="7191" y="2503"/>
                  </a:cubicBezTo>
                  <a:lnTo>
                    <a:pt x="8600" y="2503"/>
                  </a:lnTo>
                  <a:cubicBezTo>
                    <a:pt x="8600" y="1809"/>
                    <a:pt x="8894" y="1178"/>
                    <a:pt x="8432" y="737"/>
                  </a:cubicBezTo>
                  <a:cubicBezTo>
                    <a:pt x="7990" y="274"/>
                    <a:pt x="3197" y="1"/>
                    <a:pt x="2503" y="1"/>
                  </a:cubicBezTo>
                  <a:close/>
                </a:path>
              </a:pathLst>
            </a:custGeom>
            <a:solidFill>
              <a:srgbClr val="DD9E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32"/>
            <p:cNvSpPr/>
            <p:nvPr/>
          </p:nvSpPr>
          <p:spPr>
            <a:xfrm>
              <a:off x="3535053" y="3847802"/>
              <a:ext cx="58872" cy="26771"/>
            </a:xfrm>
            <a:custGeom>
              <a:rect b="b" l="l" r="r" t="t"/>
              <a:pathLst>
                <a:path extrusionOk="0" h="1788" w="3932">
                  <a:moveTo>
                    <a:pt x="1808" y="1"/>
                  </a:moveTo>
                  <a:cubicBezTo>
                    <a:pt x="1808" y="989"/>
                    <a:pt x="1009" y="1788"/>
                    <a:pt x="0" y="1788"/>
                  </a:cubicBezTo>
                  <a:lnTo>
                    <a:pt x="3932" y="1788"/>
                  </a:lnTo>
                  <a:lnTo>
                    <a:pt x="393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32"/>
            <p:cNvSpPr/>
            <p:nvPr/>
          </p:nvSpPr>
          <p:spPr>
            <a:xfrm>
              <a:off x="3545743" y="3810341"/>
              <a:ext cx="239261" cy="351959"/>
            </a:xfrm>
            <a:custGeom>
              <a:rect b="b" l="l" r="r" t="t"/>
              <a:pathLst>
                <a:path extrusionOk="0" h="23507" w="15980">
                  <a:moveTo>
                    <a:pt x="1" y="1"/>
                  </a:moveTo>
                  <a:cubicBezTo>
                    <a:pt x="653" y="1"/>
                    <a:pt x="1304" y="253"/>
                    <a:pt x="1767" y="737"/>
                  </a:cubicBezTo>
                  <a:cubicBezTo>
                    <a:pt x="1872" y="821"/>
                    <a:pt x="1956" y="926"/>
                    <a:pt x="2040" y="1031"/>
                  </a:cubicBezTo>
                  <a:cubicBezTo>
                    <a:pt x="2335" y="1451"/>
                    <a:pt x="2503" y="1977"/>
                    <a:pt x="2503" y="2503"/>
                  </a:cubicBezTo>
                  <a:lnTo>
                    <a:pt x="2503" y="21004"/>
                  </a:lnTo>
                  <a:cubicBezTo>
                    <a:pt x="2503" y="22371"/>
                    <a:pt x="3617" y="23506"/>
                    <a:pt x="5005" y="23506"/>
                  </a:cubicBezTo>
                  <a:lnTo>
                    <a:pt x="8747" y="23506"/>
                  </a:lnTo>
                  <a:cubicBezTo>
                    <a:pt x="9209" y="23065"/>
                    <a:pt x="11312" y="23212"/>
                    <a:pt x="11312" y="22539"/>
                  </a:cubicBezTo>
                  <a:lnTo>
                    <a:pt x="15979" y="19217"/>
                  </a:lnTo>
                  <a:lnTo>
                    <a:pt x="15979" y="2503"/>
                  </a:lnTo>
                  <a:cubicBezTo>
                    <a:pt x="15979" y="1115"/>
                    <a:pt x="14865" y="1"/>
                    <a:pt x="134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32"/>
            <p:cNvSpPr/>
            <p:nvPr/>
          </p:nvSpPr>
          <p:spPr>
            <a:xfrm>
              <a:off x="3583205" y="4082317"/>
              <a:ext cx="201799" cy="79983"/>
            </a:xfrm>
            <a:custGeom>
              <a:rect b="b" l="l" r="r" t="t"/>
              <a:pathLst>
                <a:path extrusionOk="0" h="5342" w="13478">
                  <a:moveTo>
                    <a:pt x="1" y="1"/>
                  </a:moveTo>
                  <a:lnTo>
                    <a:pt x="1" y="2839"/>
                  </a:lnTo>
                  <a:cubicBezTo>
                    <a:pt x="1" y="4206"/>
                    <a:pt x="1115" y="5341"/>
                    <a:pt x="2503" y="5341"/>
                  </a:cubicBezTo>
                  <a:lnTo>
                    <a:pt x="6245" y="5341"/>
                  </a:lnTo>
                  <a:cubicBezTo>
                    <a:pt x="6707" y="4900"/>
                    <a:pt x="8810" y="5047"/>
                    <a:pt x="8810" y="4374"/>
                  </a:cubicBezTo>
                  <a:lnTo>
                    <a:pt x="13477" y="1052"/>
                  </a:lnTo>
                  <a:lnTo>
                    <a:pt x="13477" y="1"/>
                  </a:lnTo>
                  <a:close/>
                </a:path>
              </a:pathLst>
            </a:custGeom>
            <a:solidFill>
              <a:srgbClr val="CC88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32"/>
            <p:cNvSpPr/>
            <p:nvPr/>
          </p:nvSpPr>
          <p:spPr>
            <a:xfrm>
              <a:off x="3545429" y="3810341"/>
              <a:ext cx="232328" cy="15437"/>
            </a:xfrm>
            <a:custGeom>
              <a:rect b="b" l="l" r="r" t="t"/>
              <a:pathLst>
                <a:path extrusionOk="0" h="1031" w="15517">
                  <a:moveTo>
                    <a:pt x="1" y="1"/>
                  </a:moveTo>
                  <a:cubicBezTo>
                    <a:pt x="674" y="1"/>
                    <a:pt x="1304" y="253"/>
                    <a:pt x="1788" y="737"/>
                  </a:cubicBezTo>
                  <a:cubicBezTo>
                    <a:pt x="1872" y="821"/>
                    <a:pt x="1956" y="926"/>
                    <a:pt x="2040" y="1031"/>
                  </a:cubicBezTo>
                  <a:lnTo>
                    <a:pt x="15517" y="1031"/>
                  </a:lnTo>
                  <a:cubicBezTo>
                    <a:pt x="15054" y="379"/>
                    <a:pt x="14297" y="1"/>
                    <a:pt x="134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32"/>
            <p:cNvSpPr/>
            <p:nvPr/>
          </p:nvSpPr>
          <p:spPr>
            <a:xfrm>
              <a:off x="3620666" y="4097753"/>
              <a:ext cx="239261" cy="64546"/>
            </a:xfrm>
            <a:custGeom>
              <a:rect b="b" l="l" r="r" t="t"/>
              <a:pathLst>
                <a:path extrusionOk="0" h="4311" w="15980">
                  <a:moveTo>
                    <a:pt x="715" y="0"/>
                  </a:moveTo>
                  <a:cubicBezTo>
                    <a:pt x="1704" y="0"/>
                    <a:pt x="2503" y="820"/>
                    <a:pt x="2503" y="1808"/>
                  </a:cubicBezTo>
                  <a:cubicBezTo>
                    <a:pt x="2503" y="2355"/>
                    <a:pt x="2313" y="2901"/>
                    <a:pt x="1977" y="3343"/>
                  </a:cubicBezTo>
                  <a:cubicBezTo>
                    <a:pt x="1914" y="3406"/>
                    <a:pt x="1851" y="3490"/>
                    <a:pt x="1767" y="3574"/>
                  </a:cubicBezTo>
                  <a:cubicBezTo>
                    <a:pt x="1304" y="4037"/>
                    <a:pt x="673" y="4310"/>
                    <a:pt x="1" y="4310"/>
                  </a:cubicBezTo>
                  <a:lnTo>
                    <a:pt x="13477" y="4310"/>
                  </a:lnTo>
                  <a:cubicBezTo>
                    <a:pt x="14129" y="4310"/>
                    <a:pt x="14760" y="4037"/>
                    <a:pt x="15243" y="3574"/>
                  </a:cubicBezTo>
                  <a:cubicBezTo>
                    <a:pt x="15306" y="3490"/>
                    <a:pt x="15390" y="3406"/>
                    <a:pt x="15454" y="3343"/>
                  </a:cubicBezTo>
                  <a:cubicBezTo>
                    <a:pt x="15790" y="2901"/>
                    <a:pt x="15979" y="2355"/>
                    <a:pt x="15979" y="1808"/>
                  </a:cubicBezTo>
                  <a:cubicBezTo>
                    <a:pt x="15979" y="820"/>
                    <a:pt x="15180" y="21"/>
                    <a:pt x="141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32"/>
            <p:cNvSpPr/>
            <p:nvPr/>
          </p:nvSpPr>
          <p:spPr>
            <a:xfrm>
              <a:off x="3620666" y="4147791"/>
              <a:ext cx="231385" cy="14508"/>
            </a:xfrm>
            <a:custGeom>
              <a:rect b="b" l="l" r="r" t="t"/>
              <a:pathLst>
                <a:path extrusionOk="0" h="969" w="15454">
                  <a:moveTo>
                    <a:pt x="1977" y="1"/>
                  </a:moveTo>
                  <a:cubicBezTo>
                    <a:pt x="1914" y="64"/>
                    <a:pt x="1851" y="148"/>
                    <a:pt x="1767" y="232"/>
                  </a:cubicBezTo>
                  <a:cubicBezTo>
                    <a:pt x="1304" y="695"/>
                    <a:pt x="673" y="968"/>
                    <a:pt x="1" y="968"/>
                  </a:cubicBezTo>
                  <a:lnTo>
                    <a:pt x="13477" y="968"/>
                  </a:lnTo>
                  <a:cubicBezTo>
                    <a:pt x="14129" y="968"/>
                    <a:pt x="14760" y="695"/>
                    <a:pt x="15243" y="232"/>
                  </a:cubicBezTo>
                  <a:cubicBezTo>
                    <a:pt x="15306" y="148"/>
                    <a:pt x="15390" y="64"/>
                    <a:pt x="15454" y="1"/>
                  </a:cubicBezTo>
                  <a:close/>
                </a:path>
              </a:pathLst>
            </a:custGeom>
            <a:solidFill>
              <a:srgbClr val="DD9E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32"/>
            <p:cNvSpPr/>
            <p:nvPr/>
          </p:nvSpPr>
          <p:spPr>
            <a:xfrm>
              <a:off x="3604301" y="4097753"/>
              <a:ext cx="53841" cy="27085"/>
            </a:xfrm>
            <a:custGeom>
              <a:rect b="b" l="l" r="r" t="t"/>
              <a:pathLst>
                <a:path extrusionOk="0" h="1809" w="3596">
                  <a:moveTo>
                    <a:pt x="1787" y="0"/>
                  </a:moveTo>
                  <a:cubicBezTo>
                    <a:pt x="799" y="0"/>
                    <a:pt x="0" y="820"/>
                    <a:pt x="0" y="1808"/>
                  </a:cubicBezTo>
                  <a:lnTo>
                    <a:pt x="3596" y="1808"/>
                  </a:lnTo>
                  <a:cubicBezTo>
                    <a:pt x="3575" y="820"/>
                    <a:pt x="2776" y="0"/>
                    <a:pt x="1787" y="0"/>
                  </a:cubicBezTo>
                  <a:close/>
                </a:path>
              </a:pathLst>
            </a:custGeom>
            <a:solidFill>
              <a:srgbClr val="DD9E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32"/>
            <p:cNvSpPr/>
            <p:nvPr/>
          </p:nvSpPr>
          <p:spPr>
            <a:xfrm>
              <a:off x="3606187" y="3867401"/>
              <a:ext cx="159292" cy="25124"/>
            </a:xfrm>
            <a:custGeom>
              <a:rect b="b" l="l" r="r" t="t"/>
              <a:pathLst>
                <a:path extrusionOk="0" h="1678" w="10639">
                  <a:moveTo>
                    <a:pt x="4353" y="0"/>
                  </a:moveTo>
                  <a:cubicBezTo>
                    <a:pt x="3901" y="0"/>
                    <a:pt x="3449" y="195"/>
                    <a:pt x="3133" y="584"/>
                  </a:cubicBezTo>
                  <a:cubicBezTo>
                    <a:pt x="2954" y="836"/>
                    <a:pt x="2681" y="962"/>
                    <a:pt x="2410" y="962"/>
                  </a:cubicBezTo>
                  <a:cubicBezTo>
                    <a:pt x="2140" y="962"/>
                    <a:pt x="1872" y="836"/>
                    <a:pt x="1703" y="584"/>
                  </a:cubicBezTo>
                  <a:cubicBezTo>
                    <a:pt x="1388" y="226"/>
                    <a:pt x="947" y="16"/>
                    <a:pt x="484" y="16"/>
                  </a:cubicBezTo>
                  <a:cubicBezTo>
                    <a:pt x="477" y="16"/>
                    <a:pt x="471" y="16"/>
                    <a:pt x="464" y="16"/>
                  </a:cubicBezTo>
                  <a:cubicBezTo>
                    <a:pt x="1" y="16"/>
                    <a:pt x="7" y="731"/>
                    <a:pt x="484" y="731"/>
                  </a:cubicBezTo>
                  <a:cubicBezTo>
                    <a:pt x="757" y="731"/>
                    <a:pt x="1031" y="878"/>
                    <a:pt x="1199" y="1109"/>
                  </a:cubicBezTo>
                  <a:cubicBezTo>
                    <a:pt x="1514" y="1488"/>
                    <a:pt x="1966" y="1677"/>
                    <a:pt x="2418" y="1677"/>
                  </a:cubicBezTo>
                  <a:cubicBezTo>
                    <a:pt x="2870" y="1677"/>
                    <a:pt x="3322" y="1488"/>
                    <a:pt x="3638" y="1109"/>
                  </a:cubicBezTo>
                  <a:cubicBezTo>
                    <a:pt x="3806" y="857"/>
                    <a:pt x="4079" y="731"/>
                    <a:pt x="4353" y="731"/>
                  </a:cubicBezTo>
                  <a:cubicBezTo>
                    <a:pt x="4626" y="731"/>
                    <a:pt x="4899" y="857"/>
                    <a:pt x="5067" y="1109"/>
                  </a:cubicBezTo>
                  <a:cubicBezTo>
                    <a:pt x="5383" y="1488"/>
                    <a:pt x="5835" y="1677"/>
                    <a:pt x="6287" y="1677"/>
                  </a:cubicBezTo>
                  <a:cubicBezTo>
                    <a:pt x="6739" y="1677"/>
                    <a:pt x="7191" y="1488"/>
                    <a:pt x="7506" y="1109"/>
                  </a:cubicBezTo>
                  <a:cubicBezTo>
                    <a:pt x="7685" y="857"/>
                    <a:pt x="7958" y="731"/>
                    <a:pt x="8229" y="731"/>
                  </a:cubicBezTo>
                  <a:cubicBezTo>
                    <a:pt x="8500" y="731"/>
                    <a:pt x="8768" y="857"/>
                    <a:pt x="8936" y="1109"/>
                  </a:cubicBezTo>
                  <a:cubicBezTo>
                    <a:pt x="9251" y="1467"/>
                    <a:pt x="9693" y="1677"/>
                    <a:pt x="10176" y="1677"/>
                  </a:cubicBezTo>
                  <a:cubicBezTo>
                    <a:pt x="10639" y="1677"/>
                    <a:pt x="10639" y="962"/>
                    <a:pt x="10176" y="962"/>
                  </a:cubicBezTo>
                  <a:cubicBezTo>
                    <a:pt x="9882" y="962"/>
                    <a:pt x="9609" y="815"/>
                    <a:pt x="9461" y="584"/>
                  </a:cubicBezTo>
                  <a:cubicBezTo>
                    <a:pt x="9136" y="195"/>
                    <a:pt x="8678" y="0"/>
                    <a:pt x="8224" y="0"/>
                  </a:cubicBezTo>
                  <a:cubicBezTo>
                    <a:pt x="7769" y="0"/>
                    <a:pt x="7317" y="195"/>
                    <a:pt x="7002" y="584"/>
                  </a:cubicBezTo>
                  <a:cubicBezTo>
                    <a:pt x="6833" y="836"/>
                    <a:pt x="6565" y="962"/>
                    <a:pt x="6295" y="962"/>
                  </a:cubicBezTo>
                  <a:cubicBezTo>
                    <a:pt x="6024" y="962"/>
                    <a:pt x="5751" y="836"/>
                    <a:pt x="5572" y="584"/>
                  </a:cubicBezTo>
                  <a:cubicBezTo>
                    <a:pt x="5257" y="195"/>
                    <a:pt x="4805" y="0"/>
                    <a:pt x="4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32"/>
            <p:cNvSpPr/>
            <p:nvPr/>
          </p:nvSpPr>
          <p:spPr>
            <a:xfrm>
              <a:off x="3606187" y="3904159"/>
              <a:ext cx="159292" cy="25184"/>
            </a:xfrm>
            <a:custGeom>
              <a:rect b="b" l="l" r="r" t="t"/>
              <a:pathLst>
                <a:path extrusionOk="0" h="1682" w="10639">
                  <a:moveTo>
                    <a:pt x="484" y="0"/>
                  </a:moveTo>
                  <a:cubicBezTo>
                    <a:pt x="1" y="0"/>
                    <a:pt x="1" y="736"/>
                    <a:pt x="484" y="736"/>
                  </a:cubicBezTo>
                  <a:cubicBezTo>
                    <a:pt x="757" y="736"/>
                    <a:pt x="1031" y="883"/>
                    <a:pt x="1199" y="1093"/>
                  </a:cubicBezTo>
                  <a:cubicBezTo>
                    <a:pt x="1514" y="1482"/>
                    <a:pt x="1966" y="1677"/>
                    <a:pt x="2418" y="1677"/>
                  </a:cubicBezTo>
                  <a:cubicBezTo>
                    <a:pt x="2870" y="1677"/>
                    <a:pt x="3322" y="1482"/>
                    <a:pt x="3638" y="1093"/>
                  </a:cubicBezTo>
                  <a:cubicBezTo>
                    <a:pt x="3806" y="852"/>
                    <a:pt x="4079" y="731"/>
                    <a:pt x="4353" y="731"/>
                  </a:cubicBezTo>
                  <a:cubicBezTo>
                    <a:pt x="4626" y="731"/>
                    <a:pt x="4899" y="852"/>
                    <a:pt x="5067" y="1093"/>
                  </a:cubicBezTo>
                  <a:cubicBezTo>
                    <a:pt x="5383" y="1482"/>
                    <a:pt x="5835" y="1677"/>
                    <a:pt x="6287" y="1677"/>
                  </a:cubicBezTo>
                  <a:cubicBezTo>
                    <a:pt x="6739" y="1677"/>
                    <a:pt x="7191" y="1482"/>
                    <a:pt x="7506" y="1093"/>
                  </a:cubicBezTo>
                  <a:cubicBezTo>
                    <a:pt x="7685" y="852"/>
                    <a:pt x="7958" y="731"/>
                    <a:pt x="8229" y="731"/>
                  </a:cubicBezTo>
                  <a:cubicBezTo>
                    <a:pt x="8500" y="731"/>
                    <a:pt x="8768" y="852"/>
                    <a:pt x="8936" y="1093"/>
                  </a:cubicBezTo>
                  <a:cubicBezTo>
                    <a:pt x="9251" y="1472"/>
                    <a:pt x="9693" y="1682"/>
                    <a:pt x="10176" y="1682"/>
                  </a:cubicBezTo>
                  <a:cubicBezTo>
                    <a:pt x="10639" y="1682"/>
                    <a:pt x="10639" y="967"/>
                    <a:pt x="10176" y="967"/>
                  </a:cubicBezTo>
                  <a:cubicBezTo>
                    <a:pt x="9882" y="967"/>
                    <a:pt x="9609" y="820"/>
                    <a:pt x="9461" y="589"/>
                  </a:cubicBezTo>
                  <a:cubicBezTo>
                    <a:pt x="9136" y="200"/>
                    <a:pt x="8678" y="5"/>
                    <a:pt x="8224" y="5"/>
                  </a:cubicBezTo>
                  <a:cubicBezTo>
                    <a:pt x="7769" y="5"/>
                    <a:pt x="7317" y="200"/>
                    <a:pt x="7002" y="589"/>
                  </a:cubicBezTo>
                  <a:cubicBezTo>
                    <a:pt x="6833" y="841"/>
                    <a:pt x="6565" y="967"/>
                    <a:pt x="6295" y="967"/>
                  </a:cubicBezTo>
                  <a:cubicBezTo>
                    <a:pt x="6024" y="967"/>
                    <a:pt x="5751" y="841"/>
                    <a:pt x="5572" y="589"/>
                  </a:cubicBezTo>
                  <a:cubicBezTo>
                    <a:pt x="5257" y="200"/>
                    <a:pt x="4805" y="5"/>
                    <a:pt x="4353" y="5"/>
                  </a:cubicBezTo>
                  <a:cubicBezTo>
                    <a:pt x="3901" y="5"/>
                    <a:pt x="3449" y="200"/>
                    <a:pt x="3133" y="589"/>
                  </a:cubicBezTo>
                  <a:cubicBezTo>
                    <a:pt x="2954" y="841"/>
                    <a:pt x="2681" y="967"/>
                    <a:pt x="2410" y="967"/>
                  </a:cubicBezTo>
                  <a:cubicBezTo>
                    <a:pt x="2140" y="967"/>
                    <a:pt x="1872" y="841"/>
                    <a:pt x="1703" y="589"/>
                  </a:cubicBezTo>
                  <a:cubicBezTo>
                    <a:pt x="1388" y="231"/>
                    <a:pt x="947" y="21"/>
                    <a:pt x="4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32"/>
            <p:cNvSpPr/>
            <p:nvPr/>
          </p:nvSpPr>
          <p:spPr>
            <a:xfrm>
              <a:off x="3606187" y="3940976"/>
              <a:ext cx="159292" cy="25199"/>
            </a:xfrm>
            <a:custGeom>
              <a:rect b="b" l="l" r="r" t="t"/>
              <a:pathLst>
                <a:path extrusionOk="0" h="1683" w="10639">
                  <a:moveTo>
                    <a:pt x="484" y="1"/>
                  </a:moveTo>
                  <a:cubicBezTo>
                    <a:pt x="1" y="1"/>
                    <a:pt x="1" y="737"/>
                    <a:pt x="484" y="737"/>
                  </a:cubicBezTo>
                  <a:cubicBezTo>
                    <a:pt x="757" y="737"/>
                    <a:pt x="1031" y="884"/>
                    <a:pt x="1199" y="1094"/>
                  </a:cubicBezTo>
                  <a:cubicBezTo>
                    <a:pt x="1514" y="1483"/>
                    <a:pt x="1966" y="1678"/>
                    <a:pt x="2418" y="1678"/>
                  </a:cubicBezTo>
                  <a:cubicBezTo>
                    <a:pt x="2870" y="1678"/>
                    <a:pt x="3322" y="1483"/>
                    <a:pt x="3638" y="1094"/>
                  </a:cubicBezTo>
                  <a:cubicBezTo>
                    <a:pt x="3806" y="852"/>
                    <a:pt x="4079" y="732"/>
                    <a:pt x="4353" y="732"/>
                  </a:cubicBezTo>
                  <a:cubicBezTo>
                    <a:pt x="4626" y="732"/>
                    <a:pt x="4899" y="852"/>
                    <a:pt x="5067" y="1094"/>
                  </a:cubicBezTo>
                  <a:cubicBezTo>
                    <a:pt x="5383" y="1483"/>
                    <a:pt x="5835" y="1678"/>
                    <a:pt x="6287" y="1678"/>
                  </a:cubicBezTo>
                  <a:cubicBezTo>
                    <a:pt x="6739" y="1678"/>
                    <a:pt x="7191" y="1483"/>
                    <a:pt x="7506" y="1094"/>
                  </a:cubicBezTo>
                  <a:cubicBezTo>
                    <a:pt x="7685" y="852"/>
                    <a:pt x="7958" y="732"/>
                    <a:pt x="8229" y="732"/>
                  </a:cubicBezTo>
                  <a:cubicBezTo>
                    <a:pt x="8500" y="732"/>
                    <a:pt x="8768" y="852"/>
                    <a:pt x="8936" y="1094"/>
                  </a:cubicBezTo>
                  <a:cubicBezTo>
                    <a:pt x="9251" y="1473"/>
                    <a:pt x="9693" y="1683"/>
                    <a:pt x="10176" y="1683"/>
                  </a:cubicBezTo>
                  <a:cubicBezTo>
                    <a:pt x="10639" y="1683"/>
                    <a:pt x="10639" y="968"/>
                    <a:pt x="10176" y="968"/>
                  </a:cubicBezTo>
                  <a:cubicBezTo>
                    <a:pt x="9882" y="968"/>
                    <a:pt x="9609" y="821"/>
                    <a:pt x="9461" y="590"/>
                  </a:cubicBezTo>
                  <a:cubicBezTo>
                    <a:pt x="9136" y="201"/>
                    <a:pt x="8678" y="6"/>
                    <a:pt x="8224" y="6"/>
                  </a:cubicBezTo>
                  <a:cubicBezTo>
                    <a:pt x="7769" y="6"/>
                    <a:pt x="7317" y="201"/>
                    <a:pt x="7002" y="590"/>
                  </a:cubicBezTo>
                  <a:cubicBezTo>
                    <a:pt x="6833" y="842"/>
                    <a:pt x="6565" y="968"/>
                    <a:pt x="6295" y="968"/>
                  </a:cubicBezTo>
                  <a:cubicBezTo>
                    <a:pt x="6024" y="968"/>
                    <a:pt x="5751" y="842"/>
                    <a:pt x="5572" y="590"/>
                  </a:cubicBezTo>
                  <a:cubicBezTo>
                    <a:pt x="5257" y="201"/>
                    <a:pt x="4805" y="6"/>
                    <a:pt x="4353" y="6"/>
                  </a:cubicBezTo>
                  <a:cubicBezTo>
                    <a:pt x="3901" y="6"/>
                    <a:pt x="3449" y="201"/>
                    <a:pt x="3133" y="590"/>
                  </a:cubicBezTo>
                  <a:cubicBezTo>
                    <a:pt x="2954" y="842"/>
                    <a:pt x="2681" y="968"/>
                    <a:pt x="2410" y="968"/>
                  </a:cubicBezTo>
                  <a:cubicBezTo>
                    <a:pt x="2140" y="968"/>
                    <a:pt x="1872" y="842"/>
                    <a:pt x="1703" y="590"/>
                  </a:cubicBezTo>
                  <a:cubicBezTo>
                    <a:pt x="1388" y="232"/>
                    <a:pt x="947" y="22"/>
                    <a:pt x="4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32"/>
            <p:cNvSpPr/>
            <p:nvPr/>
          </p:nvSpPr>
          <p:spPr>
            <a:xfrm>
              <a:off x="3711639" y="3882434"/>
              <a:ext cx="147030" cy="147015"/>
            </a:xfrm>
            <a:custGeom>
              <a:rect b="b" l="l" r="r" t="t"/>
              <a:pathLst>
                <a:path extrusionOk="0" h="9819" w="9820">
                  <a:moveTo>
                    <a:pt x="9819" y="0"/>
                  </a:moveTo>
                  <a:cubicBezTo>
                    <a:pt x="6665" y="169"/>
                    <a:pt x="3953" y="1220"/>
                    <a:pt x="1977" y="3196"/>
                  </a:cubicBezTo>
                  <a:cubicBezTo>
                    <a:pt x="1" y="5193"/>
                    <a:pt x="421" y="6434"/>
                    <a:pt x="232" y="9587"/>
                  </a:cubicBezTo>
                  <a:cubicBezTo>
                    <a:pt x="3407" y="9398"/>
                    <a:pt x="4647" y="9819"/>
                    <a:pt x="6623" y="7842"/>
                  </a:cubicBezTo>
                  <a:cubicBezTo>
                    <a:pt x="7107" y="7359"/>
                    <a:pt x="7548" y="6812"/>
                    <a:pt x="7927" y="6245"/>
                  </a:cubicBezTo>
                  <a:lnTo>
                    <a:pt x="6203" y="5950"/>
                  </a:lnTo>
                  <a:lnTo>
                    <a:pt x="6224" y="5929"/>
                  </a:lnTo>
                  <a:cubicBezTo>
                    <a:pt x="8326" y="4668"/>
                    <a:pt x="9672" y="2460"/>
                    <a:pt x="9819" y="42"/>
                  </a:cubicBezTo>
                  <a:lnTo>
                    <a:pt x="98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32"/>
            <p:cNvSpPr/>
            <p:nvPr/>
          </p:nvSpPr>
          <p:spPr>
            <a:xfrm>
              <a:off x="3682996" y="3930915"/>
              <a:ext cx="127191" cy="127176"/>
            </a:xfrm>
            <a:custGeom>
              <a:rect b="b" l="l" r="r" t="t"/>
              <a:pathLst>
                <a:path extrusionOk="0" h="8494" w="8495">
                  <a:moveTo>
                    <a:pt x="8494" y="0"/>
                  </a:moveTo>
                  <a:lnTo>
                    <a:pt x="8494" y="0"/>
                  </a:lnTo>
                  <a:cubicBezTo>
                    <a:pt x="4983" y="2061"/>
                    <a:pt x="2061" y="4983"/>
                    <a:pt x="0" y="8494"/>
                  </a:cubicBezTo>
                  <a:cubicBezTo>
                    <a:pt x="3512" y="6434"/>
                    <a:pt x="6434" y="3511"/>
                    <a:pt x="84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2" name="Google Shape;972;p32"/>
          <p:cNvGrpSpPr/>
          <p:nvPr/>
        </p:nvGrpSpPr>
        <p:grpSpPr>
          <a:xfrm>
            <a:off x="3267958" y="3106717"/>
            <a:ext cx="374897" cy="303155"/>
            <a:chOff x="3952456" y="1524280"/>
            <a:chExt cx="370195" cy="300154"/>
          </a:xfrm>
        </p:grpSpPr>
        <p:sp>
          <p:nvSpPr>
            <p:cNvPr id="973" name="Google Shape;973;p32"/>
            <p:cNvSpPr/>
            <p:nvPr/>
          </p:nvSpPr>
          <p:spPr>
            <a:xfrm>
              <a:off x="3952456" y="1550482"/>
              <a:ext cx="370195" cy="248064"/>
            </a:xfrm>
            <a:custGeom>
              <a:rect b="b" l="l" r="r" t="t"/>
              <a:pathLst>
                <a:path extrusionOk="0" h="16568" w="24725">
                  <a:moveTo>
                    <a:pt x="484" y="1"/>
                  </a:moveTo>
                  <a:cubicBezTo>
                    <a:pt x="211" y="1"/>
                    <a:pt x="0" y="232"/>
                    <a:pt x="0" y="505"/>
                  </a:cubicBezTo>
                  <a:lnTo>
                    <a:pt x="0" y="16063"/>
                  </a:lnTo>
                  <a:cubicBezTo>
                    <a:pt x="0" y="16337"/>
                    <a:pt x="211" y="16568"/>
                    <a:pt x="484" y="16568"/>
                  </a:cubicBezTo>
                  <a:lnTo>
                    <a:pt x="24241" y="16568"/>
                  </a:lnTo>
                  <a:cubicBezTo>
                    <a:pt x="24515" y="16568"/>
                    <a:pt x="24725" y="16337"/>
                    <a:pt x="24725" y="16063"/>
                  </a:cubicBezTo>
                  <a:lnTo>
                    <a:pt x="24725" y="15138"/>
                  </a:lnTo>
                  <a:lnTo>
                    <a:pt x="24725" y="505"/>
                  </a:lnTo>
                  <a:cubicBezTo>
                    <a:pt x="24725" y="232"/>
                    <a:pt x="24515" y="1"/>
                    <a:pt x="24241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32"/>
            <p:cNvSpPr/>
            <p:nvPr/>
          </p:nvSpPr>
          <p:spPr>
            <a:xfrm>
              <a:off x="3977955" y="1550482"/>
              <a:ext cx="344697" cy="226669"/>
            </a:xfrm>
            <a:custGeom>
              <a:rect b="b" l="l" r="r" t="t"/>
              <a:pathLst>
                <a:path extrusionOk="0" h="15139" w="23022">
                  <a:moveTo>
                    <a:pt x="21" y="1"/>
                  </a:moveTo>
                  <a:lnTo>
                    <a:pt x="21" y="14634"/>
                  </a:lnTo>
                  <a:cubicBezTo>
                    <a:pt x="0" y="14907"/>
                    <a:pt x="232" y="15138"/>
                    <a:pt x="505" y="15138"/>
                  </a:cubicBezTo>
                  <a:lnTo>
                    <a:pt x="23022" y="15138"/>
                  </a:lnTo>
                  <a:lnTo>
                    <a:pt x="23022" y="505"/>
                  </a:lnTo>
                  <a:cubicBezTo>
                    <a:pt x="23022" y="232"/>
                    <a:pt x="22812" y="1"/>
                    <a:pt x="22538" y="1"/>
                  </a:cubicBezTo>
                  <a:close/>
                </a:path>
              </a:pathLst>
            </a:custGeom>
            <a:solidFill>
              <a:srgbClr val="B68B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32"/>
            <p:cNvSpPr/>
            <p:nvPr/>
          </p:nvSpPr>
          <p:spPr>
            <a:xfrm>
              <a:off x="3990232" y="1524280"/>
              <a:ext cx="294644" cy="251613"/>
            </a:xfrm>
            <a:custGeom>
              <a:rect b="b" l="l" r="r" t="t"/>
              <a:pathLst>
                <a:path extrusionOk="0" h="16805" w="19679">
                  <a:moveTo>
                    <a:pt x="4933" y="0"/>
                  </a:moveTo>
                  <a:cubicBezTo>
                    <a:pt x="3281" y="0"/>
                    <a:pt x="1628" y="347"/>
                    <a:pt x="84" y="1036"/>
                  </a:cubicBezTo>
                  <a:cubicBezTo>
                    <a:pt x="42" y="1057"/>
                    <a:pt x="0" y="1099"/>
                    <a:pt x="0" y="1141"/>
                  </a:cubicBezTo>
                  <a:lnTo>
                    <a:pt x="0" y="16615"/>
                  </a:lnTo>
                  <a:cubicBezTo>
                    <a:pt x="0" y="16688"/>
                    <a:pt x="79" y="16745"/>
                    <a:pt x="142" y="16745"/>
                  </a:cubicBezTo>
                  <a:cubicBezTo>
                    <a:pt x="151" y="16745"/>
                    <a:pt x="160" y="16744"/>
                    <a:pt x="168" y="16741"/>
                  </a:cubicBezTo>
                  <a:cubicBezTo>
                    <a:pt x="1684" y="16071"/>
                    <a:pt x="3301" y="15739"/>
                    <a:pt x="4918" y="15739"/>
                  </a:cubicBezTo>
                  <a:cubicBezTo>
                    <a:pt x="6597" y="15739"/>
                    <a:pt x="8276" y="16097"/>
                    <a:pt x="9840" y="16804"/>
                  </a:cubicBezTo>
                  <a:cubicBezTo>
                    <a:pt x="11404" y="16097"/>
                    <a:pt x="13082" y="15739"/>
                    <a:pt x="14762" y="15739"/>
                  </a:cubicBezTo>
                  <a:cubicBezTo>
                    <a:pt x="16378" y="15739"/>
                    <a:pt x="17995" y="16071"/>
                    <a:pt x="19511" y="16741"/>
                  </a:cubicBezTo>
                  <a:cubicBezTo>
                    <a:pt x="19519" y="16744"/>
                    <a:pt x="19528" y="16745"/>
                    <a:pt x="19537" y="16745"/>
                  </a:cubicBezTo>
                  <a:cubicBezTo>
                    <a:pt x="19600" y="16745"/>
                    <a:pt x="19679" y="16688"/>
                    <a:pt x="19679" y="16615"/>
                  </a:cubicBezTo>
                  <a:lnTo>
                    <a:pt x="19679" y="1141"/>
                  </a:lnTo>
                  <a:cubicBezTo>
                    <a:pt x="19679" y="1099"/>
                    <a:pt x="19637" y="1057"/>
                    <a:pt x="19595" y="1036"/>
                  </a:cubicBezTo>
                  <a:cubicBezTo>
                    <a:pt x="18051" y="347"/>
                    <a:pt x="16398" y="0"/>
                    <a:pt x="14747" y="0"/>
                  </a:cubicBezTo>
                  <a:cubicBezTo>
                    <a:pt x="13071" y="0"/>
                    <a:pt x="11396" y="358"/>
                    <a:pt x="9840" y="1078"/>
                  </a:cubicBezTo>
                  <a:cubicBezTo>
                    <a:pt x="8283" y="358"/>
                    <a:pt x="6609" y="0"/>
                    <a:pt x="4933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32"/>
            <p:cNvSpPr/>
            <p:nvPr/>
          </p:nvSpPr>
          <p:spPr>
            <a:xfrm>
              <a:off x="4003138" y="1524430"/>
              <a:ext cx="281738" cy="230367"/>
            </a:xfrm>
            <a:custGeom>
              <a:rect b="b" l="l" r="r" t="t"/>
              <a:pathLst>
                <a:path extrusionOk="0" h="15386" w="18817">
                  <a:moveTo>
                    <a:pt x="13885" y="1"/>
                  </a:moveTo>
                  <a:cubicBezTo>
                    <a:pt x="12209" y="1"/>
                    <a:pt x="10534" y="358"/>
                    <a:pt x="8978" y="1068"/>
                  </a:cubicBezTo>
                  <a:cubicBezTo>
                    <a:pt x="7423" y="360"/>
                    <a:pt x="5747" y="5"/>
                    <a:pt x="4069" y="5"/>
                  </a:cubicBezTo>
                  <a:cubicBezTo>
                    <a:pt x="2706" y="5"/>
                    <a:pt x="1343" y="239"/>
                    <a:pt x="42" y="711"/>
                  </a:cubicBezTo>
                  <a:lnTo>
                    <a:pt x="0" y="711"/>
                  </a:lnTo>
                  <a:lnTo>
                    <a:pt x="0" y="15196"/>
                  </a:lnTo>
                  <a:cubicBezTo>
                    <a:pt x="0" y="15262"/>
                    <a:pt x="51" y="15315"/>
                    <a:pt x="114" y="15315"/>
                  </a:cubicBezTo>
                  <a:cubicBezTo>
                    <a:pt x="132" y="15315"/>
                    <a:pt x="150" y="15311"/>
                    <a:pt x="168" y="15301"/>
                  </a:cubicBezTo>
                  <a:cubicBezTo>
                    <a:pt x="1858" y="14556"/>
                    <a:pt x="3381" y="14304"/>
                    <a:pt x="4666" y="14304"/>
                  </a:cubicBezTo>
                  <a:cubicBezTo>
                    <a:pt x="7332" y="14304"/>
                    <a:pt x="8978" y="15386"/>
                    <a:pt x="8978" y="15386"/>
                  </a:cubicBezTo>
                  <a:cubicBezTo>
                    <a:pt x="10765" y="14671"/>
                    <a:pt x="12657" y="14313"/>
                    <a:pt x="14570" y="14313"/>
                  </a:cubicBezTo>
                  <a:cubicBezTo>
                    <a:pt x="14626" y="14313"/>
                    <a:pt x="14682" y="14312"/>
                    <a:pt x="14738" y="14312"/>
                  </a:cubicBezTo>
                  <a:cubicBezTo>
                    <a:pt x="16131" y="14312"/>
                    <a:pt x="17503" y="14563"/>
                    <a:pt x="18817" y="15028"/>
                  </a:cubicBezTo>
                  <a:lnTo>
                    <a:pt x="18817" y="1131"/>
                  </a:lnTo>
                  <a:cubicBezTo>
                    <a:pt x="18817" y="1089"/>
                    <a:pt x="18775" y="1047"/>
                    <a:pt x="18733" y="1047"/>
                  </a:cubicBezTo>
                  <a:cubicBezTo>
                    <a:pt x="17189" y="348"/>
                    <a:pt x="15536" y="1"/>
                    <a:pt x="138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32"/>
            <p:cNvSpPr/>
            <p:nvPr/>
          </p:nvSpPr>
          <p:spPr>
            <a:xfrm>
              <a:off x="4137547" y="1524280"/>
              <a:ext cx="147329" cy="230517"/>
            </a:xfrm>
            <a:custGeom>
              <a:rect b="b" l="l" r="r" t="t"/>
              <a:pathLst>
                <a:path extrusionOk="0" h="15396" w="9840">
                  <a:moveTo>
                    <a:pt x="4908" y="0"/>
                  </a:moveTo>
                  <a:cubicBezTo>
                    <a:pt x="3232" y="0"/>
                    <a:pt x="1557" y="358"/>
                    <a:pt x="1" y="1078"/>
                  </a:cubicBezTo>
                  <a:lnTo>
                    <a:pt x="1" y="15396"/>
                  </a:lnTo>
                  <a:cubicBezTo>
                    <a:pt x="1788" y="14681"/>
                    <a:pt x="3680" y="14323"/>
                    <a:pt x="5593" y="14323"/>
                  </a:cubicBezTo>
                  <a:cubicBezTo>
                    <a:pt x="5649" y="14323"/>
                    <a:pt x="5705" y="14322"/>
                    <a:pt x="5761" y="14322"/>
                  </a:cubicBezTo>
                  <a:cubicBezTo>
                    <a:pt x="7154" y="14322"/>
                    <a:pt x="8526" y="14573"/>
                    <a:pt x="9840" y="15038"/>
                  </a:cubicBezTo>
                  <a:lnTo>
                    <a:pt x="9840" y="1141"/>
                  </a:lnTo>
                  <a:cubicBezTo>
                    <a:pt x="9840" y="1099"/>
                    <a:pt x="9798" y="1057"/>
                    <a:pt x="9756" y="1036"/>
                  </a:cubicBezTo>
                  <a:cubicBezTo>
                    <a:pt x="8212" y="347"/>
                    <a:pt x="6559" y="0"/>
                    <a:pt x="4908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32"/>
            <p:cNvSpPr/>
            <p:nvPr/>
          </p:nvSpPr>
          <p:spPr>
            <a:xfrm>
              <a:off x="4137547" y="1766430"/>
              <a:ext cx="25828" cy="58003"/>
            </a:xfrm>
            <a:custGeom>
              <a:rect b="b" l="l" r="r" t="t"/>
              <a:pathLst>
                <a:path extrusionOk="0" h="3874" w="1725">
                  <a:moveTo>
                    <a:pt x="1725" y="0"/>
                  </a:moveTo>
                  <a:cubicBezTo>
                    <a:pt x="1136" y="148"/>
                    <a:pt x="547" y="379"/>
                    <a:pt x="1" y="631"/>
                  </a:cubicBezTo>
                  <a:lnTo>
                    <a:pt x="1" y="3743"/>
                  </a:lnTo>
                  <a:cubicBezTo>
                    <a:pt x="1" y="3819"/>
                    <a:pt x="67" y="3873"/>
                    <a:pt x="127" y="3873"/>
                  </a:cubicBezTo>
                  <a:cubicBezTo>
                    <a:pt x="150" y="3873"/>
                    <a:pt x="172" y="3865"/>
                    <a:pt x="190" y="3848"/>
                  </a:cubicBezTo>
                  <a:lnTo>
                    <a:pt x="799" y="3364"/>
                  </a:lnTo>
                  <a:cubicBezTo>
                    <a:pt x="821" y="3343"/>
                    <a:pt x="847" y="3333"/>
                    <a:pt x="876" y="3333"/>
                  </a:cubicBezTo>
                  <a:cubicBezTo>
                    <a:pt x="905" y="3333"/>
                    <a:pt x="936" y="3343"/>
                    <a:pt x="968" y="3364"/>
                  </a:cubicBezTo>
                  <a:lnTo>
                    <a:pt x="1514" y="3827"/>
                  </a:lnTo>
                  <a:cubicBezTo>
                    <a:pt x="1541" y="3847"/>
                    <a:pt x="1573" y="3857"/>
                    <a:pt x="1603" y="3857"/>
                  </a:cubicBezTo>
                  <a:cubicBezTo>
                    <a:pt x="1666" y="3857"/>
                    <a:pt x="1725" y="3814"/>
                    <a:pt x="1725" y="3743"/>
                  </a:cubicBezTo>
                  <a:lnTo>
                    <a:pt x="1725" y="0"/>
                  </a:ln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33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grpSp>
        <p:nvGrpSpPr>
          <p:cNvPr id="984" name="Google Shape;984;p33"/>
          <p:cNvGrpSpPr/>
          <p:nvPr/>
        </p:nvGrpSpPr>
        <p:grpSpPr>
          <a:xfrm>
            <a:off x="763547" y="3252947"/>
            <a:ext cx="2282112" cy="1257056"/>
            <a:chOff x="3423650" y="3252949"/>
            <a:chExt cx="2282112" cy="1257056"/>
          </a:xfrm>
        </p:grpSpPr>
        <p:sp>
          <p:nvSpPr>
            <p:cNvPr id="985" name="Google Shape;985;p33"/>
            <p:cNvSpPr txBox="1"/>
            <p:nvPr/>
          </p:nvSpPr>
          <p:spPr>
            <a:xfrm>
              <a:off x="3423650" y="3252949"/>
              <a:ext cx="2282100" cy="53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Phase 1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986" name="Google Shape;986;p33"/>
            <p:cNvSpPr txBox="1"/>
            <p:nvPr/>
          </p:nvSpPr>
          <p:spPr>
            <a:xfrm>
              <a:off x="3423662" y="3643005"/>
              <a:ext cx="2282100" cy="8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Obwohl er rot ist, ist der Mars eigentlich sehr kalt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987" name="Google Shape;987;p33"/>
          <p:cNvGrpSpPr/>
          <p:nvPr/>
        </p:nvGrpSpPr>
        <p:grpSpPr>
          <a:xfrm>
            <a:off x="3475023" y="2707914"/>
            <a:ext cx="2282112" cy="1257056"/>
            <a:chOff x="705950" y="1621399"/>
            <a:chExt cx="2282112" cy="1257056"/>
          </a:xfrm>
        </p:grpSpPr>
        <p:sp>
          <p:nvSpPr>
            <p:cNvPr id="988" name="Google Shape;988;p33"/>
            <p:cNvSpPr txBox="1"/>
            <p:nvPr/>
          </p:nvSpPr>
          <p:spPr>
            <a:xfrm>
              <a:off x="705950" y="1621399"/>
              <a:ext cx="2282100" cy="53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Phase 2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989" name="Google Shape;989;p33"/>
            <p:cNvSpPr txBox="1"/>
            <p:nvPr/>
          </p:nvSpPr>
          <p:spPr>
            <a:xfrm>
              <a:off x="705962" y="2011455"/>
              <a:ext cx="2282100" cy="8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Der Merkur ist der sonnennächste Planet und der kleinste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990" name="Google Shape;990;p33"/>
          <p:cNvGrpSpPr/>
          <p:nvPr/>
        </p:nvGrpSpPr>
        <p:grpSpPr>
          <a:xfrm>
            <a:off x="6185447" y="2162863"/>
            <a:ext cx="2282101" cy="1257075"/>
            <a:chOff x="4782500" y="1167938"/>
            <a:chExt cx="2282101" cy="1257075"/>
          </a:xfrm>
        </p:grpSpPr>
        <p:sp>
          <p:nvSpPr>
            <p:cNvPr id="991" name="Google Shape;991;p33"/>
            <p:cNvSpPr txBox="1"/>
            <p:nvPr/>
          </p:nvSpPr>
          <p:spPr>
            <a:xfrm>
              <a:off x="4782501" y="1167938"/>
              <a:ext cx="2282100" cy="53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Phase 3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992" name="Google Shape;992;p33"/>
            <p:cNvSpPr txBox="1"/>
            <p:nvPr/>
          </p:nvSpPr>
          <p:spPr>
            <a:xfrm>
              <a:off x="4782500" y="1558013"/>
              <a:ext cx="2282100" cy="8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Die Venus ist der zweite Planet des Sonnensystems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993" name="Google Shape;993;p33"/>
          <p:cNvSpPr/>
          <p:nvPr/>
        </p:nvSpPr>
        <p:spPr>
          <a:xfrm>
            <a:off x="676452" y="2414200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94" name="Google Shape;994;p33"/>
          <p:cNvGrpSpPr/>
          <p:nvPr/>
        </p:nvGrpSpPr>
        <p:grpSpPr>
          <a:xfrm>
            <a:off x="868570" y="2618334"/>
            <a:ext cx="373983" cy="363622"/>
            <a:chOff x="3512070" y="1956222"/>
            <a:chExt cx="373983" cy="363622"/>
          </a:xfrm>
        </p:grpSpPr>
        <p:sp>
          <p:nvSpPr>
            <p:cNvPr id="995" name="Google Shape;995;p33"/>
            <p:cNvSpPr/>
            <p:nvPr/>
          </p:nvSpPr>
          <p:spPr>
            <a:xfrm>
              <a:off x="3547316" y="2232314"/>
              <a:ext cx="316069" cy="53841"/>
            </a:xfrm>
            <a:custGeom>
              <a:rect b="b" l="l" r="r" t="t"/>
              <a:pathLst>
                <a:path extrusionOk="0" h="3596" w="21110">
                  <a:moveTo>
                    <a:pt x="1809" y="1"/>
                  </a:moveTo>
                  <a:cubicBezTo>
                    <a:pt x="800" y="1"/>
                    <a:pt x="1" y="799"/>
                    <a:pt x="1" y="1788"/>
                  </a:cubicBezTo>
                  <a:cubicBezTo>
                    <a:pt x="1" y="2776"/>
                    <a:pt x="800" y="3596"/>
                    <a:pt x="1809" y="3596"/>
                  </a:cubicBezTo>
                  <a:lnTo>
                    <a:pt x="21109" y="3596"/>
                  </a:lnTo>
                  <a:lnTo>
                    <a:pt x="211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33"/>
            <p:cNvSpPr/>
            <p:nvPr/>
          </p:nvSpPr>
          <p:spPr>
            <a:xfrm>
              <a:off x="3548903" y="2232314"/>
              <a:ext cx="314482" cy="53841"/>
            </a:xfrm>
            <a:custGeom>
              <a:rect b="b" l="l" r="r" t="t"/>
              <a:pathLst>
                <a:path extrusionOk="0" h="3596" w="21004">
                  <a:moveTo>
                    <a:pt x="19805" y="1"/>
                  </a:moveTo>
                  <a:lnTo>
                    <a:pt x="19805" y="1640"/>
                  </a:lnTo>
                  <a:cubicBezTo>
                    <a:pt x="19805" y="2061"/>
                    <a:pt x="19469" y="2397"/>
                    <a:pt x="19048" y="2397"/>
                  </a:cubicBezTo>
                  <a:lnTo>
                    <a:pt x="0" y="2397"/>
                  </a:lnTo>
                  <a:cubicBezTo>
                    <a:pt x="252" y="3112"/>
                    <a:pt x="925" y="3596"/>
                    <a:pt x="1703" y="3596"/>
                  </a:cubicBezTo>
                  <a:lnTo>
                    <a:pt x="21003" y="3596"/>
                  </a:lnTo>
                  <a:lnTo>
                    <a:pt x="210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33"/>
            <p:cNvSpPr/>
            <p:nvPr/>
          </p:nvSpPr>
          <p:spPr>
            <a:xfrm>
              <a:off x="3515215" y="2198312"/>
              <a:ext cx="370524" cy="121217"/>
            </a:xfrm>
            <a:custGeom>
              <a:rect b="b" l="l" r="r" t="t"/>
              <a:pathLst>
                <a:path extrusionOk="0" h="8096" w="24747">
                  <a:moveTo>
                    <a:pt x="3953" y="1"/>
                  </a:moveTo>
                  <a:cubicBezTo>
                    <a:pt x="1746" y="64"/>
                    <a:pt x="0" y="1851"/>
                    <a:pt x="0" y="4038"/>
                  </a:cubicBezTo>
                  <a:cubicBezTo>
                    <a:pt x="0" y="6245"/>
                    <a:pt x="1746" y="8032"/>
                    <a:pt x="3953" y="8095"/>
                  </a:cubicBezTo>
                  <a:lnTo>
                    <a:pt x="24010" y="8095"/>
                  </a:lnTo>
                  <a:cubicBezTo>
                    <a:pt x="24410" y="8095"/>
                    <a:pt x="24746" y="7759"/>
                    <a:pt x="24746" y="7338"/>
                  </a:cubicBezTo>
                  <a:lnTo>
                    <a:pt x="24746" y="6582"/>
                  </a:lnTo>
                  <a:cubicBezTo>
                    <a:pt x="24746" y="6182"/>
                    <a:pt x="24410" y="5846"/>
                    <a:pt x="24010" y="5846"/>
                  </a:cubicBezTo>
                  <a:lnTo>
                    <a:pt x="3953" y="5867"/>
                  </a:lnTo>
                  <a:cubicBezTo>
                    <a:pt x="2965" y="5867"/>
                    <a:pt x="2166" y="5068"/>
                    <a:pt x="2145" y="4101"/>
                  </a:cubicBezTo>
                  <a:cubicBezTo>
                    <a:pt x="2145" y="3070"/>
                    <a:pt x="2965" y="2251"/>
                    <a:pt x="3995" y="2251"/>
                  </a:cubicBezTo>
                  <a:lnTo>
                    <a:pt x="24010" y="2251"/>
                  </a:lnTo>
                  <a:cubicBezTo>
                    <a:pt x="24410" y="2251"/>
                    <a:pt x="24746" y="1914"/>
                    <a:pt x="24746" y="1515"/>
                  </a:cubicBezTo>
                  <a:lnTo>
                    <a:pt x="24746" y="758"/>
                  </a:lnTo>
                  <a:cubicBezTo>
                    <a:pt x="24746" y="337"/>
                    <a:pt x="24410" y="1"/>
                    <a:pt x="24010" y="1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33"/>
            <p:cNvSpPr/>
            <p:nvPr/>
          </p:nvSpPr>
          <p:spPr>
            <a:xfrm>
              <a:off x="3864628" y="2198626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1"/>
                  </a:lnTo>
                  <a:lnTo>
                    <a:pt x="673" y="2251"/>
                  </a:lnTo>
                  <a:cubicBezTo>
                    <a:pt x="1094" y="2251"/>
                    <a:pt x="1430" y="1914"/>
                    <a:pt x="1430" y="1494"/>
                  </a:cubicBezTo>
                  <a:lnTo>
                    <a:pt x="1430" y="758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33"/>
            <p:cNvSpPr/>
            <p:nvPr/>
          </p:nvSpPr>
          <p:spPr>
            <a:xfrm>
              <a:off x="3864628" y="2286141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0"/>
                  </a:lnTo>
                  <a:lnTo>
                    <a:pt x="673" y="2250"/>
                  </a:lnTo>
                  <a:cubicBezTo>
                    <a:pt x="1094" y="2229"/>
                    <a:pt x="1430" y="1914"/>
                    <a:pt x="1430" y="1493"/>
                  </a:cubicBezTo>
                  <a:lnTo>
                    <a:pt x="1430" y="737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33"/>
            <p:cNvSpPr/>
            <p:nvPr/>
          </p:nvSpPr>
          <p:spPr>
            <a:xfrm>
              <a:off x="3574401" y="2259070"/>
              <a:ext cx="52583" cy="52838"/>
            </a:xfrm>
            <a:custGeom>
              <a:rect b="b" l="l" r="r" t="t"/>
              <a:pathLst>
                <a:path extrusionOk="0" h="3529" w="3512">
                  <a:moveTo>
                    <a:pt x="736" y="1"/>
                  </a:moveTo>
                  <a:cubicBezTo>
                    <a:pt x="336" y="1"/>
                    <a:pt x="0" y="337"/>
                    <a:pt x="0" y="758"/>
                  </a:cubicBezTo>
                  <a:lnTo>
                    <a:pt x="0" y="2776"/>
                  </a:lnTo>
                  <a:cubicBezTo>
                    <a:pt x="0" y="3200"/>
                    <a:pt x="343" y="3529"/>
                    <a:pt x="740" y="3529"/>
                  </a:cubicBezTo>
                  <a:cubicBezTo>
                    <a:pt x="835" y="3529"/>
                    <a:pt x="933" y="3510"/>
                    <a:pt x="1030" y="3470"/>
                  </a:cubicBezTo>
                  <a:lnTo>
                    <a:pt x="1787" y="3154"/>
                  </a:lnTo>
                  <a:lnTo>
                    <a:pt x="2460" y="3449"/>
                  </a:lnTo>
                  <a:cubicBezTo>
                    <a:pt x="2560" y="3490"/>
                    <a:pt x="2662" y="3510"/>
                    <a:pt x="2760" y="3510"/>
                  </a:cubicBezTo>
                  <a:cubicBezTo>
                    <a:pt x="3160" y="3510"/>
                    <a:pt x="3511" y="3193"/>
                    <a:pt x="3511" y="2755"/>
                  </a:cubicBezTo>
                  <a:lnTo>
                    <a:pt x="3511" y="758"/>
                  </a:lnTo>
                  <a:cubicBezTo>
                    <a:pt x="3511" y="337"/>
                    <a:pt x="3175" y="1"/>
                    <a:pt x="2775" y="1"/>
                  </a:cubicBez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33"/>
            <p:cNvSpPr/>
            <p:nvPr/>
          </p:nvSpPr>
          <p:spPr>
            <a:xfrm>
              <a:off x="3547316" y="1990239"/>
              <a:ext cx="316069" cy="53841"/>
            </a:xfrm>
            <a:custGeom>
              <a:rect b="b" l="l" r="r" t="t"/>
              <a:pathLst>
                <a:path extrusionOk="0" h="3596" w="21110">
                  <a:moveTo>
                    <a:pt x="1809" y="1"/>
                  </a:moveTo>
                  <a:cubicBezTo>
                    <a:pt x="800" y="1"/>
                    <a:pt x="1" y="800"/>
                    <a:pt x="1" y="1788"/>
                  </a:cubicBezTo>
                  <a:cubicBezTo>
                    <a:pt x="1" y="2776"/>
                    <a:pt x="800" y="3596"/>
                    <a:pt x="1809" y="3596"/>
                  </a:cubicBezTo>
                  <a:lnTo>
                    <a:pt x="21109" y="3596"/>
                  </a:lnTo>
                  <a:lnTo>
                    <a:pt x="211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33"/>
            <p:cNvSpPr/>
            <p:nvPr/>
          </p:nvSpPr>
          <p:spPr>
            <a:xfrm>
              <a:off x="3548903" y="1990239"/>
              <a:ext cx="314482" cy="53841"/>
            </a:xfrm>
            <a:custGeom>
              <a:rect b="b" l="l" r="r" t="t"/>
              <a:pathLst>
                <a:path extrusionOk="0" h="3596" w="21004">
                  <a:moveTo>
                    <a:pt x="19805" y="1"/>
                  </a:moveTo>
                  <a:lnTo>
                    <a:pt x="19805" y="1641"/>
                  </a:lnTo>
                  <a:cubicBezTo>
                    <a:pt x="19805" y="2061"/>
                    <a:pt x="19469" y="2398"/>
                    <a:pt x="19048" y="2398"/>
                  </a:cubicBezTo>
                  <a:lnTo>
                    <a:pt x="0" y="2398"/>
                  </a:lnTo>
                  <a:cubicBezTo>
                    <a:pt x="252" y="3112"/>
                    <a:pt x="925" y="3596"/>
                    <a:pt x="1703" y="3596"/>
                  </a:cubicBezTo>
                  <a:lnTo>
                    <a:pt x="21003" y="3596"/>
                  </a:lnTo>
                  <a:lnTo>
                    <a:pt x="210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33"/>
            <p:cNvSpPr/>
            <p:nvPr/>
          </p:nvSpPr>
          <p:spPr>
            <a:xfrm>
              <a:off x="3512070" y="1956222"/>
              <a:ext cx="373669" cy="121247"/>
            </a:xfrm>
            <a:custGeom>
              <a:rect b="b" l="l" r="r" t="t"/>
              <a:pathLst>
                <a:path extrusionOk="0" h="8098" w="24957">
                  <a:moveTo>
                    <a:pt x="4049" y="1"/>
                  </a:moveTo>
                  <a:cubicBezTo>
                    <a:pt x="1829" y="1"/>
                    <a:pt x="0" y="1806"/>
                    <a:pt x="0" y="4039"/>
                  </a:cubicBezTo>
                  <a:cubicBezTo>
                    <a:pt x="0" y="6284"/>
                    <a:pt x="1850" y="8097"/>
                    <a:pt x="4086" y="8097"/>
                  </a:cubicBezTo>
                  <a:cubicBezTo>
                    <a:pt x="4112" y="8097"/>
                    <a:pt x="4137" y="8097"/>
                    <a:pt x="4163" y="8097"/>
                  </a:cubicBezTo>
                  <a:lnTo>
                    <a:pt x="24220" y="8097"/>
                  </a:lnTo>
                  <a:cubicBezTo>
                    <a:pt x="24620" y="8097"/>
                    <a:pt x="24956" y="7760"/>
                    <a:pt x="24956" y="7340"/>
                  </a:cubicBezTo>
                  <a:lnTo>
                    <a:pt x="24956" y="6583"/>
                  </a:lnTo>
                  <a:cubicBezTo>
                    <a:pt x="24956" y="6183"/>
                    <a:pt x="24620" y="5847"/>
                    <a:pt x="24220" y="5847"/>
                  </a:cubicBezTo>
                  <a:lnTo>
                    <a:pt x="4163" y="5847"/>
                  </a:lnTo>
                  <a:lnTo>
                    <a:pt x="4163" y="5868"/>
                  </a:lnTo>
                  <a:cubicBezTo>
                    <a:pt x="3175" y="5847"/>
                    <a:pt x="2376" y="5069"/>
                    <a:pt x="2355" y="4102"/>
                  </a:cubicBezTo>
                  <a:cubicBezTo>
                    <a:pt x="2355" y="3072"/>
                    <a:pt x="3175" y="2252"/>
                    <a:pt x="4205" y="2252"/>
                  </a:cubicBezTo>
                  <a:lnTo>
                    <a:pt x="24220" y="2252"/>
                  </a:lnTo>
                  <a:cubicBezTo>
                    <a:pt x="24620" y="2252"/>
                    <a:pt x="24956" y="1915"/>
                    <a:pt x="24956" y="1495"/>
                  </a:cubicBezTo>
                  <a:lnTo>
                    <a:pt x="24956" y="759"/>
                  </a:lnTo>
                  <a:cubicBezTo>
                    <a:pt x="24956" y="339"/>
                    <a:pt x="24620" y="2"/>
                    <a:pt x="24220" y="2"/>
                  </a:cubicBezTo>
                  <a:lnTo>
                    <a:pt x="4163" y="2"/>
                  </a:lnTo>
                  <a:cubicBezTo>
                    <a:pt x="4125" y="1"/>
                    <a:pt x="4087" y="1"/>
                    <a:pt x="4049" y="1"/>
                  </a:cubicBez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33"/>
            <p:cNvSpPr/>
            <p:nvPr/>
          </p:nvSpPr>
          <p:spPr>
            <a:xfrm>
              <a:off x="3864628" y="1956566"/>
              <a:ext cx="21426" cy="33688"/>
            </a:xfrm>
            <a:custGeom>
              <a:rect b="b" l="l" r="r" t="t"/>
              <a:pathLst>
                <a:path extrusionOk="0" h="2250" w="1431">
                  <a:moveTo>
                    <a:pt x="0" y="0"/>
                  </a:moveTo>
                  <a:lnTo>
                    <a:pt x="0" y="2250"/>
                  </a:lnTo>
                  <a:lnTo>
                    <a:pt x="673" y="2250"/>
                  </a:lnTo>
                  <a:cubicBezTo>
                    <a:pt x="1094" y="2250"/>
                    <a:pt x="1430" y="1913"/>
                    <a:pt x="1430" y="1493"/>
                  </a:cubicBezTo>
                  <a:lnTo>
                    <a:pt x="1430" y="757"/>
                  </a:lnTo>
                  <a:cubicBezTo>
                    <a:pt x="1430" y="337"/>
                    <a:pt x="1094" y="0"/>
                    <a:pt x="673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33"/>
            <p:cNvSpPr/>
            <p:nvPr/>
          </p:nvSpPr>
          <p:spPr>
            <a:xfrm>
              <a:off x="3864628" y="2044065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1"/>
                  </a:lnTo>
                  <a:lnTo>
                    <a:pt x="673" y="2251"/>
                  </a:lnTo>
                  <a:cubicBezTo>
                    <a:pt x="1094" y="2251"/>
                    <a:pt x="1430" y="1914"/>
                    <a:pt x="1430" y="1494"/>
                  </a:cubicBezTo>
                  <a:lnTo>
                    <a:pt x="1430" y="737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33"/>
            <p:cNvSpPr/>
            <p:nvPr/>
          </p:nvSpPr>
          <p:spPr>
            <a:xfrm>
              <a:off x="3574401" y="2016995"/>
              <a:ext cx="52583" cy="52733"/>
            </a:xfrm>
            <a:custGeom>
              <a:rect b="b" l="l" r="r" t="t"/>
              <a:pathLst>
                <a:path extrusionOk="0" h="3522" w="3512">
                  <a:moveTo>
                    <a:pt x="736" y="1"/>
                  </a:moveTo>
                  <a:cubicBezTo>
                    <a:pt x="336" y="1"/>
                    <a:pt x="0" y="337"/>
                    <a:pt x="0" y="758"/>
                  </a:cubicBezTo>
                  <a:lnTo>
                    <a:pt x="0" y="2776"/>
                  </a:lnTo>
                  <a:cubicBezTo>
                    <a:pt x="0" y="3205"/>
                    <a:pt x="349" y="3521"/>
                    <a:pt x="752" y="3521"/>
                  </a:cubicBezTo>
                  <a:cubicBezTo>
                    <a:pt x="843" y="3521"/>
                    <a:pt x="937" y="3505"/>
                    <a:pt x="1030" y="3470"/>
                  </a:cubicBezTo>
                  <a:lnTo>
                    <a:pt x="1787" y="3155"/>
                  </a:lnTo>
                  <a:lnTo>
                    <a:pt x="2460" y="3449"/>
                  </a:lnTo>
                  <a:cubicBezTo>
                    <a:pt x="2560" y="3491"/>
                    <a:pt x="2662" y="3510"/>
                    <a:pt x="2760" y="3510"/>
                  </a:cubicBezTo>
                  <a:cubicBezTo>
                    <a:pt x="3160" y="3510"/>
                    <a:pt x="3511" y="3193"/>
                    <a:pt x="3511" y="2755"/>
                  </a:cubicBezTo>
                  <a:lnTo>
                    <a:pt x="3511" y="758"/>
                  </a:lnTo>
                  <a:cubicBezTo>
                    <a:pt x="3511" y="337"/>
                    <a:pt x="3175" y="1"/>
                    <a:pt x="2775" y="1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33"/>
            <p:cNvSpPr/>
            <p:nvPr/>
          </p:nvSpPr>
          <p:spPr>
            <a:xfrm>
              <a:off x="3536311" y="2111127"/>
              <a:ext cx="315740" cy="53841"/>
            </a:xfrm>
            <a:custGeom>
              <a:rect b="b" l="l" r="r" t="t"/>
              <a:pathLst>
                <a:path extrusionOk="0" h="3596" w="21088">
                  <a:moveTo>
                    <a:pt x="0" y="0"/>
                  </a:moveTo>
                  <a:lnTo>
                    <a:pt x="0" y="3595"/>
                  </a:lnTo>
                  <a:lnTo>
                    <a:pt x="19300" y="3595"/>
                  </a:lnTo>
                  <a:cubicBezTo>
                    <a:pt x="20289" y="3595"/>
                    <a:pt x="21088" y="2796"/>
                    <a:pt x="21088" y="1808"/>
                  </a:cubicBezTo>
                  <a:cubicBezTo>
                    <a:pt x="21088" y="820"/>
                    <a:pt x="20289" y="0"/>
                    <a:pt x="193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33"/>
            <p:cNvSpPr/>
            <p:nvPr/>
          </p:nvSpPr>
          <p:spPr>
            <a:xfrm>
              <a:off x="3536311" y="2111127"/>
              <a:ext cx="315740" cy="53841"/>
            </a:xfrm>
            <a:custGeom>
              <a:rect b="b" l="l" r="r" t="t"/>
              <a:pathLst>
                <a:path extrusionOk="0" h="3596" w="21088">
                  <a:moveTo>
                    <a:pt x="19279" y="0"/>
                  </a:moveTo>
                  <a:cubicBezTo>
                    <a:pt x="19679" y="1178"/>
                    <a:pt x="18817" y="2397"/>
                    <a:pt x="17576" y="2397"/>
                  </a:cubicBezTo>
                  <a:lnTo>
                    <a:pt x="0" y="2397"/>
                  </a:lnTo>
                  <a:lnTo>
                    <a:pt x="0" y="3595"/>
                  </a:lnTo>
                  <a:lnTo>
                    <a:pt x="19300" y="3595"/>
                  </a:lnTo>
                  <a:cubicBezTo>
                    <a:pt x="20289" y="3595"/>
                    <a:pt x="21088" y="2796"/>
                    <a:pt x="21088" y="1808"/>
                  </a:cubicBezTo>
                  <a:cubicBezTo>
                    <a:pt x="21088" y="820"/>
                    <a:pt x="20289" y="0"/>
                    <a:pt x="19300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33"/>
            <p:cNvSpPr/>
            <p:nvPr/>
          </p:nvSpPr>
          <p:spPr>
            <a:xfrm>
              <a:off x="3513642" y="2077439"/>
              <a:ext cx="370509" cy="120888"/>
            </a:xfrm>
            <a:custGeom>
              <a:rect b="b" l="l" r="r" t="t"/>
              <a:pathLst>
                <a:path extrusionOk="0" h="8074" w="24746">
                  <a:moveTo>
                    <a:pt x="757" y="1"/>
                  </a:moveTo>
                  <a:cubicBezTo>
                    <a:pt x="337" y="1"/>
                    <a:pt x="0" y="337"/>
                    <a:pt x="0" y="757"/>
                  </a:cubicBezTo>
                  <a:lnTo>
                    <a:pt x="0" y="1493"/>
                  </a:lnTo>
                  <a:cubicBezTo>
                    <a:pt x="0" y="1914"/>
                    <a:pt x="337" y="2250"/>
                    <a:pt x="757" y="2250"/>
                  </a:cubicBezTo>
                  <a:lnTo>
                    <a:pt x="20772" y="2250"/>
                  </a:lnTo>
                  <a:cubicBezTo>
                    <a:pt x="21782" y="2250"/>
                    <a:pt x="22602" y="3070"/>
                    <a:pt x="22602" y="4079"/>
                  </a:cubicBezTo>
                  <a:cubicBezTo>
                    <a:pt x="22602" y="5067"/>
                    <a:pt x="21803" y="5845"/>
                    <a:pt x="20814" y="5845"/>
                  </a:cubicBezTo>
                  <a:lnTo>
                    <a:pt x="20814" y="5824"/>
                  </a:lnTo>
                  <a:lnTo>
                    <a:pt x="757" y="5824"/>
                  </a:lnTo>
                  <a:cubicBezTo>
                    <a:pt x="337" y="5824"/>
                    <a:pt x="0" y="6161"/>
                    <a:pt x="0" y="6581"/>
                  </a:cubicBezTo>
                  <a:lnTo>
                    <a:pt x="0" y="7338"/>
                  </a:lnTo>
                  <a:cubicBezTo>
                    <a:pt x="0" y="7738"/>
                    <a:pt x="337" y="8074"/>
                    <a:pt x="757" y="8074"/>
                  </a:cubicBezTo>
                  <a:lnTo>
                    <a:pt x="20814" y="8074"/>
                  </a:lnTo>
                  <a:cubicBezTo>
                    <a:pt x="23001" y="8032"/>
                    <a:pt x="24746" y="6224"/>
                    <a:pt x="24746" y="4037"/>
                  </a:cubicBezTo>
                  <a:cubicBezTo>
                    <a:pt x="24746" y="1851"/>
                    <a:pt x="23001" y="64"/>
                    <a:pt x="20814" y="1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33"/>
            <p:cNvSpPr/>
            <p:nvPr/>
          </p:nvSpPr>
          <p:spPr>
            <a:xfrm>
              <a:off x="3806385" y="2077753"/>
              <a:ext cx="77767" cy="120888"/>
            </a:xfrm>
            <a:custGeom>
              <a:rect b="b" l="l" r="r" t="t"/>
              <a:pathLst>
                <a:path extrusionOk="0" h="8074" w="5194">
                  <a:moveTo>
                    <a:pt x="1" y="1"/>
                  </a:moveTo>
                  <a:cubicBezTo>
                    <a:pt x="2188" y="43"/>
                    <a:pt x="3933" y="1851"/>
                    <a:pt x="3933" y="4037"/>
                  </a:cubicBezTo>
                  <a:cubicBezTo>
                    <a:pt x="3933" y="6224"/>
                    <a:pt x="2188" y="8011"/>
                    <a:pt x="1" y="8074"/>
                  </a:cubicBezTo>
                  <a:lnTo>
                    <a:pt x="1262" y="8074"/>
                  </a:lnTo>
                  <a:cubicBezTo>
                    <a:pt x="3449" y="8011"/>
                    <a:pt x="5194" y="6224"/>
                    <a:pt x="5194" y="4037"/>
                  </a:cubicBezTo>
                  <a:cubicBezTo>
                    <a:pt x="5194" y="1851"/>
                    <a:pt x="3449" y="43"/>
                    <a:pt x="1262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33"/>
            <p:cNvSpPr/>
            <p:nvPr/>
          </p:nvSpPr>
          <p:spPr>
            <a:xfrm>
              <a:off x="3772397" y="2138182"/>
              <a:ext cx="52898" cy="52568"/>
            </a:xfrm>
            <a:custGeom>
              <a:rect b="b" l="l" r="r" t="t"/>
              <a:pathLst>
                <a:path extrusionOk="0" h="3511" w="3533">
                  <a:moveTo>
                    <a:pt x="720" y="0"/>
                  </a:moveTo>
                  <a:cubicBezTo>
                    <a:pt x="317" y="0"/>
                    <a:pt x="0" y="329"/>
                    <a:pt x="0" y="737"/>
                  </a:cubicBezTo>
                  <a:lnTo>
                    <a:pt x="0" y="2734"/>
                  </a:lnTo>
                  <a:cubicBezTo>
                    <a:pt x="0" y="3173"/>
                    <a:pt x="365" y="3489"/>
                    <a:pt x="759" y="3489"/>
                  </a:cubicBezTo>
                  <a:cubicBezTo>
                    <a:pt x="856" y="3489"/>
                    <a:pt x="956" y="3470"/>
                    <a:pt x="1052" y="3428"/>
                  </a:cubicBezTo>
                  <a:lnTo>
                    <a:pt x="1745" y="3134"/>
                  </a:lnTo>
                  <a:lnTo>
                    <a:pt x="2502" y="3449"/>
                  </a:lnTo>
                  <a:cubicBezTo>
                    <a:pt x="2599" y="3491"/>
                    <a:pt x="2697" y="3510"/>
                    <a:pt x="2794" y="3510"/>
                  </a:cubicBezTo>
                  <a:cubicBezTo>
                    <a:pt x="3182" y="3510"/>
                    <a:pt x="3532" y="3197"/>
                    <a:pt x="3532" y="2776"/>
                  </a:cubicBezTo>
                  <a:lnTo>
                    <a:pt x="3532" y="737"/>
                  </a:lnTo>
                  <a:cubicBezTo>
                    <a:pt x="3532" y="349"/>
                    <a:pt x="3215" y="0"/>
                    <a:pt x="2811" y="0"/>
                  </a:cubicBezTo>
                  <a:cubicBezTo>
                    <a:pt x="2799" y="0"/>
                    <a:pt x="2787" y="1"/>
                    <a:pt x="2776" y="1"/>
                  </a:cubicBezTo>
                  <a:lnTo>
                    <a:pt x="757" y="1"/>
                  </a:lnTo>
                  <a:cubicBezTo>
                    <a:pt x="745" y="1"/>
                    <a:pt x="732" y="0"/>
                    <a:pt x="720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2" name="Google Shape;1012;p33"/>
          <p:cNvSpPr/>
          <p:nvPr/>
        </p:nvSpPr>
        <p:spPr>
          <a:xfrm>
            <a:off x="3396377" y="1846425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3" name="Google Shape;1013;p33"/>
          <p:cNvSpPr/>
          <p:nvPr/>
        </p:nvSpPr>
        <p:spPr>
          <a:xfrm>
            <a:off x="6116302" y="1314775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14" name="Google Shape;1014;p33"/>
          <p:cNvGrpSpPr/>
          <p:nvPr/>
        </p:nvGrpSpPr>
        <p:grpSpPr>
          <a:xfrm>
            <a:off x="3594893" y="2080792"/>
            <a:ext cx="374897" cy="303155"/>
            <a:chOff x="3952456" y="1524280"/>
            <a:chExt cx="370195" cy="300154"/>
          </a:xfrm>
        </p:grpSpPr>
        <p:sp>
          <p:nvSpPr>
            <p:cNvPr id="1015" name="Google Shape;1015;p33"/>
            <p:cNvSpPr/>
            <p:nvPr/>
          </p:nvSpPr>
          <p:spPr>
            <a:xfrm>
              <a:off x="3952456" y="1550482"/>
              <a:ext cx="370195" cy="248064"/>
            </a:xfrm>
            <a:custGeom>
              <a:rect b="b" l="l" r="r" t="t"/>
              <a:pathLst>
                <a:path extrusionOk="0" h="16568" w="24725">
                  <a:moveTo>
                    <a:pt x="484" y="1"/>
                  </a:moveTo>
                  <a:cubicBezTo>
                    <a:pt x="211" y="1"/>
                    <a:pt x="0" y="232"/>
                    <a:pt x="0" y="505"/>
                  </a:cubicBezTo>
                  <a:lnTo>
                    <a:pt x="0" y="16063"/>
                  </a:lnTo>
                  <a:cubicBezTo>
                    <a:pt x="0" y="16337"/>
                    <a:pt x="211" y="16568"/>
                    <a:pt x="484" y="16568"/>
                  </a:cubicBezTo>
                  <a:lnTo>
                    <a:pt x="24241" y="16568"/>
                  </a:lnTo>
                  <a:cubicBezTo>
                    <a:pt x="24515" y="16568"/>
                    <a:pt x="24725" y="16337"/>
                    <a:pt x="24725" y="16063"/>
                  </a:cubicBezTo>
                  <a:lnTo>
                    <a:pt x="24725" y="15138"/>
                  </a:lnTo>
                  <a:lnTo>
                    <a:pt x="24725" y="505"/>
                  </a:lnTo>
                  <a:cubicBezTo>
                    <a:pt x="24725" y="232"/>
                    <a:pt x="24515" y="1"/>
                    <a:pt x="24241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33"/>
            <p:cNvSpPr/>
            <p:nvPr/>
          </p:nvSpPr>
          <p:spPr>
            <a:xfrm>
              <a:off x="3977955" y="1550482"/>
              <a:ext cx="344697" cy="226669"/>
            </a:xfrm>
            <a:custGeom>
              <a:rect b="b" l="l" r="r" t="t"/>
              <a:pathLst>
                <a:path extrusionOk="0" h="15139" w="23022">
                  <a:moveTo>
                    <a:pt x="21" y="1"/>
                  </a:moveTo>
                  <a:lnTo>
                    <a:pt x="21" y="14634"/>
                  </a:lnTo>
                  <a:cubicBezTo>
                    <a:pt x="0" y="14907"/>
                    <a:pt x="232" y="15138"/>
                    <a:pt x="505" y="15138"/>
                  </a:cubicBezTo>
                  <a:lnTo>
                    <a:pt x="23022" y="15138"/>
                  </a:lnTo>
                  <a:lnTo>
                    <a:pt x="23022" y="505"/>
                  </a:lnTo>
                  <a:cubicBezTo>
                    <a:pt x="23022" y="232"/>
                    <a:pt x="22812" y="1"/>
                    <a:pt x="22538" y="1"/>
                  </a:cubicBezTo>
                  <a:close/>
                </a:path>
              </a:pathLst>
            </a:custGeom>
            <a:solidFill>
              <a:srgbClr val="B68B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33"/>
            <p:cNvSpPr/>
            <p:nvPr/>
          </p:nvSpPr>
          <p:spPr>
            <a:xfrm>
              <a:off x="3990232" y="1524280"/>
              <a:ext cx="294644" cy="251613"/>
            </a:xfrm>
            <a:custGeom>
              <a:rect b="b" l="l" r="r" t="t"/>
              <a:pathLst>
                <a:path extrusionOk="0" h="16805" w="19679">
                  <a:moveTo>
                    <a:pt x="4933" y="0"/>
                  </a:moveTo>
                  <a:cubicBezTo>
                    <a:pt x="3281" y="0"/>
                    <a:pt x="1628" y="347"/>
                    <a:pt x="84" y="1036"/>
                  </a:cubicBezTo>
                  <a:cubicBezTo>
                    <a:pt x="42" y="1057"/>
                    <a:pt x="0" y="1099"/>
                    <a:pt x="0" y="1141"/>
                  </a:cubicBezTo>
                  <a:lnTo>
                    <a:pt x="0" y="16615"/>
                  </a:lnTo>
                  <a:cubicBezTo>
                    <a:pt x="0" y="16688"/>
                    <a:pt x="79" y="16745"/>
                    <a:pt x="142" y="16745"/>
                  </a:cubicBezTo>
                  <a:cubicBezTo>
                    <a:pt x="151" y="16745"/>
                    <a:pt x="160" y="16744"/>
                    <a:pt x="168" y="16741"/>
                  </a:cubicBezTo>
                  <a:cubicBezTo>
                    <a:pt x="1684" y="16071"/>
                    <a:pt x="3301" y="15739"/>
                    <a:pt x="4918" y="15739"/>
                  </a:cubicBezTo>
                  <a:cubicBezTo>
                    <a:pt x="6597" y="15739"/>
                    <a:pt x="8276" y="16097"/>
                    <a:pt x="9840" y="16804"/>
                  </a:cubicBezTo>
                  <a:cubicBezTo>
                    <a:pt x="11404" y="16097"/>
                    <a:pt x="13082" y="15739"/>
                    <a:pt x="14762" y="15739"/>
                  </a:cubicBezTo>
                  <a:cubicBezTo>
                    <a:pt x="16378" y="15739"/>
                    <a:pt x="17995" y="16071"/>
                    <a:pt x="19511" y="16741"/>
                  </a:cubicBezTo>
                  <a:cubicBezTo>
                    <a:pt x="19519" y="16744"/>
                    <a:pt x="19528" y="16745"/>
                    <a:pt x="19537" y="16745"/>
                  </a:cubicBezTo>
                  <a:cubicBezTo>
                    <a:pt x="19600" y="16745"/>
                    <a:pt x="19679" y="16688"/>
                    <a:pt x="19679" y="16615"/>
                  </a:cubicBezTo>
                  <a:lnTo>
                    <a:pt x="19679" y="1141"/>
                  </a:lnTo>
                  <a:cubicBezTo>
                    <a:pt x="19679" y="1099"/>
                    <a:pt x="19637" y="1057"/>
                    <a:pt x="19595" y="1036"/>
                  </a:cubicBezTo>
                  <a:cubicBezTo>
                    <a:pt x="18051" y="347"/>
                    <a:pt x="16398" y="0"/>
                    <a:pt x="14747" y="0"/>
                  </a:cubicBezTo>
                  <a:cubicBezTo>
                    <a:pt x="13071" y="0"/>
                    <a:pt x="11396" y="358"/>
                    <a:pt x="9840" y="1078"/>
                  </a:cubicBezTo>
                  <a:cubicBezTo>
                    <a:pt x="8283" y="358"/>
                    <a:pt x="6609" y="0"/>
                    <a:pt x="4933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33"/>
            <p:cNvSpPr/>
            <p:nvPr/>
          </p:nvSpPr>
          <p:spPr>
            <a:xfrm>
              <a:off x="4003138" y="1524430"/>
              <a:ext cx="281738" cy="230367"/>
            </a:xfrm>
            <a:custGeom>
              <a:rect b="b" l="l" r="r" t="t"/>
              <a:pathLst>
                <a:path extrusionOk="0" h="15386" w="18817">
                  <a:moveTo>
                    <a:pt x="13885" y="1"/>
                  </a:moveTo>
                  <a:cubicBezTo>
                    <a:pt x="12209" y="1"/>
                    <a:pt x="10534" y="358"/>
                    <a:pt x="8978" y="1068"/>
                  </a:cubicBezTo>
                  <a:cubicBezTo>
                    <a:pt x="7423" y="360"/>
                    <a:pt x="5747" y="5"/>
                    <a:pt x="4069" y="5"/>
                  </a:cubicBezTo>
                  <a:cubicBezTo>
                    <a:pt x="2706" y="5"/>
                    <a:pt x="1343" y="239"/>
                    <a:pt x="42" y="711"/>
                  </a:cubicBezTo>
                  <a:lnTo>
                    <a:pt x="0" y="711"/>
                  </a:lnTo>
                  <a:lnTo>
                    <a:pt x="0" y="15196"/>
                  </a:lnTo>
                  <a:cubicBezTo>
                    <a:pt x="0" y="15262"/>
                    <a:pt x="51" y="15315"/>
                    <a:pt x="114" y="15315"/>
                  </a:cubicBezTo>
                  <a:cubicBezTo>
                    <a:pt x="132" y="15315"/>
                    <a:pt x="150" y="15311"/>
                    <a:pt x="168" y="15301"/>
                  </a:cubicBezTo>
                  <a:cubicBezTo>
                    <a:pt x="1858" y="14556"/>
                    <a:pt x="3381" y="14304"/>
                    <a:pt x="4666" y="14304"/>
                  </a:cubicBezTo>
                  <a:cubicBezTo>
                    <a:pt x="7332" y="14304"/>
                    <a:pt x="8978" y="15386"/>
                    <a:pt x="8978" y="15386"/>
                  </a:cubicBezTo>
                  <a:cubicBezTo>
                    <a:pt x="10765" y="14671"/>
                    <a:pt x="12657" y="14313"/>
                    <a:pt x="14570" y="14313"/>
                  </a:cubicBezTo>
                  <a:cubicBezTo>
                    <a:pt x="14626" y="14313"/>
                    <a:pt x="14682" y="14312"/>
                    <a:pt x="14738" y="14312"/>
                  </a:cubicBezTo>
                  <a:cubicBezTo>
                    <a:pt x="16131" y="14312"/>
                    <a:pt x="17503" y="14563"/>
                    <a:pt x="18817" y="15028"/>
                  </a:cubicBezTo>
                  <a:lnTo>
                    <a:pt x="18817" y="1131"/>
                  </a:lnTo>
                  <a:cubicBezTo>
                    <a:pt x="18817" y="1089"/>
                    <a:pt x="18775" y="1047"/>
                    <a:pt x="18733" y="1047"/>
                  </a:cubicBezTo>
                  <a:cubicBezTo>
                    <a:pt x="17189" y="348"/>
                    <a:pt x="15536" y="1"/>
                    <a:pt x="138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33"/>
            <p:cNvSpPr/>
            <p:nvPr/>
          </p:nvSpPr>
          <p:spPr>
            <a:xfrm>
              <a:off x="4137547" y="1524280"/>
              <a:ext cx="147329" cy="230517"/>
            </a:xfrm>
            <a:custGeom>
              <a:rect b="b" l="l" r="r" t="t"/>
              <a:pathLst>
                <a:path extrusionOk="0" h="15396" w="9840">
                  <a:moveTo>
                    <a:pt x="4908" y="0"/>
                  </a:moveTo>
                  <a:cubicBezTo>
                    <a:pt x="3232" y="0"/>
                    <a:pt x="1557" y="358"/>
                    <a:pt x="1" y="1078"/>
                  </a:cubicBezTo>
                  <a:lnTo>
                    <a:pt x="1" y="15396"/>
                  </a:lnTo>
                  <a:cubicBezTo>
                    <a:pt x="1788" y="14681"/>
                    <a:pt x="3680" y="14323"/>
                    <a:pt x="5593" y="14323"/>
                  </a:cubicBezTo>
                  <a:cubicBezTo>
                    <a:pt x="5649" y="14323"/>
                    <a:pt x="5705" y="14322"/>
                    <a:pt x="5761" y="14322"/>
                  </a:cubicBezTo>
                  <a:cubicBezTo>
                    <a:pt x="7154" y="14322"/>
                    <a:pt x="8526" y="14573"/>
                    <a:pt x="9840" y="15038"/>
                  </a:cubicBezTo>
                  <a:lnTo>
                    <a:pt x="9840" y="1141"/>
                  </a:lnTo>
                  <a:cubicBezTo>
                    <a:pt x="9840" y="1099"/>
                    <a:pt x="9798" y="1057"/>
                    <a:pt x="9756" y="1036"/>
                  </a:cubicBezTo>
                  <a:cubicBezTo>
                    <a:pt x="8212" y="347"/>
                    <a:pt x="6559" y="0"/>
                    <a:pt x="4908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33"/>
            <p:cNvSpPr/>
            <p:nvPr/>
          </p:nvSpPr>
          <p:spPr>
            <a:xfrm>
              <a:off x="4137547" y="1766430"/>
              <a:ext cx="25828" cy="58003"/>
            </a:xfrm>
            <a:custGeom>
              <a:rect b="b" l="l" r="r" t="t"/>
              <a:pathLst>
                <a:path extrusionOk="0" h="3874" w="1725">
                  <a:moveTo>
                    <a:pt x="1725" y="0"/>
                  </a:moveTo>
                  <a:cubicBezTo>
                    <a:pt x="1136" y="148"/>
                    <a:pt x="547" y="379"/>
                    <a:pt x="1" y="631"/>
                  </a:cubicBezTo>
                  <a:lnTo>
                    <a:pt x="1" y="3743"/>
                  </a:lnTo>
                  <a:cubicBezTo>
                    <a:pt x="1" y="3819"/>
                    <a:pt x="67" y="3873"/>
                    <a:pt x="127" y="3873"/>
                  </a:cubicBezTo>
                  <a:cubicBezTo>
                    <a:pt x="150" y="3873"/>
                    <a:pt x="172" y="3865"/>
                    <a:pt x="190" y="3848"/>
                  </a:cubicBezTo>
                  <a:lnTo>
                    <a:pt x="799" y="3364"/>
                  </a:lnTo>
                  <a:cubicBezTo>
                    <a:pt x="821" y="3343"/>
                    <a:pt x="847" y="3333"/>
                    <a:pt x="876" y="3333"/>
                  </a:cubicBezTo>
                  <a:cubicBezTo>
                    <a:pt x="905" y="3333"/>
                    <a:pt x="936" y="3343"/>
                    <a:pt x="968" y="3364"/>
                  </a:cubicBezTo>
                  <a:lnTo>
                    <a:pt x="1514" y="3827"/>
                  </a:lnTo>
                  <a:cubicBezTo>
                    <a:pt x="1541" y="3847"/>
                    <a:pt x="1573" y="3857"/>
                    <a:pt x="1603" y="3857"/>
                  </a:cubicBezTo>
                  <a:cubicBezTo>
                    <a:pt x="1666" y="3857"/>
                    <a:pt x="1725" y="3814"/>
                    <a:pt x="1725" y="3743"/>
                  </a:cubicBezTo>
                  <a:lnTo>
                    <a:pt x="1725" y="0"/>
                  </a:ln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1" name="Google Shape;1021;p33"/>
          <p:cNvGrpSpPr/>
          <p:nvPr/>
        </p:nvGrpSpPr>
        <p:grpSpPr>
          <a:xfrm>
            <a:off x="6278003" y="1524729"/>
            <a:ext cx="351644" cy="351959"/>
            <a:chOff x="3508282" y="3810341"/>
            <a:chExt cx="351644" cy="351959"/>
          </a:xfrm>
        </p:grpSpPr>
        <p:sp>
          <p:nvSpPr>
            <p:cNvPr id="1022" name="Google Shape;1022;p33"/>
            <p:cNvSpPr/>
            <p:nvPr/>
          </p:nvSpPr>
          <p:spPr>
            <a:xfrm>
              <a:off x="3508282" y="3810341"/>
              <a:ext cx="133180" cy="64232"/>
            </a:xfrm>
            <a:custGeom>
              <a:rect b="b" l="l" r="r" t="t"/>
              <a:pathLst>
                <a:path extrusionOk="0" h="4290" w="8895">
                  <a:moveTo>
                    <a:pt x="2503" y="1"/>
                  </a:moveTo>
                  <a:cubicBezTo>
                    <a:pt x="1115" y="1"/>
                    <a:pt x="1" y="1115"/>
                    <a:pt x="1" y="2503"/>
                  </a:cubicBezTo>
                  <a:cubicBezTo>
                    <a:pt x="1" y="3491"/>
                    <a:pt x="800" y="4290"/>
                    <a:pt x="1788" y="4290"/>
                  </a:cubicBezTo>
                  <a:cubicBezTo>
                    <a:pt x="2797" y="4290"/>
                    <a:pt x="7191" y="3491"/>
                    <a:pt x="7191" y="2503"/>
                  </a:cubicBezTo>
                  <a:lnTo>
                    <a:pt x="8600" y="2503"/>
                  </a:lnTo>
                  <a:cubicBezTo>
                    <a:pt x="8600" y="1809"/>
                    <a:pt x="8894" y="1178"/>
                    <a:pt x="8432" y="737"/>
                  </a:cubicBezTo>
                  <a:cubicBezTo>
                    <a:pt x="7990" y="274"/>
                    <a:pt x="3197" y="1"/>
                    <a:pt x="2503" y="1"/>
                  </a:cubicBezTo>
                  <a:close/>
                </a:path>
              </a:pathLst>
            </a:custGeom>
            <a:solidFill>
              <a:srgbClr val="DD9E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33"/>
            <p:cNvSpPr/>
            <p:nvPr/>
          </p:nvSpPr>
          <p:spPr>
            <a:xfrm>
              <a:off x="3535053" y="3847802"/>
              <a:ext cx="58872" cy="26771"/>
            </a:xfrm>
            <a:custGeom>
              <a:rect b="b" l="l" r="r" t="t"/>
              <a:pathLst>
                <a:path extrusionOk="0" h="1788" w="3932">
                  <a:moveTo>
                    <a:pt x="1808" y="1"/>
                  </a:moveTo>
                  <a:cubicBezTo>
                    <a:pt x="1808" y="989"/>
                    <a:pt x="1009" y="1788"/>
                    <a:pt x="0" y="1788"/>
                  </a:cubicBezTo>
                  <a:lnTo>
                    <a:pt x="3932" y="1788"/>
                  </a:lnTo>
                  <a:lnTo>
                    <a:pt x="393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33"/>
            <p:cNvSpPr/>
            <p:nvPr/>
          </p:nvSpPr>
          <p:spPr>
            <a:xfrm>
              <a:off x="3545743" y="3810341"/>
              <a:ext cx="239261" cy="351959"/>
            </a:xfrm>
            <a:custGeom>
              <a:rect b="b" l="l" r="r" t="t"/>
              <a:pathLst>
                <a:path extrusionOk="0" h="23507" w="15980">
                  <a:moveTo>
                    <a:pt x="1" y="1"/>
                  </a:moveTo>
                  <a:cubicBezTo>
                    <a:pt x="653" y="1"/>
                    <a:pt x="1304" y="253"/>
                    <a:pt x="1767" y="737"/>
                  </a:cubicBezTo>
                  <a:cubicBezTo>
                    <a:pt x="1872" y="821"/>
                    <a:pt x="1956" y="926"/>
                    <a:pt x="2040" y="1031"/>
                  </a:cubicBezTo>
                  <a:cubicBezTo>
                    <a:pt x="2335" y="1451"/>
                    <a:pt x="2503" y="1977"/>
                    <a:pt x="2503" y="2503"/>
                  </a:cubicBezTo>
                  <a:lnTo>
                    <a:pt x="2503" y="21004"/>
                  </a:lnTo>
                  <a:cubicBezTo>
                    <a:pt x="2503" y="22371"/>
                    <a:pt x="3617" y="23506"/>
                    <a:pt x="5005" y="23506"/>
                  </a:cubicBezTo>
                  <a:lnTo>
                    <a:pt x="8747" y="23506"/>
                  </a:lnTo>
                  <a:cubicBezTo>
                    <a:pt x="9209" y="23065"/>
                    <a:pt x="11312" y="23212"/>
                    <a:pt x="11312" y="22539"/>
                  </a:cubicBezTo>
                  <a:lnTo>
                    <a:pt x="15979" y="19217"/>
                  </a:lnTo>
                  <a:lnTo>
                    <a:pt x="15979" y="2503"/>
                  </a:lnTo>
                  <a:cubicBezTo>
                    <a:pt x="15979" y="1115"/>
                    <a:pt x="14865" y="1"/>
                    <a:pt x="134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33"/>
            <p:cNvSpPr/>
            <p:nvPr/>
          </p:nvSpPr>
          <p:spPr>
            <a:xfrm>
              <a:off x="3583205" y="4082317"/>
              <a:ext cx="201799" cy="79983"/>
            </a:xfrm>
            <a:custGeom>
              <a:rect b="b" l="l" r="r" t="t"/>
              <a:pathLst>
                <a:path extrusionOk="0" h="5342" w="13478">
                  <a:moveTo>
                    <a:pt x="1" y="1"/>
                  </a:moveTo>
                  <a:lnTo>
                    <a:pt x="1" y="2839"/>
                  </a:lnTo>
                  <a:cubicBezTo>
                    <a:pt x="1" y="4206"/>
                    <a:pt x="1115" y="5341"/>
                    <a:pt x="2503" y="5341"/>
                  </a:cubicBezTo>
                  <a:lnTo>
                    <a:pt x="6245" y="5341"/>
                  </a:lnTo>
                  <a:cubicBezTo>
                    <a:pt x="6707" y="4900"/>
                    <a:pt x="8810" y="5047"/>
                    <a:pt x="8810" y="4374"/>
                  </a:cubicBezTo>
                  <a:lnTo>
                    <a:pt x="13477" y="1052"/>
                  </a:lnTo>
                  <a:lnTo>
                    <a:pt x="13477" y="1"/>
                  </a:lnTo>
                  <a:close/>
                </a:path>
              </a:pathLst>
            </a:custGeom>
            <a:solidFill>
              <a:srgbClr val="CC88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33"/>
            <p:cNvSpPr/>
            <p:nvPr/>
          </p:nvSpPr>
          <p:spPr>
            <a:xfrm>
              <a:off x="3545429" y="3810341"/>
              <a:ext cx="232328" cy="15437"/>
            </a:xfrm>
            <a:custGeom>
              <a:rect b="b" l="l" r="r" t="t"/>
              <a:pathLst>
                <a:path extrusionOk="0" h="1031" w="15517">
                  <a:moveTo>
                    <a:pt x="1" y="1"/>
                  </a:moveTo>
                  <a:cubicBezTo>
                    <a:pt x="674" y="1"/>
                    <a:pt x="1304" y="253"/>
                    <a:pt x="1788" y="737"/>
                  </a:cubicBezTo>
                  <a:cubicBezTo>
                    <a:pt x="1872" y="821"/>
                    <a:pt x="1956" y="926"/>
                    <a:pt x="2040" y="1031"/>
                  </a:cubicBezTo>
                  <a:lnTo>
                    <a:pt x="15517" y="1031"/>
                  </a:lnTo>
                  <a:cubicBezTo>
                    <a:pt x="15054" y="379"/>
                    <a:pt x="14297" y="1"/>
                    <a:pt x="134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33"/>
            <p:cNvSpPr/>
            <p:nvPr/>
          </p:nvSpPr>
          <p:spPr>
            <a:xfrm>
              <a:off x="3620666" y="4097753"/>
              <a:ext cx="239261" cy="64546"/>
            </a:xfrm>
            <a:custGeom>
              <a:rect b="b" l="l" r="r" t="t"/>
              <a:pathLst>
                <a:path extrusionOk="0" h="4311" w="15980">
                  <a:moveTo>
                    <a:pt x="715" y="0"/>
                  </a:moveTo>
                  <a:cubicBezTo>
                    <a:pt x="1704" y="0"/>
                    <a:pt x="2503" y="820"/>
                    <a:pt x="2503" y="1808"/>
                  </a:cubicBezTo>
                  <a:cubicBezTo>
                    <a:pt x="2503" y="2355"/>
                    <a:pt x="2313" y="2901"/>
                    <a:pt x="1977" y="3343"/>
                  </a:cubicBezTo>
                  <a:cubicBezTo>
                    <a:pt x="1914" y="3406"/>
                    <a:pt x="1851" y="3490"/>
                    <a:pt x="1767" y="3574"/>
                  </a:cubicBezTo>
                  <a:cubicBezTo>
                    <a:pt x="1304" y="4037"/>
                    <a:pt x="673" y="4310"/>
                    <a:pt x="1" y="4310"/>
                  </a:cubicBezTo>
                  <a:lnTo>
                    <a:pt x="13477" y="4310"/>
                  </a:lnTo>
                  <a:cubicBezTo>
                    <a:pt x="14129" y="4310"/>
                    <a:pt x="14760" y="4037"/>
                    <a:pt x="15243" y="3574"/>
                  </a:cubicBezTo>
                  <a:cubicBezTo>
                    <a:pt x="15306" y="3490"/>
                    <a:pt x="15390" y="3406"/>
                    <a:pt x="15454" y="3343"/>
                  </a:cubicBezTo>
                  <a:cubicBezTo>
                    <a:pt x="15790" y="2901"/>
                    <a:pt x="15979" y="2355"/>
                    <a:pt x="15979" y="1808"/>
                  </a:cubicBezTo>
                  <a:cubicBezTo>
                    <a:pt x="15979" y="820"/>
                    <a:pt x="15180" y="21"/>
                    <a:pt x="141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33"/>
            <p:cNvSpPr/>
            <p:nvPr/>
          </p:nvSpPr>
          <p:spPr>
            <a:xfrm>
              <a:off x="3620666" y="4147791"/>
              <a:ext cx="231385" cy="14508"/>
            </a:xfrm>
            <a:custGeom>
              <a:rect b="b" l="l" r="r" t="t"/>
              <a:pathLst>
                <a:path extrusionOk="0" h="969" w="15454">
                  <a:moveTo>
                    <a:pt x="1977" y="1"/>
                  </a:moveTo>
                  <a:cubicBezTo>
                    <a:pt x="1914" y="64"/>
                    <a:pt x="1851" y="148"/>
                    <a:pt x="1767" y="232"/>
                  </a:cubicBezTo>
                  <a:cubicBezTo>
                    <a:pt x="1304" y="695"/>
                    <a:pt x="673" y="968"/>
                    <a:pt x="1" y="968"/>
                  </a:cubicBezTo>
                  <a:lnTo>
                    <a:pt x="13477" y="968"/>
                  </a:lnTo>
                  <a:cubicBezTo>
                    <a:pt x="14129" y="968"/>
                    <a:pt x="14760" y="695"/>
                    <a:pt x="15243" y="232"/>
                  </a:cubicBezTo>
                  <a:cubicBezTo>
                    <a:pt x="15306" y="148"/>
                    <a:pt x="15390" y="64"/>
                    <a:pt x="15454" y="1"/>
                  </a:cubicBezTo>
                  <a:close/>
                </a:path>
              </a:pathLst>
            </a:custGeom>
            <a:solidFill>
              <a:srgbClr val="DD9E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33"/>
            <p:cNvSpPr/>
            <p:nvPr/>
          </p:nvSpPr>
          <p:spPr>
            <a:xfrm>
              <a:off x="3604301" y="4097753"/>
              <a:ext cx="53841" cy="27085"/>
            </a:xfrm>
            <a:custGeom>
              <a:rect b="b" l="l" r="r" t="t"/>
              <a:pathLst>
                <a:path extrusionOk="0" h="1809" w="3596">
                  <a:moveTo>
                    <a:pt x="1787" y="0"/>
                  </a:moveTo>
                  <a:cubicBezTo>
                    <a:pt x="799" y="0"/>
                    <a:pt x="0" y="820"/>
                    <a:pt x="0" y="1808"/>
                  </a:cubicBezTo>
                  <a:lnTo>
                    <a:pt x="3596" y="1808"/>
                  </a:lnTo>
                  <a:cubicBezTo>
                    <a:pt x="3575" y="820"/>
                    <a:pt x="2776" y="0"/>
                    <a:pt x="1787" y="0"/>
                  </a:cubicBezTo>
                  <a:close/>
                </a:path>
              </a:pathLst>
            </a:custGeom>
            <a:solidFill>
              <a:srgbClr val="DD9E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33"/>
            <p:cNvSpPr/>
            <p:nvPr/>
          </p:nvSpPr>
          <p:spPr>
            <a:xfrm>
              <a:off x="3606187" y="3867401"/>
              <a:ext cx="159292" cy="25124"/>
            </a:xfrm>
            <a:custGeom>
              <a:rect b="b" l="l" r="r" t="t"/>
              <a:pathLst>
                <a:path extrusionOk="0" h="1678" w="10639">
                  <a:moveTo>
                    <a:pt x="4353" y="0"/>
                  </a:moveTo>
                  <a:cubicBezTo>
                    <a:pt x="3901" y="0"/>
                    <a:pt x="3449" y="195"/>
                    <a:pt x="3133" y="584"/>
                  </a:cubicBezTo>
                  <a:cubicBezTo>
                    <a:pt x="2954" y="836"/>
                    <a:pt x="2681" y="962"/>
                    <a:pt x="2410" y="962"/>
                  </a:cubicBezTo>
                  <a:cubicBezTo>
                    <a:pt x="2140" y="962"/>
                    <a:pt x="1872" y="836"/>
                    <a:pt x="1703" y="584"/>
                  </a:cubicBezTo>
                  <a:cubicBezTo>
                    <a:pt x="1388" y="226"/>
                    <a:pt x="947" y="16"/>
                    <a:pt x="484" y="16"/>
                  </a:cubicBezTo>
                  <a:cubicBezTo>
                    <a:pt x="477" y="16"/>
                    <a:pt x="471" y="16"/>
                    <a:pt x="464" y="16"/>
                  </a:cubicBezTo>
                  <a:cubicBezTo>
                    <a:pt x="1" y="16"/>
                    <a:pt x="7" y="731"/>
                    <a:pt x="484" y="731"/>
                  </a:cubicBezTo>
                  <a:cubicBezTo>
                    <a:pt x="757" y="731"/>
                    <a:pt x="1031" y="878"/>
                    <a:pt x="1199" y="1109"/>
                  </a:cubicBezTo>
                  <a:cubicBezTo>
                    <a:pt x="1514" y="1488"/>
                    <a:pt x="1966" y="1677"/>
                    <a:pt x="2418" y="1677"/>
                  </a:cubicBezTo>
                  <a:cubicBezTo>
                    <a:pt x="2870" y="1677"/>
                    <a:pt x="3322" y="1488"/>
                    <a:pt x="3638" y="1109"/>
                  </a:cubicBezTo>
                  <a:cubicBezTo>
                    <a:pt x="3806" y="857"/>
                    <a:pt x="4079" y="731"/>
                    <a:pt x="4353" y="731"/>
                  </a:cubicBezTo>
                  <a:cubicBezTo>
                    <a:pt x="4626" y="731"/>
                    <a:pt x="4899" y="857"/>
                    <a:pt x="5067" y="1109"/>
                  </a:cubicBezTo>
                  <a:cubicBezTo>
                    <a:pt x="5383" y="1488"/>
                    <a:pt x="5835" y="1677"/>
                    <a:pt x="6287" y="1677"/>
                  </a:cubicBezTo>
                  <a:cubicBezTo>
                    <a:pt x="6739" y="1677"/>
                    <a:pt x="7191" y="1488"/>
                    <a:pt x="7506" y="1109"/>
                  </a:cubicBezTo>
                  <a:cubicBezTo>
                    <a:pt x="7685" y="857"/>
                    <a:pt x="7958" y="731"/>
                    <a:pt x="8229" y="731"/>
                  </a:cubicBezTo>
                  <a:cubicBezTo>
                    <a:pt x="8500" y="731"/>
                    <a:pt x="8768" y="857"/>
                    <a:pt x="8936" y="1109"/>
                  </a:cubicBezTo>
                  <a:cubicBezTo>
                    <a:pt x="9251" y="1467"/>
                    <a:pt x="9693" y="1677"/>
                    <a:pt x="10176" y="1677"/>
                  </a:cubicBezTo>
                  <a:cubicBezTo>
                    <a:pt x="10639" y="1677"/>
                    <a:pt x="10639" y="962"/>
                    <a:pt x="10176" y="962"/>
                  </a:cubicBezTo>
                  <a:cubicBezTo>
                    <a:pt x="9882" y="962"/>
                    <a:pt x="9609" y="815"/>
                    <a:pt x="9461" y="584"/>
                  </a:cubicBezTo>
                  <a:cubicBezTo>
                    <a:pt x="9136" y="195"/>
                    <a:pt x="8678" y="0"/>
                    <a:pt x="8224" y="0"/>
                  </a:cubicBezTo>
                  <a:cubicBezTo>
                    <a:pt x="7769" y="0"/>
                    <a:pt x="7317" y="195"/>
                    <a:pt x="7002" y="584"/>
                  </a:cubicBezTo>
                  <a:cubicBezTo>
                    <a:pt x="6833" y="836"/>
                    <a:pt x="6565" y="962"/>
                    <a:pt x="6295" y="962"/>
                  </a:cubicBezTo>
                  <a:cubicBezTo>
                    <a:pt x="6024" y="962"/>
                    <a:pt x="5751" y="836"/>
                    <a:pt x="5572" y="584"/>
                  </a:cubicBezTo>
                  <a:cubicBezTo>
                    <a:pt x="5257" y="195"/>
                    <a:pt x="4805" y="0"/>
                    <a:pt x="4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33"/>
            <p:cNvSpPr/>
            <p:nvPr/>
          </p:nvSpPr>
          <p:spPr>
            <a:xfrm>
              <a:off x="3606187" y="3904159"/>
              <a:ext cx="159292" cy="25184"/>
            </a:xfrm>
            <a:custGeom>
              <a:rect b="b" l="l" r="r" t="t"/>
              <a:pathLst>
                <a:path extrusionOk="0" h="1682" w="10639">
                  <a:moveTo>
                    <a:pt x="484" y="0"/>
                  </a:moveTo>
                  <a:cubicBezTo>
                    <a:pt x="1" y="0"/>
                    <a:pt x="1" y="736"/>
                    <a:pt x="484" y="736"/>
                  </a:cubicBezTo>
                  <a:cubicBezTo>
                    <a:pt x="757" y="736"/>
                    <a:pt x="1031" y="883"/>
                    <a:pt x="1199" y="1093"/>
                  </a:cubicBezTo>
                  <a:cubicBezTo>
                    <a:pt x="1514" y="1482"/>
                    <a:pt x="1966" y="1677"/>
                    <a:pt x="2418" y="1677"/>
                  </a:cubicBezTo>
                  <a:cubicBezTo>
                    <a:pt x="2870" y="1677"/>
                    <a:pt x="3322" y="1482"/>
                    <a:pt x="3638" y="1093"/>
                  </a:cubicBezTo>
                  <a:cubicBezTo>
                    <a:pt x="3806" y="852"/>
                    <a:pt x="4079" y="731"/>
                    <a:pt x="4353" y="731"/>
                  </a:cubicBezTo>
                  <a:cubicBezTo>
                    <a:pt x="4626" y="731"/>
                    <a:pt x="4899" y="852"/>
                    <a:pt x="5067" y="1093"/>
                  </a:cubicBezTo>
                  <a:cubicBezTo>
                    <a:pt x="5383" y="1482"/>
                    <a:pt x="5835" y="1677"/>
                    <a:pt x="6287" y="1677"/>
                  </a:cubicBezTo>
                  <a:cubicBezTo>
                    <a:pt x="6739" y="1677"/>
                    <a:pt x="7191" y="1482"/>
                    <a:pt x="7506" y="1093"/>
                  </a:cubicBezTo>
                  <a:cubicBezTo>
                    <a:pt x="7685" y="852"/>
                    <a:pt x="7958" y="731"/>
                    <a:pt x="8229" y="731"/>
                  </a:cubicBezTo>
                  <a:cubicBezTo>
                    <a:pt x="8500" y="731"/>
                    <a:pt x="8768" y="852"/>
                    <a:pt x="8936" y="1093"/>
                  </a:cubicBezTo>
                  <a:cubicBezTo>
                    <a:pt x="9251" y="1472"/>
                    <a:pt x="9693" y="1682"/>
                    <a:pt x="10176" y="1682"/>
                  </a:cubicBezTo>
                  <a:cubicBezTo>
                    <a:pt x="10639" y="1682"/>
                    <a:pt x="10639" y="967"/>
                    <a:pt x="10176" y="967"/>
                  </a:cubicBezTo>
                  <a:cubicBezTo>
                    <a:pt x="9882" y="967"/>
                    <a:pt x="9609" y="820"/>
                    <a:pt x="9461" y="589"/>
                  </a:cubicBezTo>
                  <a:cubicBezTo>
                    <a:pt x="9136" y="200"/>
                    <a:pt x="8678" y="5"/>
                    <a:pt x="8224" y="5"/>
                  </a:cubicBezTo>
                  <a:cubicBezTo>
                    <a:pt x="7769" y="5"/>
                    <a:pt x="7317" y="200"/>
                    <a:pt x="7002" y="589"/>
                  </a:cubicBezTo>
                  <a:cubicBezTo>
                    <a:pt x="6833" y="841"/>
                    <a:pt x="6565" y="967"/>
                    <a:pt x="6295" y="967"/>
                  </a:cubicBezTo>
                  <a:cubicBezTo>
                    <a:pt x="6024" y="967"/>
                    <a:pt x="5751" y="841"/>
                    <a:pt x="5572" y="589"/>
                  </a:cubicBezTo>
                  <a:cubicBezTo>
                    <a:pt x="5257" y="200"/>
                    <a:pt x="4805" y="5"/>
                    <a:pt x="4353" y="5"/>
                  </a:cubicBezTo>
                  <a:cubicBezTo>
                    <a:pt x="3901" y="5"/>
                    <a:pt x="3449" y="200"/>
                    <a:pt x="3133" y="589"/>
                  </a:cubicBezTo>
                  <a:cubicBezTo>
                    <a:pt x="2954" y="841"/>
                    <a:pt x="2681" y="967"/>
                    <a:pt x="2410" y="967"/>
                  </a:cubicBezTo>
                  <a:cubicBezTo>
                    <a:pt x="2140" y="967"/>
                    <a:pt x="1872" y="841"/>
                    <a:pt x="1703" y="589"/>
                  </a:cubicBezTo>
                  <a:cubicBezTo>
                    <a:pt x="1388" y="231"/>
                    <a:pt x="947" y="21"/>
                    <a:pt x="4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33"/>
            <p:cNvSpPr/>
            <p:nvPr/>
          </p:nvSpPr>
          <p:spPr>
            <a:xfrm>
              <a:off x="3606187" y="3940976"/>
              <a:ext cx="159292" cy="25199"/>
            </a:xfrm>
            <a:custGeom>
              <a:rect b="b" l="l" r="r" t="t"/>
              <a:pathLst>
                <a:path extrusionOk="0" h="1683" w="10639">
                  <a:moveTo>
                    <a:pt x="484" y="1"/>
                  </a:moveTo>
                  <a:cubicBezTo>
                    <a:pt x="1" y="1"/>
                    <a:pt x="1" y="737"/>
                    <a:pt x="484" y="737"/>
                  </a:cubicBezTo>
                  <a:cubicBezTo>
                    <a:pt x="757" y="737"/>
                    <a:pt x="1031" y="884"/>
                    <a:pt x="1199" y="1094"/>
                  </a:cubicBezTo>
                  <a:cubicBezTo>
                    <a:pt x="1514" y="1483"/>
                    <a:pt x="1966" y="1678"/>
                    <a:pt x="2418" y="1678"/>
                  </a:cubicBezTo>
                  <a:cubicBezTo>
                    <a:pt x="2870" y="1678"/>
                    <a:pt x="3322" y="1483"/>
                    <a:pt x="3638" y="1094"/>
                  </a:cubicBezTo>
                  <a:cubicBezTo>
                    <a:pt x="3806" y="852"/>
                    <a:pt x="4079" y="732"/>
                    <a:pt x="4353" y="732"/>
                  </a:cubicBezTo>
                  <a:cubicBezTo>
                    <a:pt x="4626" y="732"/>
                    <a:pt x="4899" y="852"/>
                    <a:pt x="5067" y="1094"/>
                  </a:cubicBezTo>
                  <a:cubicBezTo>
                    <a:pt x="5383" y="1483"/>
                    <a:pt x="5835" y="1678"/>
                    <a:pt x="6287" y="1678"/>
                  </a:cubicBezTo>
                  <a:cubicBezTo>
                    <a:pt x="6739" y="1678"/>
                    <a:pt x="7191" y="1483"/>
                    <a:pt x="7506" y="1094"/>
                  </a:cubicBezTo>
                  <a:cubicBezTo>
                    <a:pt x="7685" y="852"/>
                    <a:pt x="7958" y="732"/>
                    <a:pt x="8229" y="732"/>
                  </a:cubicBezTo>
                  <a:cubicBezTo>
                    <a:pt x="8500" y="732"/>
                    <a:pt x="8768" y="852"/>
                    <a:pt x="8936" y="1094"/>
                  </a:cubicBezTo>
                  <a:cubicBezTo>
                    <a:pt x="9251" y="1473"/>
                    <a:pt x="9693" y="1683"/>
                    <a:pt x="10176" y="1683"/>
                  </a:cubicBezTo>
                  <a:cubicBezTo>
                    <a:pt x="10639" y="1683"/>
                    <a:pt x="10639" y="968"/>
                    <a:pt x="10176" y="968"/>
                  </a:cubicBezTo>
                  <a:cubicBezTo>
                    <a:pt x="9882" y="968"/>
                    <a:pt x="9609" y="821"/>
                    <a:pt x="9461" y="590"/>
                  </a:cubicBezTo>
                  <a:cubicBezTo>
                    <a:pt x="9136" y="201"/>
                    <a:pt x="8678" y="6"/>
                    <a:pt x="8224" y="6"/>
                  </a:cubicBezTo>
                  <a:cubicBezTo>
                    <a:pt x="7769" y="6"/>
                    <a:pt x="7317" y="201"/>
                    <a:pt x="7002" y="590"/>
                  </a:cubicBezTo>
                  <a:cubicBezTo>
                    <a:pt x="6833" y="842"/>
                    <a:pt x="6565" y="968"/>
                    <a:pt x="6295" y="968"/>
                  </a:cubicBezTo>
                  <a:cubicBezTo>
                    <a:pt x="6024" y="968"/>
                    <a:pt x="5751" y="842"/>
                    <a:pt x="5572" y="590"/>
                  </a:cubicBezTo>
                  <a:cubicBezTo>
                    <a:pt x="5257" y="201"/>
                    <a:pt x="4805" y="6"/>
                    <a:pt x="4353" y="6"/>
                  </a:cubicBezTo>
                  <a:cubicBezTo>
                    <a:pt x="3901" y="6"/>
                    <a:pt x="3449" y="201"/>
                    <a:pt x="3133" y="590"/>
                  </a:cubicBezTo>
                  <a:cubicBezTo>
                    <a:pt x="2954" y="842"/>
                    <a:pt x="2681" y="968"/>
                    <a:pt x="2410" y="968"/>
                  </a:cubicBezTo>
                  <a:cubicBezTo>
                    <a:pt x="2140" y="968"/>
                    <a:pt x="1872" y="842"/>
                    <a:pt x="1703" y="590"/>
                  </a:cubicBezTo>
                  <a:cubicBezTo>
                    <a:pt x="1388" y="232"/>
                    <a:pt x="947" y="22"/>
                    <a:pt x="4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33"/>
            <p:cNvSpPr/>
            <p:nvPr/>
          </p:nvSpPr>
          <p:spPr>
            <a:xfrm>
              <a:off x="3711639" y="3882434"/>
              <a:ext cx="147030" cy="147015"/>
            </a:xfrm>
            <a:custGeom>
              <a:rect b="b" l="l" r="r" t="t"/>
              <a:pathLst>
                <a:path extrusionOk="0" h="9819" w="9820">
                  <a:moveTo>
                    <a:pt x="9819" y="0"/>
                  </a:moveTo>
                  <a:cubicBezTo>
                    <a:pt x="6665" y="169"/>
                    <a:pt x="3953" y="1220"/>
                    <a:pt x="1977" y="3196"/>
                  </a:cubicBezTo>
                  <a:cubicBezTo>
                    <a:pt x="1" y="5193"/>
                    <a:pt x="421" y="6434"/>
                    <a:pt x="232" y="9587"/>
                  </a:cubicBezTo>
                  <a:cubicBezTo>
                    <a:pt x="3407" y="9398"/>
                    <a:pt x="4647" y="9819"/>
                    <a:pt x="6623" y="7842"/>
                  </a:cubicBezTo>
                  <a:cubicBezTo>
                    <a:pt x="7107" y="7359"/>
                    <a:pt x="7548" y="6812"/>
                    <a:pt x="7927" y="6245"/>
                  </a:cubicBezTo>
                  <a:lnTo>
                    <a:pt x="6203" y="5950"/>
                  </a:lnTo>
                  <a:lnTo>
                    <a:pt x="6224" y="5929"/>
                  </a:lnTo>
                  <a:cubicBezTo>
                    <a:pt x="8326" y="4668"/>
                    <a:pt x="9672" y="2460"/>
                    <a:pt x="9819" y="42"/>
                  </a:cubicBezTo>
                  <a:lnTo>
                    <a:pt x="98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33"/>
            <p:cNvSpPr/>
            <p:nvPr/>
          </p:nvSpPr>
          <p:spPr>
            <a:xfrm>
              <a:off x="3682996" y="3930915"/>
              <a:ext cx="127191" cy="127176"/>
            </a:xfrm>
            <a:custGeom>
              <a:rect b="b" l="l" r="r" t="t"/>
              <a:pathLst>
                <a:path extrusionOk="0" h="8494" w="8495">
                  <a:moveTo>
                    <a:pt x="8494" y="0"/>
                  </a:moveTo>
                  <a:lnTo>
                    <a:pt x="8494" y="0"/>
                  </a:lnTo>
                  <a:cubicBezTo>
                    <a:pt x="4983" y="2061"/>
                    <a:pt x="2061" y="4983"/>
                    <a:pt x="0" y="8494"/>
                  </a:cubicBezTo>
                  <a:cubicBezTo>
                    <a:pt x="3512" y="6434"/>
                    <a:pt x="6434" y="3511"/>
                    <a:pt x="84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035" name="Google Shape;1035;p33"/>
          <p:cNvCxnSpPr>
            <a:stCxn id="993" idx="6"/>
            <a:endCxn id="1012" idx="2"/>
          </p:cNvCxnSpPr>
          <p:nvPr/>
        </p:nvCxnSpPr>
        <p:spPr>
          <a:xfrm flipH="1" rot="10800000">
            <a:off x="1448352" y="2232250"/>
            <a:ext cx="1947900" cy="567900"/>
          </a:xfrm>
          <a:prstGeom prst="bentConnector3">
            <a:avLst>
              <a:gd fmla="val 50003" name="adj1"/>
            </a:avLst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36" name="Google Shape;1036;p33"/>
          <p:cNvCxnSpPr>
            <a:stCxn id="1012" idx="6"/>
            <a:endCxn id="1013" idx="2"/>
          </p:cNvCxnSpPr>
          <p:nvPr/>
        </p:nvCxnSpPr>
        <p:spPr>
          <a:xfrm flipH="1" rot="10800000">
            <a:off x="4168277" y="1700775"/>
            <a:ext cx="1947900" cy="531600"/>
          </a:xfrm>
          <a:prstGeom prst="bentConnector3">
            <a:avLst>
              <a:gd fmla="val 50003" name="adj1"/>
            </a:avLst>
          </a:prstGeom>
          <a:noFill/>
          <a:ln cap="flat" cmpd="sng" w="19050">
            <a:solidFill>
              <a:srgbClr val="5D412D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41" name="Google Shape;1041;p34"/>
          <p:cNvCxnSpPr>
            <a:stCxn id="1042" idx="2"/>
            <a:endCxn id="1043" idx="0"/>
          </p:cNvCxnSpPr>
          <p:nvPr/>
        </p:nvCxnSpPr>
        <p:spPr>
          <a:xfrm rot="5400000">
            <a:off x="3802051" y="3287300"/>
            <a:ext cx="995100" cy="532200"/>
          </a:xfrm>
          <a:prstGeom prst="bentConnector3">
            <a:avLst>
              <a:gd fmla="val 49999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1044" name="Google Shape;1044;p34"/>
          <p:cNvCxnSpPr>
            <a:stCxn id="1045" idx="2"/>
            <a:endCxn id="1046" idx="0"/>
          </p:cNvCxnSpPr>
          <p:nvPr/>
        </p:nvCxnSpPr>
        <p:spPr>
          <a:xfrm rot="5400000">
            <a:off x="6545725" y="3128150"/>
            <a:ext cx="995100" cy="850500"/>
          </a:xfrm>
          <a:prstGeom prst="bentConnector3">
            <a:avLst>
              <a:gd fmla="val 49999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1047" name="Google Shape;1047;p34"/>
          <p:cNvCxnSpPr>
            <a:stCxn id="1048" idx="2"/>
            <a:endCxn id="1049" idx="0"/>
          </p:cNvCxnSpPr>
          <p:nvPr/>
        </p:nvCxnSpPr>
        <p:spPr>
          <a:xfrm flipH="1" rot="-5400000">
            <a:off x="1238000" y="3480650"/>
            <a:ext cx="995100" cy="145500"/>
          </a:xfrm>
          <a:prstGeom prst="bentConnector3">
            <a:avLst>
              <a:gd fmla="val 49999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050" name="Google Shape;1050;p34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graphicFrame>
        <p:nvGraphicFramePr>
          <p:cNvPr id="1051" name="Google Shape;1051;p34"/>
          <p:cNvGraphicFramePr/>
          <p:nvPr/>
        </p:nvGraphicFramePr>
        <p:xfrm>
          <a:off x="710100" y="3324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{C1D27844-83EA-44AF-B143-2E3E08AA1D61}</a:tableStyleId>
              </a:tblPr>
              <a:tblGrid>
                <a:gridCol w="643725"/>
                <a:gridCol w="643725"/>
                <a:gridCol w="643725"/>
                <a:gridCol w="643725"/>
                <a:gridCol w="643725"/>
                <a:gridCol w="643725"/>
                <a:gridCol w="643725"/>
                <a:gridCol w="643725"/>
                <a:gridCol w="643725"/>
                <a:gridCol w="643725"/>
                <a:gridCol w="643725"/>
                <a:gridCol w="643725"/>
              </a:tblGrid>
              <a:tr h="426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18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Jan</a:t>
                      </a:r>
                      <a:endParaRPr sz="18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18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Feb</a:t>
                      </a:r>
                      <a:endParaRPr sz="18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18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Mär</a:t>
                      </a:r>
                      <a:endParaRPr sz="18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18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Apr</a:t>
                      </a:r>
                      <a:endParaRPr sz="18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18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Mai</a:t>
                      </a:r>
                      <a:endParaRPr sz="18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18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Jun</a:t>
                      </a:r>
                      <a:endParaRPr sz="18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18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Jul</a:t>
                      </a:r>
                      <a:endParaRPr sz="18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18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Aug</a:t>
                      </a:r>
                      <a:endParaRPr sz="18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18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Sep</a:t>
                      </a:r>
                      <a:endParaRPr sz="18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18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Okt</a:t>
                      </a:r>
                      <a:endParaRPr sz="18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18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Nov</a:t>
                      </a:r>
                      <a:endParaRPr sz="18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18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Dec</a:t>
                      </a:r>
                      <a:endParaRPr sz="18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pSp>
        <p:nvGrpSpPr>
          <p:cNvPr id="1052" name="Google Shape;1052;p34"/>
          <p:cNvGrpSpPr/>
          <p:nvPr/>
        </p:nvGrpSpPr>
        <p:grpSpPr>
          <a:xfrm>
            <a:off x="719450" y="1428950"/>
            <a:ext cx="2032343" cy="3079175"/>
            <a:chOff x="719450" y="1428950"/>
            <a:chExt cx="2032343" cy="3079175"/>
          </a:xfrm>
        </p:grpSpPr>
        <p:sp>
          <p:nvSpPr>
            <p:cNvPr id="1053" name="Google Shape;1053;p34"/>
            <p:cNvSpPr txBox="1"/>
            <p:nvPr/>
          </p:nvSpPr>
          <p:spPr>
            <a:xfrm>
              <a:off x="719525" y="1428950"/>
              <a:ext cx="1886700" cy="116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30200" lvl="0" marL="32004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aleway"/>
                <a:buChar char="●"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Listenpunkt</a:t>
              </a: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1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-330200" lvl="0" marL="32004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aleway"/>
                <a:buChar char="●"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Listenpunkt </a:t>
              </a: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2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-330200" lvl="0" marL="32004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aleway"/>
                <a:buChar char="●"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Listenpunkt </a:t>
              </a: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3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-330200" lvl="0" marL="32004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aleway"/>
                <a:buChar char="●"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Listenpunkt 4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48" name="Google Shape;1048;p34"/>
            <p:cNvSpPr txBox="1"/>
            <p:nvPr/>
          </p:nvSpPr>
          <p:spPr>
            <a:xfrm>
              <a:off x="719450" y="2598650"/>
              <a:ext cx="18867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Meilenstein 1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049" name="Google Shape;1049;p34"/>
            <p:cNvSpPr txBox="1"/>
            <p:nvPr/>
          </p:nvSpPr>
          <p:spPr>
            <a:xfrm>
              <a:off x="865093" y="4050925"/>
              <a:ext cx="18867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Februar </a:t>
              </a: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20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1054" name="Google Shape;1054;p34"/>
          <p:cNvGrpSpPr/>
          <p:nvPr/>
        </p:nvGrpSpPr>
        <p:grpSpPr>
          <a:xfrm>
            <a:off x="3090125" y="1428950"/>
            <a:ext cx="2418926" cy="3079175"/>
            <a:chOff x="3090125" y="1428950"/>
            <a:chExt cx="2418926" cy="3079175"/>
          </a:xfrm>
        </p:grpSpPr>
        <p:sp>
          <p:nvSpPr>
            <p:cNvPr id="1055" name="Google Shape;1055;p34"/>
            <p:cNvSpPr txBox="1"/>
            <p:nvPr/>
          </p:nvSpPr>
          <p:spPr>
            <a:xfrm>
              <a:off x="3622351" y="1428950"/>
              <a:ext cx="1886700" cy="116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30200" lvl="0" marL="32004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aleway"/>
                <a:buChar char="●"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Listenpunkt</a:t>
              </a: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 1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-330200" lvl="0" marL="32004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aleway"/>
                <a:buChar char="●"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Listenpunkt</a:t>
              </a: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 2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-330200" lvl="0" marL="32004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aleway"/>
                <a:buChar char="●"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Listenpunkt</a:t>
              </a: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 3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-330200" lvl="0" marL="32004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aleway"/>
                <a:buChar char="●"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Listenpunkt</a:t>
              </a: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 4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42" name="Google Shape;1042;p34"/>
            <p:cNvSpPr txBox="1"/>
            <p:nvPr/>
          </p:nvSpPr>
          <p:spPr>
            <a:xfrm>
              <a:off x="3622351" y="2598650"/>
              <a:ext cx="18867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1100"/>
                <a:buFont typeface="Arial"/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Meilenstein 2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043" name="Google Shape;1043;p34"/>
            <p:cNvSpPr txBox="1"/>
            <p:nvPr/>
          </p:nvSpPr>
          <p:spPr>
            <a:xfrm>
              <a:off x="3090125" y="4050925"/>
              <a:ext cx="18867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Juni 4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1056" name="Google Shape;1056;p34"/>
          <p:cNvGrpSpPr/>
          <p:nvPr/>
        </p:nvGrpSpPr>
        <p:grpSpPr>
          <a:xfrm>
            <a:off x="5674675" y="1428950"/>
            <a:ext cx="2737202" cy="3079175"/>
            <a:chOff x="5674675" y="1428950"/>
            <a:chExt cx="2737202" cy="3079175"/>
          </a:xfrm>
        </p:grpSpPr>
        <p:sp>
          <p:nvSpPr>
            <p:cNvPr id="1057" name="Google Shape;1057;p34"/>
            <p:cNvSpPr txBox="1"/>
            <p:nvPr/>
          </p:nvSpPr>
          <p:spPr>
            <a:xfrm>
              <a:off x="6525177" y="1428950"/>
              <a:ext cx="1886700" cy="116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30200" lvl="0" marL="32004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aleway"/>
                <a:buChar char="●"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Listenpunkt</a:t>
              </a: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 1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-330200" lvl="0" marL="32004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aleway"/>
                <a:buChar char="●"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Listenpunkt</a:t>
              </a: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 2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-330200" lvl="0" marL="32004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aleway"/>
                <a:buChar char="●"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Listenpunkt</a:t>
              </a: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 3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-330200" lvl="0" marL="32004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aleway"/>
                <a:buChar char="●"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Listenpunkt</a:t>
              </a: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 4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45" name="Google Shape;1045;p34"/>
            <p:cNvSpPr txBox="1"/>
            <p:nvPr/>
          </p:nvSpPr>
          <p:spPr>
            <a:xfrm>
              <a:off x="6525175" y="2598650"/>
              <a:ext cx="18867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434343"/>
                </a:buClr>
                <a:buSzPts val="1100"/>
                <a:buFont typeface="Arial"/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Meilenstein 3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046" name="Google Shape;1046;p34"/>
            <p:cNvSpPr txBox="1"/>
            <p:nvPr/>
          </p:nvSpPr>
          <p:spPr>
            <a:xfrm>
              <a:off x="5674675" y="4050925"/>
              <a:ext cx="18867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Oktober</a:t>
              </a: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 5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p35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grpSp>
        <p:nvGrpSpPr>
          <p:cNvPr id="1063" name="Google Shape;1063;p35"/>
          <p:cNvGrpSpPr/>
          <p:nvPr/>
        </p:nvGrpSpPr>
        <p:grpSpPr>
          <a:xfrm>
            <a:off x="4619813" y="1331575"/>
            <a:ext cx="3522913" cy="912992"/>
            <a:chOff x="4900538" y="1331575"/>
            <a:chExt cx="3522913" cy="912992"/>
          </a:xfrm>
        </p:grpSpPr>
        <p:sp>
          <p:nvSpPr>
            <p:cNvPr id="1064" name="Google Shape;1064;p35"/>
            <p:cNvSpPr txBox="1"/>
            <p:nvPr/>
          </p:nvSpPr>
          <p:spPr>
            <a:xfrm>
              <a:off x="4900550" y="1331575"/>
              <a:ext cx="3522900" cy="33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Symbolism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065" name="Google Shape;1065;p35"/>
            <p:cNvSpPr txBox="1"/>
            <p:nvPr/>
          </p:nvSpPr>
          <p:spPr>
            <a:xfrm>
              <a:off x="4900538" y="1714467"/>
              <a:ext cx="3522900" cy="53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Der Merkur ist der sonnennächste Planet und der kleinste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066" name="Google Shape;1066;p35"/>
          <p:cNvGrpSpPr/>
          <p:nvPr/>
        </p:nvGrpSpPr>
        <p:grpSpPr>
          <a:xfrm>
            <a:off x="4619813" y="2464267"/>
            <a:ext cx="3522913" cy="913009"/>
            <a:chOff x="4900538" y="2464267"/>
            <a:chExt cx="3522913" cy="913009"/>
          </a:xfrm>
        </p:grpSpPr>
        <p:sp>
          <p:nvSpPr>
            <p:cNvPr id="1067" name="Google Shape;1067;p35"/>
            <p:cNvSpPr txBox="1"/>
            <p:nvPr/>
          </p:nvSpPr>
          <p:spPr>
            <a:xfrm>
              <a:off x="4900538" y="2847175"/>
              <a:ext cx="3522900" cy="53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Die Venus ist der zweite Planet des Sonnensystems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68" name="Google Shape;1068;p35"/>
            <p:cNvSpPr txBox="1"/>
            <p:nvPr/>
          </p:nvSpPr>
          <p:spPr>
            <a:xfrm>
              <a:off x="4900550" y="2464267"/>
              <a:ext cx="3522900" cy="33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Expressionism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1069" name="Google Shape;1069;p35"/>
          <p:cNvGrpSpPr/>
          <p:nvPr/>
        </p:nvGrpSpPr>
        <p:grpSpPr>
          <a:xfrm>
            <a:off x="4619813" y="3596975"/>
            <a:ext cx="3522913" cy="913017"/>
            <a:chOff x="4900538" y="3596975"/>
            <a:chExt cx="3522913" cy="913017"/>
          </a:xfrm>
        </p:grpSpPr>
        <p:sp>
          <p:nvSpPr>
            <p:cNvPr id="1070" name="Google Shape;1070;p35"/>
            <p:cNvSpPr txBox="1"/>
            <p:nvPr/>
          </p:nvSpPr>
          <p:spPr>
            <a:xfrm>
              <a:off x="4900538" y="3979892"/>
              <a:ext cx="3522900" cy="53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Obwohl er rot ist, ist der Mars eigentlich sehr kalt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071" name="Google Shape;1071;p35"/>
            <p:cNvSpPr txBox="1"/>
            <p:nvPr/>
          </p:nvSpPr>
          <p:spPr>
            <a:xfrm>
              <a:off x="4900550" y="3596975"/>
              <a:ext cx="3522900" cy="33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New Objectivity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sp>
        <p:nvSpPr>
          <p:cNvPr id="1072" name="Google Shape;1072;p35"/>
          <p:cNvSpPr/>
          <p:nvPr/>
        </p:nvSpPr>
        <p:spPr>
          <a:xfrm>
            <a:off x="3843725" y="1476213"/>
            <a:ext cx="623700" cy="6237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3" name="Google Shape;1073;p35"/>
          <p:cNvSpPr/>
          <p:nvPr/>
        </p:nvSpPr>
        <p:spPr>
          <a:xfrm>
            <a:off x="3843725" y="2608913"/>
            <a:ext cx="623700" cy="6237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4" name="Google Shape;1074;p35"/>
          <p:cNvSpPr/>
          <p:nvPr/>
        </p:nvSpPr>
        <p:spPr>
          <a:xfrm>
            <a:off x="3843725" y="3741613"/>
            <a:ext cx="623700" cy="6237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75" name="Google Shape;1075;p35"/>
          <p:cNvGrpSpPr/>
          <p:nvPr/>
        </p:nvGrpSpPr>
        <p:grpSpPr>
          <a:xfrm>
            <a:off x="3968597" y="3871672"/>
            <a:ext cx="373983" cy="363622"/>
            <a:chOff x="3512070" y="1956222"/>
            <a:chExt cx="373983" cy="363622"/>
          </a:xfrm>
        </p:grpSpPr>
        <p:sp>
          <p:nvSpPr>
            <p:cNvPr id="1076" name="Google Shape;1076;p35"/>
            <p:cNvSpPr/>
            <p:nvPr/>
          </p:nvSpPr>
          <p:spPr>
            <a:xfrm>
              <a:off x="3547316" y="2232314"/>
              <a:ext cx="316069" cy="53841"/>
            </a:xfrm>
            <a:custGeom>
              <a:rect b="b" l="l" r="r" t="t"/>
              <a:pathLst>
                <a:path extrusionOk="0" h="3596" w="21110">
                  <a:moveTo>
                    <a:pt x="1809" y="1"/>
                  </a:moveTo>
                  <a:cubicBezTo>
                    <a:pt x="800" y="1"/>
                    <a:pt x="1" y="799"/>
                    <a:pt x="1" y="1788"/>
                  </a:cubicBezTo>
                  <a:cubicBezTo>
                    <a:pt x="1" y="2776"/>
                    <a:pt x="800" y="3596"/>
                    <a:pt x="1809" y="3596"/>
                  </a:cubicBezTo>
                  <a:lnTo>
                    <a:pt x="21109" y="3596"/>
                  </a:lnTo>
                  <a:lnTo>
                    <a:pt x="211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35"/>
            <p:cNvSpPr/>
            <p:nvPr/>
          </p:nvSpPr>
          <p:spPr>
            <a:xfrm>
              <a:off x="3548903" y="2232314"/>
              <a:ext cx="314482" cy="53841"/>
            </a:xfrm>
            <a:custGeom>
              <a:rect b="b" l="l" r="r" t="t"/>
              <a:pathLst>
                <a:path extrusionOk="0" h="3596" w="21004">
                  <a:moveTo>
                    <a:pt x="19805" y="1"/>
                  </a:moveTo>
                  <a:lnTo>
                    <a:pt x="19805" y="1640"/>
                  </a:lnTo>
                  <a:cubicBezTo>
                    <a:pt x="19805" y="2061"/>
                    <a:pt x="19469" y="2397"/>
                    <a:pt x="19048" y="2397"/>
                  </a:cubicBezTo>
                  <a:lnTo>
                    <a:pt x="0" y="2397"/>
                  </a:lnTo>
                  <a:cubicBezTo>
                    <a:pt x="252" y="3112"/>
                    <a:pt x="925" y="3596"/>
                    <a:pt x="1703" y="3596"/>
                  </a:cubicBezTo>
                  <a:lnTo>
                    <a:pt x="21003" y="3596"/>
                  </a:lnTo>
                  <a:lnTo>
                    <a:pt x="210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35"/>
            <p:cNvSpPr/>
            <p:nvPr/>
          </p:nvSpPr>
          <p:spPr>
            <a:xfrm>
              <a:off x="3515215" y="2198312"/>
              <a:ext cx="370524" cy="121217"/>
            </a:xfrm>
            <a:custGeom>
              <a:rect b="b" l="l" r="r" t="t"/>
              <a:pathLst>
                <a:path extrusionOk="0" h="8096" w="24747">
                  <a:moveTo>
                    <a:pt x="3953" y="1"/>
                  </a:moveTo>
                  <a:cubicBezTo>
                    <a:pt x="1746" y="64"/>
                    <a:pt x="0" y="1851"/>
                    <a:pt x="0" y="4038"/>
                  </a:cubicBezTo>
                  <a:cubicBezTo>
                    <a:pt x="0" y="6245"/>
                    <a:pt x="1746" y="8032"/>
                    <a:pt x="3953" y="8095"/>
                  </a:cubicBezTo>
                  <a:lnTo>
                    <a:pt x="24010" y="8095"/>
                  </a:lnTo>
                  <a:cubicBezTo>
                    <a:pt x="24410" y="8095"/>
                    <a:pt x="24746" y="7759"/>
                    <a:pt x="24746" y="7338"/>
                  </a:cubicBezTo>
                  <a:lnTo>
                    <a:pt x="24746" y="6582"/>
                  </a:lnTo>
                  <a:cubicBezTo>
                    <a:pt x="24746" y="6182"/>
                    <a:pt x="24410" y="5846"/>
                    <a:pt x="24010" y="5846"/>
                  </a:cubicBezTo>
                  <a:lnTo>
                    <a:pt x="3953" y="5867"/>
                  </a:lnTo>
                  <a:cubicBezTo>
                    <a:pt x="2965" y="5867"/>
                    <a:pt x="2166" y="5068"/>
                    <a:pt x="2145" y="4101"/>
                  </a:cubicBezTo>
                  <a:cubicBezTo>
                    <a:pt x="2145" y="3070"/>
                    <a:pt x="2965" y="2251"/>
                    <a:pt x="3995" y="2251"/>
                  </a:cubicBezTo>
                  <a:lnTo>
                    <a:pt x="24010" y="2251"/>
                  </a:lnTo>
                  <a:cubicBezTo>
                    <a:pt x="24410" y="2251"/>
                    <a:pt x="24746" y="1914"/>
                    <a:pt x="24746" y="1515"/>
                  </a:cubicBezTo>
                  <a:lnTo>
                    <a:pt x="24746" y="758"/>
                  </a:lnTo>
                  <a:cubicBezTo>
                    <a:pt x="24746" y="337"/>
                    <a:pt x="24410" y="1"/>
                    <a:pt x="24010" y="1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35"/>
            <p:cNvSpPr/>
            <p:nvPr/>
          </p:nvSpPr>
          <p:spPr>
            <a:xfrm>
              <a:off x="3864628" y="2198626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1"/>
                  </a:lnTo>
                  <a:lnTo>
                    <a:pt x="673" y="2251"/>
                  </a:lnTo>
                  <a:cubicBezTo>
                    <a:pt x="1094" y="2251"/>
                    <a:pt x="1430" y="1914"/>
                    <a:pt x="1430" y="1494"/>
                  </a:cubicBezTo>
                  <a:lnTo>
                    <a:pt x="1430" y="758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35"/>
            <p:cNvSpPr/>
            <p:nvPr/>
          </p:nvSpPr>
          <p:spPr>
            <a:xfrm>
              <a:off x="3864628" y="2286141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0"/>
                  </a:lnTo>
                  <a:lnTo>
                    <a:pt x="673" y="2250"/>
                  </a:lnTo>
                  <a:cubicBezTo>
                    <a:pt x="1094" y="2229"/>
                    <a:pt x="1430" y="1914"/>
                    <a:pt x="1430" y="1493"/>
                  </a:cubicBezTo>
                  <a:lnTo>
                    <a:pt x="1430" y="737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35"/>
            <p:cNvSpPr/>
            <p:nvPr/>
          </p:nvSpPr>
          <p:spPr>
            <a:xfrm>
              <a:off x="3574401" y="2259070"/>
              <a:ext cx="52583" cy="52838"/>
            </a:xfrm>
            <a:custGeom>
              <a:rect b="b" l="l" r="r" t="t"/>
              <a:pathLst>
                <a:path extrusionOk="0" h="3529" w="3512">
                  <a:moveTo>
                    <a:pt x="736" y="1"/>
                  </a:moveTo>
                  <a:cubicBezTo>
                    <a:pt x="336" y="1"/>
                    <a:pt x="0" y="337"/>
                    <a:pt x="0" y="758"/>
                  </a:cubicBezTo>
                  <a:lnTo>
                    <a:pt x="0" y="2776"/>
                  </a:lnTo>
                  <a:cubicBezTo>
                    <a:pt x="0" y="3200"/>
                    <a:pt x="343" y="3529"/>
                    <a:pt x="740" y="3529"/>
                  </a:cubicBezTo>
                  <a:cubicBezTo>
                    <a:pt x="835" y="3529"/>
                    <a:pt x="933" y="3510"/>
                    <a:pt x="1030" y="3470"/>
                  </a:cubicBezTo>
                  <a:lnTo>
                    <a:pt x="1787" y="3154"/>
                  </a:lnTo>
                  <a:lnTo>
                    <a:pt x="2460" y="3449"/>
                  </a:lnTo>
                  <a:cubicBezTo>
                    <a:pt x="2560" y="3490"/>
                    <a:pt x="2662" y="3510"/>
                    <a:pt x="2760" y="3510"/>
                  </a:cubicBezTo>
                  <a:cubicBezTo>
                    <a:pt x="3160" y="3510"/>
                    <a:pt x="3511" y="3193"/>
                    <a:pt x="3511" y="2755"/>
                  </a:cubicBezTo>
                  <a:lnTo>
                    <a:pt x="3511" y="758"/>
                  </a:lnTo>
                  <a:cubicBezTo>
                    <a:pt x="3511" y="337"/>
                    <a:pt x="3175" y="1"/>
                    <a:pt x="2775" y="1"/>
                  </a:cubicBez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35"/>
            <p:cNvSpPr/>
            <p:nvPr/>
          </p:nvSpPr>
          <p:spPr>
            <a:xfrm>
              <a:off x="3547316" y="1990239"/>
              <a:ext cx="316069" cy="53841"/>
            </a:xfrm>
            <a:custGeom>
              <a:rect b="b" l="l" r="r" t="t"/>
              <a:pathLst>
                <a:path extrusionOk="0" h="3596" w="21110">
                  <a:moveTo>
                    <a:pt x="1809" y="1"/>
                  </a:moveTo>
                  <a:cubicBezTo>
                    <a:pt x="800" y="1"/>
                    <a:pt x="1" y="800"/>
                    <a:pt x="1" y="1788"/>
                  </a:cubicBezTo>
                  <a:cubicBezTo>
                    <a:pt x="1" y="2776"/>
                    <a:pt x="800" y="3596"/>
                    <a:pt x="1809" y="3596"/>
                  </a:cubicBezTo>
                  <a:lnTo>
                    <a:pt x="21109" y="3596"/>
                  </a:lnTo>
                  <a:lnTo>
                    <a:pt x="211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35"/>
            <p:cNvSpPr/>
            <p:nvPr/>
          </p:nvSpPr>
          <p:spPr>
            <a:xfrm>
              <a:off x="3548903" y="1990239"/>
              <a:ext cx="314482" cy="53841"/>
            </a:xfrm>
            <a:custGeom>
              <a:rect b="b" l="l" r="r" t="t"/>
              <a:pathLst>
                <a:path extrusionOk="0" h="3596" w="21004">
                  <a:moveTo>
                    <a:pt x="19805" y="1"/>
                  </a:moveTo>
                  <a:lnTo>
                    <a:pt x="19805" y="1641"/>
                  </a:lnTo>
                  <a:cubicBezTo>
                    <a:pt x="19805" y="2061"/>
                    <a:pt x="19469" y="2398"/>
                    <a:pt x="19048" y="2398"/>
                  </a:cubicBezTo>
                  <a:lnTo>
                    <a:pt x="0" y="2398"/>
                  </a:lnTo>
                  <a:cubicBezTo>
                    <a:pt x="252" y="3112"/>
                    <a:pt x="925" y="3596"/>
                    <a:pt x="1703" y="3596"/>
                  </a:cubicBezTo>
                  <a:lnTo>
                    <a:pt x="21003" y="3596"/>
                  </a:lnTo>
                  <a:lnTo>
                    <a:pt x="210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35"/>
            <p:cNvSpPr/>
            <p:nvPr/>
          </p:nvSpPr>
          <p:spPr>
            <a:xfrm>
              <a:off x="3512070" y="1956222"/>
              <a:ext cx="373669" cy="121247"/>
            </a:xfrm>
            <a:custGeom>
              <a:rect b="b" l="l" r="r" t="t"/>
              <a:pathLst>
                <a:path extrusionOk="0" h="8098" w="24957">
                  <a:moveTo>
                    <a:pt x="4049" y="1"/>
                  </a:moveTo>
                  <a:cubicBezTo>
                    <a:pt x="1829" y="1"/>
                    <a:pt x="0" y="1806"/>
                    <a:pt x="0" y="4039"/>
                  </a:cubicBezTo>
                  <a:cubicBezTo>
                    <a:pt x="0" y="6284"/>
                    <a:pt x="1850" y="8097"/>
                    <a:pt x="4086" y="8097"/>
                  </a:cubicBezTo>
                  <a:cubicBezTo>
                    <a:pt x="4112" y="8097"/>
                    <a:pt x="4137" y="8097"/>
                    <a:pt x="4163" y="8097"/>
                  </a:cubicBezTo>
                  <a:lnTo>
                    <a:pt x="24220" y="8097"/>
                  </a:lnTo>
                  <a:cubicBezTo>
                    <a:pt x="24620" y="8097"/>
                    <a:pt x="24956" y="7760"/>
                    <a:pt x="24956" y="7340"/>
                  </a:cubicBezTo>
                  <a:lnTo>
                    <a:pt x="24956" y="6583"/>
                  </a:lnTo>
                  <a:cubicBezTo>
                    <a:pt x="24956" y="6183"/>
                    <a:pt x="24620" y="5847"/>
                    <a:pt x="24220" y="5847"/>
                  </a:cubicBezTo>
                  <a:lnTo>
                    <a:pt x="4163" y="5847"/>
                  </a:lnTo>
                  <a:lnTo>
                    <a:pt x="4163" y="5868"/>
                  </a:lnTo>
                  <a:cubicBezTo>
                    <a:pt x="3175" y="5847"/>
                    <a:pt x="2376" y="5069"/>
                    <a:pt x="2355" y="4102"/>
                  </a:cubicBezTo>
                  <a:cubicBezTo>
                    <a:pt x="2355" y="3072"/>
                    <a:pt x="3175" y="2252"/>
                    <a:pt x="4205" y="2252"/>
                  </a:cubicBezTo>
                  <a:lnTo>
                    <a:pt x="24220" y="2252"/>
                  </a:lnTo>
                  <a:cubicBezTo>
                    <a:pt x="24620" y="2252"/>
                    <a:pt x="24956" y="1915"/>
                    <a:pt x="24956" y="1495"/>
                  </a:cubicBezTo>
                  <a:lnTo>
                    <a:pt x="24956" y="759"/>
                  </a:lnTo>
                  <a:cubicBezTo>
                    <a:pt x="24956" y="339"/>
                    <a:pt x="24620" y="2"/>
                    <a:pt x="24220" y="2"/>
                  </a:cubicBezTo>
                  <a:lnTo>
                    <a:pt x="4163" y="2"/>
                  </a:lnTo>
                  <a:cubicBezTo>
                    <a:pt x="4125" y="1"/>
                    <a:pt x="4087" y="1"/>
                    <a:pt x="4049" y="1"/>
                  </a:cubicBez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35"/>
            <p:cNvSpPr/>
            <p:nvPr/>
          </p:nvSpPr>
          <p:spPr>
            <a:xfrm>
              <a:off x="3864628" y="1956566"/>
              <a:ext cx="21426" cy="33688"/>
            </a:xfrm>
            <a:custGeom>
              <a:rect b="b" l="l" r="r" t="t"/>
              <a:pathLst>
                <a:path extrusionOk="0" h="2250" w="1431">
                  <a:moveTo>
                    <a:pt x="0" y="0"/>
                  </a:moveTo>
                  <a:lnTo>
                    <a:pt x="0" y="2250"/>
                  </a:lnTo>
                  <a:lnTo>
                    <a:pt x="673" y="2250"/>
                  </a:lnTo>
                  <a:cubicBezTo>
                    <a:pt x="1094" y="2250"/>
                    <a:pt x="1430" y="1913"/>
                    <a:pt x="1430" y="1493"/>
                  </a:cubicBezTo>
                  <a:lnTo>
                    <a:pt x="1430" y="757"/>
                  </a:lnTo>
                  <a:cubicBezTo>
                    <a:pt x="1430" y="337"/>
                    <a:pt x="1094" y="0"/>
                    <a:pt x="673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35"/>
            <p:cNvSpPr/>
            <p:nvPr/>
          </p:nvSpPr>
          <p:spPr>
            <a:xfrm>
              <a:off x="3864628" y="2044065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1"/>
                  </a:lnTo>
                  <a:lnTo>
                    <a:pt x="673" y="2251"/>
                  </a:lnTo>
                  <a:cubicBezTo>
                    <a:pt x="1094" y="2251"/>
                    <a:pt x="1430" y="1914"/>
                    <a:pt x="1430" y="1494"/>
                  </a:cubicBezTo>
                  <a:lnTo>
                    <a:pt x="1430" y="737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35"/>
            <p:cNvSpPr/>
            <p:nvPr/>
          </p:nvSpPr>
          <p:spPr>
            <a:xfrm>
              <a:off x="3574401" y="2016995"/>
              <a:ext cx="52583" cy="52733"/>
            </a:xfrm>
            <a:custGeom>
              <a:rect b="b" l="l" r="r" t="t"/>
              <a:pathLst>
                <a:path extrusionOk="0" h="3522" w="3512">
                  <a:moveTo>
                    <a:pt x="736" y="1"/>
                  </a:moveTo>
                  <a:cubicBezTo>
                    <a:pt x="336" y="1"/>
                    <a:pt x="0" y="337"/>
                    <a:pt x="0" y="758"/>
                  </a:cubicBezTo>
                  <a:lnTo>
                    <a:pt x="0" y="2776"/>
                  </a:lnTo>
                  <a:cubicBezTo>
                    <a:pt x="0" y="3205"/>
                    <a:pt x="349" y="3521"/>
                    <a:pt x="752" y="3521"/>
                  </a:cubicBezTo>
                  <a:cubicBezTo>
                    <a:pt x="843" y="3521"/>
                    <a:pt x="937" y="3505"/>
                    <a:pt x="1030" y="3470"/>
                  </a:cubicBezTo>
                  <a:lnTo>
                    <a:pt x="1787" y="3155"/>
                  </a:lnTo>
                  <a:lnTo>
                    <a:pt x="2460" y="3449"/>
                  </a:lnTo>
                  <a:cubicBezTo>
                    <a:pt x="2560" y="3491"/>
                    <a:pt x="2662" y="3510"/>
                    <a:pt x="2760" y="3510"/>
                  </a:cubicBezTo>
                  <a:cubicBezTo>
                    <a:pt x="3160" y="3510"/>
                    <a:pt x="3511" y="3193"/>
                    <a:pt x="3511" y="2755"/>
                  </a:cubicBezTo>
                  <a:lnTo>
                    <a:pt x="3511" y="758"/>
                  </a:lnTo>
                  <a:cubicBezTo>
                    <a:pt x="3511" y="337"/>
                    <a:pt x="3175" y="1"/>
                    <a:pt x="2775" y="1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35"/>
            <p:cNvSpPr/>
            <p:nvPr/>
          </p:nvSpPr>
          <p:spPr>
            <a:xfrm>
              <a:off x="3536311" y="2111127"/>
              <a:ext cx="315740" cy="53841"/>
            </a:xfrm>
            <a:custGeom>
              <a:rect b="b" l="l" r="r" t="t"/>
              <a:pathLst>
                <a:path extrusionOk="0" h="3596" w="21088">
                  <a:moveTo>
                    <a:pt x="0" y="0"/>
                  </a:moveTo>
                  <a:lnTo>
                    <a:pt x="0" y="3595"/>
                  </a:lnTo>
                  <a:lnTo>
                    <a:pt x="19300" y="3595"/>
                  </a:lnTo>
                  <a:cubicBezTo>
                    <a:pt x="20289" y="3595"/>
                    <a:pt x="21088" y="2796"/>
                    <a:pt x="21088" y="1808"/>
                  </a:cubicBezTo>
                  <a:cubicBezTo>
                    <a:pt x="21088" y="820"/>
                    <a:pt x="20289" y="0"/>
                    <a:pt x="193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35"/>
            <p:cNvSpPr/>
            <p:nvPr/>
          </p:nvSpPr>
          <p:spPr>
            <a:xfrm>
              <a:off x="3536311" y="2111127"/>
              <a:ext cx="315740" cy="53841"/>
            </a:xfrm>
            <a:custGeom>
              <a:rect b="b" l="l" r="r" t="t"/>
              <a:pathLst>
                <a:path extrusionOk="0" h="3596" w="21088">
                  <a:moveTo>
                    <a:pt x="19279" y="0"/>
                  </a:moveTo>
                  <a:cubicBezTo>
                    <a:pt x="19679" y="1178"/>
                    <a:pt x="18817" y="2397"/>
                    <a:pt x="17576" y="2397"/>
                  </a:cubicBezTo>
                  <a:lnTo>
                    <a:pt x="0" y="2397"/>
                  </a:lnTo>
                  <a:lnTo>
                    <a:pt x="0" y="3595"/>
                  </a:lnTo>
                  <a:lnTo>
                    <a:pt x="19300" y="3595"/>
                  </a:lnTo>
                  <a:cubicBezTo>
                    <a:pt x="20289" y="3595"/>
                    <a:pt x="21088" y="2796"/>
                    <a:pt x="21088" y="1808"/>
                  </a:cubicBezTo>
                  <a:cubicBezTo>
                    <a:pt x="21088" y="820"/>
                    <a:pt x="20289" y="0"/>
                    <a:pt x="19300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35"/>
            <p:cNvSpPr/>
            <p:nvPr/>
          </p:nvSpPr>
          <p:spPr>
            <a:xfrm>
              <a:off x="3513642" y="2077439"/>
              <a:ext cx="370509" cy="120888"/>
            </a:xfrm>
            <a:custGeom>
              <a:rect b="b" l="l" r="r" t="t"/>
              <a:pathLst>
                <a:path extrusionOk="0" h="8074" w="24746">
                  <a:moveTo>
                    <a:pt x="757" y="1"/>
                  </a:moveTo>
                  <a:cubicBezTo>
                    <a:pt x="337" y="1"/>
                    <a:pt x="0" y="337"/>
                    <a:pt x="0" y="757"/>
                  </a:cubicBezTo>
                  <a:lnTo>
                    <a:pt x="0" y="1493"/>
                  </a:lnTo>
                  <a:cubicBezTo>
                    <a:pt x="0" y="1914"/>
                    <a:pt x="337" y="2250"/>
                    <a:pt x="757" y="2250"/>
                  </a:cubicBezTo>
                  <a:lnTo>
                    <a:pt x="20772" y="2250"/>
                  </a:lnTo>
                  <a:cubicBezTo>
                    <a:pt x="21782" y="2250"/>
                    <a:pt x="22602" y="3070"/>
                    <a:pt x="22602" y="4079"/>
                  </a:cubicBezTo>
                  <a:cubicBezTo>
                    <a:pt x="22602" y="5067"/>
                    <a:pt x="21803" y="5845"/>
                    <a:pt x="20814" y="5845"/>
                  </a:cubicBezTo>
                  <a:lnTo>
                    <a:pt x="20814" y="5824"/>
                  </a:lnTo>
                  <a:lnTo>
                    <a:pt x="757" y="5824"/>
                  </a:lnTo>
                  <a:cubicBezTo>
                    <a:pt x="337" y="5824"/>
                    <a:pt x="0" y="6161"/>
                    <a:pt x="0" y="6581"/>
                  </a:cubicBezTo>
                  <a:lnTo>
                    <a:pt x="0" y="7338"/>
                  </a:lnTo>
                  <a:cubicBezTo>
                    <a:pt x="0" y="7738"/>
                    <a:pt x="337" y="8074"/>
                    <a:pt x="757" y="8074"/>
                  </a:cubicBezTo>
                  <a:lnTo>
                    <a:pt x="20814" y="8074"/>
                  </a:lnTo>
                  <a:cubicBezTo>
                    <a:pt x="23001" y="8032"/>
                    <a:pt x="24746" y="6224"/>
                    <a:pt x="24746" y="4037"/>
                  </a:cubicBezTo>
                  <a:cubicBezTo>
                    <a:pt x="24746" y="1851"/>
                    <a:pt x="23001" y="64"/>
                    <a:pt x="20814" y="1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35"/>
            <p:cNvSpPr/>
            <p:nvPr/>
          </p:nvSpPr>
          <p:spPr>
            <a:xfrm>
              <a:off x="3806385" y="2077753"/>
              <a:ext cx="77767" cy="120888"/>
            </a:xfrm>
            <a:custGeom>
              <a:rect b="b" l="l" r="r" t="t"/>
              <a:pathLst>
                <a:path extrusionOk="0" h="8074" w="5194">
                  <a:moveTo>
                    <a:pt x="1" y="1"/>
                  </a:moveTo>
                  <a:cubicBezTo>
                    <a:pt x="2188" y="43"/>
                    <a:pt x="3933" y="1851"/>
                    <a:pt x="3933" y="4037"/>
                  </a:cubicBezTo>
                  <a:cubicBezTo>
                    <a:pt x="3933" y="6224"/>
                    <a:pt x="2188" y="8011"/>
                    <a:pt x="1" y="8074"/>
                  </a:cubicBezTo>
                  <a:lnTo>
                    <a:pt x="1262" y="8074"/>
                  </a:lnTo>
                  <a:cubicBezTo>
                    <a:pt x="3449" y="8011"/>
                    <a:pt x="5194" y="6224"/>
                    <a:pt x="5194" y="4037"/>
                  </a:cubicBezTo>
                  <a:cubicBezTo>
                    <a:pt x="5194" y="1851"/>
                    <a:pt x="3449" y="43"/>
                    <a:pt x="1262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35"/>
            <p:cNvSpPr/>
            <p:nvPr/>
          </p:nvSpPr>
          <p:spPr>
            <a:xfrm>
              <a:off x="3772397" y="2138182"/>
              <a:ext cx="52898" cy="52568"/>
            </a:xfrm>
            <a:custGeom>
              <a:rect b="b" l="l" r="r" t="t"/>
              <a:pathLst>
                <a:path extrusionOk="0" h="3511" w="3533">
                  <a:moveTo>
                    <a:pt x="720" y="0"/>
                  </a:moveTo>
                  <a:cubicBezTo>
                    <a:pt x="317" y="0"/>
                    <a:pt x="0" y="329"/>
                    <a:pt x="0" y="737"/>
                  </a:cubicBezTo>
                  <a:lnTo>
                    <a:pt x="0" y="2734"/>
                  </a:lnTo>
                  <a:cubicBezTo>
                    <a:pt x="0" y="3173"/>
                    <a:pt x="365" y="3489"/>
                    <a:pt x="759" y="3489"/>
                  </a:cubicBezTo>
                  <a:cubicBezTo>
                    <a:pt x="856" y="3489"/>
                    <a:pt x="956" y="3470"/>
                    <a:pt x="1052" y="3428"/>
                  </a:cubicBezTo>
                  <a:lnTo>
                    <a:pt x="1745" y="3134"/>
                  </a:lnTo>
                  <a:lnTo>
                    <a:pt x="2502" y="3449"/>
                  </a:lnTo>
                  <a:cubicBezTo>
                    <a:pt x="2599" y="3491"/>
                    <a:pt x="2697" y="3510"/>
                    <a:pt x="2794" y="3510"/>
                  </a:cubicBezTo>
                  <a:cubicBezTo>
                    <a:pt x="3182" y="3510"/>
                    <a:pt x="3532" y="3197"/>
                    <a:pt x="3532" y="2776"/>
                  </a:cubicBezTo>
                  <a:lnTo>
                    <a:pt x="3532" y="737"/>
                  </a:lnTo>
                  <a:cubicBezTo>
                    <a:pt x="3532" y="349"/>
                    <a:pt x="3215" y="0"/>
                    <a:pt x="2811" y="0"/>
                  </a:cubicBezTo>
                  <a:cubicBezTo>
                    <a:pt x="2799" y="0"/>
                    <a:pt x="2787" y="1"/>
                    <a:pt x="2776" y="1"/>
                  </a:cubicBezTo>
                  <a:lnTo>
                    <a:pt x="757" y="1"/>
                  </a:lnTo>
                  <a:cubicBezTo>
                    <a:pt x="745" y="1"/>
                    <a:pt x="732" y="0"/>
                    <a:pt x="720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3" name="Google Shape;1093;p35"/>
          <p:cNvGrpSpPr/>
          <p:nvPr/>
        </p:nvGrpSpPr>
        <p:grpSpPr>
          <a:xfrm>
            <a:off x="3968133" y="1636492"/>
            <a:ext cx="374897" cy="303155"/>
            <a:chOff x="3952456" y="1524280"/>
            <a:chExt cx="370195" cy="300154"/>
          </a:xfrm>
        </p:grpSpPr>
        <p:sp>
          <p:nvSpPr>
            <p:cNvPr id="1094" name="Google Shape;1094;p35"/>
            <p:cNvSpPr/>
            <p:nvPr/>
          </p:nvSpPr>
          <p:spPr>
            <a:xfrm>
              <a:off x="3952456" y="1550482"/>
              <a:ext cx="370195" cy="248064"/>
            </a:xfrm>
            <a:custGeom>
              <a:rect b="b" l="l" r="r" t="t"/>
              <a:pathLst>
                <a:path extrusionOk="0" h="16568" w="24725">
                  <a:moveTo>
                    <a:pt x="484" y="1"/>
                  </a:moveTo>
                  <a:cubicBezTo>
                    <a:pt x="211" y="1"/>
                    <a:pt x="0" y="232"/>
                    <a:pt x="0" y="505"/>
                  </a:cubicBezTo>
                  <a:lnTo>
                    <a:pt x="0" y="16063"/>
                  </a:lnTo>
                  <a:cubicBezTo>
                    <a:pt x="0" y="16337"/>
                    <a:pt x="211" y="16568"/>
                    <a:pt x="484" y="16568"/>
                  </a:cubicBezTo>
                  <a:lnTo>
                    <a:pt x="24241" y="16568"/>
                  </a:lnTo>
                  <a:cubicBezTo>
                    <a:pt x="24515" y="16568"/>
                    <a:pt x="24725" y="16337"/>
                    <a:pt x="24725" y="16063"/>
                  </a:cubicBezTo>
                  <a:lnTo>
                    <a:pt x="24725" y="15138"/>
                  </a:lnTo>
                  <a:lnTo>
                    <a:pt x="24725" y="505"/>
                  </a:lnTo>
                  <a:cubicBezTo>
                    <a:pt x="24725" y="232"/>
                    <a:pt x="24515" y="1"/>
                    <a:pt x="24241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35"/>
            <p:cNvSpPr/>
            <p:nvPr/>
          </p:nvSpPr>
          <p:spPr>
            <a:xfrm>
              <a:off x="3977955" y="1550482"/>
              <a:ext cx="344697" cy="226669"/>
            </a:xfrm>
            <a:custGeom>
              <a:rect b="b" l="l" r="r" t="t"/>
              <a:pathLst>
                <a:path extrusionOk="0" h="15139" w="23022">
                  <a:moveTo>
                    <a:pt x="21" y="1"/>
                  </a:moveTo>
                  <a:lnTo>
                    <a:pt x="21" y="14634"/>
                  </a:lnTo>
                  <a:cubicBezTo>
                    <a:pt x="0" y="14907"/>
                    <a:pt x="232" y="15138"/>
                    <a:pt x="505" y="15138"/>
                  </a:cubicBezTo>
                  <a:lnTo>
                    <a:pt x="23022" y="15138"/>
                  </a:lnTo>
                  <a:lnTo>
                    <a:pt x="23022" y="505"/>
                  </a:lnTo>
                  <a:cubicBezTo>
                    <a:pt x="23022" y="232"/>
                    <a:pt x="22812" y="1"/>
                    <a:pt x="22538" y="1"/>
                  </a:cubicBezTo>
                  <a:close/>
                </a:path>
              </a:pathLst>
            </a:custGeom>
            <a:solidFill>
              <a:srgbClr val="B68B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35"/>
            <p:cNvSpPr/>
            <p:nvPr/>
          </p:nvSpPr>
          <p:spPr>
            <a:xfrm>
              <a:off x="3990232" y="1524280"/>
              <a:ext cx="294644" cy="251613"/>
            </a:xfrm>
            <a:custGeom>
              <a:rect b="b" l="l" r="r" t="t"/>
              <a:pathLst>
                <a:path extrusionOk="0" h="16805" w="19679">
                  <a:moveTo>
                    <a:pt x="4933" y="0"/>
                  </a:moveTo>
                  <a:cubicBezTo>
                    <a:pt x="3281" y="0"/>
                    <a:pt x="1628" y="347"/>
                    <a:pt x="84" y="1036"/>
                  </a:cubicBezTo>
                  <a:cubicBezTo>
                    <a:pt x="42" y="1057"/>
                    <a:pt x="0" y="1099"/>
                    <a:pt x="0" y="1141"/>
                  </a:cubicBezTo>
                  <a:lnTo>
                    <a:pt x="0" y="16615"/>
                  </a:lnTo>
                  <a:cubicBezTo>
                    <a:pt x="0" y="16688"/>
                    <a:pt x="79" y="16745"/>
                    <a:pt x="142" y="16745"/>
                  </a:cubicBezTo>
                  <a:cubicBezTo>
                    <a:pt x="151" y="16745"/>
                    <a:pt x="160" y="16744"/>
                    <a:pt x="168" y="16741"/>
                  </a:cubicBezTo>
                  <a:cubicBezTo>
                    <a:pt x="1684" y="16071"/>
                    <a:pt x="3301" y="15739"/>
                    <a:pt x="4918" y="15739"/>
                  </a:cubicBezTo>
                  <a:cubicBezTo>
                    <a:pt x="6597" y="15739"/>
                    <a:pt x="8276" y="16097"/>
                    <a:pt x="9840" y="16804"/>
                  </a:cubicBezTo>
                  <a:cubicBezTo>
                    <a:pt x="11404" y="16097"/>
                    <a:pt x="13082" y="15739"/>
                    <a:pt x="14762" y="15739"/>
                  </a:cubicBezTo>
                  <a:cubicBezTo>
                    <a:pt x="16378" y="15739"/>
                    <a:pt x="17995" y="16071"/>
                    <a:pt x="19511" y="16741"/>
                  </a:cubicBezTo>
                  <a:cubicBezTo>
                    <a:pt x="19519" y="16744"/>
                    <a:pt x="19528" y="16745"/>
                    <a:pt x="19537" y="16745"/>
                  </a:cubicBezTo>
                  <a:cubicBezTo>
                    <a:pt x="19600" y="16745"/>
                    <a:pt x="19679" y="16688"/>
                    <a:pt x="19679" y="16615"/>
                  </a:cubicBezTo>
                  <a:lnTo>
                    <a:pt x="19679" y="1141"/>
                  </a:lnTo>
                  <a:cubicBezTo>
                    <a:pt x="19679" y="1099"/>
                    <a:pt x="19637" y="1057"/>
                    <a:pt x="19595" y="1036"/>
                  </a:cubicBezTo>
                  <a:cubicBezTo>
                    <a:pt x="18051" y="347"/>
                    <a:pt x="16398" y="0"/>
                    <a:pt x="14747" y="0"/>
                  </a:cubicBezTo>
                  <a:cubicBezTo>
                    <a:pt x="13071" y="0"/>
                    <a:pt x="11396" y="358"/>
                    <a:pt x="9840" y="1078"/>
                  </a:cubicBezTo>
                  <a:cubicBezTo>
                    <a:pt x="8283" y="358"/>
                    <a:pt x="6609" y="0"/>
                    <a:pt x="4933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35"/>
            <p:cNvSpPr/>
            <p:nvPr/>
          </p:nvSpPr>
          <p:spPr>
            <a:xfrm>
              <a:off x="4003138" y="1524430"/>
              <a:ext cx="281738" cy="230367"/>
            </a:xfrm>
            <a:custGeom>
              <a:rect b="b" l="l" r="r" t="t"/>
              <a:pathLst>
                <a:path extrusionOk="0" h="15386" w="18817">
                  <a:moveTo>
                    <a:pt x="13885" y="1"/>
                  </a:moveTo>
                  <a:cubicBezTo>
                    <a:pt x="12209" y="1"/>
                    <a:pt x="10534" y="358"/>
                    <a:pt x="8978" y="1068"/>
                  </a:cubicBezTo>
                  <a:cubicBezTo>
                    <a:pt x="7423" y="360"/>
                    <a:pt x="5747" y="5"/>
                    <a:pt x="4069" y="5"/>
                  </a:cubicBezTo>
                  <a:cubicBezTo>
                    <a:pt x="2706" y="5"/>
                    <a:pt x="1343" y="239"/>
                    <a:pt x="42" y="711"/>
                  </a:cubicBezTo>
                  <a:lnTo>
                    <a:pt x="0" y="711"/>
                  </a:lnTo>
                  <a:lnTo>
                    <a:pt x="0" y="15196"/>
                  </a:lnTo>
                  <a:cubicBezTo>
                    <a:pt x="0" y="15262"/>
                    <a:pt x="51" y="15315"/>
                    <a:pt x="114" y="15315"/>
                  </a:cubicBezTo>
                  <a:cubicBezTo>
                    <a:pt x="132" y="15315"/>
                    <a:pt x="150" y="15311"/>
                    <a:pt x="168" y="15301"/>
                  </a:cubicBezTo>
                  <a:cubicBezTo>
                    <a:pt x="1858" y="14556"/>
                    <a:pt x="3381" y="14304"/>
                    <a:pt x="4666" y="14304"/>
                  </a:cubicBezTo>
                  <a:cubicBezTo>
                    <a:pt x="7332" y="14304"/>
                    <a:pt x="8978" y="15386"/>
                    <a:pt x="8978" y="15386"/>
                  </a:cubicBezTo>
                  <a:cubicBezTo>
                    <a:pt x="10765" y="14671"/>
                    <a:pt x="12657" y="14313"/>
                    <a:pt x="14570" y="14313"/>
                  </a:cubicBezTo>
                  <a:cubicBezTo>
                    <a:pt x="14626" y="14313"/>
                    <a:pt x="14682" y="14312"/>
                    <a:pt x="14738" y="14312"/>
                  </a:cubicBezTo>
                  <a:cubicBezTo>
                    <a:pt x="16131" y="14312"/>
                    <a:pt x="17503" y="14563"/>
                    <a:pt x="18817" y="15028"/>
                  </a:cubicBezTo>
                  <a:lnTo>
                    <a:pt x="18817" y="1131"/>
                  </a:lnTo>
                  <a:cubicBezTo>
                    <a:pt x="18817" y="1089"/>
                    <a:pt x="18775" y="1047"/>
                    <a:pt x="18733" y="1047"/>
                  </a:cubicBezTo>
                  <a:cubicBezTo>
                    <a:pt x="17189" y="348"/>
                    <a:pt x="15536" y="1"/>
                    <a:pt x="138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35"/>
            <p:cNvSpPr/>
            <p:nvPr/>
          </p:nvSpPr>
          <p:spPr>
            <a:xfrm>
              <a:off x="4137547" y="1524280"/>
              <a:ext cx="147329" cy="230517"/>
            </a:xfrm>
            <a:custGeom>
              <a:rect b="b" l="l" r="r" t="t"/>
              <a:pathLst>
                <a:path extrusionOk="0" h="15396" w="9840">
                  <a:moveTo>
                    <a:pt x="4908" y="0"/>
                  </a:moveTo>
                  <a:cubicBezTo>
                    <a:pt x="3232" y="0"/>
                    <a:pt x="1557" y="358"/>
                    <a:pt x="1" y="1078"/>
                  </a:cubicBezTo>
                  <a:lnTo>
                    <a:pt x="1" y="15396"/>
                  </a:lnTo>
                  <a:cubicBezTo>
                    <a:pt x="1788" y="14681"/>
                    <a:pt x="3680" y="14323"/>
                    <a:pt x="5593" y="14323"/>
                  </a:cubicBezTo>
                  <a:cubicBezTo>
                    <a:pt x="5649" y="14323"/>
                    <a:pt x="5705" y="14322"/>
                    <a:pt x="5761" y="14322"/>
                  </a:cubicBezTo>
                  <a:cubicBezTo>
                    <a:pt x="7154" y="14322"/>
                    <a:pt x="8526" y="14573"/>
                    <a:pt x="9840" y="15038"/>
                  </a:cubicBezTo>
                  <a:lnTo>
                    <a:pt x="9840" y="1141"/>
                  </a:lnTo>
                  <a:cubicBezTo>
                    <a:pt x="9840" y="1099"/>
                    <a:pt x="9798" y="1057"/>
                    <a:pt x="9756" y="1036"/>
                  </a:cubicBezTo>
                  <a:cubicBezTo>
                    <a:pt x="8212" y="347"/>
                    <a:pt x="6559" y="0"/>
                    <a:pt x="4908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35"/>
            <p:cNvSpPr/>
            <p:nvPr/>
          </p:nvSpPr>
          <p:spPr>
            <a:xfrm>
              <a:off x="4137547" y="1766430"/>
              <a:ext cx="25828" cy="58003"/>
            </a:xfrm>
            <a:custGeom>
              <a:rect b="b" l="l" r="r" t="t"/>
              <a:pathLst>
                <a:path extrusionOk="0" h="3874" w="1725">
                  <a:moveTo>
                    <a:pt x="1725" y="0"/>
                  </a:moveTo>
                  <a:cubicBezTo>
                    <a:pt x="1136" y="148"/>
                    <a:pt x="547" y="379"/>
                    <a:pt x="1" y="631"/>
                  </a:cubicBezTo>
                  <a:lnTo>
                    <a:pt x="1" y="3743"/>
                  </a:lnTo>
                  <a:cubicBezTo>
                    <a:pt x="1" y="3819"/>
                    <a:pt x="67" y="3873"/>
                    <a:pt x="127" y="3873"/>
                  </a:cubicBezTo>
                  <a:cubicBezTo>
                    <a:pt x="150" y="3873"/>
                    <a:pt x="172" y="3865"/>
                    <a:pt x="190" y="3848"/>
                  </a:cubicBezTo>
                  <a:lnTo>
                    <a:pt x="799" y="3364"/>
                  </a:lnTo>
                  <a:cubicBezTo>
                    <a:pt x="821" y="3343"/>
                    <a:pt x="847" y="3333"/>
                    <a:pt x="876" y="3333"/>
                  </a:cubicBezTo>
                  <a:cubicBezTo>
                    <a:pt x="905" y="3333"/>
                    <a:pt x="936" y="3343"/>
                    <a:pt x="968" y="3364"/>
                  </a:cubicBezTo>
                  <a:lnTo>
                    <a:pt x="1514" y="3827"/>
                  </a:lnTo>
                  <a:cubicBezTo>
                    <a:pt x="1541" y="3847"/>
                    <a:pt x="1573" y="3857"/>
                    <a:pt x="1603" y="3857"/>
                  </a:cubicBezTo>
                  <a:cubicBezTo>
                    <a:pt x="1666" y="3857"/>
                    <a:pt x="1725" y="3814"/>
                    <a:pt x="1725" y="3743"/>
                  </a:cubicBezTo>
                  <a:lnTo>
                    <a:pt x="1725" y="0"/>
                  </a:ln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0" name="Google Shape;1100;p35"/>
          <p:cNvGrpSpPr/>
          <p:nvPr/>
        </p:nvGrpSpPr>
        <p:grpSpPr>
          <a:xfrm>
            <a:off x="3979766" y="2744791"/>
            <a:ext cx="351644" cy="351959"/>
            <a:chOff x="3508282" y="3810341"/>
            <a:chExt cx="351644" cy="351959"/>
          </a:xfrm>
        </p:grpSpPr>
        <p:sp>
          <p:nvSpPr>
            <p:cNvPr id="1101" name="Google Shape;1101;p35"/>
            <p:cNvSpPr/>
            <p:nvPr/>
          </p:nvSpPr>
          <p:spPr>
            <a:xfrm>
              <a:off x="3508282" y="3810341"/>
              <a:ext cx="133180" cy="64232"/>
            </a:xfrm>
            <a:custGeom>
              <a:rect b="b" l="l" r="r" t="t"/>
              <a:pathLst>
                <a:path extrusionOk="0" h="4290" w="8895">
                  <a:moveTo>
                    <a:pt x="2503" y="1"/>
                  </a:moveTo>
                  <a:cubicBezTo>
                    <a:pt x="1115" y="1"/>
                    <a:pt x="1" y="1115"/>
                    <a:pt x="1" y="2503"/>
                  </a:cubicBezTo>
                  <a:cubicBezTo>
                    <a:pt x="1" y="3491"/>
                    <a:pt x="800" y="4290"/>
                    <a:pt x="1788" y="4290"/>
                  </a:cubicBezTo>
                  <a:cubicBezTo>
                    <a:pt x="2797" y="4290"/>
                    <a:pt x="7191" y="3491"/>
                    <a:pt x="7191" y="2503"/>
                  </a:cubicBezTo>
                  <a:lnTo>
                    <a:pt x="8600" y="2503"/>
                  </a:lnTo>
                  <a:cubicBezTo>
                    <a:pt x="8600" y="1809"/>
                    <a:pt x="8894" y="1178"/>
                    <a:pt x="8432" y="737"/>
                  </a:cubicBezTo>
                  <a:cubicBezTo>
                    <a:pt x="7990" y="274"/>
                    <a:pt x="3197" y="1"/>
                    <a:pt x="2503" y="1"/>
                  </a:cubicBezTo>
                  <a:close/>
                </a:path>
              </a:pathLst>
            </a:custGeom>
            <a:solidFill>
              <a:srgbClr val="DD9E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35"/>
            <p:cNvSpPr/>
            <p:nvPr/>
          </p:nvSpPr>
          <p:spPr>
            <a:xfrm>
              <a:off x="3535053" y="3847802"/>
              <a:ext cx="58872" cy="26771"/>
            </a:xfrm>
            <a:custGeom>
              <a:rect b="b" l="l" r="r" t="t"/>
              <a:pathLst>
                <a:path extrusionOk="0" h="1788" w="3932">
                  <a:moveTo>
                    <a:pt x="1808" y="1"/>
                  </a:moveTo>
                  <a:cubicBezTo>
                    <a:pt x="1808" y="989"/>
                    <a:pt x="1009" y="1788"/>
                    <a:pt x="0" y="1788"/>
                  </a:cubicBezTo>
                  <a:lnTo>
                    <a:pt x="3932" y="1788"/>
                  </a:lnTo>
                  <a:lnTo>
                    <a:pt x="393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35"/>
            <p:cNvSpPr/>
            <p:nvPr/>
          </p:nvSpPr>
          <p:spPr>
            <a:xfrm>
              <a:off x="3545743" y="3810341"/>
              <a:ext cx="239261" cy="351959"/>
            </a:xfrm>
            <a:custGeom>
              <a:rect b="b" l="l" r="r" t="t"/>
              <a:pathLst>
                <a:path extrusionOk="0" h="23507" w="15980">
                  <a:moveTo>
                    <a:pt x="1" y="1"/>
                  </a:moveTo>
                  <a:cubicBezTo>
                    <a:pt x="653" y="1"/>
                    <a:pt x="1304" y="253"/>
                    <a:pt x="1767" y="737"/>
                  </a:cubicBezTo>
                  <a:cubicBezTo>
                    <a:pt x="1872" y="821"/>
                    <a:pt x="1956" y="926"/>
                    <a:pt x="2040" y="1031"/>
                  </a:cubicBezTo>
                  <a:cubicBezTo>
                    <a:pt x="2335" y="1451"/>
                    <a:pt x="2503" y="1977"/>
                    <a:pt x="2503" y="2503"/>
                  </a:cubicBezTo>
                  <a:lnTo>
                    <a:pt x="2503" y="21004"/>
                  </a:lnTo>
                  <a:cubicBezTo>
                    <a:pt x="2503" y="22371"/>
                    <a:pt x="3617" y="23506"/>
                    <a:pt x="5005" y="23506"/>
                  </a:cubicBezTo>
                  <a:lnTo>
                    <a:pt x="8747" y="23506"/>
                  </a:lnTo>
                  <a:cubicBezTo>
                    <a:pt x="9209" y="23065"/>
                    <a:pt x="11312" y="23212"/>
                    <a:pt x="11312" y="22539"/>
                  </a:cubicBezTo>
                  <a:lnTo>
                    <a:pt x="15979" y="19217"/>
                  </a:lnTo>
                  <a:lnTo>
                    <a:pt x="15979" y="2503"/>
                  </a:lnTo>
                  <a:cubicBezTo>
                    <a:pt x="15979" y="1115"/>
                    <a:pt x="14865" y="1"/>
                    <a:pt x="134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35"/>
            <p:cNvSpPr/>
            <p:nvPr/>
          </p:nvSpPr>
          <p:spPr>
            <a:xfrm>
              <a:off x="3583205" y="4082317"/>
              <a:ext cx="201799" cy="79983"/>
            </a:xfrm>
            <a:custGeom>
              <a:rect b="b" l="l" r="r" t="t"/>
              <a:pathLst>
                <a:path extrusionOk="0" h="5342" w="13478">
                  <a:moveTo>
                    <a:pt x="1" y="1"/>
                  </a:moveTo>
                  <a:lnTo>
                    <a:pt x="1" y="2839"/>
                  </a:lnTo>
                  <a:cubicBezTo>
                    <a:pt x="1" y="4206"/>
                    <a:pt x="1115" y="5341"/>
                    <a:pt x="2503" y="5341"/>
                  </a:cubicBezTo>
                  <a:lnTo>
                    <a:pt x="6245" y="5341"/>
                  </a:lnTo>
                  <a:cubicBezTo>
                    <a:pt x="6707" y="4900"/>
                    <a:pt x="8810" y="5047"/>
                    <a:pt x="8810" y="4374"/>
                  </a:cubicBezTo>
                  <a:lnTo>
                    <a:pt x="13477" y="1052"/>
                  </a:lnTo>
                  <a:lnTo>
                    <a:pt x="13477" y="1"/>
                  </a:lnTo>
                  <a:close/>
                </a:path>
              </a:pathLst>
            </a:custGeom>
            <a:solidFill>
              <a:srgbClr val="CC88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35"/>
            <p:cNvSpPr/>
            <p:nvPr/>
          </p:nvSpPr>
          <p:spPr>
            <a:xfrm>
              <a:off x="3545429" y="3810341"/>
              <a:ext cx="232328" cy="15437"/>
            </a:xfrm>
            <a:custGeom>
              <a:rect b="b" l="l" r="r" t="t"/>
              <a:pathLst>
                <a:path extrusionOk="0" h="1031" w="15517">
                  <a:moveTo>
                    <a:pt x="1" y="1"/>
                  </a:moveTo>
                  <a:cubicBezTo>
                    <a:pt x="674" y="1"/>
                    <a:pt x="1304" y="253"/>
                    <a:pt x="1788" y="737"/>
                  </a:cubicBezTo>
                  <a:cubicBezTo>
                    <a:pt x="1872" y="821"/>
                    <a:pt x="1956" y="926"/>
                    <a:pt x="2040" y="1031"/>
                  </a:cubicBezTo>
                  <a:lnTo>
                    <a:pt x="15517" y="1031"/>
                  </a:lnTo>
                  <a:cubicBezTo>
                    <a:pt x="15054" y="379"/>
                    <a:pt x="14297" y="1"/>
                    <a:pt x="134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35"/>
            <p:cNvSpPr/>
            <p:nvPr/>
          </p:nvSpPr>
          <p:spPr>
            <a:xfrm>
              <a:off x="3620666" y="4097753"/>
              <a:ext cx="239261" cy="64546"/>
            </a:xfrm>
            <a:custGeom>
              <a:rect b="b" l="l" r="r" t="t"/>
              <a:pathLst>
                <a:path extrusionOk="0" h="4311" w="15980">
                  <a:moveTo>
                    <a:pt x="715" y="0"/>
                  </a:moveTo>
                  <a:cubicBezTo>
                    <a:pt x="1704" y="0"/>
                    <a:pt x="2503" y="820"/>
                    <a:pt x="2503" y="1808"/>
                  </a:cubicBezTo>
                  <a:cubicBezTo>
                    <a:pt x="2503" y="2355"/>
                    <a:pt x="2313" y="2901"/>
                    <a:pt x="1977" y="3343"/>
                  </a:cubicBezTo>
                  <a:cubicBezTo>
                    <a:pt x="1914" y="3406"/>
                    <a:pt x="1851" y="3490"/>
                    <a:pt x="1767" y="3574"/>
                  </a:cubicBezTo>
                  <a:cubicBezTo>
                    <a:pt x="1304" y="4037"/>
                    <a:pt x="673" y="4310"/>
                    <a:pt x="1" y="4310"/>
                  </a:cubicBezTo>
                  <a:lnTo>
                    <a:pt x="13477" y="4310"/>
                  </a:lnTo>
                  <a:cubicBezTo>
                    <a:pt x="14129" y="4310"/>
                    <a:pt x="14760" y="4037"/>
                    <a:pt x="15243" y="3574"/>
                  </a:cubicBezTo>
                  <a:cubicBezTo>
                    <a:pt x="15306" y="3490"/>
                    <a:pt x="15390" y="3406"/>
                    <a:pt x="15454" y="3343"/>
                  </a:cubicBezTo>
                  <a:cubicBezTo>
                    <a:pt x="15790" y="2901"/>
                    <a:pt x="15979" y="2355"/>
                    <a:pt x="15979" y="1808"/>
                  </a:cubicBezTo>
                  <a:cubicBezTo>
                    <a:pt x="15979" y="820"/>
                    <a:pt x="15180" y="21"/>
                    <a:pt x="141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35"/>
            <p:cNvSpPr/>
            <p:nvPr/>
          </p:nvSpPr>
          <p:spPr>
            <a:xfrm>
              <a:off x="3620666" y="4147791"/>
              <a:ext cx="231385" cy="14508"/>
            </a:xfrm>
            <a:custGeom>
              <a:rect b="b" l="l" r="r" t="t"/>
              <a:pathLst>
                <a:path extrusionOk="0" h="969" w="15454">
                  <a:moveTo>
                    <a:pt x="1977" y="1"/>
                  </a:moveTo>
                  <a:cubicBezTo>
                    <a:pt x="1914" y="64"/>
                    <a:pt x="1851" y="148"/>
                    <a:pt x="1767" y="232"/>
                  </a:cubicBezTo>
                  <a:cubicBezTo>
                    <a:pt x="1304" y="695"/>
                    <a:pt x="673" y="968"/>
                    <a:pt x="1" y="968"/>
                  </a:cubicBezTo>
                  <a:lnTo>
                    <a:pt x="13477" y="968"/>
                  </a:lnTo>
                  <a:cubicBezTo>
                    <a:pt x="14129" y="968"/>
                    <a:pt x="14760" y="695"/>
                    <a:pt x="15243" y="232"/>
                  </a:cubicBezTo>
                  <a:cubicBezTo>
                    <a:pt x="15306" y="148"/>
                    <a:pt x="15390" y="64"/>
                    <a:pt x="15454" y="1"/>
                  </a:cubicBezTo>
                  <a:close/>
                </a:path>
              </a:pathLst>
            </a:custGeom>
            <a:solidFill>
              <a:srgbClr val="DD9E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35"/>
            <p:cNvSpPr/>
            <p:nvPr/>
          </p:nvSpPr>
          <p:spPr>
            <a:xfrm>
              <a:off x="3604301" y="4097753"/>
              <a:ext cx="53841" cy="27085"/>
            </a:xfrm>
            <a:custGeom>
              <a:rect b="b" l="l" r="r" t="t"/>
              <a:pathLst>
                <a:path extrusionOk="0" h="1809" w="3596">
                  <a:moveTo>
                    <a:pt x="1787" y="0"/>
                  </a:moveTo>
                  <a:cubicBezTo>
                    <a:pt x="799" y="0"/>
                    <a:pt x="0" y="820"/>
                    <a:pt x="0" y="1808"/>
                  </a:cubicBezTo>
                  <a:lnTo>
                    <a:pt x="3596" y="1808"/>
                  </a:lnTo>
                  <a:cubicBezTo>
                    <a:pt x="3575" y="820"/>
                    <a:pt x="2776" y="0"/>
                    <a:pt x="1787" y="0"/>
                  </a:cubicBezTo>
                  <a:close/>
                </a:path>
              </a:pathLst>
            </a:custGeom>
            <a:solidFill>
              <a:srgbClr val="DD9E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35"/>
            <p:cNvSpPr/>
            <p:nvPr/>
          </p:nvSpPr>
          <p:spPr>
            <a:xfrm>
              <a:off x="3606187" y="3867401"/>
              <a:ext cx="159292" cy="25124"/>
            </a:xfrm>
            <a:custGeom>
              <a:rect b="b" l="l" r="r" t="t"/>
              <a:pathLst>
                <a:path extrusionOk="0" h="1678" w="10639">
                  <a:moveTo>
                    <a:pt x="4353" y="0"/>
                  </a:moveTo>
                  <a:cubicBezTo>
                    <a:pt x="3901" y="0"/>
                    <a:pt x="3449" y="195"/>
                    <a:pt x="3133" y="584"/>
                  </a:cubicBezTo>
                  <a:cubicBezTo>
                    <a:pt x="2954" y="836"/>
                    <a:pt x="2681" y="962"/>
                    <a:pt x="2410" y="962"/>
                  </a:cubicBezTo>
                  <a:cubicBezTo>
                    <a:pt x="2140" y="962"/>
                    <a:pt x="1872" y="836"/>
                    <a:pt x="1703" y="584"/>
                  </a:cubicBezTo>
                  <a:cubicBezTo>
                    <a:pt x="1388" y="226"/>
                    <a:pt x="947" y="16"/>
                    <a:pt x="484" y="16"/>
                  </a:cubicBezTo>
                  <a:cubicBezTo>
                    <a:pt x="477" y="16"/>
                    <a:pt x="471" y="16"/>
                    <a:pt x="464" y="16"/>
                  </a:cubicBezTo>
                  <a:cubicBezTo>
                    <a:pt x="1" y="16"/>
                    <a:pt x="7" y="731"/>
                    <a:pt x="484" y="731"/>
                  </a:cubicBezTo>
                  <a:cubicBezTo>
                    <a:pt x="757" y="731"/>
                    <a:pt x="1031" y="878"/>
                    <a:pt x="1199" y="1109"/>
                  </a:cubicBezTo>
                  <a:cubicBezTo>
                    <a:pt x="1514" y="1488"/>
                    <a:pt x="1966" y="1677"/>
                    <a:pt x="2418" y="1677"/>
                  </a:cubicBezTo>
                  <a:cubicBezTo>
                    <a:pt x="2870" y="1677"/>
                    <a:pt x="3322" y="1488"/>
                    <a:pt x="3638" y="1109"/>
                  </a:cubicBezTo>
                  <a:cubicBezTo>
                    <a:pt x="3806" y="857"/>
                    <a:pt x="4079" y="731"/>
                    <a:pt x="4353" y="731"/>
                  </a:cubicBezTo>
                  <a:cubicBezTo>
                    <a:pt x="4626" y="731"/>
                    <a:pt x="4899" y="857"/>
                    <a:pt x="5067" y="1109"/>
                  </a:cubicBezTo>
                  <a:cubicBezTo>
                    <a:pt x="5383" y="1488"/>
                    <a:pt x="5835" y="1677"/>
                    <a:pt x="6287" y="1677"/>
                  </a:cubicBezTo>
                  <a:cubicBezTo>
                    <a:pt x="6739" y="1677"/>
                    <a:pt x="7191" y="1488"/>
                    <a:pt x="7506" y="1109"/>
                  </a:cubicBezTo>
                  <a:cubicBezTo>
                    <a:pt x="7685" y="857"/>
                    <a:pt x="7958" y="731"/>
                    <a:pt x="8229" y="731"/>
                  </a:cubicBezTo>
                  <a:cubicBezTo>
                    <a:pt x="8500" y="731"/>
                    <a:pt x="8768" y="857"/>
                    <a:pt x="8936" y="1109"/>
                  </a:cubicBezTo>
                  <a:cubicBezTo>
                    <a:pt x="9251" y="1467"/>
                    <a:pt x="9693" y="1677"/>
                    <a:pt x="10176" y="1677"/>
                  </a:cubicBezTo>
                  <a:cubicBezTo>
                    <a:pt x="10639" y="1677"/>
                    <a:pt x="10639" y="962"/>
                    <a:pt x="10176" y="962"/>
                  </a:cubicBezTo>
                  <a:cubicBezTo>
                    <a:pt x="9882" y="962"/>
                    <a:pt x="9609" y="815"/>
                    <a:pt x="9461" y="584"/>
                  </a:cubicBezTo>
                  <a:cubicBezTo>
                    <a:pt x="9136" y="195"/>
                    <a:pt x="8678" y="0"/>
                    <a:pt x="8224" y="0"/>
                  </a:cubicBezTo>
                  <a:cubicBezTo>
                    <a:pt x="7769" y="0"/>
                    <a:pt x="7317" y="195"/>
                    <a:pt x="7002" y="584"/>
                  </a:cubicBezTo>
                  <a:cubicBezTo>
                    <a:pt x="6833" y="836"/>
                    <a:pt x="6565" y="962"/>
                    <a:pt x="6295" y="962"/>
                  </a:cubicBezTo>
                  <a:cubicBezTo>
                    <a:pt x="6024" y="962"/>
                    <a:pt x="5751" y="836"/>
                    <a:pt x="5572" y="584"/>
                  </a:cubicBezTo>
                  <a:cubicBezTo>
                    <a:pt x="5257" y="195"/>
                    <a:pt x="4805" y="0"/>
                    <a:pt x="4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35"/>
            <p:cNvSpPr/>
            <p:nvPr/>
          </p:nvSpPr>
          <p:spPr>
            <a:xfrm>
              <a:off x="3606187" y="3904159"/>
              <a:ext cx="159292" cy="25184"/>
            </a:xfrm>
            <a:custGeom>
              <a:rect b="b" l="l" r="r" t="t"/>
              <a:pathLst>
                <a:path extrusionOk="0" h="1682" w="10639">
                  <a:moveTo>
                    <a:pt x="484" y="0"/>
                  </a:moveTo>
                  <a:cubicBezTo>
                    <a:pt x="1" y="0"/>
                    <a:pt x="1" y="736"/>
                    <a:pt x="484" y="736"/>
                  </a:cubicBezTo>
                  <a:cubicBezTo>
                    <a:pt x="757" y="736"/>
                    <a:pt x="1031" y="883"/>
                    <a:pt x="1199" y="1093"/>
                  </a:cubicBezTo>
                  <a:cubicBezTo>
                    <a:pt x="1514" y="1482"/>
                    <a:pt x="1966" y="1677"/>
                    <a:pt x="2418" y="1677"/>
                  </a:cubicBezTo>
                  <a:cubicBezTo>
                    <a:pt x="2870" y="1677"/>
                    <a:pt x="3322" y="1482"/>
                    <a:pt x="3638" y="1093"/>
                  </a:cubicBezTo>
                  <a:cubicBezTo>
                    <a:pt x="3806" y="852"/>
                    <a:pt x="4079" y="731"/>
                    <a:pt x="4353" y="731"/>
                  </a:cubicBezTo>
                  <a:cubicBezTo>
                    <a:pt x="4626" y="731"/>
                    <a:pt x="4899" y="852"/>
                    <a:pt x="5067" y="1093"/>
                  </a:cubicBezTo>
                  <a:cubicBezTo>
                    <a:pt x="5383" y="1482"/>
                    <a:pt x="5835" y="1677"/>
                    <a:pt x="6287" y="1677"/>
                  </a:cubicBezTo>
                  <a:cubicBezTo>
                    <a:pt x="6739" y="1677"/>
                    <a:pt x="7191" y="1482"/>
                    <a:pt x="7506" y="1093"/>
                  </a:cubicBezTo>
                  <a:cubicBezTo>
                    <a:pt x="7685" y="852"/>
                    <a:pt x="7958" y="731"/>
                    <a:pt x="8229" y="731"/>
                  </a:cubicBezTo>
                  <a:cubicBezTo>
                    <a:pt x="8500" y="731"/>
                    <a:pt x="8768" y="852"/>
                    <a:pt x="8936" y="1093"/>
                  </a:cubicBezTo>
                  <a:cubicBezTo>
                    <a:pt x="9251" y="1472"/>
                    <a:pt x="9693" y="1682"/>
                    <a:pt x="10176" y="1682"/>
                  </a:cubicBezTo>
                  <a:cubicBezTo>
                    <a:pt x="10639" y="1682"/>
                    <a:pt x="10639" y="967"/>
                    <a:pt x="10176" y="967"/>
                  </a:cubicBezTo>
                  <a:cubicBezTo>
                    <a:pt x="9882" y="967"/>
                    <a:pt x="9609" y="820"/>
                    <a:pt x="9461" y="589"/>
                  </a:cubicBezTo>
                  <a:cubicBezTo>
                    <a:pt x="9136" y="200"/>
                    <a:pt x="8678" y="5"/>
                    <a:pt x="8224" y="5"/>
                  </a:cubicBezTo>
                  <a:cubicBezTo>
                    <a:pt x="7769" y="5"/>
                    <a:pt x="7317" y="200"/>
                    <a:pt x="7002" y="589"/>
                  </a:cubicBezTo>
                  <a:cubicBezTo>
                    <a:pt x="6833" y="841"/>
                    <a:pt x="6565" y="967"/>
                    <a:pt x="6295" y="967"/>
                  </a:cubicBezTo>
                  <a:cubicBezTo>
                    <a:pt x="6024" y="967"/>
                    <a:pt x="5751" y="841"/>
                    <a:pt x="5572" y="589"/>
                  </a:cubicBezTo>
                  <a:cubicBezTo>
                    <a:pt x="5257" y="200"/>
                    <a:pt x="4805" y="5"/>
                    <a:pt x="4353" y="5"/>
                  </a:cubicBezTo>
                  <a:cubicBezTo>
                    <a:pt x="3901" y="5"/>
                    <a:pt x="3449" y="200"/>
                    <a:pt x="3133" y="589"/>
                  </a:cubicBezTo>
                  <a:cubicBezTo>
                    <a:pt x="2954" y="841"/>
                    <a:pt x="2681" y="967"/>
                    <a:pt x="2410" y="967"/>
                  </a:cubicBezTo>
                  <a:cubicBezTo>
                    <a:pt x="2140" y="967"/>
                    <a:pt x="1872" y="841"/>
                    <a:pt x="1703" y="589"/>
                  </a:cubicBezTo>
                  <a:cubicBezTo>
                    <a:pt x="1388" y="231"/>
                    <a:pt x="947" y="21"/>
                    <a:pt x="4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35"/>
            <p:cNvSpPr/>
            <p:nvPr/>
          </p:nvSpPr>
          <p:spPr>
            <a:xfrm>
              <a:off x="3606187" y="3940976"/>
              <a:ext cx="159292" cy="25199"/>
            </a:xfrm>
            <a:custGeom>
              <a:rect b="b" l="l" r="r" t="t"/>
              <a:pathLst>
                <a:path extrusionOk="0" h="1683" w="10639">
                  <a:moveTo>
                    <a:pt x="484" y="1"/>
                  </a:moveTo>
                  <a:cubicBezTo>
                    <a:pt x="1" y="1"/>
                    <a:pt x="1" y="737"/>
                    <a:pt x="484" y="737"/>
                  </a:cubicBezTo>
                  <a:cubicBezTo>
                    <a:pt x="757" y="737"/>
                    <a:pt x="1031" y="884"/>
                    <a:pt x="1199" y="1094"/>
                  </a:cubicBezTo>
                  <a:cubicBezTo>
                    <a:pt x="1514" y="1483"/>
                    <a:pt x="1966" y="1678"/>
                    <a:pt x="2418" y="1678"/>
                  </a:cubicBezTo>
                  <a:cubicBezTo>
                    <a:pt x="2870" y="1678"/>
                    <a:pt x="3322" y="1483"/>
                    <a:pt x="3638" y="1094"/>
                  </a:cubicBezTo>
                  <a:cubicBezTo>
                    <a:pt x="3806" y="852"/>
                    <a:pt x="4079" y="732"/>
                    <a:pt x="4353" y="732"/>
                  </a:cubicBezTo>
                  <a:cubicBezTo>
                    <a:pt x="4626" y="732"/>
                    <a:pt x="4899" y="852"/>
                    <a:pt x="5067" y="1094"/>
                  </a:cubicBezTo>
                  <a:cubicBezTo>
                    <a:pt x="5383" y="1483"/>
                    <a:pt x="5835" y="1678"/>
                    <a:pt x="6287" y="1678"/>
                  </a:cubicBezTo>
                  <a:cubicBezTo>
                    <a:pt x="6739" y="1678"/>
                    <a:pt x="7191" y="1483"/>
                    <a:pt x="7506" y="1094"/>
                  </a:cubicBezTo>
                  <a:cubicBezTo>
                    <a:pt x="7685" y="852"/>
                    <a:pt x="7958" y="732"/>
                    <a:pt x="8229" y="732"/>
                  </a:cubicBezTo>
                  <a:cubicBezTo>
                    <a:pt x="8500" y="732"/>
                    <a:pt x="8768" y="852"/>
                    <a:pt x="8936" y="1094"/>
                  </a:cubicBezTo>
                  <a:cubicBezTo>
                    <a:pt x="9251" y="1473"/>
                    <a:pt x="9693" y="1683"/>
                    <a:pt x="10176" y="1683"/>
                  </a:cubicBezTo>
                  <a:cubicBezTo>
                    <a:pt x="10639" y="1683"/>
                    <a:pt x="10639" y="968"/>
                    <a:pt x="10176" y="968"/>
                  </a:cubicBezTo>
                  <a:cubicBezTo>
                    <a:pt x="9882" y="968"/>
                    <a:pt x="9609" y="821"/>
                    <a:pt x="9461" y="590"/>
                  </a:cubicBezTo>
                  <a:cubicBezTo>
                    <a:pt x="9136" y="201"/>
                    <a:pt x="8678" y="6"/>
                    <a:pt x="8224" y="6"/>
                  </a:cubicBezTo>
                  <a:cubicBezTo>
                    <a:pt x="7769" y="6"/>
                    <a:pt x="7317" y="201"/>
                    <a:pt x="7002" y="590"/>
                  </a:cubicBezTo>
                  <a:cubicBezTo>
                    <a:pt x="6833" y="842"/>
                    <a:pt x="6565" y="968"/>
                    <a:pt x="6295" y="968"/>
                  </a:cubicBezTo>
                  <a:cubicBezTo>
                    <a:pt x="6024" y="968"/>
                    <a:pt x="5751" y="842"/>
                    <a:pt x="5572" y="590"/>
                  </a:cubicBezTo>
                  <a:cubicBezTo>
                    <a:pt x="5257" y="201"/>
                    <a:pt x="4805" y="6"/>
                    <a:pt x="4353" y="6"/>
                  </a:cubicBezTo>
                  <a:cubicBezTo>
                    <a:pt x="3901" y="6"/>
                    <a:pt x="3449" y="201"/>
                    <a:pt x="3133" y="590"/>
                  </a:cubicBezTo>
                  <a:cubicBezTo>
                    <a:pt x="2954" y="842"/>
                    <a:pt x="2681" y="968"/>
                    <a:pt x="2410" y="968"/>
                  </a:cubicBezTo>
                  <a:cubicBezTo>
                    <a:pt x="2140" y="968"/>
                    <a:pt x="1872" y="842"/>
                    <a:pt x="1703" y="590"/>
                  </a:cubicBezTo>
                  <a:cubicBezTo>
                    <a:pt x="1388" y="232"/>
                    <a:pt x="947" y="22"/>
                    <a:pt x="4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35"/>
            <p:cNvSpPr/>
            <p:nvPr/>
          </p:nvSpPr>
          <p:spPr>
            <a:xfrm>
              <a:off x="3711639" y="3882434"/>
              <a:ext cx="147030" cy="147015"/>
            </a:xfrm>
            <a:custGeom>
              <a:rect b="b" l="l" r="r" t="t"/>
              <a:pathLst>
                <a:path extrusionOk="0" h="9819" w="9820">
                  <a:moveTo>
                    <a:pt x="9819" y="0"/>
                  </a:moveTo>
                  <a:cubicBezTo>
                    <a:pt x="6665" y="169"/>
                    <a:pt x="3953" y="1220"/>
                    <a:pt x="1977" y="3196"/>
                  </a:cubicBezTo>
                  <a:cubicBezTo>
                    <a:pt x="1" y="5193"/>
                    <a:pt x="421" y="6434"/>
                    <a:pt x="232" y="9587"/>
                  </a:cubicBezTo>
                  <a:cubicBezTo>
                    <a:pt x="3407" y="9398"/>
                    <a:pt x="4647" y="9819"/>
                    <a:pt x="6623" y="7842"/>
                  </a:cubicBezTo>
                  <a:cubicBezTo>
                    <a:pt x="7107" y="7359"/>
                    <a:pt x="7548" y="6812"/>
                    <a:pt x="7927" y="6245"/>
                  </a:cubicBezTo>
                  <a:lnTo>
                    <a:pt x="6203" y="5950"/>
                  </a:lnTo>
                  <a:lnTo>
                    <a:pt x="6224" y="5929"/>
                  </a:lnTo>
                  <a:cubicBezTo>
                    <a:pt x="8326" y="4668"/>
                    <a:pt x="9672" y="2460"/>
                    <a:pt x="9819" y="42"/>
                  </a:cubicBezTo>
                  <a:lnTo>
                    <a:pt x="98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35"/>
            <p:cNvSpPr/>
            <p:nvPr/>
          </p:nvSpPr>
          <p:spPr>
            <a:xfrm>
              <a:off x="3682996" y="3930915"/>
              <a:ext cx="127191" cy="127176"/>
            </a:xfrm>
            <a:custGeom>
              <a:rect b="b" l="l" r="r" t="t"/>
              <a:pathLst>
                <a:path extrusionOk="0" h="8494" w="8495">
                  <a:moveTo>
                    <a:pt x="8494" y="0"/>
                  </a:moveTo>
                  <a:lnTo>
                    <a:pt x="8494" y="0"/>
                  </a:lnTo>
                  <a:cubicBezTo>
                    <a:pt x="4983" y="2061"/>
                    <a:pt x="2061" y="4983"/>
                    <a:pt x="0" y="8494"/>
                  </a:cubicBezTo>
                  <a:cubicBezTo>
                    <a:pt x="3512" y="6434"/>
                    <a:pt x="6434" y="3511"/>
                    <a:pt x="84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4" name="Google Shape;1114;p35"/>
          <p:cNvGrpSpPr/>
          <p:nvPr/>
        </p:nvGrpSpPr>
        <p:grpSpPr>
          <a:xfrm>
            <a:off x="1001285" y="1375209"/>
            <a:ext cx="2297004" cy="3134929"/>
            <a:chOff x="719610" y="1375209"/>
            <a:chExt cx="2297004" cy="3134929"/>
          </a:xfrm>
        </p:grpSpPr>
        <p:grpSp>
          <p:nvGrpSpPr>
            <p:cNvPr id="1115" name="Google Shape;1115;p35"/>
            <p:cNvGrpSpPr/>
            <p:nvPr/>
          </p:nvGrpSpPr>
          <p:grpSpPr>
            <a:xfrm>
              <a:off x="719610" y="1375209"/>
              <a:ext cx="2297004" cy="3134929"/>
              <a:chOff x="5058862" y="1104025"/>
              <a:chExt cx="2485397" cy="3392046"/>
            </a:xfrm>
          </p:grpSpPr>
          <p:sp>
            <p:nvSpPr>
              <p:cNvPr id="1116" name="Google Shape;1116;p35"/>
              <p:cNvSpPr/>
              <p:nvPr/>
            </p:nvSpPr>
            <p:spPr>
              <a:xfrm>
                <a:off x="6588209" y="1737059"/>
                <a:ext cx="892287" cy="927761"/>
              </a:xfrm>
              <a:custGeom>
                <a:rect b="b" l="l" r="r" t="t"/>
                <a:pathLst>
                  <a:path extrusionOk="0" h="41243" w="39666">
                    <a:moveTo>
                      <a:pt x="28326" y="0"/>
                    </a:moveTo>
                    <a:lnTo>
                      <a:pt x="27732" y="69"/>
                    </a:lnTo>
                    <a:lnTo>
                      <a:pt x="27297" y="160"/>
                    </a:lnTo>
                    <a:lnTo>
                      <a:pt x="27229" y="252"/>
                    </a:lnTo>
                    <a:lnTo>
                      <a:pt x="27229" y="480"/>
                    </a:lnTo>
                    <a:lnTo>
                      <a:pt x="27137" y="617"/>
                    </a:lnTo>
                    <a:lnTo>
                      <a:pt x="27023" y="663"/>
                    </a:lnTo>
                    <a:lnTo>
                      <a:pt x="26474" y="663"/>
                    </a:lnTo>
                    <a:lnTo>
                      <a:pt x="26154" y="617"/>
                    </a:lnTo>
                    <a:lnTo>
                      <a:pt x="25354" y="572"/>
                    </a:lnTo>
                    <a:lnTo>
                      <a:pt x="24531" y="595"/>
                    </a:lnTo>
                    <a:lnTo>
                      <a:pt x="24142" y="686"/>
                    </a:lnTo>
                    <a:lnTo>
                      <a:pt x="23731" y="778"/>
                    </a:lnTo>
                    <a:lnTo>
                      <a:pt x="23594" y="846"/>
                    </a:lnTo>
                    <a:lnTo>
                      <a:pt x="23365" y="1189"/>
                    </a:lnTo>
                    <a:lnTo>
                      <a:pt x="23273" y="1418"/>
                    </a:lnTo>
                    <a:lnTo>
                      <a:pt x="23068" y="1829"/>
                    </a:lnTo>
                    <a:lnTo>
                      <a:pt x="22976" y="2126"/>
                    </a:lnTo>
                    <a:lnTo>
                      <a:pt x="22908" y="2675"/>
                    </a:lnTo>
                    <a:lnTo>
                      <a:pt x="22793" y="3269"/>
                    </a:lnTo>
                    <a:lnTo>
                      <a:pt x="22611" y="3567"/>
                    </a:lnTo>
                    <a:lnTo>
                      <a:pt x="22405" y="3750"/>
                    </a:lnTo>
                    <a:lnTo>
                      <a:pt x="22268" y="3841"/>
                    </a:lnTo>
                    <a:lnTo>
                      <a:pt x="21787" y="3772"/>
                    </a:lnTo>
                    <a:lnTo>
                      <a:pt x="21650" y="3727"/>
                    </a:lnTo>
                    <a:lnTo>
                      <a:pt x="21536" y="3681"/>
                    </a:lnTo>
                    <a:lnTo>
                      <a:pt x="21193" y="3727"/>
                    </a:lnTo>
                    <a:lnTo>
                      <a:pt x="21056" y="3818"/>
                    </a:lnTo>
                    <a:lnTo>
                      <a:pt x="20942" y="3910"/>
                    </a:lnTo>
                    <a:lnTo>
                      <a:pt x="20576" y="4024"/>
                    </a:lnTo>
                    <a:lnTo>
                      <a:pt x="20324" y="4070"/>
                    </a:lnTo>
                    <a:lnTo>
                      <a:pt x="19707" y="4207"/>
                    </a:lnTo>
                    <a:lnTo>
                      <a:pt x="19250" y="4390"/>
                    </a:lnTo>
                    <a:lnTo>
                      <a:pt x="18907" y="4641"/>
                    </a:lnTo>
                    <a:lnTo>
                      <a:pt x="18587" y="4824"/>
                    </a:lnTo>
                    <a:lnTo>
                      <a:pt x="18244" y="5121"/>
                    </a:lnTo>
                    <a:lnTo>
                      <a:pt x="17901" y="5533"/>
                    </a:lnTo>
                    <a:lnTo>
                      <a:pt x="17695" y="5876"/>
                    </a:lnTo>
                    <a:lnTo>
                      <a:pt x="17512" y="6264"/>
                    </a:lnTo>
                    <a:lnTo>
                      <a:pt x="17421" y="6401"/>
                    </a:lnTo>
                    <a:lnTo>
                      <a:pt x="17101" y="6447"/>
                    </a:lnTo>
                    <a:lnTo>
                      <a:pt x="17009" y="6424"/>
                    </a:lnTo>
                    <a:lnTo>
                      <a:pt x="16781" y="6310"/>
                    </a:lnTo>
                    <a:lnTo>
                      <a:pt x="16529" y="6127"/>
                    </a:lnTo>
                    <a:lnTo>
                      <a:pt x="16369" y="5739"/>
                    </a:lnTo>
                    <a:lnTo>
                      <a:pt x="16278" y="5350"/>
                    </a:lnTo>
                    <a:lnTo>
                      <a:pt x="16209" y="5258"/>
                    </a:lnTo>
                    <a:lnTo>
                      <a:pt x="15866" y="5121"/>
                    </a:lnTo>
                    <a:lnTo>
                      <a:pt x="15706" y="5144"/>
                    </a:lnTo>
                    <a:lnTo>
                      <a:pt x="15318" y="5190"/>
                    </a:lnTo>
                    <a:lnTo>
                      <a:pt x="15043" y="5258"/>
                    </a:lnTo>
                    <a:lnTo>
                      <a:pt x="14746" y="5258"/>
                    </a:lnTo>
                    <a:lnTo>
                      <a:pt x="14312" y="5236"/>
                    </a:lnTo>
                    <a:lnTo>
                      <a:pt x="13946" y="5190"/>
                    </a:lnTo>
                    <a:lnTo>
                      <a:pt x="13489" y="5098"/>
                    </a:lnTo>
                    <a:lnTo>
                      <a:pt x="12757" y="5053"/>
                    </a:lnTo>
                    <a:lnTo>
                      <a:pt x="12117" y="4961"/>
                    </a:lnTo>
                    <a:lnTo>
                      <a:pt x="11797" y="4870"/>
                    </a:lnTo>
                    <a:lnTo>
                      <a:pt x="10677" y="4481"/>
                    </a:lnTo>
                    <a:lnTo>
                      <a:pt x="10471" y="4344"/>
                    </a:lnTo>
                    <a:lnTo>
                      <a:pt x="10334" y="4207"/>
                    </a:lnTo>
                    <a:lnTo>
                      <a:pt x="9625" y="3750"/>
                    </a:lnTo>
                    <a:lnTo>
                      <a:pt x="9442" y="3544"/>
                    </a:lnTo>
                    <a:lnTo>
                      <a:pt x="9259" y="3361"/>
                    </a:lnTo>
                    <a:lnTo>
                      <a:pt x="8665" y="3064"/>
                    </a:lnTo>
                    <a:lnTo>
                      <a:pt x="8482" y="3018"/>
                    </a:lnTo>
                    <a:lnTo>
                      <a:pt x="8322" y="2972"/>
                    </a:lnTo>
                    <a:lnTo>
                      <a:pt x="7842" y="2629"/>
                    </a:lnTo>
                    <a:lnTo>
                      <a:pt x="7727" y="2492"/>
                    </a:lnTo>
                    <a:lnTo>
                      <a:pt x="7567" y="2401"/>
                    </a:lnTo>
                    <a:lnTo>
                      <a:pt x="6950" y="2378"/>
                    </a:lnTo>
                    <a:lnTo>
                      <a:pt x="6699" y="2401"/>
                    </a:lnTo>
                    <a:lnTo>
                      <a:pt x="6173" y="2446"/>
                    </a:lnTo>
                    <a:lnTo>
                      <a:pt x="5716" y="2538"/>
                    </a:lnTo>
                    <a:lnTo>
                      <a:pt x="5624" y="2629"/>
                    </a:lnTo>
                    <a:lnTo>
                      <a:pt x="5556" y="2972"/>
                    </a:lnTo>
                    <a:lnTo>
                      <a:pt x="5601" y="3178"/>
                    </a:lnTo>
                    <a:lnTo>
                      <a:pt x="5601" y="3338"/>
                    </a:lnTo>
                    <a:lnTo>
                      <a:pt x="5396" y="3612"/>
                    </a:lnTo>
                    <a:lnTo>
                      <a:pt x="5258" y="3658"/>
                    </a:lnTo>
                    <a:lnTo>
                      <a:pt x="4687" y="3772"/>
                    </a:lnTo>
                    <a:lnTo>
                      <a:pt x="3841" y="3818"/>
                    </a:lnTo>
                    <a:lnTo>
                      <a:pt x="3567" y="3795"/>
                    </a:lnTo>
                    <a:lnTo>
                      <a:pt x="3086" y="3612"/>
                    </a:lnTo>
                    <a:lnTo>
                      <a:pt x="2835" y="3612"/>
                    </a:lnTo>
                    <a:lnTo>
                      <a:pt x="2286" y="3681"/>
                    </a:lnTo>
                    <a:lnTo>
                      <a:pt x="1943" y="3750"/>
                    </a:lnTo>
                    <a:lnTo>
                      <a:pt x="1852" y="3818"/>
                    </a:lnTo>
                    <a:lnTo>
                      <a:pt x="1761" y="4230"/>
                    </a:lnTo>
                    <a:lnTo>
                      <a:pt x="1738" y="4435"/>
                    </a:lnTo>
                    <a:lnTo>
                      <a:pt x="1692" y="4595"/>
                    </a:lnTo>
                    <a:lnTo>
                      <a:pt x="1532" y="4847"/>
                    </a:lnTo>
                    <a:lnTo>
                      <a:pt x="1395" y="4961"/>
                    </a:lnTo>
                    <a:lnTo>
                      <a:pt x="1235" y="4984"/>
                    </a:lnTo>
                    <a:lnTo>
                      <a:pt x="732" y="4847"/>
                    </a:lnTo>
                    <a:lnTo>
                      <a:pt x="549" y="4870"/>
                    </a:lnTo>
                    <a:lnTo>
                      <a:pt x="412" y="4961"/>
                    </a:lnTo>
                    <a:lnTo>
                      <a:pt x="320" y="5373"/>
                    </a:lnTo>
                    <a:lnTo>
                      <a:pt x="229" y="5510"/>
                    </a:lnTo>
                    <a:lnTo>
                      <a:pt x="114" y="5601"/>
                    </a:lnTo>
                    <a:lnTo>
                      <a:pt x="0" y="5899"/>
                    </a:lnTo>
                    <a:lnTo>
                      <a:pt x="23" y="6081"/>
                    </a:lnTo>
                    <a:lnTo>
                      <a:pt x="69" y="6447"/>
                    </a:lnTo>
                    <a:lnTo>
                      <a:pt x="206" y="6813"/>
                    </a:lnTo>
                    <a:lnTo>
                      <a:pt x="297" y="7019"/>
                    </a:lnTo>
                    <a:lnTo>
                      <a:pt x="709" y="7202"/>
                    </a:lnTo>
                    <a:lnTo>
                      <a:pt x="937" y="7293"/>
                    </a:lnTo>
                    <a:lnTo>
                      <a:pt x="1098" y="7385"/>
                    </a:lnTo>
                    <a:lnTo>
                      <a:pt x="1235" y="7659"/>
                    </a:lnTo>
                    <a:lnTo>
                      <a:pt x="1372" y="7796"/>
                    </a:lnTo>
                    <a:lnTo>
                      <a:pt x="1509" y="7956"/>
                    </a:lnTo>
                    <a:lnTo>
                      <a:pt x="1623" y="8276"/>
                    </a:lnTo>
                    <a:lnTo>
                      <a:pt x="1669" y="8505"/>
                    </a:lnTo>
                    <a:lnTo>
                      <a:pt x="1738" y="8733"/>
                    </a:lnTo>
                    <a:lnTo>
                      <a:pt x="1738" y="9076"/>
                    </a:lnTo>
                    <a:lnTo>
                      <a:pt x="1715" y="9213"/>
                    </a:lnTo>
                    <a:lnTo>
                      <a:pt x="1669" y="9282"/>
                    </a:lnTo>
                    <a:lnTo>
                      <a:pt x="1555" y="9282"/>
                    </a:lnTo>
                    <a:lnTo>
                      <a:pt x="1600" y="9351"/>
                    </a:lnTo>
                    <a:lnTo>
                      <a:pt x="1646" y="9396"/>
                    </a:lnTo>
                    <a:lnTo>
                      <a:pt x="1829" y="9511"/>
                    </a:lnTo>
                    <a:lnTo>
                      <a:pt x="2035" y="9625"/>
                    </a:lnTo>
                    <a:lnTo>
                      <a:pt x="2309" y="9762"/>
                    </a:lnTo>
                    <a:lnTo>
                      <a:pt x="2629" y="9762"/>
                    </a:lnTo>
                    <a:lnTo>
                      <a:pt x="2904" y="9785"/>
                    </a:lnTo>
                    <a:lnTo>
                      <a:pt x="3247" y="9899"/>
                    </a:lnTo>
                    <a:lnTo>
                      <a:pt x="3429" y="9968"/>
                    </a:lnTo>
                    <a:lnTo>
                      <a:pt x="3749" y="10288"/>
                    </a:lnTo>
                    <a:lnTo>
                      <a:pt x="3864" y="10517"/>
                    </a:lnTo>
                    <a:lnTo>
                      <a:pt x="3978" y="10768"/>
                    </a:lnTo>
                    <a:lnTo>
                      <a:pt x="4321" y="11340"/>
                    </a:lnTo>
                    <a:lnTo>
                      <a:pt x="4412" y="11385"/>
                    </a:lnTo>
                    <a:lnTo>
                      <a:pt x="4641" y="11477"/>
                    </a:lnTo>
                    <a:lnTo>
                      <a:pt x="4984" y="11637"/>
                    </a:lnTo>
                    <a:lnTo>
                      <a:pt x="5144" y="11637"/>
                    </a:lnTo>
                    <a:lnTo>
                      <a:pt x="5464" y="11431"/>
                    </a:lnTo>
                    <a:lnTo>
                      <a:pt x="5578" y="11362"/>
                    </a:lnTo>
                    <a:lnTo>
                      <a:pt x="5761" y="11317"/>
                    </a:lnTo>
                    <a:lnTo>
                      <a:pt x="6036" y="11431"/>
                    </a:lnTo>
                    <a:lnTo>
                      <a:pt x="6196" y="11477"/>
                    </a:lnTo>
                    <a:lnTo>
                      <a:pt x="6493" y="11362"/>
                    </a:lnTo>
                    <a:lnTo>
                      <a:pt x="6722" y="11317"/>
                    </a:lnTo>
                    <a:lnTo>
                      <a:pt x="6973" y="11294"/>
                    </a:lnTo>
                    <a:lnTo>
                      <a:pt x="7293" y="11431"/>
                    </a:lnTo>
                    <a:lnTo>
                      <a:pt x="7522" y="11523"/>
                    </a:lnTo>
                    <a:lnTo>
                      <a:pt x="7750" y="11614"/>
                    </a:lnTo>
                    <a:lnTo>
                      <a:pt x="8185" y="11751"/>
                    </a:lnTo>
                    <a:lnTo>
                      <a:pt x="8322" y="11911"/>
                    </a:lnTo>
                    <a:lnTo>
                      <a:pt x="8596" y="12208"/>
                    </a:lnTo>
                    <a:lnTo>
                      <a:pt x="8848" y="12414"/>
                    </a:lnTo>
                    <a:lnTo>
                      <a:pt x="8962" y="12551"/>
                    </a:lnTo>
                    <a:lnTo>
                      <a:pt x="9053" y="12894"/>
                    </a:lnTo>
                    <a:lnTo>
                      <a:pt x="8962" y="13123"/>
                    </a:lnTo>
                    <a:lnTo>
                      <a:pt x="8825" y="13489"/>
                    </a:lnTo>
                    <a:lnTo>
                      <a:pt x="8756" y="13740"/>
                    </a:lnTo>
                    <a:lnTo>
                      <a:pt x="8665" y="13854"/>
                    </a:lnTo>
                    <a:lnTo>
                      <a:pt x="8436" y="13900"/>
                    </a:lnTo>
                    <a:lnTo>
                      <a:pt x="8322" y="13900"/>
                    </a:lnTo>
                    <a:lnTo>
                      <a:pt x="7979" y="13923"/>
                    </a:lnTo>
                    <a:lnTo>
                      <a:pt x="7613" y="13969"/>
                    </a:lnTo>
                    <a:lnTo>
                      <a:pt x="7476" y="14014"/>
                    </a:lnTo>
                    <a:lnTo>
                      <a:pt x="7247" y="14289"/>
                    </a:lnTo>
                    <a:lnTo>
                      <a:pt x="7224" y="14403"/>
                    </a:lnTo>
                    <a:lnTo>
                      <a:pt x="7202" y="14540"/>
                    </a:lnTo>
                    <a:lnTo>
                      <a:pt x="7202" y="14929"/>
                    </a:lnTo>
                    <a:lnTo>
                      <a:pt x="7316" y="15066"/>
                    </a:lnTo>
                    <a:lnTo>
                      <a:pt x="7453" y="15249"/>
                    </a:lnTo>
                    <a:lnTo>
                      <a:pt x="7590" y="15752"/>
                    </a:lnTo>
                    <a:lnTo>
                      <a:pt x="7705" y="15912"/>
                    </a:lnTo>
                    <a:lnTo>
                      <a:pt x="7796" y="16072"/>
                    </a:lnTo>
                    <a:lnTo>
                      <a:pt x="7819" y="16506"/>
                    </a:lnTo>
                    <a:lnTo>
                      <a:pt x="7842" y="16689"/>
                    </a:lnTo>
                    <a:lnTo>
                      <a:pt x="7819" y="16849"/>
                    </a:lnTo>
                    <a:lnTo>
                      <a:pt x="7545" y="17055"/>
                    </a:lnTo>
                    <a:lnTo>
                      <a:pt x="7407" y="17055"/>
                    </a:lnTo>
                    <a:lnTo>
                      <a:pt x="7293" y="17078"/>
                    </a:lnTo>
                    <a:lnTo>
                      <a:pt x="7110" y="17375"/>
                    </a:lnTo>
                    <a:lnTo>
                      <a:pt x="7087" y="17512"/>
                    </a:lnTo>
                    <a:lnTo>
                      <a:pt x="7064" y="17672"/>
                    </a:lnTo>
                    <a:lnTo>
                      <a:pt x="7087" y="18084"/>
                    </a:lnTo>
                    <a:lnTo>
                      <a:pt x="7179" y="18221"/>
                    </a:lnTo>
                    <a:lnTo>
                      <a:pt x="7362" y="18541"/>
                    </a:lnTo>
                    <a:lnTo>
                      <a:pt x="7476" y="18793"/>
                    </a:lnTo>
                    <a:lnTo>
                      <a:pt x="7727" y="18930"/>
                    </a:lnTo>
                    <a:lnTo>
                      <a:pt x="8025" y="18975"/>
                    </a:lnTo>
                    <a:lnTo>
                      <a:pt x="8276" y="19044"/>
                    </a:lnTo>
                    <a:lnTo>
                      <a:pt x="8528" y="19250"/>
                    </a:lnTo>
                    <a:lnTo>
                      <a:pt x="8665" y="19341"/>
                    </a:lnTo>
                    <a:lnTo>
                      <a:pt x="8962" y="19501"/>
                    </a:lnTo>
                    <a:lnTo>
                      <a:pt x="9122" y="19478"/>
                    </a:lnTo>
                    <a:lnTo>
                      <a:pt x="9191" y="19478"/>
                    </a:lnTo>
                    <a:lnTo>
                      <a:pt x="9305" y="19616"/>
                    </a:lnTo>
                    <a:lnTo>
                      <a:pt x="9419" y="19959"/>
                    </a:lnTo>
                    <a:lnTo>
                      <a:pt x="9419" y="20119"/>
                    </a:lnTo>
                    <a:lnTo>
                      <a:pt x="9442" y="20553"/>
                    </a:lnTo>
                    <a:lnTo>
                      <a:pt x="9488" y="20987"/>
                    </a:lnTo>
                    <a:lnTo>
                      <a:pt x="9488" y="21102"/>
                    </a:lnTo>
                    <a:lnTo>
                      <a:pt x="9213" y="21239"/>
                    </a:lnTo>
                    <a:lnTo>
                      <a:pt x="9122" y="21284"/>
                    </a:lnTo>
                    <a:lnTo>
                      <a:pt x="9099" y="21605"/>
                    </a:lnTo>
                    <a:lnTo>
                      <a:pt x="9145" y="22062"/>
                    </a:lnTo>
                    <a:lnTo>
                      <a:pt x="9168" y="22222"/>
                    </a:lnTo>
                    <a:lnTo>
                      <a:pt x="9396" y="22428"/>
                    </a:lnTo>
                    <a:lnTo>
                      <a:pt x="9488" y="22519"/>
                    </a:lnTo>
                    <a:lnTo>
                      <a:pt x="9602" y="22633"/>
                    </a:lnTo>
                    <a:lnTo>
                      <a:pt x="9762" y="22953"/>
                    </a:lnTo>
                    <a:lnTo>
                      <a:pt x="9739" y="23091"/>
                    </a:lnTo>
                    <a:lnTo>
                      <a:pt x="9534" y="23388"/>
                    </a:lnTo>
                    <a:lnTo>
                      <a:pt x="9396" y="23525"/>
                    </a:lnTo>
                    <a:lnTo>
                      <a:pt x="9213" y="23525"/>
                    </a:lnTo>
                    <a:lnTo>
                      <a:pt x="8871" y="23548"/>
                    </a:lnTo>
                    <a:lnTo>
                      <a:pt x="8665" y="23662"/>
                    </a:lnTo>
                    <a:lnTo>
                      <a:pt x="8459" y="23822"/>
                    </a:lnTo>
                    <a:lnTo>
                      <a:pt x="8368" y="23868"/>
                    </a:lnTo>
                    <a:lnTo>
                      <a:pt x="8276" y="24119"/>
                    </a:lnTo>
                    <a:lnTo>
                      <a:pt x="8253" y="24211"/>
                    </a:lnTo>
                    <a:lnTo>
                      <a:pt x="8299" y="24302"/>
                    </a:lnTo>
                    <a:lnTo>
                      <a:pt x="8550" y="24439"/>
                    </a:lnTo>
                    <a:lnTo>
                      <a:pt x="8665" y="24439"/>
                    </a:lnTo>
                    <a:lnTo>
                      <a:pt x="8893" y="24462"/>
                    </a:lnTo>
                    <a:lnTo>
                      <a:pt x="9168" y="24531"/>
                    </a:lnTo>
                    <a:lnTo>
                      <a:pt x="9305" y="24554"/>
                    </a:lnTo>
                    <a:lnTo>
                      <a:pt x="9465" y="24782"/>
                    </a:lnTo>
                    <a:lnTo>
                      <a:pt x="9488" y="24897"/>
                    </a:lnTo>
                    <a:lnTo>
                      <a:pt x="9488" y="25011"/>
                    </a:lnTo>
                    <a:lnTo>
                      <a:pt x="9305" y="25262"/>
                    </a:lnTo>
                    <a:lnTo>
                      <a:pt x="9213" y="25308"/>
                    </a:lnTo>
                    <a:lnTo>
                      <a:pt x="8985" y="25400"/>
                    </a:lnTo>
                    <a:lnTo>
                      <a:pt x="8756" y="25468"/>
                    </a:lnTo>
                    <a:lnTo>
                      <a:pt x="8665" y="25514"/>
                    </a:lnTo>
                    <a:lnTo>
                      <a:pt x="8573" y="25857"/>
                    </a:lnTo>
                    <a:lnTo>
                      <a:pt x="8550" y="26040"/>
                    </a:lnTo>
                    <a:lnTo>
                      <a:pt x="8550" y="26200"/>
                    </a:lnTo>
                    <a:lnTo>
                      <a:pt x="8665" y="26474"/>
                    </a:lnTo>
                    <a:lnTo>
                      <a:pt x="8848" y="26520"/>
                    </a:lnTo>
                    <a:lnTo>
                      <a:pt x="9076" y="26611"/>
                    </a:lnTo>
                    <a:lnTo>
                      <a:pt x="9396" y="27023"/>
                    </a:lnTo>
                    <a:lnTo>
                      <a:pt x="9534" y="27137"/>
                    </a:lnTo>
                    <a:lnTo>
                      <a:pt x="9762" y="27366"/>
                    </a:lnTo>
                    <a:lnTo>
                      <a:pt x="9922" y="27663"/>
                    </a:lnTo>
                    <a:lnTo>
                      <a:pt x="9968" y="27823"/>
                    </a:lnTo>
                    <a:lnTo>
                      <a:pt x="9876" y="28212"/>
                    </a:lnTo>
                    <a:lnTo>
                      <a:pt x="9831" y="28372"/>
                    </a:lnTo>
                    <a:lnTo>
                      <a:pt x="9831" y="28486"/>
                    </a:lnTo>
                    <a:lnTo>
                      <a:pt x="10128" y="28623"/>
                    </a:lnTo>
                    <a:lnTo>
                      <a:pt x="10174" y="28692"/>
                    </a:lnTo>
                    <a:lnTo>
                      <a:pt x="10197" y="28783"/>
                    </a:lnTo>
                    <a:lnTo>
                      <a:pt x="10517" y="28897"/>
                    </a:lnTo>
                    <a:lnTo>
                      <a:pt x="10654" y="28920"/>
                    </a:lnTo>
                    <a:lnTo>
                      <a:pt x="10905" y="28897"/>
                    </a:lnTo>
                    <a:lnTo>
                      <a:pt x="11157" y="28737"/>
                    </a:lnTo>
                    <a:lnTo>
                      <a:pt x="11248" y="28623"/>
                    </a:lnTo>
                    <a:lnTo>
                      <a:pt x="11317" y="28280"/>
                    </a:lnTo>
                    <a:lnTo>
                      <a:pt x="11362" y="28189"/>
                    </a:lnTo>
                    <a:lnTo>
                      <a:pt x="11477" y="28166"/>
                    </a:lnTo>
                    <a:lnTo>
                      <a:pt x="11888" y="28280"/>
                    </a:lnTo>
                    <a:lnTo>
                      <a:pt x="11911" y="28372"/>
                    </a:lnTo>
                    <a:lnTo>
                      <a:pt x="11934" y="28486"/>
                    </a:lnTo>
                    <a:lnTo>
                      <a:pt x="12231" y="28715"/>
                    </a:lnTo>
                    <a:lnTo>
                      <a:pt x="12300" y="28875"/>
                    </a:lnTo>
                    <a:lnTo>
                      <a:pt x="12368" y="29240"/>
                    </a:lnTo>
                    <a:lnTo>
                      <a:pt x="12460" y="29492"/>
                    </a:lnTo>
                    <a:lnTo>
                      <a:pt x="12643" y="29583"/>
                    </a:lnTo>
                    <a:lnTo>
                      <a:pt x="12963" y="29560"/>
                    </a:lnTo>
                    <a:lnTo>
                      <a:pt x="13077" y="29492"/>
                    </a:lnTo>
                    <a:lnTo>
                      <a:pt x="13214" y="29240"/>
                    </a:lnTo>
                    <a:lnTo>
                      <a:pt x="13351" y="29195"/>
                    </a:lnTo>
                    <a:lnTo>
                      <a:pt x="13466" y="29149"/>
                    </a:lnTo>
                    <a:lnTo>
                      <a:pt x="13580" y="28920"/>
                    </a:lnTo>
                    <a:lnTo>
                      <a:pt x="13672" y="28897"/>
                    </a:lnTo>
                    <a:lnTo>
                      <a:pt x="14106" y="28943"/>
                    </a:lnTo>
                    <a:lnTo>
                      <a:pt x="14609" y="28966"/>
                    </a:lnTo>
                    <a:lnTo>
                      <a:pt x="14769" y="28989"/>
                    </a:lnTo>
                    <a:lnTo>
                      <a:pt x="15112" y="29103"/>
                    </a:lnTo>
                    <a:lnTo>
                      <a:pt x="15203" y="29218"/>
                    </a:lnTo>
                    <a:lnTo>
                      <a:pt x="15272" y="29332"/>
                    </a:lnTo>
                    <a:lnTo>
                      <a:pt x="15500" y="29606"/>
                    </a:lnTo>
                    <a:lnTo>
                      <a:pt x="15523" y="29812"/>
                    </a:lnTo>
                    <a:lnTo>
                      <a:pt x="15546" y="29972"/>
                    </a:lnTo>
                    <a:lnTo>
                      <a:pt x="15729" y="30201"/>
                    </a:lnTo>
                    <a:lnTo>
                      <a:pt x="15752" y="30338"/>
                    </a:lnTo>
                    <a:lnTo>
                      <a:pt x="15798" y="30475"/>
                    </a:lnTo>
                    <a:lnTo>
                      <a:pt x="16049" y="30635"/>
                    </a:lnTo>
                    <a:lnTo>
                      <a:pt x="16163" y="30658"/>
                    </a:lnTo>
                    <a:lnTo>
                      <a:pt x="16964" y="30681"/>
                    </a:lnTo>
                    <a:lnTo>
                      <a:pt x="17901" y="30726"/>
                    </a:lnTo>
                    <a:lnTo>
                      <a:pt x="18290" y="30818"/>
                    </a:lnTo>
                    <a:lnTo>
                      <a:pt x="18518" y="30955"/>
                    </a:lnTo>
                    <a:lnTo>
                      <a:pt x="18610" y="31046"/>
                    </a:lnTo>
                    <a:lnTo>
                      <a:pt x="18770" y="31298"/>
                    </a:lnTo>
                    <a:lnTo>
                      <a:pt x="18907" y="31367"/>
                    </a:lnTo>
                    <a:lnTo>
                      <a:pt x="19044" y="31412"/>
                    </a:lnTo>
                    <a:lnTo>
                      <a:pt x="19227" y="31664"/>
                    </a:lnTo>
                    <a:lnTo>
                      <a:pt x="19250" y="31801"/>
                    </a:lnTo>
                    <a:lnTo>
                      <a:pt x="19410" y="32167"/>
                    </a:lnTo>
                    <a:lnTo>
                      <a:pt x="19661" y="32510"/>
                    </a:lnTo>
                    <a:lnTo>
                      <a:pt x="19798" y="32784"/>
                    </a:lnTo>
                    <a:lnTo>
                      <a:pt x="19867" y="33104"/>
                    </a:lnTo>
                    <a:lnTo>
                      <a:pt x="20050" y="33538"/>
                    </a:lnTo>
                    <a:lnTo>
                      <a:pt x="20187" y="33996"/>
                    </a:lnTo>
                    <a:lnTo>
                      <a:pt x="20096" y="34361"/>
                    </a:lnTo>
                    <a:lnTo>
                      <a:pt x="19959" y="34636"/>
                    </a:lnTo>
                    <a:lnTo>
                      <a:pt x="19867" y="34727"/>
                    </a:lnTo>
                    <a:lnTo>
                      <a:pt x="19547" y="34796"/>
                    </a:lnTo>
                    <a:lnTo>
                      <a:pt x="19410" y="34796"/>
                    </a:lnTo>
                    <a:lnTo>
                      <a:pt x="19341" y="34841"/>
                    </a:lnTo>
                    <a:lnTo>
                      <a:pt x="19296" y="35139"/>
                    </a:lnTo>
                    <a:lnTo>
                      <a:pt x="19318" y="35344"/>
                    </a:lnTo>
                    <a:lnTo>
                      <a:pt x="19273" y="35527"/>
                    </a:lnTo>
                    <a:lnTo>
                      <a:pt x="19044" y="35756"/>
                    </a:lnTo>
                    <a:lnTo>
                      <a:pt x="18953" y="35779"/>
                    </a:lnTo>
                    <a:lnTo>
                      <a:pt x="18884" y="35962"/>
                    </a:lnTo>
                    <a:lnTo>
                      <a:pt x="18907" y="36396"/>
                    </a:lnTo>
                    <a:lnTo>
                      <a:pt x="18953" y="36556"/>
                    </a:lnTo>
                    <a:lnTo>
                      <a:pt x="19250" y="36853"/>
                    </a:lnTo>
                    <a:lnTo>
                      <a:pt x="19433" y="36899"/>
                    </a:lnTo>
                    <a:lnTo>
                      <a:pt x="19776" y="37013"/>
                    </a:lnTo>
                    <a:lnTo>
                      <a:pt x="20141" y="37173"/>
                    </a:lnTo>
                    <a:lnTo>
                      <a:pt x="20324" y="37242"/>
                    </a:lnTo>
                    <a:lnTo>
                      <a:pt x="20484" y="37539"/>
                    </a:lnTo>
                    <a:lnTo>
                      <a:pt x="20507" y="37699"/>
                    </a:lnTo>
                    <a:lnTo>
                      <a:pt x="20530" y="38111"/>
                    </a:lnTo>
                    <a:lnTo>
                      <a:pt x="20416" y="38454"/>
                    </a:lnTo>
                    <a:lnTo>
                      <a:pt x="20233" y="38637"/>
                    </a:lnTo>
                    <a:lnTo>
                      <a:pt x="20141" y="38911"/>
                    </a:lnTo>
                    <a:lnTo>
                      <a:pt x="20210" y="39322"/>
                    </a:lnTo>
                    <a:lnTo>
                      <a:pt x="20301" y="39642"/>
                    </a:lnTo>
                    <a:lnTo>
                      <a:pt x="20347" y="40054"/>
                    </a:lnTo>
                    <a:lnTo>
                      <a:pt x="20439" y="40465"/>
                    </a:lnTo>
                    <a:lnTo>
                      <a:pt x="20690" y="40808"/>
                    </a:lnTo>
                    <a:lnTo>
                      <a:pt x="21010" y="41151"/>
                    </a:lnTo>
                    <a:lnTo>
                      <a:pt x="21330" y="41243"/>
                    </a:lnTo>
                    <a:lnTo>
                      <a:pt x="21856" y="41243"/>
                    </a:lnTo>
                    <a:lnTo>
                      <a:pt x="22108" y="41037"/>
                    </a:lnTo>
                    <a:lnTo>
                      <a:pt x="22245" y="41014"/>
                    </a:lnTo>
                    <a:lnTo>
                      <a:pt x="22496" y="40877"/>
                    </a:lnTo>
                    <a:lnTo>
                      <a:pt x="22748" y="40626"/>
                    </a:lnTo>
                    <a:lnTo>
                      <a:pt x="23045" y="40351"/>
                    </a:lnTo>
                    <a:lnTo>
                      <a:pt x="23205" y="40077"/>
                    </a:lnTo>
                    <a:lnTo>
                      <a:pt x="23273" y="39985"/>
                    </a:lnTo>
                    <a:lnTo>
                      <a:pt x="23662" y="39871"/>
                    </a:lnTo>
                    <a:lnTo>
                      <a:pt x="23868" y="39848"/>
                    </a:lnTo>
                    <a:lnTo>
                      <a:pt x="24074" y="39871"/>
                    </a:lnTo>
                    <a:lnTo>
                      <a:pt x="24348" y="40145"/>
                    </a:lnTo>
                    <a:lnTo>
                      <a:pt x="24394" y="40237"/>
                    </a:lnTo>
                    <a:lnTo>
                      <a:pt x="24439" y="40305"/>
                    </a:lnTo>
                    <a:lnTo>
                      <a:pt x="24691" y="40443"/>
                    </a:lnTo>
                    <a:lnTo>
                      <a:pt x="24874" y="40465"/>
                    </a:lnTo>
                    <a:lnTo>
                      <a:pt x="25034" y="40511"/>
                    </a:lnTo>
                    <a:lnTo>
                      <a:pt x="25194" y="40763"/>
                    </a:lnTo>
                    <a:lnTo>
                      <a:pt x="25308" y="40854"/>
                    </a:lnTo>
                    <a:lnTo>
                      <a:pt x="25423" y="40877"/>
                    </a:lnTo>
                    <a:lnTo>
                      <a:pt x="25628" y="40740"/>
                    </a:lnTo>
                    <a:lnTo>
                      <a:pt x="25697" y="40626"/>
                    </a:lnTo>
                    <a:lnTo>
                      <a:pt x="25834" y="40557"/>
                    </a:lnTo>
                    <a:lnTo>
                      <a:pt x="26611" y="40557"/>
                    </a:lnTo>
                    <a:lnTo>
                      <a:pt x="27297" y="40580"/>
                    </a:lnTo>
                    <a:lnTo>
                      <a:pt x="29195" y="40603"/>
                    </a:lnTo>
                    <a:lnTo>
                      <a:pt x="30292" y="40626"/>
                    </a:lnTo>
                    <a:lnTo>
                      <a:pt x="30749" y="40488"/>
                    </a:lnTo>
                    <a:lnTo>
                      <a:pt x="31161" y="40328"/>
                    </a:lnTo>
                    <a:lnTo>
                      <a:pt x="31504" y="40305"/>
                    </a:lnTo>
                    <a:lnTo>
                      <a:pt x="31870" y="40328"/>
                    </a:lnTo>
                    <a:lnTo>
                      <a:pt x="31938" y="40328"/>
                    </a:lnTo>
                    <a:lnTo>
                      <a:pt x="32007" y="39985"/>
                    </a:lnTo>
                    <a:lnTo>
                      <a:pt x="32030" y="39848"/>
                    </a:lnTo>
                    <a:lnTo>
                      <a:pt x="31915" y="39505"/>
                    </a:lnTo>
                    <a:lnTo>
                      <a:pt x="31801" y="39140"/>
                    </a:lnTo>
                    <a:lnTo>
                      <a:pt x="31824" y="39025"/>
                    </a:lnTo>
                    <a:lnTo>
                      <a:pt x="32167" y="38888"/>
                    </a:lnTo>
                    <a:lnTo>
                      <a:pt x="32395" y="38888"/>
                    </a:lnTo>
                    <a:lnTo>
                      <a:pt x="32601" y="38865"/>
                    </a:lnTo>
                    <a:lnTo>
                      <a:pt x="32761" y="38637"/>
                    </a:lnTo>
                    <a:lnTo>
                      <a:pt x="32761" y="38545"/>
                    </a:lnTo>
                    <a:lnTo>
                      <a:pt x="33173" y="38454"/>
                    </a:lnTo>
                    <a:lnTo>
                      <a:pt x="33836" y="38477"/>
                    </a:lnTo>
                    <a:lnTo>
                      <a:pt x="34499" y="38454"/>
                    </a:lnTo>
                    <a:lnTo>
                      <a:pt x="34933" y="38454"/>
                    </a:lnTo>
                    <a:lnTo>
                      <a:pt x="35230" y="38271"/>
                    </a:lnTo>
                    <a:lnTo>
                      <a:pt x="35550" y="37928"/>
                    </a:lnTo>
                    <a:lnTo>
                      <a:pt x="35916" y="37631"/>
                    </a:lnTo>
                    <a:lnTo>
                      <a:pt x="36350" y="37471"/>
                    </a:lnTo>
                    <a:lnTo>
                      <a:pt x="36853" y="37425"/>
                    </a:lnTo>
                    <a:lnTo>
                      <a:pt x="37402" y="37425"/>
                    </a:lnTo>
                    <a:lnTo>
                      <a:pt x="37699" y="37333"/>
                    </a:lnTo>
                    <a:lnTo>
                      <a:pt x="38019" y="37059"/>
                    </a:lnTo>
                    <a:lnTo>
                      <a:pt x="38134" y="36922"/>
                    </a:lnTo>
                    <a:lnTo>
                      <a:pt x="38248" y="36670"/>
                    </a:lnTo>
                    <a:lnTo>
                      <a:pt x="38248" y="36579"/>
                    </a:lnTo>
                    <a:lnTo>
                      <a:pt x="38317" y="36419"/>
                    </a:lnTo>
                    <a:lnTo>
                      <a:pt x="38545" y="36167"/>
                    </a:lnTo>
                    <a:lnTo>
                      <a:pt x="38499" y="36053"/>
                    </a:lnTo>
                    <a:lnTo>
                      <a:pt x="38454" y="35847"/>
                    </a:lnTo>
                    <a:lnTo>
                      <a:pt x="38431" y="35619"/>
                    </a:lnTo>
                    <a:lnTo>
                      <a:pt x="38431" y="35299"/>
                    </a:lnTo>
                    <a:lnTo>
                      <a:pt x="38568" y="35230"/>
                    </a:lnTo>
                    <a:lnTo>
                      <a:pt x="38728" y="35184"/>
                    </a:lnTo>
                    <a:lnTo>
                      <a:pt x="39071" y="35070"/>
                    </a:lnTo>
                    <a:lnTo>
                      <a:pt x="39140" y="34910"/>
                    </a:lnTo>
                    <a:lnTo>
                      <a:pt x="39231" y="34773"/>
                    </a:lnTo>
                    <a:lnTo>
                      <a:pt x="39483" y="34613"/>
                    </a:lnTo>
                    <a:lnTo>
                      <a:pt x="39551" y="34476"/>
                    </a:lnTo>
                    <a:lnTo>
                      <a:pt x="39597" y="34293"/>
                    </a:lnTo>
                    <a:lnTo>
                      <a:pt x="39665" y="34018"/>
                    </a:lnTo>
                    <a:lnTo>
                      <a:pt x="39551" y="33881"/>
                    </a:lnTo>
                    <a:lnTo>
                      <a:pt x="39231" y="33721"/>
                    </a:lnTo>
                    <a:lnTo>
                      <a:pt x="38820" y="33630"/>
                    </a:lnTo>
                    <a:lnTo>
                      <a:pt x="38637" y="33493"/>
                    </a:lnTo>
                    <a:lnTo>
                      <a:pt x="38385" y="33127"/>
                    </a:lnTo>
                    <a:lnTo>
                      <a:pt x="38202" y="33035"/>
                    </a:lnTo>
                    <a:lnTo>
                      <a:pt x="38019" y="32967"/>
                    </a:lnTo>
                    <a:lnTo>
                      <a:pt x="37768" y="32761"/>
                    </a:lnTo>
                    <a:lnTo>
                      <a:pt x="37699" y="32578"/>
                    </a:lnTo>
                    <a:lnTo>
                      <a:pt x="37608" y="32418"/>
                    </a:lnTo>
                    <a:lnTo>
                      <a:pt x="37311" y="32121"/>
                    </a:lnTo>
                    <a:lnTo>
                      <a:pt x="37288" y="31938"/>
                    </a:lnTo>
                    <a:lnTo>
                      <a:pt x="37311" y="31367"/>
                    </a:lnTo>
                    <a:lnTo>
                      <a:pt x="37288" y="30864"/>
                    </a:lnTo>
                    <a:lnTo>
                      <a:pt x="37379" y="30749"/>
                    </a:lnTo>
                    <a:lnTo>
                      <a:pt x="37676" y="30658"/>
                    </a:lnTo>
                    <a:lnTo>
                      <a:pt x="37814" y="30566"/>
                    </a:lnTo>
                    <a:lnTo>
                      <a:pt x="37836" y="30475"/>
                    </a:lnTo>
                    <a:lnTo>
                      <a:pt x="37836" y="30269"/>
                    </a:lnTo>
                    <a:lnTo>
                      <a:pt x="37951" y="29903"/>
                    </a:lnTo>
                    <a:lnTo>
                      <a:pt x="38042" y="29766"/>
                    </a:lnTo>
                    <a:lnTo>
                      <a:pt x="38225" y="29515"/>
                    </a:lnTo>
                    <a:lnTo>
                      <a:pt x="38499" y="29195"/>
                    </a:lnTo>
                    <a:lnTo>
                      <a:pt x="38682" y="29012"/>
                    </a:lnTo>
                    <a:lnTo>
                      <a:pt x="38842" y="28715"/>
                    </a:lnTo>
                    <a:lnTo>
                      <a:pt x="38865" y="28509"/>
                    </a:lnTo>
                    <a:lnTo>
                      <a:pt x="38751" y="27823"/>
                    </a:lnTo>
                    <a:lnTo>
                      <a:pt x="38637" y="27206"/>
                    </a:lnTo>
                    <a:lnTo>
                      <a:pt x="38522" y="26931"/>
                    </a:lnTo>
                    <a:lnTo>
                      <a:pt x="38339" y="26726"/>
                    </a:lnTo>
                    <a:lnTo>
                      <a:pt x="38248" y="26451"/>
                    </a:lnTo>
                    <a:lnTo>
                      <a:pt x="38179" y="26177"/>
                    </a:lnTo>
                    <a:lnTo>
                      <a:pt x="38111" y="25971"/>
                    </a:lnTo>
                    <a:lnTo>
                      <a:pt x="37905" y="25834"/>
                    </a:lnTo>
                    <a:lnTo>
                      <a:pt x="37791" y="25765"/>
                    </a:lnTo>
                    <a:lnTo>
                      <a:pt x="37631" y="25514"/>
                    </a:lnTo>
                    <a:lnTo>
                      <a:pt x="37631" y="25377"/>
                    </a:lnTo>
                    <a:lnTo>
                      <a:pt x="37631" y="25057"/>
                    </a:lnTo>
                    <a:lnTo>
                      <a:pt x="37676" y="24005"/>
                    </a:lnTo>
                    <a:lnTo>
                      <a:pt x="37631" y="23479"/>
                    </a:lnTo>
                    <a:lnTo>
                      <a:pt x="37562" y="23433"/>
                    </a:lnTo>
                    <a:lnTo>
                      <a:pt x="37448" y="23365"/>
                    </a:lnTo>
                    <a:lnTo>
                      <a:pt x="37311" y="23045"/>
                    </a:lnTo>
                    <a:lnTo>
                      <a:pt x="37173" y="22999"/>
                    </a:lnTo>
                    <a:lnTo>
                      <a:pt x="36968" y="23022"/>
                    </a:lnTo>
                    <a:lnTo>
                      <a:pt x="36693" y="22976"/>
                    </a:lnTo>
                    <a:lnTo>
                      <a:pt x="36579" y="22885"/>
                    </a:lnTo>
                    <a:lnTo>
                      <a:pt x="36556" y="22793"/>
                    </a:lnTo>
                    <a:lnTo>
                      <a:pt x="36488" y="22428"/>
                    </a:lnTo>
                    <a:lnTo>
                      <a:pt x="36350" y="22016"/>
                    </a:lnTo>
                    <a:lnTo>
                      <a:pt x="36282" y="21765"/>
                    </a:lnTo>
                    <a:lnTo>
                      <a:pt x="36099" y="21193"/>
                    </a:lnTo>
                    <a:lnTo>
                      <a:pt x="35939" y="20964"/>
                    </a:lnTo>
                    <a:lnTo>
                      <a:pt x="35870" y="20942"/>
                    </a:lnTo>
                    <a:lnTo>
                      <a:pt x="35687" y="20919"/>
                    </a:lnTo>
                    <a:lnTo>
                      <a:pt x="35413" y="20644"/>
                    </a:lnTo>
                    <a:lnTo>
                      <a:pt x="35390" y="20416"/>
                    </a:lnTo>
                    <a:lnTo>
                      <a:pt x="35390" y="20187"/>
                    </a:lnTo>
                    <a:lnTo>
                      <a:pt x="35413" y="19798"/>
                    </a:lnTo>
                    <a:lnTo>
                      <a:pt x="35482" y="19776"/>
                    </a:lnTo>
                    <a:lnTo>
                      <a:pt x="35619" y="19776"/>
                    </a:lnTo>
                    <a:lnTo>
                      <a:pt x="35939" y="19730"/>
                    </a:lnTo>
                    <a:lnTo>
                      <a:pt x="36053" y="19638"/>
                    </a:lnTo>
                    <a:lnTo>
                      <a:pt x="36053" y="19570"/>
                    </a:lnTo>
                    <a:lnTo>
                      <a:pt x="36053" y="19433"/>
                    </a:lnTo>
                    <a:lnTo>
                      <a:pt x="36259" y="19227"/>
                    </a:lnTo>
                    <a:lnTo>
                      <a:pt x="36350" y="19135"/>
                    </a:lnTo>
                    <a:lnTo>
                      <a:pt x="36442" y="19090"/>
                    </a:lnTo>
                    <a:lnTo>
                      <a:pt x="36579" y="18907"/>
                    </a:lnTo>
                    <a:lnTo>
                      <a:pt x="36602" y="18655"/>
                    </a:lnTo>
                    <a:lnTo>
                      <a:pt x="36602" y="18290"/>
                    </a:lnTo>
                    <a:lnTo>
                      <a:pt x="36556" y="17695"/>
                    </a:lnTo>
                    <a:lnTo>
                      <a:pt x="36465" y="17421"/>
                    </a:lnTo>
                    <a:lnTo>
                      <a:pt x="36396" y="17375"/>
                    </a:lnTo>
                    <a:lnTo>
                      <a:pt x="36213" y="17352"/>
                    </a:lnTo>
                    <a:lnTo>
                      <a:pt x="35893" y="17124"/>
                    </a:lnTo>
                    <a:lnTo>
                      <a:pt x="35733" y="16849"/>
                    </a:lnTo>
                    <a:lnTo>
                      <a:pt x="35619" y="16575"/>
                    </a:lnTo>
                    <a:lnTo>
                      <a:pt x="35322" y="16255"/>
                    </a:lnTo>
                    <a:lnTo>
                      <a:pt x="35116" y="16118"/>
                    </a:lnTo>
                    <a:lnTo>
                      <a:pt x="34773" y="15843"/>
                    </a:lnTo>
                    <a:lnTo>
                      <a:pt x="34476" y="15660"/>
                    </a:lnTo>
                    <a:lnTo>
                      <a:pt x="34064" y="15318"/>
                    </a:lnTo>
                    <a:lnTo>
                      <a:pt x="33653" y="14860"/>
                    </a:lnTo>
                    <a:lnTo>
                      <a:pt x="33516" y="14677"/>
                    </a:lnTo>
                    <a:lnTo>
                      <a:pt x="33356" y="14357"/>
                    </a:lnTo>
                    <a:lnTo>
                      <a:pt x="33310" y="14129"/>
                    </a:lnTo>
                    <a:lnTo>
                      <a:pt x="33264" y="13877"/>
                    </a:lnTo>
                    <a:lnTo>
                      <a:pt x="33081" y="13534"/>
                    </a:lnTo>
                    <a:lnTo>
                      <a:pt x="32967" y="13397"/>
                    </a:lnTo>
                    <a:lnTo>
                      <a:pt x="32647" y="13123"/>
                    </a:lnTo>
                    <a:lnTo>
                      <a:pt x="32327" y="12871"/>
                    </a:lnTo>
                    <a:lnTo>
                      <a:pt x="31938" y="12528"/>
                    </a:lnTo>
                    <a:lnTo>
                      <a:pt x="31527" y="12323"/>
                    </a:lnTo>
                    <a:lnTo>
                      <a:pt x="31092" y="12254"/>
                    </a:lnTo>
                    <a:lnTo>
                      <a:pt x="30704" y="12163"/>
                    </a:lnTo>
                    <a:lnTo>
                      <a:pt x="30612" y="12117"/>
                    </a:lnTo>
                    <a:lnTo>
                      <a:pt x="30566" y="11888"/>
                    </a:lnTo>
                    <a:lnTo>
                      <a:pt x="30452" y="11774"/>
                    </a:lnTo>
                    <a:lnTo>
                      <a:pt x="29789" y="11774"/>
                    </a:lnTo>
                    <a:lnTo>
                      <a:pt x="29766" y="11683"/>
                    </a:lnTo>
                    <a:lnTo>
                      <a:pt x="29789" y="11545"/>
                    </a:lnTo>
                    <a:lnTo>
                      <a:pt x="29789" y="11202"/>
                    </a:lnTo>
                    <a:lnTo>
                      <a:pt x="29881" y="11157"/>
                    </a:lnTo>
                    <a:lnTo>
                      <a:pt x="29995" y="11134"/>
                    </a:lnTo>
                    <a:lnTo>
                      <a:pt x="30315" y="10860"/>
                    </a:lnTo>
                    <a:lnTo>
                      <a:pt x="30338" y="10654"/>
                    </a:lnTo>
                    <a:lnTo>
                      <a:pt x="30338" y="9854"/>
                    </a:lnTo>
                    <a:lnTo>
                      <a:pt x="30315" y="9168"/>
                    </a:lnTo>
                    <a:lnTo>
                      <a:pt x="30361" y="9031"/>
                    </a:lnTo>
                    <a:lnTo>
                      <a:pt x="30589" y="8871"/>
                    </a:lnTo>
                    <a:lnTo>
                      <a:pt x="30612" y="8779"/>
                    </a:lnTo>
                    <a:lnTo>
                      <a:pt x="30589" y="8688"/>
                    </a:lnTo>
                    <a:lnTo>
                      <a:pt x="30544" y="8368"/>
                    </a:lnTo>
                    <a:lnTo>
                      <a:pt x="30658" y="8299"/>
                    </a:lnTo>
                    <a:lnTo>
                      <a:pt x="30955" y="8185"/>
                    </a:lnTo>
                    <a:lnTo>
                      <a:pt x="31229" y="8025"/>
                    </a:lnTo>
                    <a:lnTo>
                      <a:pt x="31389" y="7933"/>
                    </a:lnTo>
                    <a:lnTo>
                      <a:pt x="31801" y="7659"/>
                    </a:lnTo>
                    <a:lnTo>
                      <a:pt x="31870" y="7522"/>
                    </a:lnTo>
                    <a:lnTo>
                      <a:pt x="31892" y="7385"/>
                    </a:lnTo>
                    <a:lnTo>
                      <a:pt x="32030" y="7179"/>
                    </a:lnTo>
                    <a:lnTo>
                      <a:pt x="32144" y="7156"/>
                    </a:lnTo>
                    <a:lnTo>
                      <a:pt x="32373" y="6950"/>
                    </a:lnTo>
                    <a:lnTo>
                      <a:pt x="32578" y="6676"/>
                    </a:lnTo>
                    <a:lnTo>
                      <a:pt x="32647" y="6562"/>
                    </a:lnTo>
                    <a:lnTo>
                      <a:pt x="32738" y="6241"/>
                    </a:lnTo>
                    <a:lnTo>
                      <a:pt x="32830" y="6104"/>
                    </a:lnTo>
                    <a:lnTo>
                      <a:pt x="32921" y="6081"/>
                    </a:lnTo>
                    <a:lnTo>
                      <a:pt x="33035" y="6081"/>
                    </a:lnTo>
                    <a:lnTo>
                      <a:pt x="33196" y="5944"/>
                    </a:lnTo>
                    <a:lnTo>
                      <a:pt x="33356" y="5601"/>
                    </a:lnTo>
                    <a:lnTo>
                      <a:pt x="33378" y="5373"/>
                    </a:lnTo>
                    <a:lnTo>
                      <a:pt x="33356" y="5121"/>
                    </a:lnTo>
                    <a:lnTo>
                      <a:pt x="33264" y="4755"/>
                    </a:lnTo>
                    <a:lnTo>
                      <a:pt x="33150" y="4710"/>
                    </a:lnTo>
                    <a:lnTo>
                      <a:pt x="33035" y="4710"/>
                    </a:lnTo>
                    <a:lnTo>
                      <a:pt x="32807" y="4527"/>
                    </a:lnTo>
                    <a:lnTo>
                      <a:pt x="32784" y="4321"/>
                    </a:lnTo>
                    <a:lnTo>
                      <a:pt x="32807" y="4115"/>
                    </a:lnTo>
                    <a:lnTo>
                      <a:pt x="32761" y="3864"/>
                    </a:lnTo>
                    <a:lnTo>
                      <a:pt x="32624" y="3795"/>
                    </a:lnTo>
                    <a:lnTo>
                      <a:pt x="32464" y="3727"/>
                    </a:lnTo>
                    <a:lnTo>
                      <a:pt x="32235" y="3544"/>
                    </a:lnTo>
                    <a:lnTo>
                      <a:pt x="32167" y="3407"/>
                    </a:lnTo>
                    <a:lnTo>
                      <a:pt x="32190" y="3338"/>
                    </a:lnTo>
                    <a:lnTo>
                      <a:pt x="32304" y="2995"/>
                    </a:lnTo>
                    <a:lnTo>
                      <a:pt x="32350" y="2675"/>
                    </a:lnTo>
                    <a:lnTo>
                      <a:pt x="32395" y="2561"/>
                    </a:lnTo>
                    <a:lnTo>
                      <a:pt x="32624" y="2424"/>
                    </a:lnTo>
                    <a:lnTo>
                      <a:pt x="32715" y="2332"/>
                    </a:lnTo>
                    <a:lnTo>
                      <a:pt x="32784" y="2218"/>
                    </a:lnTo>
                    <a:lnTo>
                      <a:pt x="32990" y="1989"/>
                    </a:lnTo>
                    <a:lnTo>
                      <a:pt x="32990" y="1852"/>
                    </a:lnTo>
                    <a:lnTo>
                      <a:pt x="32967" y="1601"/>
                    </a:lnTo>
                    <a:lnTo>
                      <a:pt x="33013" y="1372"/>
                    </a:lnTo>
                    <a:lnTo>
                      <a:pt x="32898" y="1349"/>
                    </a:lnTo>
                    <a:lnTo>
                      <a:pt x="32807" y="1326"/>
                    </a:lnTo>
                    <a:lnTo>
                      <a:pt x="32624" y="1280"/>
                    </a:lnTo>
                    <a:lnTo>
                      <a:pt x="32212" y="1280"/>
                    </a:lnTo>
                    <a:lnTo>
                      <a:pt x="31915" y="1395"/>
                    </a:lnTo>
                    <a:lnTo>
                      <a:pt x="31778" y="1440"/>
                    </a:lnTo>
                    <a:lnTo>
                      <a:pt x="31687" y="1692"/>
                    </a:lnTo>
                    <a:lnTo>
                      <a:pt x="31710" y="1875"/>
                    </a:lnTo>
                    <a:lnTo>
                      <a:pt x="31755" y="2286"/>
                    </a:lnTo>
                    <a:lnTo>
                      <a:pt x="31778" y="2766"/>
                    </a:lnTo>
                    <a:lnTo>
                      <a:pt x="31778" y="2881"/>
                    </a:lnTo>
                    <a:lnTo>
                      <a:pt x="31618" y="3018"/>
                    </a:lnTo>
                    <a:lnTo>
                      <a:pt x="31275" y="3109"/>
                    </a:lnTo>
                    <a:lnTo>
                      <a:pt x="31092" y="3109"/>
                    </a:lnTo>
                    <a:lnTo>
                      <a:pt x="30978" y="3064"/>
                    </a:lnTo>
                    <a:lnTo>
                      <a:pt x="30886" y="2652"/>
                    </a:lnTo>
                    <a:lnTo>
                      <a:pt x="30864" y="2446"/>
                    </a:lnTo>
                    <a:lnTo>
                      <a:pt x="30749" y="2012"/>
                    </a:lnTo>
                    <a:lnTo>
                      <a:pt x="30566" y="1783"/>
                    </a:lnTo>
                    <a:lnTo>
                      <a:pt x="30498" y="1715"/>
                    </a:lnTo>
                    <a:lnTo>
                      <a:pt x="30429" y="1349"/>
                    </a:lnTo>
                    <a:lnTo>
                      <a:pt x="30452" y="1143"/>
                    </a:lnTo>
                    <a:lnTo>
                      <a:pt x="30452" y="1052"/>
                    </a:lnTo>
                    <a:lnTo>
                      <a:pt x="30384" y="869"/>
                    </a:lnTo>
                    <a:lnTo>
                      <a:pt x="30132" y="686"/>
                    </a:lnTo>
                    <a:lnTo>
                      <a:pt x="29995" y="663"/>
                    </a:lnTo>
                    <a:lnTo>
                      <a:pt x="29858" y="617"/>
                    </a:lnTo>
                    <a:lnTo>
                      <a:pt x="29515" y="275"/>
                    </a:lnTo>
                    <a:lnTo>
                      <a:pt x="29446" y="137"/>
                    </a:lnTo>
                    <a:lnTo>
                      <a:pt x="29309" y="46"/>
                    </a:lnTo>
                    <a:lnTo>
                      <a:pt x="28623" y="0"/>
                    </a:lnTo>
                    <a:close/>
                  </a:path>
                </a:pathLst>
              </a:custGeom>
              <a:solidFill>
                <a:schemeClr val="accent4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7" name="Google Shape;1117;p35"/>
              <p:cNvSpPr/>
              <p:nvPr/>
            </p:nvSpPr>
            <p:spPr>
              <a:xfrm>
                <a:off x="6337251" y="1280397"/>
                <a:ext cx="1012118" cy="665515"/>
              </a:xfrm>
              <a:custGeom>
                <a:rect b="b" l="l" r="r" t="t"/>
                <a:pathLst>
                  <a:path extrusionOk="0" h="29585" w="44993">
                    <a:moveTo>
                      <a:pt x="22291" y="1"/>
                    </a:moveTo>
                    <a:lnTo>
                      <a:pt x="21605" y="24"/>
                    </a:lnTo>
                    <a:lnTo>
                      <a:pt x="21171" y="47"/>
                    </a:lnTo>
                    <a:lnTo>
                      <a:pt x="20965" y="70"/>
                    </a:lnTo>
                    <a:lnTo>
                      <a:pt x="20713" y="207"/>
                    </a:lnTo>
                    <a:lnTo>
                      <a:pt x="20645" y="344"/>
                    </a:lnTo>
                    <a:lnTo>
                      <a:pt x="20668" y="412"/>
                    </a:lnTo>
                    <a:lnTo>
                      <a:pt x="20736" y="595"/>
                    </a:lnTo>
                    <a:lnTo>
                      <a:pt x="20645" y="984"/>
                    </a:lnTo>
                    <a:lnTo>
                      <a:pt x="20485" y="1121"/>
                    </a:lnTo>
                    <a:lnTo>
                      <a:pt x="20393" y="1190"/>
                    </a:lnTo>
                    <a:lnTo>
                      <a:pt x="20256" y="1350"/>
                    </a:lnTo>
                    <a:lnTo>
                      <a:pt x="20279" y="1556"/>
                    </a:lnTo>
                    <a:lnTo>
                      <a:pt x="20210" y="1738"/>
                    </a:lnTo>
                    <a:lnTo>
                      <a:pt x="20119" y="1784"/>
                    </a:lnTo>
                    <a:lnTo>
                      <a:pt x="20028" y="1921"/>
                    </a:lnTo>
                    <a:lnTo>
                      <a:pt x="20028" y="2013"/>
                    </a:lnTo>
                    <a:lnTo>
                      <a:pt x="20073" y="2264"/>
                    </a:lnTo>
                    <a:lnTo>
                      <a:pt x="20096" y="2561"/>
                    </a:lnTo>
                    <a:lnTo>
                      <a:pt x="20050" y="2904"/>
                    </a:lnTo>
                    <a:lnTo>
                      <a:pt x="19936" y="3110"/>
                    </a:lnTo>
                    <a:lnTo>
                      <a:pt x="19753" y="3179"/>
                    </a:lnTo>
                    <a:lnTo>
                      <a:pt x="19639" y="3339"/>
                    </a:lnTo>
                    <a:lnTo>
                      <a:pt x="19662" y="3430"/>
                    </a:lnTo>
                    <a:lnTo>
                      <a:pt x="19547" y="3659"/>
                    </a:lnTo>
                    <a:lnTo>
                      <a:pt x="19387" y="3750"/>
                    </a:lnTo>
                    <a:lnTo>
                      <a:pt x="19182" y="3865"/>
                    </a:lnTo>
                    <a:lnTo>
                      <a:pt x="18770" y="4413"/>
                    </a:lnTo>
                    <a:lnTo>
                      <a:pt x="18633" y="4619"/>
                    </a:lnTo>
                    <a:lnTo>
                      <a:pt x="18542" y="4756"/>
                    </a:lnTo>
                    <a:lnTo>
                      <a:pt x="18496" y="4962"/>
                    </a:lnTo>
                    <a:lnTo>
                      <a:pt x="18381" y="5053"/>
                    </a:lnTo>
                    <a:lnTo>
                      <a:pt x="18130" y="5236"/>
                    </a:lnTo>
                    <a:lnTo>
                      <a:pt x="17879" y="5511"/>
                    </a:lnTo>
                    <a:lnTo>
                      <a:pt x="17741" y="5694"/>
                    </a:lnTo>
                    <a:lnTo>
                      <a:pt x="17581" y="6082"/>
                    </a:lnTo>
                    <a:lnTo>
                      <a:pt x="17467" y="6151"/>
                    </a:lnTo>
                    <a:lnTo>
                      <a:pt x="17330" y="6174"/>
                    </a:lnTo>
                    <a:lnTo>
                      <a:pt x="17124" y="6334"/>
                    </a:lnTo>
                    <a:lnTo>
                      <a:pt x="17124" y="6425"/>
                    </a:lnTo>
                    <a:lnTo>
                      <a:pt x="17147" y="6745"/>
                    </a:lnTo>
                    <a:lnTo>
                      <a:pt x="17147" y="7088"/>
                    </a:lnTo>
                    <a:lnTo>
                      <a:pt x="17193" y="7225"/>
                    </a:lnTo>
                    <a:lnTo>
                      <a:pt x="17353" y="7340"/>
                    </a:lnTo>
                    <a:lnTo>
                      <a:pt x="17421" y="7385"/>
                    </a:lnTo>
                    <a:lnTo>
                      <a:pt x="17536" y="7522"/>
                    </a:lnTo>
                    <a:lnTo>
                      <a:pt x="17558" y="7660"/>
                    </a:lnTo>
                    <a:lnTo>
                      <a:pt x="17513" y="8025"/>
                    </a:lnTo>
                    <a:lnTo>
                      <a:pt x="17513" y="8300"/>
                    </a:lnTo>
                    <a:lnTo>
                      <a:pt x="17513" y="8368"/>
                    </a:lnTo>
                    <a:lnTo>
                      <a:pt x="17353" y="8528"/>
                    </a:lnTo>
                    <a:lnTo>
                      <a:pt x="17216" y="8551"/>
                    </a:lnTo>
                    <a:lnTo>
                      <a:pt x="17101" y="8506"/>
                    </a:lnTo>
                    <a:lnTo>
                      <a:pt x="16941" y="8277"/>
                    </a:lnTo>
                    <a:lnTo>
                      <a:pt x="16895" y="8185"/>
                    </a:lnTo>
                    <a:lnTo>
                      <a:pt x="16850" y="8117"/>
                    </a:lnTo>
                    <a:lnTo>
                      <a:pt x="16667" y="8094"/>
                    </a:lnTo>
                    <a:lnTo>
                      <a:pt x="16621" y="8071"/>
                    </a:lnTo>
                    <a:lnTo>
                      <a:pt x="16575" y="7843"/>
                    </a:lnTo>
                    <a:lnTo>
                      <a:pt x="16530" y="7545"/>
                    </a:lnTo>
                    <a:lnTo>
                      <a:pt x="16484" y="7454"/>
                    </a:lnTo>
                    <a:lnTo>
                      <a:pt x="16324" y="7385"/>
                    </a:lnTo>
                    <a:lnTo>
                      <a:pt x="16301" y="7340"/>
                    </a:lnTo>
                    <a:lnTo>
                      <a:pt x="16278" y="7088"/>
                    </a:lnTo>
                    <a:lnTo>
                      <a:pt x="16164" y="6928"/>
                    </a:lnTo>
                    <a:lnTo>
                      <a:pt x="15730" y="6928"/>
                    </a:lnTo>
                    <a:lnTo>
                      <a:pt x="15364" y="6997"/>
                    </a:lnTo>
                    <a:lnTo>
                      <a:pt x="15295" y="7180"/>
                    </a:lnTo>
                    <a:lnTo>
                      <a:pt x="15158" y="7317"/>
                    </a:lnTo>
                    <a:lnTo>
                      <a:pt x="15112" y="7362"/>
                    </a:lnTo>
                    <a:lnTo>
                      <a:pt x="14975" y="7545"/>
                    </a:lnTo>
                    <a:lnTo>
                      <a:pt x="14815" y="7545"/>
                    </a:lnTo>
                    <a:lnTo>
                      <a:pt x="14221" y="7591"/>
                    </a:lnTo>
                    <a:lnTo>
                      <a:pt x="13786" y="7591"/>
                    </a:lnTo>
                    <a:lnTo>
                      <a:pt x="13741" y="7522"/>
                    </a:lnTo>
                    <a:lnTo>
                      <a:pt x="13535" y="7340"/>
                    </a:lnTo>
                    <a:lnTo>
                      <a:pt x="13375" y="7317"/>
                    </a:lnTo>
                    <a:lnTo>
                      <a:pt x="13009" y="7340"/>
                    </a:lnTo>
                    <a:lnTo>
                      <a:pt x="12552" y="7385"/>
                    </a:lnTo>
                    <a:lnTo>
                      <a:pt x="12255" y="7408"/>
                    </a:lnTo>
                    <a:lnTo>
                      <a:pt x="11729" y="7454"/>
                    </a:lnTo>
                    <a:lnTo>
                      <a:pt x="11637" y="7545"/>
                    </a:lnTo>
                    <a:lnTo>
                      <a:pt x="11614" y="7637"/>
                    </a:lnTo>
                    <a:lnTo>
                      <a:pt x="11569" y="7774"/>
                    </a:lnTo>
                    <a:lnTo>
                      <a:pt x="11409" y="7820"/>
                    </a:lnTo>
                    <a:lnTo>
                      <a:pt x="11066" y="7980"/>
                    </a:lnTo>
                    <a:lnTo>
                      <a:pt x="10791" y="8025"/>
                    </a:lnTo>
                    <a:lnTo>
                      <a:pt x="10723" y="8025"/>
                    </a:lnTo>
                    <a:lnTo>
                      <a:pt x="10769" y="8140"/>
                    </a:lnTo>
                    <a:lnTo>
                      <a:pt x="10746" y="8208"/>
                    </a:lnTo>
                    <a:lnTo>
                      <a:pt x="10654" y="8254"/>
                    </a:lnTo>
                    <a:lnTo>
                      <a:pt x="10471" y="8323"/>
                    </a:lnTo>
                    <a:lnTo>
                      <a:pt x="10380" y="8483"/>
                    </a:lnTo>
                    <a:lnTo>
                      <a:pt x="10288" y="8574"/>
                    </a:lnTo>
                    <a:lnTo>
                      <a:pt x="10151" y="8871"/>
                    </a:lnTo>
                    <a:lnTo>
                      <a:pt x="9968" y="9054"/>
                    </a:lnTo>
                    <a:lnTo>
                      <a:pt x="9877" y="9123"/>
                    </a:lnTo>
                    <a:lnTo>
                      <a:pt x="9785" y="9214"/>
                    </a:lnTo>
                    <a:lnTo>
                      <a:pt x="9831" y="9237"/>
                    </a:lnTo>
                    <a:lnTo>
                      <a:pt x="10106" y="9306"/>
                    </a:lnTo>
                    <a:lnTo>
                      <a:pt x="10471" y="9237"/>
                    </a:lnTo>
                    <a:lnTo>
                      <a:pt x="10608" y="9214"/>
                    </a:lnTo>
                    <a:lnTo>
                      <a:pt x="10791" y="9329"/>
                    </a:lnTo>
                    <a:lnTo>
                      <a:pt x="10814" y="9443"/>
                    </a:lnTo>
                    <a:lnTo>
                      <a:pt x="10860" y="9557"/>
                    </a:lnTo>
                    <a:lnTo>
                      <a:pt x="10860" y="9740"/>
                    </a:lnTo>
                    <a:lnTo>
                      <a:pt x="10654" y="9832"/>
                    </a:lnTo>
                    <a:lnTo>
                      <a:pt x="10471" y="9923"/>
                    </a:lnTo>
                    <a:lnTo>
                      <a:pt x="10403" y="10083"/>
                    </a:lnTo>
                    <a:lnTo>
                      <a:pt x="10311" y="10152"/>
                    </a:lnTo>
                    <a:lnTo>
                      <a:pt x="10174" y="10220"/>
                    </a:lnTo>
                    <a:lnTo>
                      <a:pt x="9877" y="10312"/>
                    </a:lnTo>
                    <a:lnTo>
                      <a:pt x="9854" y="10403"/>
                    </a:lnTo>
                    <a:lnTo>
                      <a:pt x="9877" y="10769"/>
                    </a:lnTo>
                    <a:lnTo>
                      <a:pt x="9877" y="11180"/>
                    </a:lnTo>
                    <a:lnTo>
                      <a:pt x="9900" y="11546"/>
                    </a:lnTo>
                    <a:lnTo>
                      <a:pt x="9854" y="11775"/>
                    </a:lnTo>
                    <a:lnTo>
                      <a:pt x="9785" y="11798"/>
                    </a:lnTo>
                    <a:lnTo>
                      <a:pt x="9580" y="11912"/>
                    </a:lnTo>
                    <a:lnTo>
                      <a:pt x="9557" y="12026"/>
                    </a:lnTo>
                    <a:lnTo>
                      <a:pt x="9557" y="12163"/>
                    </a:lnTo>
                    <a:lnTo>
                      <a:pt x="9260" y="12369"/>
                    </a:lnTo>
                    <a:lnTo>
                      <a:pt x="9100" y="12369"/>
                    </a:lnTo>
                    <a:lnTo>
                      <a:pt x="8802" y="12323"/>
                    </a:lnTo>
                    <a:lnTo>
                      <a:pt x="8597" y="12278"/>
                    </a:lnTo>
                    <a:lnTo>
                      <a:pt x="8551" y="12209"/>
                    </a:lnTo>
                    <a:lnTo>
                      <a:pt x="8505" y="11912"/>
                    </a:lnTo>
                    <a:lnTo>
                      <a:pt x="8414" y="11843"/>
                    </a:lnTo>
                    <a:lnTo>
                      <a:pt x="8208" y="11729"/>
                    </a:lnTo>
                    <a:lnTo>
                      <a:pt x="8048" y="11706"/>
                    </a:lnTo>
                    <a:lnTo>
                      <a:pt x="7979" y="11683"/>
                    </a:lnTo>
                    <a:lnTo>
                      <a:pt x="7934" y="11500"/>
                    </a:lnTo>
                    <a:lnTo>
                      <a:pt x="7842" y="11432"/>
                    </a:lnTo>
                    <a:lnTo>
                      <a:pt x="7774" y="11432"/>
                    </a:lnTo>
                    <a:lnTo>
                      <a:pt x="7591" y="11478"/>
                    </a:lnTo>
                    <a:lnTo>
                      <a:pt x="7385" y="11386"/>
                    </a:lnTo>
                    <a:lnTo>
                      <a:pt x="7362" y="11295"/>
                    </a:lnTo>
                    <a:lnTo>
                      <a:pt x="7362" y="10906"/>
                    </a:lnTo>
                    <a:lnTo>
                      <a:pt x="7339" y="10563"/>
                    </a:lnTo>
                    <a:lnTo>
                      <a:pt x="7294" y="10495"/>
                    </a:lnTo>
                    <a:lnTo>
                      <a:pt x="7042" y="10403"/>
                    </a:lnTo>
                    <a:lnTo>
                      <a:pt x="6973" y="10312"/>
                    </a:lnTo>
                    <a:lnTo>
                      <a:pt x="6928" y="10197"/>
                    </a:lnTo>
                    <a:lnTo>
                      <a:pt x="6791" y="10060"/>
                    </a:lnTo>
                    <a:lnTo>
                      <a:pt x="6653" y="10037"/>
                    </a:lnTo>
                    <a:lnTo>
                      <a:pt x="6310" y="9992"/>
                    </a:lnTo>
                    <a:lnTo>
                      <a:pt x="6105" y="10014"/>
                    </a:lnTo>
                    <a:lnTo>
                      <a:pt x="6059" y="9969"/>
                    </a:lnTo>
                    <a:lnTo>
                      <a:pt x="6036" y="9809"/>
                    </a:lnTo>
                    <a:lnTo>
                      <a:pt x="5922" y="9740"/>
                    </a:lnTo>
                    <a:lnTo>
                      <a:pt x="5327" y="9740"/>
                    </a:lnTo>
                    <a:lnTo>
                      <a:pt x="5099" y="9786"/>
                    </a:lnTo>
                    <a:lnTo>
                      <a:pt x="5099" y="9854"/>
                    </a:lnTo>
                    <a:lnTo>
                      <a:pt x="5122" y="10014"/>
                    </a:lnTo>
                    <a:lnTo>
                      <a:pt x="5007" y="10106"/>
                    </a:lnTo>
                    <a:lnTo>
                      <a:pt x="4710" y="10312"/>
                    </a:lnTo>
                    <a:lnTo>
                      <a:pt x="4436" y="10403"/>
                    </a:lnTo>
                    <a:lnTo>
                      <a:pt x="4390" y="10403"/>
                    </a:lnTo>
                    <a:lnTo>
                      <a:pt x="4436" y="10540"/>
                    </a:lnTo>
                    <a:lnTo>
                      <a:pt x="4299" y="10563"/>
                    </a:lnTo>
                    <a:lnTo>
                      <a:pt x="3887" y="10563"/>
                    </a:lnTo>
                    <a:lnTo>
                      <a:pt x="3681" y="10609"/>
                    </a:lnTo>
                    <a:lnTo>
                      <a:pt x="3636" y="10700"/>
                    </a:lnTo>
                    <a:lnTo>
                      <a:pt x="3636" y="10929"/>
                    </a:lnTo>
                    <a:lnTo>
                      <a:pt x="3521" y="10975"/>
                    </a:lnTo>
                    <a:lnTo>
                      <a:pt x="3384" y="10975"/>
                    </a:lnTo>
                    <a:lnTo>
                      <a:pt x="3247" y="11066"/>
                    </a:lnTo>
                    <a:lnTo>
                      <a:pt x="3224" y="11158"/>
                    </a:lnTo>
                    <a:lnTo>
                      <a:pt x="3178" y="11455"/>
                    </a:lnTo>
                    <a:lnTo>
                      <a:pt x="3270" y="11638"/>
                    </a:lnTo>
                    <a:lnTo>
                      <a:pt x="3658" y="11638"/>
                    </a:lnTo>
                    <a:lnTo>
                      <a:pt x="3704" y="11729"/>
                    </a:lnTo>
                    <a:lnTo>
                      <a:pt x="3750" y="12003"/>
                    </a:lnTo>
                    <a:lnTo>
                      <a:pt x="3681" y="12232"/>
                    </a:lnTo>
                    <a:lnTo>
                      <a:pt x="3636" y="12346"/>
                    </a:lnTo>
                    <a:lnTo>
                      <a:pt x="3567" y="12529"/>
                    </a:lnTo>
                    <a:lnTo>
                      <a:pt x="3407" y="12552"/>
                    </a:lnTo>
                    <a:lnTo>
                      <a:pt x="3178" y="12529"/>
                    </a:lnTo>
                    <a:lnTo>
                      <a:pt x="2881" y="12621"/>
                    </a:lnTo>
                    <a:lnTo>
                      <a:pt x="2790" y="12712"/>
                    </a:lnTo>
                    <a:lnTo>
                      <a:pt x="2698" y="12826"/>
                    </a:lnTo>
                    <a:lnTo>
                      <a:pt x="2538" y="12941"/>
                    </a:lnTo>
                    <a:lnTo>
                      <a:pt x="2378" y="12918"/>
                    </a:lnTo>
                    <a:lnTo>
                      <a:pt x="2310" y="13078"/>
                    </a:lnTo>
                    <a:lnTo>
                      <a:pt x="2218" y="13169"/>
                    </a:lnTo>
                    <a:lnTo>
                      <a:pt x="2058" y="13284"/>
                    </a:lnTo>
                    <a:lnTo>
                      <a:pt x="1715" y="13604"/>
                    </a:lnTo>
                    <a:lnTo>
                      <a:pt x="1669" y="13741"/>
                    </a:lnTo>
                    <a:lnTo>
                      <a:pt x="1601" y="14152"/>
                    </a:lnTo>
                    <a:lnTo>
                      <a:pt x="1669" y="14518"/>
                    </a:lnTo>
                    <a:lnTo>
                      <a:pt x="1990" y="14770"/>
                    </a:lnTo>
                    <a:lnTo>
                      <a:pt x="2310" y="15135"/>
                    </a:lnTo>
                    <a:lnTo>
                      <a:pt x="2424" y="15341"/>
                    </a:lnTo>
                    <a:lnTo>
                      <a:pt x="2744" y="15936"/>
                    </a:lnTo>
                    <a:lnTo>
                      <a:pt x="2927" y="16050"/>
                    </a:lnTo>
                    <a:lnTo>
                      <a:pt x="3087" y="16141"/>
                    </a:lnTo>
                    <a:lnTo>
                      <a:pt x="3453" y="16507"/>
                    </a:lnTo>
                    <a:lnTo>
                      <a:pt x="3590" y="16690"/>
                    </a:lnTo>
                    <a:lnTo>
                      <a:pt x="3681" y="16873"/>
                    </a:lnTo>
                    <a:lnTo>
                      <a:pt x="3704" y="17284"/>
                    </a:lnTo>
                    <a:lnTo>
                      <a:pt x="3658" y="17376"/>
                    </a:lnTo>
                    <a:lnTo>
                      <a:pt x="3293" y="17650"/>
                    </a:lnTo>
                    <a:lnTo>
                      <a:pt x="2881" y="18016"/>
                    </a:lnTo>
                    <a:lnTo>
                      <a:pt x="2584" y="18268"/>
                    </a:lnTo>
                    <a:lnTo>
                      <a:pt x="2218" y="18496"/>
                    </a:lnTo>
                    <a:lnTo>
                      <a:pt x="2035" y="18633"/>
                    </a:lnTo>
                    <a:lnTo>
                      <a:pt x="1647" y="19022"/>
                    </a:lnTo>
                    <a:lnTo>
                      <a:pt x="1601" y="19182"/>
                    </a:lnTo>
                    <a:lnTo>
                      <a:pt x="1807" y="19479"/>
                    </a:lnTo>
                    <a:lnTo>
                      <a:pt x="2058" y="19754"/>
                    </a:lnTo>
                    <a:lnTo>
                      <a:pt x="2104" y="19914"/>
                    </a:lnTo>
                    <a:lnTo>
                      <a:pt x="2104" y="20325"/>
                    </a:lnTo>
                    <a:lnTo>
                      <a:pt x="2058" y="20508"/>
                    </a:lnTo>
                    <a:lnTo>
                      <a:pt x="1990" y="20645"/>
                    </a:lnTo>
                    <a:lnTo>
                      <a:pt x="1761" y="20874"/>
                    </a:lnTo>
                    <a:lnTo>
                      <a:pt x="1532" y="20897"/>
                    </a:lnTo>
                    <a:lnTo>
                      <a:pt x="1304" y="20874"/>
                    </a:lnTo>
                    <a:lnTo>
                      <a:pt x="1006" y="20828"/>
                    </a:lnTo>
                    <a:lnTo>
                      <a:pt x="846" y="20897"/>
                    </a:lnTo>
                    <a:lnTo>
                      <a:pt x="801" y="20988"/>
                    </a:lnTo>
                    <a:lnTo>
                      <a:pt x="641" y="21445"/>
                    </a:lnTo>
                    <a:lnTo>
                      <a:pt x="504" y="21720"/>
                    </a:lnTo>
                    <a:lnTo>
                      <a:pt x="275" y="21948"/>
                    </a:lnTo>
                    <a:lnTo>
                      <a:pt x="92" y="22337"/>
                    </a:lnTo>
                    <a:lnTo>
                      <a:pt x="1" y="22794"/>
                    </a:lnTo>
                    <a:lnTo>
                      <a:pt x="46" y="23068"/>
                    </a:lnTo>
                    <a:lnTo>
                      <a:pt x="275" y="23160"/>
                    </a:lnTo>
                    <a:lnTo>
                      <a:pt x="732" y="23137"/>
                    </a:lnTo>
                    <a:lnTo>
                      <a:pt x="961" y="23183"/>
                    </a:lnTo>
                    <a:lnTo>
                      <a:pt x="1327" y="23480"/>
                    </a:lnTo>
                    <a:lnTo>
                      <a:pt x="1441" y="23571"/>
                    </a:lnTo>
                    <a:lnTo>
                      <a:pt x="1555" y="23640"/>
                    </a:lnTo>
                    <a:lnTo>
                      <a:pt x="1761" y="23914"/>
                    </a:lnTo>
                    <a:lnTo>
                      <a:pt x="1784" y="24097"/>
                    </a:lnTo>
                    <a:lnTo>
                      <a:pt x="1761" y="24280"/>
                    </a:lnTo>
                    <a:lnTo>
                      <a:pt x="1601" y="24715"/>
                    </a:lnTo>
                    <a:lnTo>
                      <a:pt x="1601" y="24852"/>
                    </a:lnTo>
                    <a:lnTo>
                      <a:pt x="1669" y="24943"/>
                    </a:lnTo>
                    <a:lnTo>
                      <a:pt x="1921" y="25035"/>
                    </a:lnTo>
                    <a:lnTo>
                      <a:pt x="2058" y="25035"/>
                    </a:lnTo>
                    <a:lnTo>
                      <a:pt x="2172" y="25057"/>
                    </a:lnTo>
                    <a:lnTo>
                      <a:pt x="2424" y="25217"/>
                    </a:lnTo>
                    <a:lnTo>
                      <a:pt x="2607" y="25263"/>
                    </a:lnTo>
                    <a:lnTo>
                      <a:pt x="3156" y="25286"/>
                    </a:lnTo>
                    <a:lnTo>
                      <a:pt x="3498" y="25309"/>
                    </a:lnTo>
                    <a:lnTo>
                      <a:pt x="3681" y="25629"/>
                    </a:lnTo>
                    <a:lnTo>
                      <a:pt x="3841" y="25995"/>
                    </a:lnTo>
                    <a:lnTo>
                      <a:pt x="4093" y="26269"/>
                    </a:lnTo>
                    <a:lnTo>
                      <a:pt x="4504" y="26566"/>
                    </a:lnTo>
                    <a:lnTo>
                      <a:pt x="4939" y="26703"/>
                    </a:lnTo>
                    <a:lnTo>
                      <a:pt x="5465" y="26726"/>
                    </a:lnTo>
                    <a:lnTo>
                      <a:pt x="6196" y="26703"/>
                    </a:lnTo>
                    <a:lnTo>
                      <a:pt x="6699" y="26749"/>
                    </a:lnTo>
                    <a:lnTo>
                      <a:pt x="7019" y="27138"/>
                    </a:lnTo>
                    <a:lnTo>
                      <a:pt x="7316" y="27618"/>
                    </a:lnTo>
                    <a:lnTo>
                      <a:pt x="7408" y="27755"/>
                    </a:lnTo>
                    <a:lnTo>
                      <a:pt x="7796" y="27984"/>
                    </a:lnTo>
                    <a:lnTo>
                      <a:pt x="7979" y="27984"/>
                    </a:lnTo>
                    <a:lnTo>
                      <a:pt x="8368" y="28007"/>
                    </a:lnTo>
                    <a:lnTo>
                      <a:pt x="9031" y="28052"/>
                    </a:lnTo>
                    <a:lnTo>
                      <a:pt x="9740" y="28098"/>
                    </a:lnTo>
                    <a:lnTo>
                      <a:pt x="10220" y="28190"/>
                    </a:lnTo>
                    <a:lnTo>
                      <a:pt x="10403" y="28235"/>
                    </a:lnTo>
                    <a:lnTo>
                      <a:pt x="10677" y="28441"/>
                    </a:lnTo>
                    <a:lnTo>
                      <a:pt x="10837" y="28578"/>
                    </a:lnTo>
                    <a:lnTo>
                      <a:pt x="11134" y="28715"/>
                    </a:lnTo>
                    <a:lnTo>
                      <a:pt x="11409" y="28990"/>
                    </a:lnTo>
                    <a:lnTo>
                      <a:pt x="11546" y="29218"/>
                    </a:lnTo>
                    <a:lnTo>
                      <a:pt x="11729" y="29470"/>
                    </a:lnTo>
                    <a:lnTo>
                      <a:pt x="11912" y="29493"/>
                    </a:lnTo>
                    <a:lnTo>
                      <a:pt x="12163" y="29515"/>
                    </a:lnTo>
                    <a:lnTo>
                      <a:pt x="12620" y="29584"/>
                    </a:lnTo>
                    <a:lnTo>
                      <a:pt x="12826" y="29584"/>
                    </a:lnTo>
                    <a:lnTo>
                      <a:pt x="12872" y="29515"/>
                    </a:lnTo>
                    <a:lnTo>
                      <a:pt x="12895" y="29378"/>
                    </a:lnTo>
                    <a:lnTo>
                      <a:pt x="12895" y="29035"/>
                    </a:lnTo>
                    <a:lnTo>
                      <a:pt x="12826" y="28807"/>
                    </a:lnTo>
                    <a:lnTo>
                      <a:pt x="12780" y="28578"/>
                    </a:lnTo>
                    <a:lnTo>
                      <a:pt x="12666" y="28258"/>
                    </a:lnTo>
                    <a:lnTo>
                      <a:pt x="12529" y="28098"/>
                    </a:lnTo>
                    <a:lnTo>
                      <a:pt x="12392" y="27961"/>
                    </a:lnTo>
                    <a:lnTo>
                      <a:pt x="12255" y="27687"/>
                    </a:lnTo>
                    <a:lnTo>
                      <a:pt x="12094" y="27595"/>
                    </a:lnTo>
                    <a:lnTo>
                      <a:pt x="11866" y="27504"/>
                    </a:lnTo>
                    <a:lnTo>
                      <a:pt x="11454" y="27321"/>
                    </a:lnTo>
                    <a:lnTo>
                      <a:pt x="11363" y="27115"/>
                    </a:lnTo>
                    <a:lnTo>
                      <a:pt x="11226" y="26749"/>
                    </a:lnTo>
                    <a:lnTo>
                      <a:pt x="11180" y="26383"/>
                    </a:lnTo>
                    <a:lnTo>
                      <a:pt x="11157" y="26201"/>
                    </a:lnTo>
                    <a:lnTo>
                      <a:pt x="11271" y="25903"/>
                    </a:lnTo>
                    <a:lnTo>
                      <a:pt x="11386" y="25812"/>
                    </a:lnTo>
                    <a:lnTo>
                      <a:pt x="11477" y="25675"/>
                    </a:lnTo>
                    <a:lnTo>
                      <a:pt x="11569" y="25263"/>
                    </a:lnTo>
                    <a:lnTo>
                      <a:pt x="11706" y="25172"/>
                    </a:lnTo>
                    <a:lnTo>
                      <a:pt x="11889" y="25149"/>
                    </a:lnTo>
                    <a:lnTo>
                      <a:pt x="12392" y="25286"/>
                    </a:lnTo>
                    <a:lnTo>
                      <a:pt x="12552" y="25263"/>
                    </a:lnTo>
                    <a:lnTo>
                      <a:pt x="12689" y="25149"/>
                    </a:lnTo>
                    <a:lnTo>
                      <a:pt x="12849" y="24897"/>
                    </a:lnTo>
                    <a:lnTo>
                      <a:pt x="12895" y="24737"/>
                    </a:lnTo>
                    <a:lnTo>
                      <a:pt x="12918" y="24532"/>
                    </a:lnTo>
                    <a:lnTo>
                      <a:pt x="13009" y="24120"/>
                    </a:lnTo>
                    <a:lnTo>
                      <a:pt x="13100" y="24052"/>
                    </a:lnTo>
                    <a:lnTo>
                      <a:pt x="13443" y="23983"/>
                    </a:lnTo>
                    <a:lnTo>
                      <a:pt x="13992" y="23914"/>
                    </a:lnTo>
                    <a:lnTo>
                      <a:pt x="14243" y="23914"/>
                    </a:lnTo>
                    <a:lnTo>
                      <a:pt x="14724" y="24097"/>
                    </a:lnTo>
                    <a:lnTo>
                      <a:pt x="14998" y="24120"/>
                    </a:lnTo>
                    <a:lnTo>
                      <a:pt x="15844" y="24074"/>
                    </a:lnTo>
                    <a:lnTo>
                      <a:pt x="16415" y="23960"/>
                    </a:lnTo>
                    <a:lnTo>
                      <a:pt x="16553" y="23914"/>
                    </a:lnTo>
                    <a:lnTo>
                      <a:pt x="16758" y="23640"/>
                    </a:lnTo>
                    <a:lnTo>
                      <a:pt x="16758" y="23480"/>
                    </a:lnTo>
                    <a:lnTo>
                      <a:pt x="16713" y="23274"/>
                    </a:lnTo>
                    <a:lnTo>
                      <a:pt x="16781" y="22931"/>
                    </a:lnTo>
                    <a:lnTo>
                      <a:pt x="16873" y="22840"/>
                    </a:lnTo>
                    <a:lnTo>
                      <a:pt x="17330" y="22748"/>
                    </a:lnTo>
                    <a:lnTo>
                      <a:pt x="17856" y="22703"/>
                    </a:lnTo>
                    <a:lnTo>
                      <a:pt x="18107" y="22680"/>
                    </a:lnTo>
                    <a:lnTo>
                      <a:pt x="18724" y="22703"/>
                    </a:lnTo>
                    <a:lnTo>
                      <a:pt x="18884" y="22794"/>
                    </a:lnTo>
                    <a:lnTo>
                      <a:pt x="18999" y="22931"/>
                    </a:lnTo>
                    <a:lnTo>
                      <a:pt x="19479" y="23274"/>
                    </a:lnTo>
                    <a:lnTo>
                      <a:pt x="19639" y="23320"/>
                    </a:lnTo>
                    <a:lnTo>
                      <a:pt x="19822" y="23366"/>
                    </a:lnTo>
                    <a:lnTo>
                      <a:pt x="20416" y="23663"/>
                    </a:lnTo>
                    <a:lnTo>
                      <a:pt x="20599" y="23846"/>
                    </a:lnTo>
                    <a:lnTo>
                      <a:pt x="20782" y="24052"/>
                    </a:lnTo>
                    <a:lnTo>
                      <a:pt x="21491" y="24509"/>
                    </a:lnTo>
                    <a:lnTo>
                      <a:pt x="21628" y="24646"/>
                    </a:lnTo>
                    <a:lnTo>
                      <a:pt x="21834" y="24783"/>
                    </a:lnTo>
                    <a:lnTo>
                      <a:pt x="22954" y="25172"/>
                    </a:lnTo>
                    <a:lnTo>
                      <a:pt x="23251" y="25263"/>
                    </a:lnTo>
                    <a:lnTo>
                      <a:pt x="23914" y="25355"/>
                    </a:lnTo>
                    <a:lnTo>
                      <a:pt x="24646" y="25400"/>
                    </a:lnTo>
                    <a:lnTo>
                      <a:pt x="25103" y="25492"/>
                    </a:lnTo>
                    <a:lnTo>
                      <a:pt x="25469" y="25538"/>
                    </a:lnTo>
                    <a:lnTo>
                      <a:pt x="25903" y="25560"/>
                    </a:lnTo>
                    <a:lnTo>
                      <a:pt x="26200" y="25560"/>
                    </a:lnTo>
                    <a:lnTo>
                      <a:pt x="26475" y="25492"/>
                    </a:lnTo>
                    <a:lnTo>
                      <a:pt x="26863" y="25446"/>
                    </a:lnTo>
                    <a:lnTo>
                      <a:pt x="27023" y="25423"/>
                    </a:lnTo>
                    <a:lnTo>
                      <a:pt x="27366" y="25560"/>
                    </a:lnTo>
                    <a:lnTo>
                      <a:pt x="27435" y="25652"/>
                    </a:lnTo>
                    <a:lnTo>
                      <a:pt x="27526" y="26041"/>
                    </a:lnTo>
                    <a:lnTo>
                      <a:pt x="27686" y="26429"/>
                    </a:lnTo>
                    <a:lnTo>
                      <a:pt x="27938" y="26612"/>
                    </a:lnTo>
                    <a:lnTo>
                      <a:pt x="28166" y="26726"/>
                    </a:lnTo>
                    <a:lnTo>
                      <a:pt x="28258" y="26749"/>
                    </a:lnTo>
                    <a:lnTo>
                      <a:pt x="28578" y="26703"/>
                    </a:lnTo>
                    <a:lnTo>
                      <a:pt x="28669" y="26566"/>
                    </a:lnTo>
                    <a:lnTo>
                      <a:pt x="28852" y="26178"/>
                    </a:lnTo>
                    <a:lnTo>
                      <a:pt x="29058" y="25835"/>
                    </a:lnTo>
                    <a:lnTo>
                      <a:pt x="29401" y="25423"/>
                    </a:lnTo>
                    <a:lnTo>
                      <a:pt x="29744" y="25126"/>
                    </a:lnTo>
                    <a:lnTo>
                      <a:pt x="30064" y="24943"/>
                    </a:lnTo>
                    <a:lnTo>
                      <a:pt x="30407" y="24692"/>
                    </a:lnTo>
                    <a:lnTo>
                      <a:pt x="30864" y="24509"/>
                    </a:lnTo>
                    <a:lnTo>
                      <a:pt x="31481" y="24372"/>
                    </a:lnTo>
                    <a:lnTo>
                      <a:pt x="31733" y="24326"/>
                    </a:lnTo>
                    <a:lnTo>
                      <a:pt x="32099" y="24212"/>
                    </a:lnTo>
                    <a:lnTo>
                      <a:pt x="32213" y="24120"/>
                    </a:lnTo>
                    <a:lnTo>
                      <a:pt x="32350" y="24029"/>
                    </a:lnTo>
                    <a:lnTo>
                      <a:pt x="32693" y="23983"/>
                    </a:lnTo>
                    <a:lnTo>
                      <a:pt x="32807" y="24029"/>
                    </a:lnTo>
                    <a:lnTo>
                      <a:pt x="32944" y="24074"/>
                    </a:lnTo>
                    <a:lnTo>
                      <a:pt x="33425" y="24143"/>
                    </a:lnTo>
                    <a:lnTo>
                      <a:pt x="33562" y="24052"/>
                    </a:lnTo>
                    <a:lnTo>
                      <a:pt x="33768" y="23869"/>
                    </a:lnTo>
                    <a:lnTo>
                      <a:pt x="33950" y="23571"/>
                    </a:lnTo>
                    <a:lnTo>
                      <a:pt x="34065" y="22977"/>
                    </a:lnTo>
                    <a:lnTo>
                      <a:pt x="34133" y="22428"/>
                    </a:lnTo>
                    <a:lnTo>
                      <a:pt x="34225" y="22131"/>
                    </a:lnTo>
                    <a:lnTo>
                      <a:pt x="34430" y="21720"/>
                    </a:lnTo>
                    <a:lnTo>
                      <a:pt x="34522" y="21491"/>
                    </a:lnTo>
                    <a:lnTo>
                      <a:pt x="34751" y="21148"/>
                    </a:lnTo>
                    <a:lnTo>
                      <a:pt x="34888" y="21080"/>
                    </a:lnTo>
                    <a:lnTo>
                      <a:pt x="35299" y="20988"/>
                    </a:lnTo>
                    <a:lnTo>
                      <a:pt x="35688" y="20897"/>
                    </a:lnTo>
                    <a:lnTo>
                      <a:pt x="36511" y="20874"/>
                    </a:lnTo>
                    <a:lnTo>
                      <a:pt x="37311" y="20919"/>
                    </a:lnTo>
                    <a:lnTo>
                      <a:pt x="37631" y="20965"/>
                    </a:lnTo>
                    <a:lnTo>
                      <a:pt x="38180" y="20965"/>
                    </a:lnTo>
                    <a:lnTo>
                      <a:pt x="38294" y="20919"/>
                    </a:lnTo>
                    <a:lnTo>
                      <a:pt x="38386" y="20782"/>
                    </a:lnTo>
                    <a:lnTo>
                      <a:pt x="38386" y="20554"/>
                    </a:lnTo>
                    <a:lnTo>
                      <a:pt x="38454" y="20462"/>
                    </a:lnTo>
                    <a:lnTo>
                      <a:pt x="38889" y="20371"/>
                    </a:lnTo>
                    <a:lnTo>
                      <a:pt x="39483" y="20302"/>
                    </a:lnTo>
                    <a:lnTo>
                      <a:pt x="39780" y="20302"/>
                    </a:lnTo>
                    <a:lnTo>
                      <a:pt x="40466" y="20348"/>
                    </a:lnTo>
                    <a:lnTo>
                      <a:pt x="40603" y="20439"/>
                    </a:lnTo>
                    <a:lnTo>
                      <a:pt x="40672" y="20577"/>
                    </a:lnTo>
                    <a:lnTo>
                      <a:pt x="41015" y="20919"/>
                    </a:lnTo>
                    <a:lnTo>
                      <a:pt x="41152" y="20965"/>
                    </a:lnTo>
                    <a:lnTo>
                      <a:pt x="41289" y="20988"/>
                    </a:lnTo>
                    <a:lnTo>
                      <a:pt x="41541" y="21171"/>
                    </a:lnTo>
                    <a:lnTo>
                      <a:pt x="41609" y="21354"/>
                    </a:lnTo>
                    <a:lnTo>
                      <a:pt x="41609" y="21445"/>
                    </a:lnTo>
                    <a:lnTo>
                      <a:pt x="41586" y="21651"/>
                    </a:lnTo>
                    <a:lnTo>
                      <a:pt x="41655" y="22017"/>
                    </a:lnTo>
                    <a:lnTo>
                      <a:pt x="41723" y="22085"/>
                    </a:lnTo>
                    <a:lnTo>
                      <a:pt x="41906" y="22314"/>
                    </a:lnTo>
                    <a:lnTo>
                      <a:pt x="42021" y="22748"/>
                    </a:lnTo>
                    <a:lnTo>
                      <a:pt x="42043" y="22954"/>
                    </a:lnTo>
                    <a:lnTo>
                      <a:pt x="42135" y="23366"/>
                    </a:lnTo>
                    <a:lnTo>
                      <a:pt x="42249" y="23411"/>
                    </a:lnTo>
                    <a:lnTo>
                      <a:pt x="42432" y="23411"/>
                    </a:lnTo>
                    <a:lnTo>
                      <a:pt x="42775" y="23320"/>
                    </a:lnTo>
                    <a:lnTo>
                      <a:pt x="42935" y="23183"/>
                    </a:lnTo>
                    <a:lnTo>
                      <a:pt x="42935" y="23068"/>
                    </a:lnTo>
                    <a:lnTo>
                      <a:pt x="42912" y="22588"/>
                    </a:lnTo>
                    <a:lnTo>
                      <a:pt x="42867" y="22177"/>
                    </a:lnTo>
                    <a:lnTo>
                      <a:pt x="42844" y="21994"/>
                    </a:lnTo>
                    <a:lnTo>
                      <a:pt x="42935" y="21742"/>
                    </a:lnTo>
                    <a:lnTo>
                      <a:pt x="43072" y="21697"/>
                    </a:lnTo>
                    <a:lnTo>
                      <a:pt x="43369" y="21582"/>
                    </a:lnTo>
                    <a:lnTo>
                      <a:pt x="43781" y="21582"/>
                    </a:lnTo>
                    <a:lnTo>
                      <a:pt x="43964" y="21628"/>
                    </a:lnTo>
                    <a:lnTo>
                      <a:pt x="44055" y="21651"/>
                    </a:lnTo>
                    <a:lnTo>
                      <a:pt x="44170" y="21674"/>
                    </a:lnTo>
                    <a:lnTo>
                      <a:pt x="44215" y="21582"/>
                    </a:lnTo>
                    <a:lnTo>
                      <a:pt x="44261" y="21560"/>
                    </a:lnTo>
                    <a:lnTo>
                      <a:pt x="44513" y="21491"/>
                    </a:lnTo>
                    <a:lnTo>
                      <a:pt x="44650" y="21331"/>
                    </a:lnTo>
                    <a:lnTo>
                      <a:pt x="44558" y="20874"/>
                    </a:lnTo>
                    <a:lnTo>
                      <a:pt x="44604" y="20531"/>
                    </a:lnTo>
                    <a:lnTo>
                      <a:pt x="44718" y="20485"/>
                    </a:lnTo>
                    <a:lnTo>
                      <a:pt x="44924" y="20211"/>
                    </a:lnTo>
                    <a:lnTo>
                      <a:pt x="44947" y="20051"/>
                    </a:lnTo>
                    <a:lnTo>
                      <a:pt x="44970" y="19891"/>
                    </a:lnTo>
                    <a:lnTo>
                      <a:pt x="44993" y="19616"/>
                    </a:lnTo>
                    <a:lnTo>
                      <a:pt x="44924" y="19479"/>
                    </a:lnTo>
                    <a:lnTo>
                      <a:pt x="44810" y="19433"/>
                    </a:lnTo>
                    <a:lnTo>
                      <a:pt x="44627" y="19342"/>
                    </a:lnTo>
                    <a:lnTo>
                      <a:pt x="44535" y="19045"/>
                    </a:lnTo>
                    <a:lnTo>
                      <a:pt x="44398" y="18931"/>
                    </a:lnTo>
                    <a:lnTo>
                      <a:pt x="44238" y="18839"/>
                    </a:lnTo>
                    <a:lnTo>
                      <a:pt x="44078" y="18633"/>
                    </a:lnTo>
                    <a:lnTo>
                      <a:pt x="43918" y="18588"/>
                    </a:lnTo>
                    <a:lnTo>
                      <a:pt x="43758" y="18565"/>
                    </a:lnTo>
                    <a:lnTo>
                      <a:pt x="43530" y="18610"/>
                    </a:lnTo>
                    <a:lnTo>
                      <a:pt x="43461" y="18565"/>
                    </a:lnTo>
                    <a:lnTo>
                      <a:pt x="43461" y="18496"/>
                    </a:lnTo>
                    <a:lnTo>
                      <a:pt x="43461" y="17993"/>
                    </a:lnTo>
                    <a:lnTo>
                      <a:pt x="43438" y="17353"/>
                    </a:lnTo>
                    <a:lnTo>
                      <a:pt x="43438" y="17102"/>
                    </a:lnTo>
                    <a:lnTo>
                      <a:pt x="43438" y="16759"/>
                    </a:lnTo>
                    <a:lnTo>
                      <a:pt x="43347" y="16621"/>
                    </a:lnTo>
                    <a:lnTo>
                      <a:pt x="43278" y="16599"/>
                    </a:lnTo>
                    <a:lnTo>
                      <a:pt x="43118" y="16576"/>
                    </a:lnTo>
                    <a:lnTo>
                      <a:pt x="42889" y="16530"/>
                    </a:lnTo>
                    <a:lnTo>
                      <a:pt x="42821" y="16416"/>
                    </a:lnTo>
                    <a:lnTo>
                      <a:pt x="42821" y="16301"/>
                    </a:lnTo>
                    <a:lnTo>
                      <a:pt x="42752" y="15890"/>
                    </a:lnTo>
                    <a:lnTo>
                      <a:pt x="42638" y="15501"/>
                    </a:lnTo>
                    <a:lnTo>
                      <a:pt x="42615" y="15227"/>
                    </a:lnTo>
                    <a:lnTo>
                      <a:pt x="42638" y="14701"/>
                    </a:lnTo>
                    <a:lnTo>
                      <a:pt x="42569" y="14450"/>
                    </a:lnTo>
                    <a:lnTo>
                      <a:pt x="42524" y="14427"/>
                    </a:lnTo>
                    <a:lnTo>
                      <a:pt x="42112" y="14472"/>
                    </a:lnTo>
                    <a:lnTo>
                      <a:pt x="41723" y="14404"/>
                    </a:lnTo>
                    <a:lnTo>
                      <a:pt x="41609" y="14335"/>
                    </a:lnTo>
                    <a:lnTo>
                      <a:pt x="41495" y="14198"/>
                    </a:lnTo>
                    <a:lnTo>
                      <a:pt x="41015" y="14198"/>
                    </a:lnTo>
                    <a:lnTo>
                      <a:pt x="40672" y="14015"/>
                    </a:lnTo>
                    <a:lnTo>
                      <a:pt x="40375" y="13992"/>
                    </a:lnTo>
                    <a:lnTo>
                      <a:pt x="39483" y="13970"/>
                    </a:lnTo>
                    <a:lnTo>
                      <a:pt x="38911" y="13947"/>
                    </a:lnTo>
                    <a:lnTo>
                      <a:pt x="38797" y="13901"/>
                    </a:lnTo>
                    <a:lnTo>
                      <a:pt x="38706" y="13649"/>
                    </a:lnTo>
                    <a:lnTo>
                      <a:pt x="38546" y="13558"/>
                    </a:lnTo>
                    <a:lnTo>
                      <a:pt x="38340" y="13467"/>
                    </a:lnTo>
                    <a:lnTo>
                      <a:pt x="38020" y="13146"/>
                    </a:lnTo>
                    <a:lnTo>
                      <a:pt x="37814" y="13055"/>
                    </a:lnTo>
                    <a:lnTo>
                      <a:pt x="37563" y="12986"/>
                    </a:lnTo>
                    <a:lnTo>
                      <a:pt x="37060" y="12689"/>
                    </a:lnTo>
                    <a:lnTo>
                      <a:pt x="36968" y="12552"/>
                    </a:lnTo>
                    <a:lnTo>
                      <a:pt x="36922" y="12278"/>
                    </a:lnTo>
                    <a:lnTo>
                      <a:pt x="36900" y="11798"/>
                    </a:lnTo>
                    <a:lnTo>
                      <a:pt x="36922" y="11523"/>
                    </a:lnTo>
                    <a:lnTo>
                      <a:pt x="37151" y="11135"/>
                    </a:lnTo>
                    <a:lnTo>
                      <a:pt x="37197" y="10997"/>
                    </a:lnTo>
                    <a:lnTo>
                      <a:pt x="37174" y="10586"/>
                    </a:lnTo>
                    <a:lnTo>
                      <a:pt x="37105" y="10243"/>
                    </a:lnTo>
                    <a:lnTo>
                      <a:pt x="37037" y="10197"/>
                    </a:lnTo>
                    <a:lnTo>
                      <a:pt x="36831" y="10152"/>
                    </a:lnTo>
                    <a:lnTo>
                      <a:pt x="36671" y="10037"/>
                    </a:lnTo>
                    <a:lnTo>
                      <a:pt x="36282" y="9740"/>
                    </a:lnTo>
                    <a:lnTo>
                      <a:pt x="35985" y="9443"/>
                    </a:lnTo>
                    <a:lnTo>
                      <a:pt x="35871" y="9306"/>
                    </a:lnTo>
                    <a:lnTo>
                      <a:pt x="35528" y="9283"/>
                    </a:lnTo>
                    <a:lnTo>
                      <a:pt x="35345" y="9237"/>
                    </a:lnTo>
                    <a:lnTo>
                      <a:pt x="35208" y="9169"/>
                    </a:lnTo>
                    <a:lnTo>
                      <a:pt x="35025" y="9054"/>
                    </a:lnTo>
                    <a:lnTo>
                      <a:pt x="34956" y="8871"/>
                    </a:lnTo>
                    <a:lnTo>
                      <a:pt x="34911" y="8620"/>
                    </a:lnTo>
                    <a:lnTo>
                      <a:pt x="34911" y="8094"/>
                    </a:lnTo>
                    <a:lnTo>
                      <a:pt x="35002" y="8025"/>
                    </a:lnTo>
                    <a:lnTo>
                      <a:pt x="35162" y="8025"/>
                    </a:lnTo>
                    <a:lnTo>
                      <a:pt x="35528" y="7865"/>
                    </a:lnTo>
                    <a:lnTo>
                      <a:pt x="35551" y="7751"/>
                    </a:lnTo>
                    <a:lnTo>
                      <a:pt x="35528" y="7591"/>
                    </a:lnTo>
                    <a:lnTo>
                      <a:pt x="35551" y="6951"/>
                    </a:lnTo>
                    <a:lnTo>
                      <a:pt x="35551" y="6471"/>
                    </a:lnTo>
                    <a:lnTo>
                      <a:pt x="35574" y="5694"/>
                    </a:lnTo>
                    <a:lnTo>
                      <a:pt x="35482" y="5556"/>
                    </a:lnTo>
                    <a:lnTo>
                      <a:pt x="35391" y="5488"/>
                    </a:lnTo>
                    <a:lnTo>
                      <a:pt x="35093" y="5465"/>
                    </a:lnTo>
                    <a:lnTo>
                      <a:pt x="34888" y="5511"/>
                    </a:lnTo>
                    <a:lnTo>
                      <a:pt x="34705" y="5579"/>
                    </a:lnTo>
                    <a:lnTo>
                      <a:pt x="34682" y="5831"/>
                    </a:lnTo>
                    <a:lnTo>
                      <a:pt x="34545" y="5968"/>
                    </a:lnTo>
                    <a:lnTo>
                      <a:pt x="34385" y="6082"/>
                    </a:lnTo>
                    <a:lnTo>
                      <a:pt x="34133" y="6357"/>
                    </a:lnTo>
                    <a:lnTo>
                      <a:pt x="33973" y="6379"/>
                    </a:lnTo>
                    <a:lnTo>
                      <a:pt x="33790" y="6357"/>
                    </a:lnTo>
                    <a:lnTo>
                      <a:pt x="33539" y="6334"/>
                    </a:lnTo>
                    <a:lnTo>
                      <a:pt x="33447" y="6402"/>
                    </a:lnTo>
                    <a:lnTo>
                      <a:pt x="33379" y="6517"/>
                    </a:lnTo>
                    <a:lnTo>
                      <a:pt x="33310" y="6814"/>
                    </a:lnTo>
                    <a:lnTo>
                      <a:pt x="33219" y="6860"/>
                    </a:lnTo>
                    <a:lnTo>
                      <a:pt x="32944" y="6974"/>
                    </a:lnTo>
                    <a:lnTo>
                      <a:pt x="32647" y="6997"/>
                    </a:lnTo>
                    <a:lnTo>
                      <a:pt x="32510" y="6928"/>
                    </a:lnTo>
                    <a:lnTo>
                      <a:pt x="32167" y="6654"/>
                    </a:lnTo>
                    <a:lnTo>
                      <a:pt x="32076" y="6517"/>
                    </a:lnTo>
                    <a:lnTo>
                      <a:pt x="32007" y="6379"/>
                    </a:lnTo>
                    <a:lnTo>
                      <a:pt x="31824" y="6082"/>
                    </a:lnTo>
                    <a:lnTo>
                      <a:pt x="31618" y="5968"/>
                    </a:lnTo>
                    <a:lnTo>
                      <a:pt x="31390" y="5899"/>
                    </a:lnTo>
                    <a:lnTo>
                      <a:pt x="31093" y="5785"/>
                    </a:lnTo>
                    <a:lnTo>
                      <a:pt x="30933" y="5579"/>
                    </a:lnTo>
                    <a:lnTo>
                      <a:pt x="30773" y="5328"/>
                    </a:lnTo>
                    <a:lnTo>
                      <a:pt x="30475" y="5031"/>
                    </a:lnTo>
                    <a:lnTo>
                      <a:pt x="30247" y="4939"/>
                    </a:lnTo>
                    <a:lnTo>
                      <a:pt x="29995" y="4848"/>
                    </a:lnTo>
                    <a:lnTo>
                      <a:pt x="29584" y="4550"/>
                    </a:lnTo>
                    <a:lnTo>
                      <a:pt x="29492" y="4413"/>
                    </a:lnTo>
                    <a:lnTo>
                      <a:pt x="29469" y="4276"/>
                    </a:lnTo>
                    <a:lnTo>
                      <a:pt x="29355" y="4025"/>
                    </a:lnTo>
                    <a:lnTo>
                      <a:pt x="29218" y="4002"/>
                    </a:lnTo>
                    <a:lnTo>
                      <a:pt x="28784" y="4002"/>
                    </a:lnTo>
                    <a:lnTo>
                      <a:pt x="28304" y="3979"/>
                    </a:lnTo>
                    <a:lnTo>
                      <a:pt x="28166" y="3956"/>
                    </a:lnTo>
                    <a:lnTo>
                      <a:pt x="28075" y="3773"/>
                    </a:lnTo>
                    <a:lnTo>
                      <a:pt x="27961" y="3750"/>
                    </a:lnTo>
                    <a:lnTo>
                      <a:pt x="27663" y="3705"/>
                    </a:lnTo>
                    <a:lnTo>
                      <a:pt x="27595" y="3659"/>
                    </a:lnTo>
                    <a:lnTo>
                      <a:pt x="27595" y="3133"/>
                    </a:lnTo>
                    <a:lnTo>
                      <a:pt x="27549" y="2447"/>
                    </a:lnTo>
                    <a:lnTo>
                      <a:pt x="27343" y="2219"/>
                    </a:lnTo>
                    <a:lnTo>
                      <a:pt x="27252" y="2013"/>
                    </a:lnTo>
                    <a:lnTo>
                      <a:pt x="27275" y="1876"/>
                    </a:lnTo>
                    <a:lnTo>
                      <a:pt x="27229" y="1624"/>
                    </a:lnTo>
                    <a:lnTo>
                      <a:pt x="27115" y="1578"/>
                    </a:lnTo>
                    <a:lnTo>
                      <a:pt x="27000" y="1487"/>
                    </a:lnTo>
                    <a:lnTo>
                      <a:pt x="26909" y="1190"/>
                    </a:lnTo>
                    <a:lnTo>
                      <a:pt x="26840" y="1053"/>
                    </a:lnTo>
                    <a:lnTo>
                      <a:pt x="26772" y="1075"/>
                    </a:lnTo>
                    <a:lnTo>
                      <a:pt x="26635" y="1121"/>
                    </a:lnTo>
                    <a:lnTo>
                      <a:pt x="26429" y="1213"/>
                    </a:lnTo>
                    <a:lnTo>
                      <a:pt x="26360" y="1327"/>
                    </a:lnTo>
                    <a:lnTo>
                      <a:pt x="26383" y="1396"/>
                    </a:lnTo>
                    <a:lnTo>
                      <a:pt x="26452" y="1578"/>
                    </a:lnTo>
                    <a:lnTo>
                      <a:pt x="26475" y="1830"/>
                    </a:lnTo>
                    <a:lnTo>
                      <a:pt x="26383" y="1921"/>
                    </a:lnTo>
                    <a:lnTo>
                      <a:pt x="26132" y="1921"/>
                    </a:lnTo>
                    <a:lnTo>
                      <a:pt x="25903" y="1967"/>
                    </a:lnTo>
                    <a:lnTo>
                      <a:pt x="25857" y="2059"/>
                    </a:lnTo>
                    <a:lnTo>
                      <a:pt x="25880" y="2150"/>
                    </a:lnTo>
                    <a:lnTo>
                      <a:pt x="25926" y="2333"/>
                    </a:lnTo>
                    <a:lnTo>
                      <a:pt x="25743" y="2630"/>
                    </a:lnTo>
                    <a:lnTo>
                      <a:pt x="25583" y="2699"/>
                    </a:lnTo>
                    <a:lnTo>
                      <a:pt x="25469" y="2767"/>
                    </a:lnTo>
                    <a:lnTo>
                      <a:pt x="25309" y="2950"/>
                    </a:lnTo>
                    <a:lnTo>
                      <a:pt x="25126" y="2927"/>
                    </a:lnTo>
                    <a:lnTo>
                      <a:pt x="24897" y="2859"/>
                    </a:lnTo>
                    <a:lnTo>
                      <a:pt x="24554" y="2676"/>
                    </a:lnTo>
                    <a:lnTo>
                      <a:pt x="24417" y="2539"/>
                    </a:lnTo>
                    <a:lnTo>
                      <a:pt x="24326" y="2356"/>
                    </a:lnTo>
                    <a:lnTo>
                      <a:pt x="24257" y="2127"/>
                    </a:lnTo>
                    <a:lnTo>
                      <a:pt x="24143" y="2059"/>
                    </a:lnTo>
                    <a:lnTo>
                      <a:pt x="24051" y="2081"/>
                    </a:lnTo>
                    <a:lnTo>
                      <a:pt x="23640" y="2173"/>
                    </a:lnTo>
                    <a:lnTo>
                      <a:pt x="23274" y="2173"/>
                    </a:lnTo>
                    <a:lnTo>
                      <a:pt x="23160" y="2196"/>
                    </a:lnTo>
                    <a:lnTo>
                      <a:pt x="23137" y="2379"/>
                    </a:lnTo>
                    <a:lnTo>
                      <a:pt x="22931" y="2470"/>
                    </a:lnTo>
                    <a:lnTo>
                      <a:pt x="22382" y="2607"/>
                    </a:lnTo>
                    <a:lnTo>
                      <a:pt x="21971" y="2744"/>
                    </a:lnTo>
                    <a:lnTo>
                      <a:pt x="21788" y="2836"/>
                    </a:lnTo>
                    <a:lnTo>
                      <a:pt x="21719" y="3064"/>
                    </a:lnTo>
                    <a:lnTo>
                      <a:pt x="21674" y="3247"/>
                    </a:lnTo>
                    <a:lnTo>
                      <a:pt x="21536" y="3453"/>
                    </a:lnTo>
                    <a:lnTo>
                      <a:pt x="21079" y="3842"/>
                    </a:lnTo>
                    <a:lnTo>
                      <a:pt x="20965" y="4002"/>
                    </a:lnTo>
                    <a:lnTo>
                      <a:pt x="20896" y="4345"/>
                    </a:lnTo>
                    <a:lnTo>
                      <a:pt x="20942" y="4710"/>
                    </a:lnTo>
                    <a:lnTo>
                      <a:pt x="20965" y="4871"/>
                    </a:lnTo>
                    <a:lnTo>
                      <a:pt x="20873" y="5008"/>
                    </a:lnTo>
                    <a:lnTo>
                      <a:pt x="20736" y="5008"/>
                    </a:lnTo>
                    <a:lnTo>
                      <a:pt x="20553" y="4962"/>
                    </a:lnTo>
                    <a:lnTo>
                      <a:pt x="20210" y="4802"/>
                    </a:lnTo>
                    <a:lnTo>
                      <a:pt x="20119" y="4710"/>
                    </a:lnTo>
                    <a:lnTo>
                      <a:pt x="20119" y="4413"/>
                    </a:lnTo>
                    <a:lnTo>
                      <a:pt x="20119" y="4139"/>
                    </a:lnTo>
                    <a:lnTo>
                      <a:pt x="20142" y="4070"/>
                    </a:lnTo>
                    <a:lnTo>
                      <a:pt x="20325" y="3933"/>
                    </a:lnTo>
                    <a:lnTo>
                      <a:pt x="20325" y="3750"/>
                    </a:lnTo>
                    <a:lnTo>
                      <a:pt x="20348" y="3545"/>
                    </a:lnTo>
                    <a:lnTo>
                      <a:pt x="20622" y="3224"/>
                    </a:lnTo>
                    <a:lnTo>
                      <a:pt x="20668" y="3110"/>
                    </a:lnTo>
                    <a:lnTo>
                      <a:pt x="20668" y="2767"/>
                    </a:lnTo>
                    <a:lnTo>
                      <a:pt x="20713" y="2333"/>
                    </a:lnTo>
                    <a:lnTo>
                      <a:pt x="20736" y="2173"/>
                    </a:lnTo>
                    <a:lnTo>
                      <a:pt x="20919" y="1899"/>
                    </a:lnTo>
                    <a:lnTo>
                      <a:pt x="21056" y="1899"/>
                    </a:lnTo>
                    <a:lnTo>
                      <a:pt x="21171" y="1876"/>
                    </a:lnTo>
                    <a:lnTo>
                      <a:pt x="21308" y="1601"/>
                    </a:lnTo>
                    <a:lnTo>
                      <a:pt x="21399" y="1533"/>
                    </a:lnTo>
                    <a:lnTo>
                      <a:pt x="21834" y="1578"/>
                    </a:lnTo>
                    <a:lnTo>
                      <a:pt x="22291" y="1601"/>
                    </a:lnTo>
                    <a:lnTo>
                      <a:pt x="22405" y="1533"/>
                    </a:lnTo>
                    <a:lnTo>
                      <a:pt x="22428" y="1418"/>
                    </a:lnTo>
                    <a:lnTo>
                      <a:pt x="22497" y="1396"/>
                    </a:lnTo>
                    <a:lnTo>
                      <a:pt x="23297" y="1396"/>
                    </a:lnTo>
                    <a:lnTo>
                      <a:pt x="24211" y="1418"/>
                    </a:lnTo>
                    <a:lnTo>
                      <a:pt x="24783" y="1418"/>
                    </a:lnTo>
                    <a:lnTo>
                      <a:pt x="25286" y="1350"/>
                    </a:lnTo>
                    <a:lnTo>
                      <a:pt x="25469" y="1236"/>
                    </a:lnTo>
                    <a:lnTo>
                      <a:pt x="25606" y="915"/>
                    </a:lnTo>
                    <a:lnTo>
                      <a:pt x="25560" y="801"/>
                    </a:lnTo>
                    <a:lnTo>
                      <a:pt x="25377" y="755"/>
                    </a:lnTo>
                    <a:lnTo>
                      <a:pt x="24737" y="801"/>
                    </a:lnTo>
                    <a:lnTo>
                      <a:pt x="23845" y="801"/>
                    </a:lnTo>
                    <a:lnTo>
                      <a:pt x="23663" y="687"/>
                    </a:lnTo>
                    <a:lnTo>
                      <a:pt x="23503" y="550"/>
                    </a:lnTo>
                    <a:lnTo>
                      <a:pt x="23434" y="321"/>
                    </a:lnTo>
                    <a:lnTo>
                      <a:pt x="23343" y="275"/>
                    </a:lnTo>
                    <a:lnTo>
                      <a:pt x="23251" y="275"/>
                    </a:lnTo>
                    <a:lnTo>
                      <a:pt x="23068" y="344"/>
                    </a:lnTo>
                    <a:lnTo>
                      <a:pt x="22862" y="481"/>
                    </a:lnTo>
                    <a:lnTo>
                      <a:pt x="22725" y="412"/>
                    </a:lnTo>
                    <a:lnTo>
                      <a:pt x="22634" y="298"/>
                    </a:lnTo>
                    <a:lnTo>
                      <a:pt x="22611" y="92"/>
                    </a:lnTo>
                    <a:lnTo>
                      <a:pt x="22474" y="1"/>
                    </a:lnTo>
                    <a:close/>
                  </a:path>
                </a:pathLst>
              </a:custGeom>
              <a:solidFill>
                <a:schemeClr val="accent4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8" name="Google Shape;1118;p35"/>
              <p:cNvSpPr/>
              <p:nvPr/>
            </p:nvSpPr>
            <p:spPr>
              <a:xfrm>
                <a:off x="7002155" y="2071830"/>
                <a:ext cx="205222" cy="159962"/>
              </a:xfrm>
              <a:custGeom>
                <a:rect b="b" l="l" r="r" t="t"/>
                <a:pathLst>
                  <a:path extrusionOk="0" h="7111" w="9123">
                    <a:moveTo>
                      <a:pt x="5602" y="0"/>
                    </a:moveTo>
                    <a:lnTo>
                      <a:pt x="5305" y="46"/>
                    </a:lnTo>
                    <a:lnTo>
                      <a:pt x="4916" y="229"/>
                    </a:lnTo>
                    <a:lnTo>
                      <a:pt x="4825" y="343"/>
                    </a:lnTo>
                    <a:lnTo>
                      <a:pt x="4870" y="640"/>
                    </a:lnTo>
                    <a:lnTo>
                      <a:pt x="4893" y="800"/>
                    </a:lnTo>
                    <a:lnTo>
                      <a:pt x="4893" y="938"/>
                    </a:lnTo>
                    <a:lnTo>
                      <a:pt x="4642" y="1029"/>
                    </a:lnTo>
                    <a:lnTo>
                      <a:pt x="4436" y="1052"/>
                    </a:lnTo>
                    <a:lnTo>
                      <a:pt x="4047" y="1029"/>
                    </a:lnTo>
                    <a:lnTo>
                      <a:pt x="3865" y="915"/>
                    </a:lnTo>
                    <a:lnTo>
                      <a:pt x="3750" y="800"/>
                    </a:lnTo>
                    <a:lnTo>
                      <a:pt x="3407" y="435"/>
                    </a:lnTo>
                    <a:lnTo>
                      <a:pt x="3247" y="389"/>
                    </a:lnTo>
                    <a:lnTo>
                      <a:pt x="3133" y="435"/>
                    </a:lnTo>
                    <a:lnTo>
                      <a:pt x="2996" y="686"/>
                    </a:lnTo>
                    <a:lnTo>
                      <a:pt x="2927" y="823"/>
                    </a:lnTo>
                    <a:lnTo>
                      <a:pt x="2836" y="960"/>
                    </a:lnTo>
                    <a:lnTo>
                      <a:pt x="2424" y="1052"/>
                    </a:lnTo>
                    <a:lnTo>
                      <a:pt x="2310" y="1143"/>
                    </a:lnTo>
                    <a:lnTo>
                      <a:pt x="2081" y="1440"/>
                    </a:lnTo>
                    <a:lnTo>
                      <a:pt x="1807" y="1761"/>
                    </a:lnTo>
                    <a:lnTo>
                      <a:pt x="1670" y="1806"/>
                    </a:lnTo>
                    <a:lnTo>
                      <a:pt x="1258" y="1669"/>
                    </a:lnTo>
                    <a:lnTo>
                      <a:pt x="1098" y="1646"/>
                    </a:lnTo>
                    <a:lnTo>
                      <a:pt x="961" y="1692"/>
                    </a:lnTo>
                    <a:lnTo>
                      <a:pt x="710" y="1898"/>
                    </a:lnTo>
                    <a:lnTo>
                      <a:pt x="641" y="2035"/>
                    </a:lnTo>
                    <a:lnTo>
                      <a:pt x="595" y="2149"/>
                    </a:lnTo>
                    <a:lnTo>
                      <a:pt x="572" y="2332"/>
                    </a:lnTo>
                    <a:lnTo>
                      <a:pt x="618" y="2744"/>
                    </a:lnTo>
                    <a:lnTo>
                      <a:pt x="664" y="3361"/>
                    </a:lnTo>
                    <a:lnTo>
                      <a:pt x="641" y="3864"/>
                    </a:lnTo>
                    <a:lnTo>
                      <a:pt x="595" y="4230"/>
                    </a:lnTo>
                    <a:lnTo>
                      <a:pt x="481" y="4435"/>
                    </a:lnTo>
                    <a:lnTo>
                      <a:pt x="275" y="4573"/>
                    </a:lnTo>
                    <a:lnTo>
                      <a:pt x="92" y="4733"/>
                    </a:lnTo>
                    <a:lnTo>
                      <a:pt x="1" y="4961"/>
                    </a:lnTo>
                    <a:lnTo>
                      <a:pt x="1" y="5076"/>
                    </a:lnTo>
                    <a:lnTo>
                      <a:pt x="184" y="5304"/>
                    </a:lnTo>
                    <a:lnTo>
                      <a:pt x="321" y="5373"/>
                    </a:lnTo>
                    <a:lnTo>
                      <a:pt x="550" y="5533"/>
                    </a:lnTo>
                    <a:lnTo>
                      <a:pt x="641" y="5693"/>
                    </a:lnTo>
                    <a:lnTo>
                      <a:pt x="824" y="5944"/>
                    </a:lnTo>
                    <a:lnTo>
                      <a:pt x="1030" y="6310"/>
                    </a:lnTo>
                    <a:lnTo>
                      <a:pt x="1098" y="6470"/>
                    </a:lnTo>
                    <a:lnTo>
                      <a:pt x="1235" y="6653"/>
                    </a:lnTo>
                    <a:lnTo>
                      <a:pt x="1373" y="6722"/>
                    </a:lnTo>
                    <a:lnTo>
                      <a:pt x="1624" y="6767"/>
                    </a:lnTo>
                    <a:lnTo>
                      <a:pt x="2173" y="6767"/>
                    </a:lnTo>
                    <a:lnTo>
                      <a:pt x="2447" y="6653"/>
                    </a:lnTo>
                    <a:lnTo>
                      <a:pt x="2607" y="6607"/>
                    </a:lnTo>
                    <a:lnTo>
                      <a:pt x="2653" y="6379"/>
                    </a:lnTo>
                    <a:lnTo>
                      <a:pt x="2699" y="6333"/>
                    </a:lnTo>
                    <a:lnTo>
                      <a:pt x="2927" y="6264"/>
                    </a:lnTo>
                    <a:lnTo>
                      <a:pt x="3179" y="6173"/>
                    </a:lnTo>
                    <a:lnTo>
                      <a:pt x="3316" y="6196"/>
                    </a:lnTo>
                    <a:lnTo>
                      <a:pt x="3545" y="6493"/>
                    </a:lnTo>
                    <a:lnTo>
                      <a:pt x="3613" y="6653"/>
                    </a:lnTo>
                    <a:lnTo>
                      <a:pt x="3773" y="6859"/>
                    </a:lnTo>
                    <a:lnTo>
                      <a:pt x="4070" y="6973"/>
                    </a:lnTo>
                    <a:lnTo>
                      <a:pt x="4299" y="7042"/>
                    </a:lnTo>
                    <a:lnTo>
                      <a:pt x="4642" y="7110"/>
                    </a:lnTo>
                    <a:lnTo>
                      <a:pt x="4756" y="7110"/>
                    </a:lnTo>
                    <a:lnTo>
                      <a:pt x="4870" y="7042"/>
                    </a:lnTo>
                    <a:lnTo>
                      <a:pt x="4985" y="6836"/>
                    </a:lnTo>
                    <a:lnTo>
                      <a:pt x="5031" y="6676"/>
                    </a:lnTo>
                    <a:lnTo>
                      <a:pt x="5099" y="6401"/>
                    </a:lnTo>
                    <a:lnTo>
                      <a:pt x="5236" y="6196"/>
                    </a:lnTo>
                    <a:lnTo>
                      <a:pt x="5442" y="6150"/>
                    </a:lnTo>
                    <a:lnTo>
                      <a:pt x="5899" y="6127"/>
                    </a:lnTo>
                    <a:lnTo>
                      <a:pt x="6128" y="6104"/>
                    </a:lnTo>
                    <a:lnTo>
                      <a:pt x="6357" y="6310"/>
                    </a:lnTo>
                    <a:lnTo>
                      <a:pt x="6471" y="6447"/>
                    </a:lnTo>
                    <a:lnTo>
                      <a:pt x="6608" y="6607"/>
                    </a:lnTo>
                    <a:lnTo>
                      <a:pt x="6997" y="6882"/>
                    </a:lnTo>
                    <a:lnTo>
                      <a:pt x="7180" y="6927"/>
                    </a:lnTo>
                    <a:lnTo>
                      <a:pt x="7522" y="6996"/>
                    </a:lnTo>
                    <a:lnTo>
                      <a:pt x="7774" y="6973"/>
                    </a:lnTo>
                    <a:lnTo>
                      <a:pt x="7888" y="6927"/>
                    </a:lnTo>
                    <a:lnTo>
                      <a:pt x="8140" y="6744"/>
                    </a:lnTo>
                    <a:lnTo>
                      <a:pt x="8208" y="6607"/>
                    </a:lnTo>
                    <a:lnTo>
                      <a:pt x="8254" y="6470"/>
                    </a:lnTo>
                    <a:lnTo>
                      <a:pt x="8437" y="6310"/>
                    </a:lnTo>
                    <a:lnTo>
                      <a:pt x="8643" y="6241"/>
                    </a:lnTo>
                    <a:lnTo>
                      <a:pt x="8848" y="6150"/>
                    </a:lnTo>
                    <a:lnTo>
                      <a:pt x="9031" y="5876"/>
                    </a:lnTo>
                    <a:lnTo>
                      <a:pt x="9031" y="5738"/>
                    </a:lnTo>
                    <a:lnTo>
                      <a:pt x="9100" y="5396"/>
                    </a:lnTo>
                    <a:lnTo>
                      <a:pt x="9123" y="5030"/>
                    </a:lnTo>
                    <a:lnTo>
                      <a:pt x="9077" y="4893"/>
                    </a:lnTo>
                    <a:lnTo>
                      <a:pt x="8871" y="4733"/>
                    </a:lnTo>
                    <a:lnTo>
                      <a:pt x="8666" y="4710"/>
                    </a:lnTo>
                    <a:lnTo>
                      <a:pt x="8117" y="4778"/>
                    </a:lnTo>
                    <a:lnTo>
                      <a:pt x="7682" y="4824"/>
                    </a:lnTo>
                    <a:lnTo>
                      <a:pt x="7568" y="4801"/>
                    </a:lnTo>
                    <a:lnTo>
                      <a:pt x="7591" y="4481"/>
                    </a:lnTo>
                    <a:lnTo>
                      <a:pt x="7568" y="4321"/>
                    </a:lnTo>
                    <a:lnTo>
                      <a:pt x="7568" y="4184"/>
                    </a:lnTo>
                    <a:lnTo>
                      <a:pt x="7705" y="4001"/>
                    </a:lnTo>
                    <a:lnTo>
                      <a:pt x="7728" y="3841"/>
                    </a:lnTo>
                    <a:lnTo>
                      <a:pt x="7728" y="3681"/>
                    </a:lnTo>
                    <a:lnTo>
                      <a:pt x="7888" y="3589"/>
                    </a:lnTo>
                    <a:lnTo>
                      <a:pt x="8025" y="3544"/>
                    </a:lnTo>
                    <a:lnTo>
                      <a:pt x="8140" y="3475"/>
                    </a:lnTo>
                    <a:lnTo>
                      <a:pt x="8391" y="3315"/>
                    </a:lnTo>
                    <a:lnTo>
                      <a:pt x="8460" y="3201"/>
                    </a:lnTo>
                    <a:lnTo>
                      <a:pt x="8483" y="3064"/>
                    </a:lnTo>
                    <a:lnTo>
                      <a:pt x="8391" y="2789"/>
                    </a:lnTo>
                    <a:lnTo>
                      <a:pt x="8323" y="2721"/>
                    </a:lnTo>
                    <a:lnTo>
                      <a:pt x="7728" y="2652"/>
                    </a:lnTo>
                    <a:lnTo>
                      <a:pt x="7020" y="2675"/>
                    </a:lnTo>
                    <a:lnTo>
                      <a:pt x="6859" y="2629"/>
                    </a:lnTo>
                    <a:lnTo>
                      <a:pt x="6677" y="2355"/>
                    </a:lnTo>
                    <a:lnTo>
                      <a:pt x="6631" y="2172"/>
                    </a:lnTo>
                    <a:lnTo>
                      <a:pt x="6539" y="1898"/>
                    </a:lnTo>
                    <a:lnTo>
                      <a:pt x="6494" y="1829"/>
                    </a:lnTo>
                    <a:lnTo>
                      <a:pt x="6357" y="1578"/>
                    </a:lnTo>
                    <a:lnTo>
                      <a:pt x="6219" y="1029"/>
                    </a:lnTo>
                    <a:lnTo>
                      <a:pt x="6196" y="846"/>
                    </a:lnTo>
                    <a:lnTo>
                      <a:pt x="6014" y="800"/>
                    </a:lnTo>
                    <a:lnTo>
                      <a:pt x="5899" y="823"/>
                    </a:lnTo>
                    <a:lnTo>
                      <a:pt x="5831" y="800"/>
                    </a:lnTo>
                    <a:lnTo>
                      <a:pt x="5808" y="480"/>
                    </a:lnTo>
                    <a:lnTo>
                      <a:pt x="5831" y="320"/>
                    </a:lnTo>
                    <a:lnTo>
                      <a:pt x="5808" y="160"/>
                    </a:lnTo>
                    <a:lnTo>
                      <a:pt x="5671" y="0"/>
                    </a:lnTo>
                    <a:close/>
                  </a:path>
                </a:pathLst>
              </a:custGeom>
              <a:solidFill>
                <a:schemeClr val="accent4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9" name="Google Shape;1119;p35"/>
              <p:cNvSpPr/>
              <p:nvPr/>
            </p:nvSpPr>
            <p:spPr>
              <a:xfrm>
                <a:off x="5810163" y="1104025"/>
                <a:ext cx="671138" cy="689652"/>
              </a:xfrm>
              <a:custGeom>
                <a:rect b="b" l="l" r="r" t="t"/>
                <a:pathLst>
                  <a:path extrusionOk="0" h="30658" w="29835">
                    <a:moveTo>
                      <a:pt x="846" y="0"/>
                    </a:moveTo>
                    <a:lnTo>
                      <a:pt x="640" y="92"/>
                    </a:lnTo>
                    <a:lnTo>
                      <a:pt x="640" y="160"/>
                    </a:lnTo>
                    <a:lnTo>
                      <a:pt x="663" y="389"/>
                    </a:lnTo>
                    <a:lnTo>
                      <a:pt x="640" y="709"/>
                    </a:lnTo>
                    <a:lnTo>
                      <a:pt x="572" y="983"/>
                    </a:lnTo>
                    <a:lnTo>
                      <a:pt x="595" y="1281"/>
                    </a:lnTo>
                    <a:lnTo>
                      <a:pt x="663" y="1555"/>
                    </a:lnTo>
                    <a:lnTo>
                      <a:pt x="755" y="1738"/>
                    </a:lnTo>
                    <a:lnTo>
                      <a:pt x="869" y="2012"/>
                    </a:lnTo>
                    <a:lnTo>
                      <a:pt x="1029" y="2264"/>
                    </a:lnTo>
                    <a:lnTo>
                      <a:pt x="1280" y="2515"/>
                    </a:lnTo>
                    <a:lnTo>
                      <a:pt x="1372" y="2721"/>
                    </a:lnTo>
                    <a:lnTo>
                      <a:pt x="1372" y="2995"/>
                    </a:lnTo>
                    <a:lnTo>
                      <a:pt x="1395" y="3315"/>
                    </a:lnTo>
                    <a:lnTo>
                      <a:pt x="1418" y="3430"/>
                    </a:lnTo>
                    <a:lnTo>
                      <a:pt x="1646" y="3544"/>
                    </a:lnTo>
                    <a:lnTo>
                      <a:pt x="1715" y="3590"/>
                    </a:lnTo>
                    <a:lnTo>
                      <a:pt x="1783" y="3795"/>
                    </a:lnTo>
                    <a:lnTo>
                      <a:pt x="1806" y="4093"/>
                    </a:lnTo>
                    <a:lnTo>
                      <a:pt x="1806" y="4207"/>
                    </a:lnTo>
                    <a:lnTo>
                      <a:pt x="1829" y="4390"/>
                    </a:lnTo>
                    <a:lnTo>
                      <a:pt x="1898" y="4413"/>
                    </a:lnTo>
                    <a:lnTo>
                      <a:pt x="2012" y="4573"/>
                    </a:lnTo>
                    <a:lnTo>
                      <a:pt x="2058" y="4939"/>
                    </a:lnTo>
                    <a:lnTo>
                      <a:pt x="2149" y="5281"/>
                    </a:lnTo>
                    <a:lnTo>
                      <a:pt x="2332" y="5533"/>
                    </a:lnTo>
                    <a:lnTo>
                      <a:pt x="2606" y="5876"/>
                    </a:lnTo>
                    <a:lnTo>
                      <a:pt x="2972" y="6265"/>
                    </a:lnTo>
                    <a:lnTo>
                      <a:pt x="3087" y="6425"/>
                    </a:lnTo>
                    <a:lnTo>
                      <a:pt x="3201" y="6699"/>
                    </a:lnTo>
                    <a:lnTo>
                      <a:pt x="3338" y="6859"/>
                    </a:lnTo>
                    <a:lnTo>
                      <a:pt x="3658" y="7202"/>
                    </a:lnTo>
                    <a:lnTo>
                      <a:pt x="3864" y="7476"/>
                    </a:lnTo>
                    <a:lnTo>
                      <a:pt x="4092" y="7659"/>
                    </a:lnTo>
                    <a:lnTo>
                      <a:pt x="4275" y="7819"/>
                    </a:lnTo>
                    <a:lnTo>
                      <a:pt x="4367" y="8071"/>
                    </a:lnTo>
                    <a:lnTo>
                      <a:pt x="4504" y="8299"/>
                    </a:lnTo>
                    <a:lnTo>
                      <a:pt x="4664" y="8482"/>
                    </a:lnTo>
                    <a:lnTo>
                      <a:pt x="4710" y="8688"/>
                    </a:lnTo>
                    <a:lnTo>
                      <a:pt x="4710" y="9008"/>
                    </a:lnTo>
                    <a:lnTo>
                      <a:pt x="4710" y="9282"/>
                    </a:lnTo>
                    <a:lnTo>
                      <a:pt x="4710" y="9397"/>
                    </a:lnTo>
                    <a:lnTo>
                      <a:pt x="4687" y="9625"/>
                    </a:lnTo>
                    <a:lnTo>
                      <a:pt x="4618" y="9671"/>
                    </a:lnTo>
                    <a:lnTo>
                      <a:pt x="4527" y="9717"/>
                    </a:lnTo>
                    <a:lnTo>
                      <a:pt x="4390" y="9877"/>
                    </a:lnTo>
                    <a:lnTo>
                      <a:pt x="4230" y="9877"/>
                    </a:lnTo>
                    <a:lnTo>
                      <a:pt x="3841" y="9900"/>
                    </a:lnTo>
                    <a:lnTo>
                      <a:pt x="3498" y="9945"/>
                    </a:lnTo>
                    <a:lnTo>
                      <a:pt x="3224" y="9968"/>
                    </a:lnTo>
                    <a:lnTo>
                      <a:pt x="2744" y="10014"/>
                    </a:lnTo>
                    <a:lnTo>
                      <a:pt x="2149" y="9991"/>
                    </a:lnTo>
                    <a:lnTo>
                      <a:pt x="1829" y="9968"/>
                    </a:lnTo>
                    <a:lnTo>
                      <a:pt x="1806" y="10014"/>
                    </a:lnTo>
                    <a:lnTo>
                      <a:pt x="1852" y="10151"/>
                    </a:lnTo>
                    <a:lnTo>
                      <a:pt x="1646" y="10220"/>
                    </a:lnTo>
                    <a:lnTo>
                      <a:pt x="1120" y="10288"/>
                    </a:lnTo>
                    <a:lnTo>
                      <a:pt x="915" y="10311"/>
                    </a:lnTo>
                    <a:lnTo>
                      <a:pt x="823" y="10334"/>
                    </a:lnTo>
                    <a:lnTo>
                      <a:pt x="755" y="10494"/>
                    </a:lnTo>
                    <a:lnTo>
                      <a:pt x="778" y="10608"/>
                    </a:lnTo>
                    <a:lnTo>
                      <a:pt x="778" y="10700"/>
                    </a:lnTo>
                    <a:lnTo>
                      <a:pt x="640" y="10745"/>
                    </a:lnTo>
                    <a:lnTo>
                      <a:pt x="617" y="10883"/>
                    </a:lnTo>
                    <a:lnTo>
                      <a:pt x="640" y="11065"/>
                    </a:lnTo>
                    <a:lnTo>
                      <a:pt x="709" y="11386"/>
                    </a:lnTo>
                    <a:lnTo>
                      <a:pt x="617" y="11431"/>
                    </a:lnTo>
                    <a:lnTo>
                      <a:pt x="389" y="11431"/>
                    </a:lnTo>
                    <a:lnTo>
                      <a:pt x="183" y="11477"/>
                    </a:lnTo>
                    <a:lnTo>
                      <a:pt x="92" y="11523"/>
                    </a:lnTo>
                    <a:lnTo>
                      <a:pt x="0" y="11728"/>
                    </a:lnTo>
                    <a:lnTo>
                      <a:pt x="23" y="11889"/>
                    </a:lnTo>
                    <a:lnTo>
                      <a:pt x="23" y="12094"/>
                    </a:lnTo>
                    <a:lnTo>
                      <a:pt x="23" y="12437"/>
                    </a:lnTo>
                    <a:lnTo>
                      <a:pt x="115" y="12506"/>
                    </a:lnTo>
                    <a:lnTo>
                      <a:pt x="435" y="12574"/>
                    </a:lnTo>
                    <a:lnTo>
                      <a:pt x="686" y="12597"/>
                    </a:lnTo>
                    <a:lnTo>
                      <a:pt x="755" y="12551"/>
                    </a:lnTo>
                    <a:lnTo>
                      <a:pt x="869" y="12300"/>
                    </a:lnTo>
                    <a:lnTo>
                      <a:pt x="960" y="12254"/>
                    </a:lnTo>
                    <a:lnTo>
                      <a:pt x="1509" y="12254"/>
                    </a:lnTo>
                    <a:lnTo>
                      <a:pt x="2103" y="12300"/>
                    </a:lnTo>
                    <a:lnTo>
                      <a:pt x="2469" y="12323"/>
                    </a:lnTo>
                    <a:lnTo>
                      <a:pt x="2629" y="12254"/>
                    </a:lnTo>
                    <a:lnTo>
                      <a:pt x="2629" y="12163"/>
                    </a:lnTo>
                    <a:lnTo>
                      <a:pt x="2629" y="12026"/>
                    </a:lnTo>
                    <a:lnTo>
                      <a:pt x="2721" y="12003"/>
                    </a:lnTo>
                    <a:lnTo>
                      <a:pt x="2812" y="11957"/>
                    </a:lnTo>
                    <a:lnTo>
                      <a:pt x="2972" y="11728"/>
                    </a:lnTo>
                    <a:lnTo>
                      <a:pt x="3087" y="11683"/>
                    </a:lnTo>
                    <a:lnTo>
                      <a:pt x="3361" y="11660"/>
                    </a:lnTo>
                    <a:lnTo>
                      <a:pt x="3681" y="11637"/>
                    </a:lnTo>
                    <a:lnTo>
                      <a:pt x="3864" y="11637"/>
                    </a:lnTo>
                    <a:lnTo>
                      <a:pt x="4161" y="11751"/>
                    </a:lnTo>
                    <a:lnTo>
                      <a:pt x="4184" y="11820"/>
                    </a:lnTo>
                    <a:lnTo>
                      <a:pt x="4230" y="12163"/>
                    </a:lnTo>
                    <a:lnTo>
                      <a:pt x="4253" y="12574"/>
                    </a:lnTo>
                    <a:lnTo>
                      <a:pt x="4253" y="12712"/>
                    </a:lnTo>
                    <a:lnTo>
                      <a:pt x="4207" y="12963"/>
                    </a:lnTo>
                    <a:lnTo>
                      <a:pt x="4070" y="12986"/>
                    </a:lnTo>
                    <a:lnTo>
                      <a:pt x="3887" y="12963"/>
                    </a:lnTo>
                    <a:lnTo>
                      <a:pt x="3612" y="12940"/>
                    </a:lnTo>
                    <a:lnTo>
                      <a:pt x="3590" y="13054"/>
                    </a:lnTo>
                    <a:lnTo>
                      <a:pt x="3590" y="13169"/>
                    </a:lnTo>
                    <a:lnTo>
                      <a:pt x="3452" y="13375"/>
                    </a:lnTo>
                    <a:lnTo>
                      <a:pt x="3361" y="13375"/>
                    </a:lnTo>
                    <a:lnTo>
                      <a:pt x="3041" y="13420"/>
                    </a:lnTo>
                    <a:lnTo>
                      <a:pt x="2789" y="13466"/>
                    </a:lnTo>
                    <a:lnTo>
                      <a:pt x="2744" y="13489"/>
                    </a:lnTo>
                    <a:lnTo>
                      <a:pt x="2721" y="13603"/>
                    </a:lnTo>
                    <a:lnTo>
                      <a:pt x="2721" y="13809"/>
                    </a:lnTo>
                    <a:lnTo>
                      <a:pt x="2652" y="14198"/>
                    </a:lnTo>
                    <a:lnTo>
                      <a:pt x="2561" y="14403"/>
                    </a:lnTo>
                    <a:lnTo>
                      <a:pt x="2538" y="14861"/>
                    </a:lnTo>
                    <a:lnTo>
                      <a:pt x="2584" y="15203"/>
                    </a:lnTo>
                    <a:lnTo>
                      <a:pt x="2652" y="15203"/>
                    </a:lnTo>
                    <a:lnTo>
                      <a:pt x="2858" y="15295"/>
                    </a:lnTo>
                    <a:lnTo>
                      <a:pt x="2904" y="15409"/>
                    </a:lnTo>
                    <a:lnTo>
                      <a:pt x="2927" y="15569"/>
                    </a:lnTo>
                    <a:lnTo>
                      <a:pt x="3087" y="15798"/>
                    </a:lnTo>
                    <a:lnTo>
                      <a:pt x="3178" y="15844"/>
                    </a:lnTo>
                    <a:lnTo>
                      <a:pt x="3384" y="15889"/>
                    </a:lnTo>
                    <a:lnTo>
                      <a:pt x="3612" y="15981"/>
                    </a:lnTo>
                    <a:lnTo>
                      <a:pt x="3727" y="16004"/>
                    </a:lnTo>
                    <a:lnTo>
                      <a:pt x="3955" y="16141"/>
                    </a:lnTo>
                    <a:lnTo>
                      <a:pt x="3978" y="16255"/>
                    </a:lnTo>
                    <a:lnTo>
                      <a:pt x="4001" y="16438"/>
                    </a:lnTo>
                    <a:lnTo>
                      <a:pt x="4047" y="16781"/>
                    </a:lnTo>
                    <a:lnTo>
                      <a:pt x="4024" y="17307"/>
                    </a:lnTo>
                    <a:lnTo>
                      <a:pt x="3955" y="17581"/>
                    </a:lnTo>
                    <a:lnTo>
                      <a:pt x="3841" y="17650"/>
                    </a:lnTo>
                    <a:lnTo>
                      <a:pt x="3498" y="17650"/>
                    </a:lnTo>
                    <a:lnTo>
                      <a:pt x="3315" y="17627"/>
                    </a:lnTo>
                    <a:lnTo>
                      <a:pt x="3041" y="17627"/>
                    </a:lnTo>
                    <a:lnTo>
                      <a:pt x="2995" y="17695"/>
                    </a:lnTo>
                    <a:lnTo>
                      <a:pt x="3064" y="17993"/>
                    </a:lnTo>
                    <a:lnTo>
                      <a:pt x="3155" y="18313"/>
                    </a:lnTo>
                    <a:lnTo>
                      <a:pt x="3292" y="18450"/>
                    </a:lnTo>
                    <a:lnTo>
                      <a:pt x="3452" y="18633"/>
                    </a:lnTo>
                    <a:lnTo>
                      <a:pt x="3544" y="18884"/>
                    </a:lnTo>
                    <a:lnTo>
                      <a:pt x="3681" y="19204"/>
                    </a:lnTo>
                    <a:lnTo>
                      <a:pt x="3818" y="19479"/>
                    </a:lnTo>
                    <a:lnTo>
                      <a:pt x="4047" y="19707"/>
                    </a:lnTo>
                    <a:lnTo>
                      <a:pt x="4092" y="19867"/>
                    </a:lnTo>
                    <a:lnTo>
                      <a:pt x="4115" y="20142"/>
                    </a:lnTo>
                    <a:lnTo>
                      <a:pt x="4253" y="20210"/>
                    </a:lnTo>
                    <a:lnTo>
                      <a:pt x="4527" y="20279"/>
                    </a:lnTo>
                    <a:lnTo>
                      <a:pt x="4778" y="20370"/>
                    </a:lnTo>
                    <a:lnTo>
                      <a:pt x="5167" y="20507"/>
                    </a:lnTo>
                    <a:lnTo>
                      <a:pt x="5853" y="20507"/>
                    </a:lnTo>
                    <a:lnTo>
                      <a:pt x="6287" y="20485"/>
                    </a:lnTo>
                    <a:lnTo>
                      <a:pt x="6539" y="20507"/>
                    </a:lnTo>
                    <a:lnTo>
                      <a:pt x="6927" y="20759"/>
                    </a:lnTo>
                    <a:lnTo>
                      <a:pt x="7019" y="20805"/>
                    </a:lnTo>
                    <a:lnTo>
                      <a:pt x="7339" y="20759"/>
                    </a:lnTo>
                    <a:lnTo>
                      <a:pt x="7705" y="20759"/>
                    </a:lnTo>
                    <a:lnTo>
                      <a:pt x="7819" y="20805"/>
                    </a:lnTo>
                    <a:lnTo>
                      <a:pt x="7933" y="21033"/>
                    </a:lnTo>
                    <a:lnTo>
                      <a:pt x="8048" y="21056"/>
                    </a:lnTo>
                    <a:lnTo>
                      <a:pt x="8208" y="21056"/>
                    </a:lnTo>
                    <a:lnTo>
                      <a:pt x="8459" y="21079"/>
                    </a:lnTo>
                    <a:lnTo>
                      <a:pt x="8551" y="21193"/>
                    </a:lnTo>
                    <a:lnTo>
                      <a:pt x="8756" y="21490"/>
                    </a:lnTo>
                    <a:lnTo>
                      <a:pt x="9008" y="21628"/>
                    </a:lnTo>
                    <a:lnTo>
                      <a:pt x="9305" y="21879"/>
                    </a:lnTo>
                    <a:lnTo>
                      <a:pt x="9602" y="22245"/>
                    </a:lnTo>
                    <a:lnTo>
                      <a:pt x="9762" y="22496"/>
                    </a:lnTo>
                    <a:lnTo>
                      <a:pt x="9945" y="22679"/>
                    </a:lnTo>
                    <a:lnTo>
                      <a:pt x="10082" y="22771"/>
                    </a:lnTo>
                    <a:lnTo>
                      <a:pt x="10219" y="23045"/>
                    </a:lnTo>
                    <a:lnTo>
                      <a:pt x="10311" y="23274"/>
                    </a:lnTo>
                    <a:lnTo>
                      <a:pt x="10517" y="23594"/>
                    </a:lnTo>
                    <a:lnTo>
                      <a:pt x="10654" y="23685"/>
                    </a:lnTo>
                    <a:lnTo>
                      <a:pt x="10791" y="23708"/>
                    </a:lnTo>
                    <a:lnTo>
                      <a:pt x="10951" y="23822"/>
                    </a:lnTo>
                    <a:lnTo>
                      <a:pt x="11065" y="24005"/>
                    </a:lnTo>
                    <a:lnTo>
                      <a:pt x="11340" y="24600"/>
                    </a:lnTo>
                    <a:lnTo>
                      <a:pt x="11477" y="24897"/>
                    </a:lnTo>
                    <a:lnTo>
                      <a:pt x="11477" y="25011"/>
                    </a:lnTo>
                    <a:lnTo>
                      <a:pt x="11568" y="25125"/>
                    </a:lnTo>
                    <a:lnTo>
                      <a:pt x="11728" y="25263"/>
                    </a:lnTo>
                    <a:lnTo>
                      <a:pt x="11843" y="25377"/>
                    </a:lnTo>
                    <a:lnTo>
                      <a:pt x="11843" y="25491"/>
                    </a:lnTo>
                    <a:lnTo>
                      <a:pt x="11888" y="25583"/>
                    </a:lnTo>
                    <a:lnTo>
                      <a:pt x="12048" y="25766"/>
                    </a:lnTo>
                    <a:lnTo>
                      <a:pt x="12208" y="25880"/>
                    </a:lnTo>
                    <a:lnTo>
                      <a:pt x="12346" y="25948"/>
                    </a:lnTo>
                    <a:lnTo>
                      <a:pt x="12551" y="26109"/>
                    </a:lnTo>
                    <a:lnTo>
                      <a:pt x="12643" y="26063"/>
                    </a:lnTo>
                    <a:lnTo>
                      <a:pt x="12780" y="25971"/>
                    </a:lnTo>
                    <a:lnTo>
                      <a:pt x="12803" y="25880"/>
                    </a:lnTo>
                    <a:lnTo>
                      <a:pt x="12780" y="25674"/>
                    </a:lnTo>
                    <a:lnTo>
                      <a:pt x="12689" y="25423"/>
                    </a:lnTo>
                    <a:lnTo>
                      <a:pt x="12734" y="25331"/>
                    </a:lnTo>
                    <a:lnTo>
                      <a:pt x="12826" y="25308"/>
                    </a:lnTo>
                    <a:lnTo>
                      <a:pt x="13374" y="25240"/>
                    </a:lnTo>
                    <a:lnTo>
                      <a:pt x="13900" y="25148"/>
                    </a:lnTo>
                    <a:lnTo>
                      <a:pt x="14083" y="25103"/>
                    </a:lnTo>
                    <a:lnTo>
                      <a:pt x="14380" y="24828"/>
                    </a:lnTo>
                    <a:lnTo>
                      <a:pt x="14540" y="24783"/>
                    </a:lnTo>
                    <a:lnTo>
                      <a:pt x="14700" y="24783"/>
                    </a:lnTo>
                    <a:lnTo>
                      <a:pt x="14975" y="24668"/>
                    </a:lnTo>
                    <a:lnTo>
                      <a:pt x="14998" y="24508"/>
                    </a:lnTo>
                    <a:lnTo>
                      <a:pt x="14952" y="23937"/>
                    </a:lnTo>
                    <a:lnTo>
                      <a:pt x="15020" y="23502"/>
                    </a:lnTo>
                    <a:lnTo>
                      <a:pt x="15249" y="23319"/>
                    </a:lnTo>
                    <a:lnTo>
                      <a:pt x="15592" y="23251"/>
                    </a:lnTo>
                    <a:lnTo>
                      <a:pt x="15775" y="23205"/>
                    </a:lnTo>
                    <a:lnTo>
                      <a:pt x="16026" y="22976"/>
                    </a:lnTo>
                    <a:lnTo>
                      <a:pt x="16118" y="22862"/>
                    </a:lnTo>
                    <a:lnTo>
                      <a:pt x="16255" y="22771"/>
                    </a:lnTo>
                    <a:lnTo>
                      <a:pt x="16712" y="22588"/>
                    </a:lnTo>
                    <a:lnTo>
                      <a:pt x="16827" y="22451"/>
                    </a:lnTo>
                    <a:lnTo>
                      <a:pt x="16895" y="22336"/>
                    </a:lnTo>
                    <a:lnTo>
                      <a:pt x="17192" y="22199"/>
                    </a:lnTo>
                    <a:lnTo>
                      <a:pt x="17375" y="22153"/>
                    </a:lnTo>
                    <a:lnTo>
                      <a:pt x="17467" y="22131"/>
                    </a:lnTo>
                    <a:lnTo>
                      <a:pt x="17604" y="22199"/>
                    </a:lnTo>
                    <a:lnTo>
                      <a:pt x="17695" y="22473"/>
                    </a:lnTo>
                    <a:lnTo>
                      <a:pt x="17695" y="22656"/>
                    </a:lnTo>
                    <a:lnTo>
                      <a:pt x="17695" y="22839"/>
                    </a:lnTo>
                    <a:lnTo>
                      <a:pt x="17741" y="23365"/>
                    </a:lnTo>
                    <a:lnTo>
                      <a:pt x="17924" y="23594"/>
                    </a:lnTo>
                    <a:lnTo>
                      <a:pt x="18313" y="24051"/>
                    </a:lnTo>
                    <a:lnTo>
                      <a:pt x="18633" y="24394"/>
                    </a:lnTo>
                    <a:lnTo>
                      <a:pt x="18770" y="24554"/>
                    </a:lnTo>
                    <a:lnTo>
                      <a:pt x="18793" y="25034"/>
                    </a:lnTo>
                    <a:lnTo>
                      <a:pt x="18633" y="25217"/>
                    </a:lnTo>
                    <a:lnTo>
                      <a:pt x="18450" y="25331"/>
                    </a:lnTo>
                    <a:lnTo>
                      <a:pt x="18198" y="25377"/>
                    </a:lnTo>
                    <a:lnTo>
                      <a:pt x="18152" y="25514"/>
                    </a:lnTo>
                    <a:lnTo>
                      <a:pt x="18175" y="25651"/>
                    </a:lnTo>
                    <a:lnTo>
                      <a:pt x="18221" y="25971"/>
                    </a:lnTo>
                    <a:lnTo>
                      <a:pt x="18221" y="26451"/>
                    </a:lnTo>
                    <a:lnTo>
                      <a:pt x="18130" y="26657"/>
                    </a:lnTo>
                    <a:lnTo>
                      <a:pt x="18015" y="26863"/>
                    </a:lnTo>
                    <a:lnTo>
                      <a:pt x="17924" y="27114"/>
                    </a:lnTo>
                    <a:lnTo>
                      <a:pt x="17992" y="27229"/>
                    </a:lnTo>
                    <a:lnTo>
                      <a:pt x="18084" y="27229"/>
                    </a:lnTo>
                    <a:lnTo>
                      <a:pt x="18335" y="27206"/>
                    </a:lnTo>
                    <a:lnTo>
                      <a:pt x="18815" y="27229"/>
                    </a:lnTo>
                    <a:lnTo>
                      <a:pt x="19067" y="27343"/>
                    </a:lnTo>
                    <a:lnTo>
                      <a:pt x="19113" y="27480"/>
                    </a:lnTo>
                    <a:lnTo>
                      <a:pt x="19181" y="27755"/>
                    </a:lnTo>
                    <a:lnTo>
                      <a:pt x="19456" y="28189"/>
                    </a:lnTo>
                    <a:lnTo>
                      <a:pt x="19707" y="28349"/>
                    </a:lnTo>
                    <a:lnTo>
                      <a:pt x="20004" y="28509"/>
                    </a:lnTo>
                    <a:lnTo>
                      <a:pt x="20416" y="28738"/>
                    </a:lnTo>
                    <a:lnTo>
                      <a:pt x="20599" y="28966"/>
                    </a:lnTo>
                    <a:lnTo>
                      <a:pt x="20644" y="29103"/>
                    </a:lnTo>
                    <a:lnTo>
                      <a:pt x="20690" y="29652"/>
                    </a:lnTo>
                    <a:lnTo>
                      <a:pt x="20782" y="29904"/>
                    </a:lnTo>
                    <a:lnTo>
                      <a:pt x="20896" y="29995"/>
                    </a:lnTo>
                    <a:lnTo>
                      <a:pt x="21445" y="30109"/>
                    </a:lnTo>
                    <a:lnTo>
                      <a:pt x="21582" y="30246"/>
                    </a:lnTo>
                    <a:lnTo>
                      <a:pt x="21719" y="30361"/>
                    </a:lnTo>
                    <a:lnTo>
                      <a:pt x="22176" y="30521"/>
                    </a:lnTo>
                    <a:lnTo>
                      <a:pt x="22428" y="30544"/>
                    </a:lnTo>
                    <a:lnTo>
                      <a:pt x="22725" y="30589"/>
                    </a:lnTo>
                    <a:lnTo>
                      <a:pt x="23068" y="30635"/>
                    </a:lnTo>
                    <a:lnTo>
                      <a:pt x="23205" y="30658"/>
                    </a:lnTo>
                    <a:lnTo>
                      <a:pt x="23434" y="30635"/>
                    </a:lnTo>
                    <a:lnTo>
                      <a:pt x="23479" y="30407"/>
                    </a:lnTo>
                    <a:lnTo>
                      <a:pt x="23525" y="30178"/>
                    </a:lnTo>
                    <a:lnTo>
                      <a:pt x="23708" y="29789"/>
                    </a:lnTo>
                    <a:lnTo>
                      <a:pt x="23937" y="29561"/>
                    </a:lnTo>
                    <a:lnTo>
                      <a:pt x="24074" y="29286"/>
                    </a:lnTo>
                    <a:lnTo>
                      <a:pt x="24234" y="28829"/>
                    </a:lnTo>
                    <a:lnTo>
                      <a:pt x="24279" y="28738"/>
                    </a:lnTo>
                    <a:lnTo>
                      <a:pt x="24439" y="28669"/>
                    </a:lnTo>
                    <a:lnTo>
                      <a:pt x="24737" y="28715"/>
                    </a:lnTo>
                    <a:lnTo>
                      <a:pt x="24965" y="28738"/>
                    </a:lnTo>
                    <a:lnTo>
                      <a:pt x="25194" y="28715"/>
                    </a:lnTo>
                    <a:lnTo>
                      <a:pt x="25423" y="28486"/>
                    </a:lnTo>
                    <a:lnTo>
                      <a:pt x="25491" y="28349"/>
                    </a:lnTo>
                    <a:lnTo>
                      <a:pt x="25537" y="28166"/>
                    </a:lnTo>
                    <a:lnTo>
                      <a:pt x="25537" y="27755"/>
                    </a:lnTo>
                    <a:lnTo>
                      <a:pt x="25491" y="27595"/>
                    </a:lnTo>
                    <a:lnTo>
                      <a:pt x="25240" y="27320"/>
                    </a:lnTo>
                    <a:lnTo>
                      <a:pt x="25034" y="27023"/>
                    </a:lnTo>
                    <a:lnTo>
                      <a:pt x="25080" y="26863"/>
                    </a:lnTo>
                    <a:lnTo>
                      <a:pt x="25468" y="26474"/>
                    </a:lnTo>
                    <a:lnTo>
                      <a:pt x="25651" y="26337"/>
                    </a:lnTo>
                    <a:lnTo>
                      <a:pt x="26017" y="26109"/>
                    </a:lnTo>
                    <a:lnTo>
                      <a:pt x="26314" y="25857"/>
                    </a:lnTo>
                    <a:lnTo>
                      <a:pt x="26726" y="25491"/>
                    </a:lnTo>
                    <a:lnTo>
                      <a:pt x="27091" y="25217"/>
                    </a:lnTo>
                    <a:lnTo>
                      <a:pt x="27137" y="25125"/>
                    </a:lnTo>
                    <a:lnTo>
                      <a:pt x="27114" y="24714"/>
                    </a:lnTo>
                    <a:lnTo>
                      <a:pt x="27023" y="24531"/>
                    </a:lnTo>
                    <a:lnTo>
                      <a:pt x="26886" y="24348"/>
                    </a:lnTo>
                    <a:lnTo>
                      <a:pt x="26520" y="23982"/>
                    </a:lnTo>
                    <a:lnTo>
                      <a:pt x="26360" y="23891"/>
                    </a:lnTo>
                    <a:lnTo>
                      <a:pt x="26177" y="23777"/>
                    </a:lnTo>
                    <a:lnTo>
                      <a:pt x="25857" y="23182"/>
                    </a:lnTo>
                    <a:lnTo>
                      <a:pt x="25743" y="22976"/>
                    </a:lnTo>
                    <a:lnTo>
                      <a:pt x="25423" y="22611"/>
                    </a:lnTo>
                    <a:lnTo>
                      <a:pt x="25102" y="22359"/>
                    </a:lnTo>
                    <a:lnTo>
                      <a:pt x="25034" y="21993"/>
                    </a:lnTo>
                    <a:lnTo>
                      <a:pt x="25102" y="21582"/>
                    </a:lnTo>
                    <a:lnTo>
                      <a:pt x="25148" y="21445"/>
                    </a:lnTo>
                    <a:lnTo>
                      <a:pt x="25491" y="21125"/>
                    </a:lnTo>
                    <a:lnTo>
                      <a:pt x="25651" y="21010"/>
                    </a:lnTo>
                    <a:lnTo>
                      <a:pt x="25743" y="20919"/>
                    </a:lnTo>
                    <a:lnTo>
                      <a:pt x="25811" y="20759"/>
                    </a:lnTo>
                    <a:lnTo>
                      <a:pt x="25628" y="20713"/>
                    </a:lnTo>
                    <a:lnTo>
                      <a:pt x="25377" y="20690"/>
                    </a:lnTo>
                    <a:lnTo>
                      <a:pt x="25331" y="20576"/>
                    </a:lnTo>
                    <a:lnTo>
                      <a:pt x="25377" y="20256"/>
                    </a:lnTo>
                    <a:lnTo>
                      <a:pt x="25514" y="20073"/>
                    </a:lnTo>
                    <a:lnTo>
                      <a:pt x="25628" y="20050"/>
                    </a:lnTo>
                    <a:lnTo>
                      <a:pt x="25948" y="19959"/>
                    </a:lnTo>
                    <a:lnTo>
                      <a:pt x="25994" y="19822"/>
                    </a:lnTo>
                    <a:lnTo>
                      <a:pt x="25994" y="19273"/>
                    </a:lnTo>
                    <a:lnTo>
                      <a:pt x="25971" y="18838"/>
                    </a:lnTo>
                    <a:lnTo>
                      <a:pt x="25948" y="18747"/>
                    </a:lnTo>
                    <a:lnTo>
                      <a:pt x="25834" y="18518"/>
                    </a:lnTo>
                    <a:lnTo>
                      <a:pt x="25674" y="18473"/>
                    </a:lnTo>
                    <a:lnTo>
                      <a:pt x="25308" y="18404"/>
                    </a:lnTo>
                    <a:lnTo>
                      <a:pt x="25034" y="18244"/>
                    </a:lnTo>
                    <a:lnTo>
                      <a:pt x="24805" y="18084"/>
                    </a:lnTo>
                    <a:lnTo>
                      <a:pt x="24668" y="17855"/>
                    </a:lnTo>
                    <a:lnTo>
                      <a:pt x="24600" y="17695"/>
                    </a:lnTo>
                    <a:lnTo>
                      <a:pt x="24462" y="17535"/>
                    </a:lnTo>
                    <a:lnTo>
                      <a:pt x="24462" y="17398"/>
                    </a:lnTo>
                    <a:lnTo>
                      <a:pt x="24577" y="17078"/>
                    </a:lnTo>
                    <a:lnTo>
                      <a:pt x="24714" y="16941"/>
                    </a:lnTo>
                    <a:lnTo>
                      <a:pt x="24805" y="16895"/>
                    </a:lnTo>
                    <a:lnTo>
                      <a:pt x="24988" y="16689"/>
                    </a:lnTo>
                    <a:lnTo>
                      <a:pt x="24988" y="16575"/>
                    </a:lnTo>
                    <a:lnTo>
                      <a:pt x="24988" y="16438"/>
                    </a:lnTo>
                    <a:lnTo>
                      <a:pt x="25194" y="16164"/>
                    </a:lnTo>
                    <a:lnTo>
                      <a:pt x="25331" y="16118"/>
                    </a:lnTo>
                    <a:lnTo>
                      <a:pt x="25994" y="16118"/>
                    </a:lnTo>
                    <a:lnTo>
                      <a:pt x="26108" y="16164"/>
                    </a:lnTo>
                    <a:lnTo>
                      <a:pt x="26360" y="16438"/>
                    </a:lnTo>
                    <a:lnTo>
                      <a:pt x="26497" y="16461"/>
                    </a:lnTo>
                    <a:lnTo>
                      <a:pt x="26817" y="16461"/>
                    </a:lnTo>
                    <a:lnTo>
                      <a:pt x="27137" y="16392"/>
                    </a:lnTo>
                    <a:lnTo>
                      <a:pt x="27389" y="16187"/>
                    </a:lnTo>
                    <a:lnTo>
                      <a:pt x="27526" y="15958"/>
                    </a:lnTo>
                    <a:lnTo>
                      <a:pt x="27754" y="15661"/>
                    </a:lnTo>
                    <a:lnTo>
                      <a:pt x="28075" y="15341"/>
                    </a:lnTo>
                    <a:lnTo>
                      <a:pt x="28189" y="15272"/>
                    </a:lnTo>
                    <a:lnTo>
                      <a:pt x="28440" y="15181"/>
                    </a:lnTo>
                    <a:lnTo>
                      <a:pt x="28509" y="15021"/>
                    </a:lnTo>
                    <a:lnTo>
                      <a:pt x="28532" y="14838"/>
                    </a:lnTo>
                    <a:lnTo>
                      <a:pt x="28577" y="14632"/>
                    </a:lnTo>
                    <a:lnTo>
                      <a:pt x="28738" y="14563"/>
                    </a:lnTo>
                    <a:lnTo>
                      <a:pt x="28898" y="14495"/>
                    </a:lnTo>
                    <a:lnTo>
                      <a:pt x="29126" y="14266"/>
                    </a:lnTo>
                    <a:lnTo>
                      <a:pt x="29149" y="14106"/>
                    </a:lnTo>
                    <a:lnTo>
                      <a:pt x="29149" y="13763"/>
                    </a:lnTo>
                    <a:lnTo>
                      <a:pt x="29149" y="13512"/>
                    </a:lnTo>
                    <a:lnTo>
                      <a:pt x="29080" y="13466"/>
                    </a:lnTo>
                    <a:lnTo>
                      <a:pt x="28875" y="13489"/>
                    </a:lnTo>
                    <a:lnTo>
                      <a:pt x="28783" y="13443"/>
                    </a:lnTo>
                    <a:lnTo>
                      <a:pt x="28783" y="13352"/>
                    </a:lnTo>
                    <a:lnTo>
                      <a:pt x="28783" y="13169"/>
                    </a:lnTo>
                    <a:lnTo>
                      <a:pt x="28829" y="12894"/>
                    </a:lnTo>
                    <a:lnTo>
                      <a:pt x="28738" y="12803"/>
                    </a:lnTo>
                    <a:lnTo>
                      <a:pt x="28623" y="12734"/>
                    </a:lnTo>
                    <a:lnTo>
                      <a:pt x="28532" y="12506"/>
                    </a:lnTo>
                    <a:lnTo>
                      <a:pt x="28509" y="12277"/>
                    </a:lnTo>
                    <a:lnTo>
                      <a:pt x="28532" y="12049"/>
                    </a:lnTo>
                    <a:lnTo>
                      <a:pt x="28852" y="11660"/>
                    </a:lnTo>
                    <a:lnTo>
                      <a:pt x="28989" y="11614"/>
                    </a:lnTo>
                    <a:lnTo>
                      <a:pt x="29355" y="11637"/>
                    </a:lnTo>
                    <a:lnTo>
                      <a:pt x="29675" y="11568"/>
                    </a:lnTo>
                    <a:lnTo>
                      <a:pt x="29743" y="11431"/>
                    </a:lnTo>
                    <a:lnTo>
                      <a:pt x="29835" y="10951"/>
                    </a:lnTo>
                    <a:lnTo>
                      <a:pt x="29789" y="10837"/>
                    </a:lnTo>
                    <a:lnTo>
                      <a:pt x="29515" y="10723"/>
                    </a:lnTo>
                    <a:lnTo>
                      <a:pt x="29103" y="10700"/>
                    </a:lnTo>
                    <a:lnTo>
                      <a:pt x="28692" y="10768"/>
                    </a:lnTo>
                    <a:lnTo>
                      <a:pt x="28257" y="10837"/>
                    </a:lnTo>
                    <a:lnTo>
                      <a:pt x="27663" y="10905"/>
                    </a:lnTo>
                    <a:lnTo>
                      <a:pt x="27160" y="10883"/>
                    </a:lnTo>
                    <a:lnTo>
                      <a:pt x="26794" y="10745"/>
                    </a:lnTo>
                    <a:lnTo>
                      <a:pt x="26566" y="10745"/>
                    </a:lnTo>
                    <a:lnTo>
                      <a:pt x="26428" y="10860"/>
                    </a:lnTo>
                    <a:lnTo>
                      <a:pt x="26291" y="11134"/>
                    </a:lnTo>
                    <a:lnTo>
                      <a:pt x="26063" y="11294"/>
                    </a:lnTo>
                    <a:lnTo>
                      <a:pt x="25834" y="11431"/>
                    </a:lnTo>
                    <a:lnTo>
                      <a:pt x="25697" y="11568"/>
                    </a:lnTo>
                    <a:lnTo>
                      <a:pt x="25605" y="11751"/>
                    </a:lnTo>
                    <a:lnTo>
                      <a:pt x="25537" y="11934"/>
                    </a:lnTo>
                    <a:lnTo>
                      <a:pt x="25377" y="12094"/>
                    </a:lnTo>
                    <a:lnTo>
                      <a:pt x="25263" y="12186"/>
                    </a:lnTo>
                    <a:lnTo>
                      <a:pt x="25057" y="12323"/>
                    </a:lnTo>
                    <a:lnTo>
                      <a:pt x="24257" y="12323"/>
                    </a:lnTo>
                    <a:lnTo>
                      <a:pt x="24119" y="12209"/>
                    </a:lnTo>
                    <a:lnTo>
                      <a:pt x="24028" y="11957"/>
                    </a:lnTo>
                    <a:lnTo>
                      <a:pt x="24028" y="11820"/>
                    </a:lnTo>
                    <a:lnTo>
                      <a:pt x="23959" y="11568"/>
                    </a:lnTo>
                    <a:lnTo>
                      <a:pt x="23822" y="11523"/>
                    </a:lnTo>
                    <a:lnTo>
                      <a:pt x="23662" y="11454"/>
                    </a:lnTo>
                    <a:lnTo>
                      <a:pt x="23434" y="11317"/>
                    </a:lnTo>
                    <a:lnTo>
                      <a:pt x="23296" y="11248"/>
                    </a:lnTo>
                    <a:lnTo>
                      <a:pt x="23228" y="11020"/>
                    </a:lnTo>
                    <a:lnTo>
                      <a:pt x="23068" y="10951"/>
                    </a:lnTo>
                    <a:lnTo>
                      <a:pt x="22679" y="10860"/>
                    </a:lnTo>
                    <a:lnTo>
                      <a:pt x="22451" y="10814"/>
                    </a:lnTo>
                    <a:lnTo>
                      <a:pt x="22405" y="10745"/>
                    </a:lnTo>
                    <a:lnTo>
                      <a:pt x="22336" y="10540"/>
                    </a:lnTo>
                    <a:lnTo>
                      <a:pt x="22130" y="10517"/>
                    </a:lnTo>
                    <a:lnTo>
                      <a:pt x="21879" y="10563"/>
                    </a:lnTo>
                    <a:lnTo>
                      <a:pt x="21582" y="10585"/>
                    </a:lnTo>
                    <a:lnTo>
                      <a:pt x="21490" y="10471"/>
                    </a:lnTo>
                    <a:lnTo>
                      <a:pt x="21399" y="10334"/>
                    </a:lnTo>
                    <a:lnTo>
                      <a:pt x="21285" y="10265"/>
                    </a:lnTo>
                    <a:lnTo>
                      <a:pt x="21147" y="10220"/>
                    </a:lnTo>
                    <a:lnTo>
                      <a:pt x="21033" y="10128"/>
                    </a:lnTo>
                    <a:lnTo>
                      <a:pt x="20896" y="9900"/>
                    </a:lnTo>
                    <a:lnTo>
                      <a:pt x="20850" y="9854"/>
                    </a:lnTo>
                    <a:lnTo>
                      <a:pt x="20599" y="9717"/>
                    </a:lnTo>
                    <a:lnTo>
                      <a:pt x="20302" y="9602"/>
                    </a:lnTo>
                    <a:lnTo>
                      <a:pt x="20073" y="9671"/>
                    </a:lnTo>
                    <a:lnTo>
                      <a:pt x="19776" y="9762"/>
                    </a:lnTo>
                    <a:lnTo>
                      <a:pt x="19616" y="9831"/>
                    </a:lnTo>
                    <a:lnTo>
                      <a:pt x="19387" y="10128"/>
                    </a:lnTo>
                    <a:lnTo>
                      <a:pt x="19318" y="10288"/>
                    </a:lnTo>
                    <a:lnTo>
                      <a:pt x="19273" y="10425"/>
                    </a:lnTo>
                    <a:lnTo>
                      <a:pt x="19250" y="10608"/>
                    </a:lnTo>
                    <a:lnTo>
                      <a:pt x="19044" y="10700"/>
                    </a:lnTo>
                    <a:lnTo>
                      <a:pt x="18838" y="10814"/>
                    </a:lnTo>
                    <a:lnTo>
                      <a:pt x="18678" y="11020"/>
                    </a:lnTo>
                    <a:lnTo>
                      <a:pt x="18655" y="11134"/>
                    </a:lnTo>
                    <a:lnTo>
                      <a:pt x="18610" y="11248"/>
                    </a:lnTo>
                    <a:lnTo>
                      <a:pt x="18404" y="11363"/>
                    </a:lnTo>
                    <a:lnTo>
                      <a:pt x="18290" y="11363"/>
                    </a:lnTo>
                    <a:lnTo>
                      <a:pt x="18130" y="11431"/>
                    </a:lnTo>
                    <a:lnTo>
                      <a:pt x="17924" y="11477"/>
                    </a:lnTo>
                    <a:lnTo>
                      <a:pt x="17810" y="11454"/>
                    </a:lnTo>
                    <a:lnTo>
                      <a:pt x="17627" y="11500"/>
                    </a:lnTo>
                    <a:lnTo>
                      <a:pt x="17604" y="11683"/>
                    </a:lnTo>
                    <a:lnTo>
                      <a:pt x="17627" y="11889"/>
                    </a:lnTo>
                    <a:lnTo>
                      <a:pt x="17604" y="12094"/>
                    </a:lnTo>
                    <a:lnTo>
                      <a:pt x="17467" y="12186"/>
                    </a:lnTo>
                    <a:lnTo>
                      <a:pt x="17284" y="12277"/>
                    </a:lnTo>
                    <a:lnTo>
                      <a:pt x="17009" y="12369"/>
                    </a:lnTo>
                    <a:lnTo>
                      <a:pt x="16827" y="12346"/>
                    </a:lnTo>
                    <a:lnTo>
                      <a:pt x="16621" y="12323"/>
                    </a:lnTo>
                    <a:lnTo>
                      <a:pt x="16392" y="12163"/>
                    </a:lnTo>
                    <a:lnTo>
                      <a:pt x="16324" y="12049"/>
                    </a:lnTo>
                    <a:lnTo>
                      <a:pt x="16209" y="11728"/>
                    </a:lnTo>
                    <a:lnTo>
                      <a:pt x="16186" y="11408"/>
                    </a:lnTo>
                    <a:lnTo>
                      <a:pt x="16186" y="11294"/>
                    </a:lnTo>
                    <a:lnTo>
                      <a:pt x="16301" y="11111"/>
                    </a:lnTo>
                    <a:lnTo>
                      <a:pt x="16415" y="11065"/>
                    </a:lnTo>
                    <a:lnTo>
                      <a:pt x="16484" y="11020"/>
                    </a:lnTo>
                    <a:lnTo>
                      <a:pt x="16552" y="10791"/>
                    </a:lnTo>
                    <a:lnTo>
                      <a:pt x="16689" y="10768"/>
                    </a:lnTo>
                    <a:lnTo>
                      <a:pt x="16849" y="10814"/>
                    </a:lnTo>
                    <a:lnTo>
                      <a:pt x="17169" y="11065"/>
                    </a:lnTo>
                    <a:lnTo>
                      <a:pt x="17284" y="11065"/>
                    </a:lnTo>
                    <a:lnTo>
                      <a:pt x="17535" y="11088"/>
                    </a:lnTo>
                    <a:lnTo>
                      <a:pt x="17650" y="11020"/>
                    </a:lnTo>
                    <a:lnTo>
                      <a:pt x="17627" y="10905"/>
                    </a:lnTo>
                    <a:lnTo>
                      <a:pt x="17581" y="10654"/>
                    </a:lnTo>
                    <a:lnTo>
                      <a:pt x="17672" y="10585"/>
                    </a:lnTo>
                    <a:lnTo>
                      <a:pt x="17855" y="10563"/>
                    </a:lnTo>
                    <a:lnTo>
                      <a:pt x="18038" y="10425"/>
                    </a:lnTo>
                    <a:lnTo>
                      <a:pt x="18130" y="10265"/>
                    </a:lnTo>
                    <a:lnTo>
                      <a:pt x="18175" y="9991"/>
                    </a:lnTo>
                    <a:lnTo>
                      <a:pt x="18290" y="9968"/>
                    </a:lnTo>
                    <a:lnTo>
                      <a:pt x="18450" y="9945"/>
                    </a:lnTo>
                    <a:lnTo>
                      <a:pt x="18633" y="9785"/>
                    </a:lnTo>
                    <a:lnTo>
                      <a:pt x="18678" y="9648"/>
                    </a:lnTo>
                    <a:lnTo>
                      <a:pt x="18678" y="9191"/>
                    </a:lnTo>
                    <a:lnTo>
                      <a:pt x="18610" y="8825"/>
                    </a:lnTo>
                    <a:lnTo>
                      <a:pt x="18610" y="8734"/>
                    </a:lnTo>
                    <a:lnTo>
                      <a:pt x="18518" y="8551"/>
                    </a:lnTo>
                    <a:lnTo>
                      <a:pt x="18335" y="8551"/>
                    </a:lnTo>
                    <a:lnTo>
                      <a:pt x="17878" y="8619"/>
                    </a:lnTo>
                    <a:lnTo>
                      <a:pt x="17581" y="8665"/>
                    </a:lnTo>
                    <a:lnTo>
                      <a:pt x="17490" y="8711"/>
                    </a:lnTo>
                    <a:lnTo>
                      <a:pt x="17398" y="8871"/>
                    </a:lnTo>
                    <a:lnTo>
                      <a:pt x="17375" y="9008"/>
                    </a:lnTo>
                    <a:lnTo>
                      <a:pt x="17352" y="9145"/>
                    </a:lnTo>
                    <a:lnTo>
                      <a:pt x="17169" y="9374"/>
                    </a:lnTo>
                    <a:lnTo>
                      <a:pt x="17009" y="9397"/>
                    </a:lnTo>
                    <a:lnTo>
                      <a:pt x="16849" y="9374"/>
                    </a:lnTo>
                    <a:lnTo>
                      <a:pt x="16598" y="9465"/>
                    </a:lnTo>
                    <a:lnTo>
                      <a:pt x="16598" y="9557"/>
                    </a:lnTo>
                    <a:lnTo>
                      <a:pt x="16598" y="9671"/>
                    </a:lnTo>
                    <a:lnTo>
                      <a:pt x="16438" y="9762"/>
                    </a:lnTo>
                    <a:lnTo>
                      <a:pt x="16255" y="9762"/>
                    </a:lnTo>
                    <a:lnTo>
                      <a:pt x="16118" y="9785"/>
                    </a:lnTo>
                    <a:lnTo>
                      <a:pt x="16049" y="9945"/>
                    </a:lnTo>
                    <a:lnTo>
                      <a:pt x="15866" y="9991"/>
                    </a:lnTo>
                    <a:lnTo>
                      <a:pt x="15409" y="10014"/>
                    </a:lnTo>
                    <a:lnTo>
                      <a:pt x="15158" y="10014"/>
                    </a:lnTo>
                    <a:lnTo>
                      <a:pt x="15066" y="9968"/>
                    </a:lnTo>
                    <a:lnTo>
                      <a:pt x="14952" y="9694"/>
                    </a:lnTo>
                    <a:lnTo>
                      <a:pt x="14929" y="9557"/>
                    </a:lnTo>
                    <a:lnTo>
                      <a:pt x="14929" y="9419"/>
                    </a:lnTo>
                    <a:lnTo>
                      <a:pt x="14906" y="9122"/>
                    </a:lnTo>
                    <a:lnTo>
                      <a:pt x="14998" y="9077"/>
                    </a:lnTo>
                    <a:lnTo>
                      <a:pt x="15272" y="9054"/>
                    </a:lnTo>
                    <a:lnTo>
                      <a:pt x="15455" y="8939"/>
                    </a:lnTo>
                    <a:lnTo>
                      <a:pt x="15546" y="8711"/>
                    </a:lnTo>
                    <a:lnTo>
                      <a:pt x="15706" y="8551"/>
                    </a:lnTo>
                    <a:lnTo>
                      <a:pt x="15866" y="8528"/>
                    </a:lnTo>
                    <a:lnTo>
                      <a:pt x="16049" y="8482"/>
                    </a:lnTo>
                    <a:lnTo>
                      <a:pt x="16164" y="8482"/>
                    </a:lnTo>
                    <a:lnTo>
                      <a:pt x="16461" y="8368"/>
                    </a:lnTo>
                    <a:lnTo>
                      <a:pt x="16506" y="8276"/>
                    </a:lnTo>
                    <a:lnTo>
                      <a:pt x="16529" y="8093"/>
                    </a:lnTo>
                    <a:lnTo>
                      <a:pt x="16644" y="8002"/>
                    </a:lnTo>
                    <a:lnTo>
                      <a:pt x="16712" y="7568"/>
                    </a:lnTo>
                    <a:lnTo>
                      <a:pt x="16666" y="6836"/>
                    </a:lnTo>
                    <a:lnTo>
                      <a:pt x="16666" y="6104"/>
                    </a:lnTo>
                    <a:lnTo>
                      <a:pt x="16644" y="5624"/>
                    </a:lnTo>
                    <a:lnTo>
                      <a:pt x="16598" y="5419"/>
                    </a:lnTo>
                    <a:lnTo>
                      <a:pt x="16438" y="5304"/>
                    </a:lnTo>
                    <a:lnTo>
                      <a:pt x="16346" y="5304"/>
                    </a:lnTo>
                    <a:lnTo>
                      <a:pt x="16255" y="5487"/>
                    </a:lnTo>
                    <a:lnTo>
                      <a:pt x="16164" y="5602"/>
                    </a:lnTo>
                    <a:lnTo>
                      <a:pt x="15981" y="5784"/>
                    </a:lnTo>
                    <a:lnTo>
                      <a:pt x="15775" y="5967"/>
                    </a:lnTo>
                    <a:lnTo>
                      <a:pt x="15501" y="6150"/>
                    </a:lnTo>
                    <a:lnTo>
                      <a:pt x="15318" y="6379"/>
                    </a:lnTo>
                    <a:lnTo>
                      <a:pt x="15158" y="6630"/>
                    </a:lnTo>
                    <a:lnTo>
                      <a:pt x="14883" y="6996"/>
                    </a:lnTo>
                    <a:lnTo>
                      <a:pt x="14723" y="7408"/>
                    </a:lnTo>
                    <a:lnTo>
                      <a:pt x="14517" y="7659"/>
                    </a:lnTo>
                    <a:lnTo>
                      <a:pt x="14220" y="7865"/>
                    </a:lnTo>
                    <a:lnTo>
                      <a:pt x="14060" y="8093"/>
                    </a:lnTo>
                    <a:lnTo>
                      <a:pt x="13946" y="8345"/>
                    </a:lnTo>
                    <a:lnTo>
                      <a:pt x="13786" y="8574"/>
                    </a:lnTo>
                    <a:lnTo>
                      <a:pt x="13717" y="8711"/>
                    </a:lnTo>
                    <a:lnTo>
                      <a:pt x="13557" y="8871"/>
                    </a:lnTo>
                    <a:lnTo>
                      <a:pt x="13466" y="8894"/>
                    </a:lnTo>
                    <a:lnTo>
                      <a:pt x="12894" y="8916"/>
                    </a:lnTo>
                    <a:lnTo>
                      <a:pt x="12186" y="8939"/>
                    </a:lnTo>
                    <a:lnTo>
                      <a:pt x="11705" y="8916"/>
                    </a:lnTo>
                    <a:lnTo>
                      <a:pt x="11248" y="8916"/>
                    </a:lnTo>
                    <a:lnTo>
                      <a:pt x="10905" y="8894"/>
                    </a:lnTo>
                    <a:lnTo>
                      <a:pt x="10791" y="8802"/>
                    </a:lnTo>
                    <a:lnTo>
                      <a:pt x="10722" y="8482"/>
                    </a:lnTo>
                    <a:lnTo>
                      <a:pt x="10722" y="8048"/>
                    </a:lnTo>
                    <a:lnTo>
                      <a:pt x="10745" y="7911"/>
                    </a:lnTo>
                    <a:lnTo>
                      <a:pt x="10882" y="7636"/>
                    </a:lnTo>
                    <a:lnTo>
                      <a:pt x="10997" y="7613"/>
                    </a:lnTo>
                    <a:lnTo>
                      <a:pt x="11271" y="7705"/>
                    </a:lnTo>
                    <a:lnTo>
                      <a:pt x="11614" y="7751"/>
                    </a:lnTo>
                    <a:lnTo>
                      <a:pt x="11728" y="7773"/>
                    </a:lnTo>
                    <a:lnTo>
                      <a:pt x="11820" y="7956"/>
                    </a:lnTo>
                    <a:lnTo>
                      <a:pt x="11934" y="8002"/>
                    </a:lnTo>
                    <a:lnTo>
                      <a:pt x="12711" y="8002"/>
                    </a:lnTo>
                    <a:lnTo>
                      <a:pt x="12963" y="7888"/>
                    </a:lnTo>
                    <a:lnTo>
                      <a:pt x="13009" y="7773"/>
                    </a:lnTo>
                    <a:lnTo>
                      <a:pt x="13123" y="7545"/>
                    </a:lnTo>
                    <a:lnTo>
                      <a:pt x="13443" y="7270"/>
                    </a:lnTo>
                    <a:lnTo>
                      <a:pt x="13672" y="6882"/>
                    </a:lnTo>
                    <a:lnTo>
                      <a:pt x="13877" y="6630"/>
                    </a:lnTo>
                    <a:lnTo>
                      <a:pt x="14037" y="6493"/>
                    </a:lnTo>
                    <a:lnTo>
                      <a:pt x="14563" y="5944"/>
                    </a:lnTo>
                    <a:lnTo>
                      <a:pt x="14769" y="5807"/>
                    </a:lnTo>
                    <a:lnTo>
                      <a:pt x="14929" y="5784"/>
                    </a:lnTo>
                    <a:lnTo>
                      <a:pt x="15112" y="5716"/>
                    </a:lnTo>
                    <a:lnTo>
                      <a:pt x="15203" y="5579"/>
                    </a:lnTo>
                    <a:lnTo>
                      <a:pt x="15386" y="5213"/>
                    </a:lnTo>
                    <a:lnTo>
                      <a:pt x="15592" y="5007"/>
                    </a:lnTo>
                    <a:lnTo>
                      <a:pt x="15912" y="4801"/>
                    </a:lnTo>
                    <a:lnTo>
                      <a:pt x="16095" y="4573"/>
                    </a:lnTo>
                    <a:lnTo>
                      <a:pt x="16095" y="4093"/>
                    </a:lnTo>
                    <a:lnTo>
                      <a:pt x="16072" y="3544"/>
                    </a:lnTo>
                    <a:lnTo>
                      <a:pt x="16072" y="3361"/>
                    </a:lnTo>
                    <a:lnTo>
                      <a:pt x="15981" y="3064"/>
                    </a:lnTo>
                    <a:lnTo>
                      <a:pt x="15912" y="3018"/>
                    </a:lnTo>
                    <a:lnTo>
                      <a:pt x="15729" y="2835"/>
                    </a:lnTo>
                    <a:lnTo>
                      <a:pt x="15546" y="2744"/>
                    </a:lnTo>
                    <a:lnTo>
                      <a:pt x="15432" y="2767"/>
                    </a:lnTo>
                    <a:lnTo>
                      <a:pt x="15180" y="2835"/>
                    </a:lnTo>
                    <a:lnTo>
                      <a:pt x="15135" y="2950"/>
                    </a:lnTo>
                    <a:lnTo>
                      <a:pt x="15135" y="3087"/>
                    </a:lnTo>
                    <a:lnTo>
                      <a:pt x="15158" y="3292"/>
                    </a:lnTo>
                    <a:lnTo>
                      <a:pt x="15089" y="3384"/>
                    </a:lnTo>
                    <a:lnTo>
                      <a:pt x="14998" y="3384"/>
                    </a:lnTo>
                    <a:lnTo>
                      <a:pt x="14860" y="3430"/>
                    </a:lnTo>
                    <a:lnTo>
                      <a:pt x="14746" y="3704"/>
                    </a:lnTo>
                    <a:lnTo>
                      <a:pt x="14655" y="3727"/>
                    </a:lnTo>
                    <a:lnTo>
                      <a:pt x="14517" y="3704"/>
                    </a:lnTo>
                    <a:lnTo>
                      <a:pt x="14289" y="3613"/>
                    </a:lnTo>
                    <a:lnTo>
                      <a:pt x="14243" y="3498"/>
                    </a:lnTo>
                    <a:lnTo>
                      <a:pt x="14266" y="3178"/>
                    </a:lnTo>
                    <a:lnTo>
                      <a:pt x="14220" y="2927"/>
                    </a:lnTo>
                    <a:lnTo>
                      <a:pt x="14106" y="2835"/>
                    </a:lnTo>
                    <a:lnTo>
                      <a:pt x="13969" y="2630"/>
                    </a:lnTo>
                    <a:lnTo>
                      <a:pt x="13854" y="2607"/>
                    </a:lnTo>
                    <a:lnTo>
                      <a:pt x="13557" y="2630"/>
                    </a:lnTo>
                    <a:lnTo>
                      <a:pt x="13260" y="2630"/>
                    </a:lnTo>
                    <a:lnTo>
                      <a:pt x="13146" y="2561"/>
                    </a:lnTo>
                    <a:lnTo>
                      <a:pt x="13009" y="2355"/>
                    </a:lnTo>
                    <a:lnTo>
                      <a:pt x="12871" y="2309"/>
                    </a:lnTo>
                    <a:lnTo>
                      <a:pt x="12506" y="2378"/>
                    </a:lnTo>
                    <a:lnTo>
                      <a:pt x="12254" y="2309"/>
                    </a:lnTo>
                    <a:lnTo>
                      <a:pt x="12208" y="2218"/>
                    </a:lnTo>
                    <a:lnTo>
                      <a:pt x="12254" y="2012"/>
                    </a:lnTo>
                    <a:lnTo>
                      <a:pt x="12231" y="1898"/>
                    </a:lnTo>
                    <a:lnTo>
                      <a:pt x="12163" y="1898"/>
                    </a:lnTo>
                    <a:lnTo>
                      <a:pt x="12003" y="1852"/>
                    </a:lnTo>
                    <a:lnTo>
                      <a:pt x="11888" y="1601"/>
                    </a:lnTo>
                    <a:lnTo>
                      <a:pt x="11797" y="1532"/>
                    </a:lnTo>
                    <a:lnTo>
                      <a:pt x="11705" y="1464"/>
                    </a:lnTo>
                    <a:lnTo>
                      <a:pt x="11614" y="1235"/>
                    </a:lnTo>
                    <a:lnTo>
                      <a:pt x="11477" y="1212"/>
                    </a:lnTo>
                    <a:lnTo>
                      <a:pt x="11271" y="1258"/>
                    </a:lnTo>
                    <a:lnTo>
                      <a:pt x="10860" y="1326"/>
                    </a:lnTo>
                    <a:lnTo>
                      <a:pt x="10814" y="1441"/>
                    </a:lnTo>
                    <a:lnTo>
                      <a:pt x="10837" y="1578"/>
                    </a:lnTo>
                    <a:lnTo>
                      <a:pt x="10768" y="1852"/>
                    </a:lnTo>
                    <a:lnTo>
                      <a:pt x="10562" y="1898"/>
                    </a:lnTo>
                    <a:lnTo>
                      <a:pt x="10357" y="1944"/>
                    </a:lnTo>
                    <a:lnTo>
                      <a:pt x="10219" y="2195"/>
                    </a:lnTo>
                    <a:lnTo>
                      <a:pt x="10037" y="2332"/>
                    </a:lnTo>
                    <a:lnTo>
                      <a:pt x="9831" y="2447"/>
                    </a:lnTo>
                    <a:lnTo>
                      <a:pt x="9579" y="2630"/>
                    </a:lnTo>
                    <a:lnTo>
                      <a:pt x="9511" y="2767"/>
                    </a:lnTo>
                    <a:lnTo>
                      <a:pt x="9396" y="2858"/>
                    </a:lnTo>
                    <a:lnTo>
                      <a:pt x="9259" y="2904"/>
                    </a:lnTo>
                    <a:lnTo>
                      <a:pt x="9191" y="2972"/>
                    </a:lnTo>
                    <a:lnTo>
                      <a:pt x="9214" y="3087"/>
                    </a:lnTo>
                    <a:lnTo>
                      <a:pt x="9259" y="3315"/>
                    </a:lnTo>
                    <a:lnTo>
                      <a:pt x="9145" y="3544"/>
                    </a:lnTo>
                    <a:lnTo>
                      <a:pt x="8985" y="3544"/>
                    </a:lnTo>
                    <a:lnTo>
                      <a:pt x="8345" y="3567"/>
                    </a:lnTo>
                    <a:lnTo>
                      <a:pt x="7750" y="3567"/>
                    </a:lnTo>
                    <a:lnTo>
                      <a:pt x="7636" y="3544"/>
                    </a:lnTo>
                    <a:lnTo>
                      <a:pt x="7453" y="3384"/>
                    </a:lnTo>
                    <a:lnTo>
                      <a:pt x="7385" y="3270"/>
                    </a:lnTo>
                    <a:lnTo>
                      <a:pt x="7293" y="3178"/>
                    </a:lnTo>
                    <a:lnTo>
                      <a:pt x="7019" y="3087"/>
                    </a:lnTo>
                    <a:lnTo>
                      <a:pt x="6882" y="2972"/>
                    </a:lnTo>
                    <a:lnTo>
                      <a:pt x="6722" y="2767"/>
                    </a:lnTo>
                    <a:lnTo>
                      <a:pt x="6493" y="2492"/>
                    </a:lnTo>
                    <a:lnTo>
                      <a:pt x="6059" y="2195"/>
                    </a:lnTo>
                    <a:lnTo>
                      <a:pt x="5853" y="2104"/>
                    </a:lnTo>
                    <a:lnTo>
                      <a:pt x="5693" y="1944"/>
                    </a:lnTo>
                    <a:lnTo>
                      <a:pt x="5281" y="1806"/>
                    </a:lnTo>
                    <a:lnTo>
                      <a:pt x="5030" y="1806"/>
                    </a:lnTo>
                    <a:lnTo>
                      <a:pt x="4687" y="1646"/>
                    </a:lnTo>
                    <a:lnTo>
                      <a:pt x="4390" y="1486"/>
                    </a:lnTo>
                    <a:lnTo>
                      <a:pt x="4115" y="1441"/>
                    </a:lnTo>
                    <a:lnTo>
                      <a:pt x="3978" y="1372"/>
                    </a:lnTo>
                    <a:lnTo>
                      <a:pt x="3955" y="1189"/>
                    </a:lnTo>
                    <a:lnTo>
                      <a:pt x="3727" y="1166"/>
                    </a:lnTo>
                    <a:lnTo>
                      <a:pt x="3269" y="1235"/>
                    </a:lnTo>
                    <a:lnTo>
                      <a:pt x="2995" y="1189"/>
                    </a:lnTo>
                    <a:lnTo>
                      <a:pt x="2766" y="1029"/>
                    </a:lnTo>
                    <a:lnTo>
                      <a:pt x="2584" y="846"/>
                    </a:lnTo>
                    <a:lnTo>
                      <a:pt x="2378" y="686"/>
                    </a:lnTo>
                    <a:lnTo>
                      <a:pt x="2218" y="595"/>
                    </a:lnTo>
                    <a:lnTo>
                      <a:pt x="2103" y="549"/>
                    </a:lnTo>
                    <a:lnTo>
                      <a:pt x="1966" y="366"/>
                    </a:lnTo>
                    <a:lnTo>
                      <a:pt x="1829" y="343"/>
                    </a:lnTo>
                    <a:lnTo>
                      <a:pt x="1692" y="320"/>
                    </a:lnTo>
                    <a:lnTo>
                      <a:pt x="1578" y="183"/>
                    </a:lnTo>
                    <a:lnTo>
                      <a:pt x="1463" y="138"/>
                    </a:lnTo>
                    <a:lnTo>
                      <a:pt x="1235" y="46"/>
                    </a:lnTo>
                    <a:lnTo>
                      <a:pt x="1006" y="0"/>
                    </a:lnTo>
                    <a:close/>
                  </a:path>
                </a:pathLst>
              </a:custGeom>
              <a:solidFill>
                <a:schemeClr val="accent4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0" name="Google Shape;1120;p35"/>
              <p:cNvSpPr/>
              <p:nvPr/>
            </p:nvSpPr>
            <p:spPr>
              <a:xfrm>
                <a:off x="6085280" y="1601806"/>
                <a:ext cx="192355" cy="199058"/>
              </a:xfrm>
              <a:custGeom>
                <a:rect b="b" l="l" r="r" t="t"/>
                <a:pathLst>
                  <a:path extrusionOk="0" h="8849" w="8551">
                    <a:moveTo>
                      <a:pt x="5236" y="1"/>
                    </a:moveTo>
                    <a:lnTo>
                      <a:pt x="5144" y="23"/>
                    </a:lnTo>
                    <a:lnTo>
                      <a:pt x="4961" y="69"/>
                    </a:lnTo>
                    <a:lnTo>
                      <a:pt x="4664" y="206"/>
                    </a:lnTo>
                    <a:lnTo>
                      <a:pt x="4596" y="321"/>
                    </a:lnTo>
                    <a:lnTo>
                      <a:pt x="4481" y="458"/>
                    </a:lnTo>
                    <a:lnTo>
                      <a:pt x="4024" y="641"/>
                    </a:lnTo>
                    <a:lnTo>
                      <a:pt x="3887" y="732"/>
                    </a:lnTo>
                    <a:lnTo>
                      <a:pt x="3795" y="846"/>
                    </a:lnTo>
                    <a:lnTo>
                      <a:pt x="3544" y="1075"/>
                    </a:lnTo>
                    <a:lnTo>
                      <a:pt x="3361" y="1121"/>
                    </a:lnTo>
                    <a:lnTo>
                      <a:pt x="3018" y="1189"/>
                    </a:lnTo>
                    <a:lnTo>
                      <a:pt x="2789" y="1372"/>
                    </a:lnTo>
                    <a:lnTo>
                      <a:pt x="2721" y="1807"/>
                    </a:lnTo>
                    <a:lnTo>
                      <a:pt x="2767" y="2378"/>
                    </a:lnTo>
                    <a:lnTo>
                      <a:pt x="2744" y="2538"/>
                    </a:lnTo>
                    <a:lnTo>
                      <a:pt x="2469" y="2653"/>
                    </a:lnTo>
                    <a:lnTo>
                      <a:pt x="2309" y="2653"/>
                    </a:lnTo>
                    <a:lnTo>
                      <a:pt x="2149" y="2698"/>
                    </a:lnTo>
                    <a:lnTo>
                      <a:pt x="1852" y="2973"/>
                    </a:lnTo>
                    <a:lnTo>
                      <a:pt x="1669" y="3018"/>
                    </a:lnTo>
                    <a:lnTo>
                      <a:pt x="1143" y="3110"/>
                    </a:lnTo>
                    <a:lnTo>
                      <a:pt x="595" y="3178"/>
                    </a:lnTo>
                    <a:lnTo>
                      <a:pt x="503" y="3201"/>
                    </a:lnTo>
                    <a:lnTo>
                      <a:pt x="458" y="3293"/>
                    </a:lnTo>
                    <a:lnTo>
                      <a:pt x="549" y="3544"/>
                    </a:lnTo>
                    <a:lnTo>
                      <a:pt x="572" y="3750"/>
                    </a:lnTo>
                    <a:lnTo>
                      <a:pt x="549" y="3841"/>
                    </a:lnTo>
                    <a:lnTo>
                      <a:pt x="412" y="3933"/>
                    </a:lnTo>
                    <a:lnTo>
                      <a:pt x="320" y="3979"/>
                    </a:lnTo>
                    <a:lnTo>
                      <a:pt x="480" y="4116"/>
                    </a:lnTo>
                    <a:lnTo>
                      <a:pt x="572" y="4230"/>
                    </a:lnTo>
                    <a:lnTo>
                      <a:pt x="640" y="4344"/>
                    </a:lnTo>
                    <a:lnTo>
                      <a:pt x="869" y="4459"/>
                    </a:lnTo>
                    <a:lnTo>
                      <a:pt x="1006" y="4527"/>
                    </a:lnTo>
                    <a:lnTo>
                      <a:pt x="1189" y="4664"/>
                    </a:lnTo>
                    <a:lnTo>
                      <a:pt x="1372" y="4756"/>
                    </a:lnTo>
                    <a:lnTo>
                      <a:pt x="1623" y="4870"/>
                    </a:lnTo>
                    <a:lnTo>
                      <a:pt x="1875" y="4962"/>
                    </a:lnTo>
                    <a:lnTo>
                      <a:pt x="2264" y="5007"/>
                    </a:lnTo>
                    <a:lnTo>
                      <a:pt x="2607" y="5053"/>
                    </a:lnTo>
                    <a:lnTo>
                      <a:pt x="2927" y="5076"/>
                    </a:lnTo>
                    <a:lnTo>
                      <a:pt x="3109" y="5190"/>
                    </a:lnTo>
                    <a:lnTo>
                      <a:pt x="3109" y="5259"/>
                    </a:lnTo>
                    <a:lnTo>
                      <a:pt x="3087" y="5419"/>
                    </a:lnTo>
                    <a:lnTo>
                      <a:pt x="2995" y="5442"/>
                    </a:lnTo>
                    <a:lnTo>
                      <a:pt x="2607" y="5487"/>
                    </a:lnTo>
                    <a:lnTo>
                      <a:pt x="2058" y="5487"/>
                    </a:lnTo>
                    <a:lnTo>
                      <a:pt x="1761" y="5465"/>
                    </a:lnTo>
                    <a:lnTo>
                      <a:pt x="1555" y="5373"/>
                    </a:lnTo>
                    <a:lnTo>
                      <a:pt x="1212" y="5213"/>
                    </a:lnTo>
                    <a:lnTo>
                      <a:pt x="960" y="5076"/>
                    </a:lnTo>
                    <a:lnTo>
                      <a:pt x="778" y="4962"/>
                    </a:lnTo>
                    <a:lnTo>
                      <a:pt x="572" y="4962"/>
                    </a:lnTo>
                    <a:lnTo>
                      <a:pt x="229" y="4984"/>
                    </a:lnTo>
                    <a:lnTo>
                      <a:pt x="46" y="4893"/>
                    </a:lnTo>
                    <a:lnTo>
                      <a:pt x="23" y="5213"/>
                    </a:lnTo>
                    <a:lnTo>
                      <a:pt x="0" y="5419"/>
                    </a:lnTo>
                    <a:lnTo>
                      <a:pt x="46" y="5762"/>
                    </a:lnTo>
                    <a:lnTo>
                      <a:pt x="183" y="5945"/>
                    </a:lnTo>
                    <a:lnTo>
                      <a:pt x="458" y="6059"/>
                    </a:lnTo>
                    <a:lnTo>
                      <a:pt x="709" y="6288"/>
                    </a:lnTo>
                    <a:lnTo>
                      <a:pt x="732" y="6402"/>
                    </a:lnTo>
                    <a:lnTo>
                      <a:pt x="755" y="6745"/>
                    </a:lnTo>
                    <a:lnTo>
                      <a:pt x="869" y="6836"/>
                    </a:lnTo>
                    <a:lnTo>
                      <a:pt x="1212" y="6996"/>
                    </a:lnTo>
                    <a:lnTo>
                      <a:pt x="1395" y="7202"/>
                    </a:lnTo>
                    <a:lnTo>
                      <a:pt x="1486" y="7522"/>
                    </a:lnTo>
                    <a:lnTo>
                      <a:pt x="1532" y="7934"/>
                    </a:lnTo>
                    <a:lnTo>
                      <a:pt x="1532" y="8094"/>
                    </a:lnTo>
                    <a:lnTo>
                      <a:pt x="1532" y="8345"/>
                    </a:lnTo>
                    <a:lnTo>
                      <a:pt x="1601" y="8414"/>
                    </a:lnTo>
                    <a:lnTo>
                      <a:pt x="1875" y="8368"/>
                    </a:lnTo>
                    <a:lnTo>
                      <a:pt x="2081" y="8254"/>
                    </a:lnTo>
                    <a:lnTo>
                      <a:pt x="2218" y="8048"/>
                    </a:lnTo>
                    <a:lnTo>
                      <a:pt x="2401" y="7819"/>
                    </a:lnTo>
                    <a:lnTo>
                      <a:pt x="2652" y="7614"/>
                    </a:lnTo>
                    <a:lnTo>
                      <a:pt x="2904" y="7476"/>
                    </a:lnTo>
                    <a:lnTo>
                      <a:pt x="2995" y="7522"/>
                    </a:lnTo>
                    <a:lnTo>
                      <a:pt x="3109" y="7911"/>
                    </a:lnTo>
                    <a:lnTo>
                      <a:pt x="3109" y="8071"/>
                    </a:lnTo>
                    <a:lnTo>
                      <a:pt x="3132" y="8391"/>
                    </a:lnTo>
                    <a:lnTo>
                      <a:pt x="3224" y="8642"/>
                    </a:lnTo>
                    <a:lnTo>
                      <a:pt x="3292" y="8734"/>
                    </a:lnTo>
                    <a:lnTo>
                      <a:pt x="3567" y="8848"/>
                    </a:lnTo>
                    <a:lnTo>
                      <a:pt x="3681" y="8825"/>
                    </a:lnTo>
                    <a:lnTo>
                      <a:pt x="3818" y="8825"/>
                    </a:lnTo>
                    <a:lnTo>
                      <a:pt x="4138" y="8779"/>
                    </a:lnTo>
                    <a:lnTo>
                      <a:pt x="4253" y="8619"/>
                    </a:lnTo>
                    <a:lnTo>
                      <a:pt x="4298" y="8437"/>
                    </a:lnTo>
                    <a:lnTo>
                      <a:pt x="4504" y="8185"/>
                    </a:lnTo>
                    <a:lnTo>
                      <a:pt x="4641" y="8116"/>
                    </a:lnTo>
                    <a:lnTo>
                      <a:pt x="4916" y="7911"/>
                    </a:lnTo>
                    <a:lnTo>
                      <a:pt x="5213" y="7682"/>
                    </a:lnTo>
                    <a:lnTo>
                      <a:pt x="5624" y="7522"/>
                    </a:lnTo>
                    <a:lnTo>
                      <a:pt x="5967" y="7499"/>
                    </a:lnTo>
                    <a:lnTo>
                      <a:pt x="6242" y="7705"/>
                    </a:lnTo>
                    <a:lnTo>
                      <a:pt x="6516" y="8025"/>
                    </a:lnTo>
                    <a:lnTo>
                      <a:pt x="6836" y="8139"/>
                    </a:lnTo>
                    <a:lnTo>
                      <a:pt x="7339" y="8139"/>
                    </a:lnTo>
                    <a:lnTo>
                      <a:pt x="7590" y="7911"/>
                    </a:lnTo>
                    <a:lnTo>
                      <a:pt x="7705" y="7842"/>
                    </a:lnTo>
                    <a:lnTo>
                      <a:pt x="8025" y="7819"/>
                    </a:lnTo>
                    <a:lnTo>
                      <a:pt x="8322" y="7842"/>
                    </a:lnTo>
                    <a:lnTo>
                      <a:pt x="8413" y="7819"/>
                    </a:lnTo>
                    <a:lnTo>
                      <a:pt x="8551" y="7774"/>
                    </a:lnTo>
                    <a:lnTo>
                      <a:pt x="8459" y="7522"/>
                    </a:lnTo>
                    <a:lnTo>
                      <a:pt x="8413" y="6973"/>
                    </a:lnTo>
                    <a:lnTo>
                      <a:pt x="8368" y="6836"/>
                    </a:lnTo>
                    <a:lnTo>
                      <a:pt x="8185" y="6608"/>
                    </a:lnTo>
                    <a:lnTo>
                      <a:pt x="7773" y="6379"/>
                    </a:lnTo>
                    <a:lnTo>
                      <a:pt x="7476" y="6219"/>
                    </a:lnTo>
                    <a:lnTo>
                      <a:pt x="7225" y="6059"/>
                    </a:lnTo>
                    <a:lnTo>
                      <a:pt x="6950" y="5625"/>
                    </a:lnTo>
                    <a:lnTo>
                      <a:pt x="6882" y="5350"/>
                    </a:lnTo>
                    <a:lnTo>
                      <a:pt x="6836" y="5213"/>
                    </a:lnTo>
                    <a:lnTo>
                      <a:pt x="6584" y="5099"/>
                    </a:lnTo>
                    <a:lnTo>
                      <a:pt x="6104" y="5076"/>
                    </a:lnTo>
                    <a:lnTo>
                      <a:pt x="5853" y="5099"/>
                    </a:lnTo>
                    <a:lnTo>
                      <a:pt x="5761" y="5099"/>
                    </a:lnTo>
                    <a:lnTo>
                      <a:pt x="5693" y="4984"/>
                    </a:lnTo>
                    <a:lnTo>
                      <a:pt x="5784" y="4733"/>
                    </a:lnTo>
                    <a:lnTo>
                      <a:pt x="5899" y="4527"/>
                    </a:lnTo>
                    <a:lnTo>
                      <a:pt x="5990" y="4321"/>
                    </a:lnTo>
                    <a:lnTo>
                      <a:pt x="5990" y="3841"/>
                    </a:lnTo>
                    <a:lnTo>
                      <a:pt x="5944" y="3521"/>
                    </a:lnTo>
                    <a:lnTo>
                      <a:pt x="5921" y="3384"/>
                    </a:lnTo>
                    <a:lnTo>
                      <a:pt x="5967" y="3247"/>
                    </a:lnTo>
                    <a:lnTo>
                      <a:pt x="6219" y="3201"/>
                    </a:lnTo>
                    <a:lnTo>
                      <a:pt x="6402" y="3087"/>
                    </a:lnTo>
                    <a:lnTo>
                      <a:pt x="6562" y="2904"/>
                    </a:lnTo>
                    <a:lnTo>
                      <a:pt x="6539" y="2424"/>
                    </a:lnTo>
                    <a:lnTo>
                      <a:pt x="6402" y="2264"/>
                    </a:lnTo>
                    <a:lnTo>
                      <a:pt x="6082" y="1921"/>
                    </a:lnTo>
                    <a:lnTo>
                      <a:pt x="5693" y="1464"/>
                    </a:lnTo>
                    <a:lnTo>
                      <a:pt x="5510" y="1235"/>
                    </a:lnTo>
                    <a:lnTo>
                      <a:pt x="5464" y="709"/>
                    </a:lnTo>
                    <a:lnTo>
                      <a:pt x="5464" y="526"/>
                    </a:lnTo>
                    <a:lnTo>
                      <a:pt x="5464" y="343"/>
                    </a:lnTo>
                    <a:lnTo>
                      <a:pt x="5373" y="69"/>
                    </a:lnTo>
                    <a:lnTo>
                      <a:pt x="5236" y="1"/>
                    </a:lnTo>
                    <a:close/>
                  </a:path>
                </a:pathLst>
              </a:custGeom>
              <a:solidFill>
                <a:schemeClr val="accent4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1" name="Google Shape;1121;p35"/>
              <p:cNvSpPr/>
              <p:nvPr/>
            </p:nvSpPr>
            <p:spPr>
              <a:xfrm>
                <a:off x="5783936" y="1855330"/>
                <a:ext cx="136297" cy="111620"/>
              </a:xfrm>
              <a:custGeom>
                <a:rect b="b" l="l" r="r" t="t"/>
                <a:pathLst>
                  <a:path extrusionOk="0" h="4962" w="6059">
                    <a:moveTo>
                      <a:pt x="1303" y="0"/>
                    </a:moveTo>
                    <a:lnTo>
                      <a:pt x="1166" y="23"/>
                    </a:lnTo>
                    <a:lnTo>
                      <a:pt x="389" y="23"/>
                    </a:lnTo>
                    <a:lnTo>
                      <a:pt x="23" y="46"/>
                    </a:lnTo>
                    <a:lnTo>
                      <a:pt x="46" y="275"/>
                    </a:lnTo>
                    <a:lnTo>
                      <a:pt x="46" y="526"/>
                    </a:lnTo>
                    <a:lnTo>
                      <a:pt x="23" y="869"/>
                    </a:lnTo>
                    <a:lnTo>
                      <a:pt x="0" y="1121"/>
                    </a:lnTo>
                    <a:lnTo>
                      <a:pt x="69" y="1189"/>
                    </a:lnTo>
                    <a:lnTo>
                      <a:pt x="115" y="1258"/>
                    </a:lnTo>
                    <a:lnTo>
                      <a:pt x="229" y="1395"/>
                    </a:lnTo>
                    <a:lnTo>
                      <a:pt x="366" y="1418"/>
                    </a:lnTo>
                    <a:lnTo>
                      <a:pt x="457" y="1509"/>
                    </a:lnTo>
                    <a:lnTo>
                      <a:pt x="686" y="1646"/>
                    </a:lnTo>
                    <a:lnTo>
                      <a:pt x="1006" y="1715"/>
                    </a:lnTo>
                    <a:lnTo>
                      <a:pt x="1166" y="1806"/>
                    </a:lnTo>
                    <a:lnTo>
                      <a:pt x="1212" y="2172"/>
                    </a:lnTo>
                    <a:lnTo>
                      <a:pt x="1212" y="2401"/>
                    </a:lnTo>
                    <a:lnTo>
                      <a:pt x="1235" y="2972"/>
                    </a:lnTo>
                    <a:lnTo>
                      <a:pt x="1235" y="3430"/>
                    </a:lnTo>
                    <a:lnTo>
                      <a:pt x="1258" y="3544"/>
                    </a:lnTo>
                    <a:lnTo>
                      <a:pt x="1441" y="3704"/>
                    </a:lnTo>
                    <a:lnTo>
                      <a:pt x="1463" y="3773"/>
                    </a:lnTo>
                    <a:lnTo>
                      <a:pt x="1486" y="3864"/>
                    </a:lnTo>
                    <a:lnTo>
                      <a:pt x="1783" y="4070"/>
                    </a:lnTo>
                    <a:lnTo>
                      <a:pt x="1921" y="4116"/>
                    </a:lnTo>
                    <a:lnTo>
                      <a:pt x="2172" y="4207"/>
                    </a:lnTo>
                    <a:lnTo>
                      <a:pt x="2515" y="4298"/>
                    </a:lnTo>
                    <a:lnTo>
                      <a:pt x="2675" y="4321"/>
                    </a:lnTo>
                    <a:lnTo>
                      <a:pt x="2812" y="4413"/>
                    </a:lnTo>
                    <a:lnTo>
                      <a:pt x="2858" y="4550"/>
                    </a:lnTo>
                    <a:lnTo>
                      <a:pt x="2904" y="4710"/>
                    </a:lnTo>
                    <a:lnTo>
                      <a:pt x="3178" y="4893"/>
                    </a:lnTo>
                    <a:lnTo>
                      <a:pt x="3315" y="4961"/>
                    </a:lnTo>
                    <a:lnTo>
                      <a:pt x="3384" y="4939"/>
                    </a:lnTo>
                    <a:lnTo>
                      <a:pt x="3361" y="4504"/>
                    </a:lnTo>
                    <a:lnTo>
                      <a:pt x="3315" y="4321"/>
                    </a:lnTo>
                    <a:lnTo>
                      <a:pt x="3338" y="4207"/>
                    </a:lnTo>
                    <a:lnTo>
                      <a:pt x="3567" y="4161"/>
                    </a:lnTo>
                    <a:lnTo>
                      <a:pt x="3772" y="4138"/>
                    </a:lnTo>
                    <a:lnTo>
                      <a:pt x="3932" y="4161"/>
                    </a:lnTo>
                    <a:lnTo>
                      <a:pt x="4093" y="4367"/>
                    </a:lnTo>
                    <a:lnTo>
                      <a:pt x="4230" y="4436"/>
                    </a:lnTo>
                    <a:lnTo>
                      <a:pt x="4367" y="4436"/>
                    </a:lnTo>
                    <a:lnTo>
                      <a:pt x="4504" y="4230"/>
                    </a:lnTo>
                    <a:lnTo>
                      <a:pt x="4664" y="4161"/>
                    </a:lnTo>
                    <a:lnTo>
                      <a:pt x="4938" y="4184"/>
                    </a:lnTo>
                    <a:lnTo>
                      <a:pt x="5144" y="4116"/>
                    </a:lnTo>
                    <a:lnTo>
                      <a:pt x="5236" y="4047"/>
                    </a:lnTo>
                    <a:lnTo>
                      <a:pt x="5350" y="3818"/>
                    </a:lnTo>
                    <a:lnTo>
                      <a:pt x="5487" y="3681"/>
                    </a:lnTo>
                    <a:lnTo>
                      <a:pt x="5784" y="3567"/>
                    </a:lnTo>
                    <a:lnTo>
                      <a:pt x="5990" y="3338"/>
                    </a:lnTo>
                    <a:lnTo>
                      <a:pt x="6059" y="3132"/>
                    </a:lnTo>
                    <a:lnTo>
                      <a:pt x="6059" y="2584"/>
                    </a:lnTo>
                    <a:lnTo>
                      <a:pt x="6036" y="2332"/>
                    </a:lnTo>
                    <a:lnTo>
                      <a:pt x="5990" y="2172"/>
                    </a:lnTo>
                    <a:lnTo>
                      <a:pt x="5853" y="2127"/>
                    </a:lnTo>
                    <a:lnTo>
                      <a:pt x="5739" y="2127"/>
                    </a:lnTo>
                    <a:lnTo>
                      <a:pt x="5693" y="2081"/>
                    </a:lnTo>
                    <a:lnTo>
                      <a:pt x="5739" y="1761"/>
                    </a:lnTo>
                    <a:lnTo>
                      <a:pt x="5693" y="1738"/>
                    </a:lnTo>
                    <a:lnTo>
                      <a:pt x="5624" y="1738"/>
                    </a:lnTo>
                    <a:lnTo>
                      <a:pt x="5510" y="1532"/>
                    </a:lnTo>
                    <a:lnTo>
                      <a:pt x="5510" y="1372"/>
                    </a:lnTo>
                    <a:lnTo>
                      <a:pt x="5510" y="1189"/>
                    </a:lnTo>
                    <a:lnTo>
                      <a:pt x="5441" y="938"/>
                    </a:lnTo>
                    <a:lnTo>
                      <a:pt x="5350" y="938"/>
                    </a:lnTo>
                    <a:lnTo>
                      <a:pt x="5258" y="892"/>
                    </a:lnTo>
                    <a:lnTo>
                      <a:pt x="5076" y="595"/>
                    </a:lnTo>
                    <a:lnTo>
                      <a:pt x="4984" y="549"/>
                    </a:lnTo>
                    <a:lnTo>
                      <a:pt x="4824" y="686"/>
                    </a:lnTo>
                    <a:lnTo>
                      <a:pt x="4687" y="846"/>
                    </a:lnTo>
                    <a:lnTo>
                      <a:pt x="4618" y="1075"/>
                    </a:lnTo>
                    <a:lnTo>
                      <a:pt x="4618" y="1372"/>
                    </a:lnTo>
                    <a:lnTo>
                      <a:pt x="4595" y="1509"/>
                    </a:lnTo>
                    <a:lnTo>
                      <a:pt x="4435" y="1692"/>
                    </a:lnTo>
                    <a:lnTo>
                      <a:pt x="4344" y="1692"/>
                    </a:lnTo>
                    <a:lnTo>
                      <a:pt x="4070" y="1715"/>
                    </a:lnTo>
                    <a:lnTo>
                      <a:pt x="3750" y="1738"/>
                    </a:lnTo>
                    <a:lnTo>
                      <a:pt x="3590" y="1692"/>
                    </a:lnTo>
                    <a:lnTo>
                      <a:pt x="3247" y="1349"/>
                    </a:lnTo>
                    <a:lnTo>
                      <a:pt x="3155" y="1166"/>
                    </a:lnTo>
                    <a:lnTo>
                      <a:pt x="3064" y="1029"/>
                    </a:lnTo>
                    <a:lnTo>
                      <a:pt x="2835" y="846"/>
                    </a:lnTo>
                    <a:lnTo>
                      <a:pt x="2698" y="778"/>
                    </a:lnTo>
                    <a:lnTo>
                      <a:pt x="2401" y="618"/>
                    </a:lnTo>
                    <a:lnTo>
                      <a:pt x="2104" y="503"/>
                    </a:lnTo>
                    <a:lnTo>
                      <a:pt x="1944" y="481"/>
                    </a:lnTo>
                    <a:lnTo>
                      <a:pt x="1692" y="320"/>
                    </a:lnTo>
                    <a:lnTo>
                      <a:pt x="1623" y="183"/>
                    </a:lnTo>
                    <a:lnTo>
                      <a:pt x="1555" y="92"/>
                    </a:lnTo>
                    <a:lnTo>
                      <a:pt x="1303" y="0"/>
                    </a:lnTo>
                    <a:close/>
                  </a:path>
                </a:pathLst>
              </a:custGeom>
              <a:solidFill>
                <a:schemeClr val="accent4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2" name="Google Shape;1122;p35"/>
              <p:cNvSpPr/>
              <p:nvPr/>
            </p:nvSpPr>
            <p:spPr>
              <a:xfrm>
                <a:off x="6728590" y="2538749"/>
                <a:ext cx="815669" cy="674760"/>
              </a:xfrm>
              <a:custGeom>
                <a:rect b="b" l="l" r="r" t="t"/>
                <a:pathLst>
                  <a:path extrusionOk="0" h="29996" w="36260">
                    <a:moveTo>
                      <a:pt x="7568" y="1"/>
                    </a:moveTo>
                    <a:lnTo>
                      <a:pt x="7270" y="92"/>
                    </a:lnTo>
                    <a:lnTo>
                      <a:pt x="7019" y="229"/>
                    </a:lnTo>
                    <a:lnTo>
                      <a:pt x="6836" y="458"/>
                    </a:lnTo>
                    <a:lnTo>
                      <a:pt x="6813" y="778"/>
                    </a:lnTo>
                    <a:lnTo>
                      <a:pt x="6813" y="915"/>
                    </a:lnTo>
                    <a:lnTo>
                      <a:pt x="6722" y="1121"/>
                    </a:lnTo>
                    <a:lnTo>
                      <a:pt x="6516" y="1144"/>
                    </a:lnTo>
                    <a:lnTo>
                      <a:pt x="6150" y="1075"/>
                    </a:lnTo>
                    <a:lnTo>
                      <a:pt x="5922" y="984"/>
                    </a:lnTo>
                    <a:lnTo>
                      <a:pt x="5807" y="938"/>
                    </a:lnTo>
                    <a:lnTo>
                      <a:pt x="5624" y="915"/>
                    </a:lnTo>
                    <a:lnTo>
                      <a:pt x="5510" y="1007"/>
                    </a:lnTo>
                    <a:lnTo>
                      <a:pt x="5213" y="1327"/>
                    </a:lnTo>
                    <a:lnTo>
                      <a:pt x="5076" y="1487"/>
                    </a:lnTo>
                    <a:lnTo>
                      <a:pt x="4916" y="1692"/>
                    </a:lnTo>
                    <a:lnTo>
                      <a:pt x="4550" y="1990"/>
                    </a:lnTo>
                    <a:lnTo>
                      <a:pt x="4390" y="2058"/>
                    </a:lnTo>
                    <a:lnTo>
                      <a:pt x="4093" y="2104"/>
                    </a:lnTo>
                    <a:lnTo>
                      <a:pt x="3933" y="2058"/>
                    </a:lnTo>
                    <a:lnTo>
                      <a:pt x="3498" y="1944"/>
                    </a:lnTo>
                    <a:lnTo>
                      <a:pt x="3133" y="1921"/>
                    </a:lnTo>
                    <a:lnTo>
                      <a:pt x="3018" y="1944"/>
                    </a:lnTo>
                    <a:lnTo>
                      <a:pt x="2858" y="2104"/>
                    </a:lnTo>
                    <a:lnTo>
                      <a:pt x="2744" y="2241"/>
                    </a:lnTo>
                    <a:lnTo>
                      <a:pt x="2538" y="2561"/>
                    </a:lnTo>
                    <a:lnTo>
                      <a:pt x="2287" y="2836"/>
                    </a:lnTo>
                    <a:lnTo>
                      <a:pt x="2081" y="3110"/>
                    </a:lnTo>
                    <a:lnTo>
                      <a:pt x="1944" y="3407"/>
                    </a:lnTo>
                    <a:lnTo>
                      <a:pt x="1875" y="3681"/>
                    </a:lnTo>
                    <a:lnTo>
                      <a:pt x="1898" y="3979"/>
                    </a:lnTo>
                    <a:lnTo>
                      <a:pt x="1921" y="4139"/>
                    </a:lnTo>
                    <a:lnTo>
                      <a:pt x="2218" y="4436"/>
                    </a:lnTo>
                    <a:lnTo>
                      <a:pt x="2355" y="4482"/>
                    </a:lnTo>
                    <a:lnTo>
                      <a:pt x="2470" y="4527"/>
                    </a:lnTo>
                    <a:lnTo>
                      <a:pt x="2652" y="4870"/>
                    </a:lnTo>
                    <a:lnTo>
                      <a:pt x="2698" y="4985"/>
                    </a:lnTo>
                    <a:lnTo>
                      <a:pt x="2675" y="5213"/>
                    </a:lnTo>
                    <a:lnTo>
                      <a:pt x="2584" y="5465"/>
                    </a:lnTo>
                    <a:lnTo>
                      <a:pt x="2515" y="5808"/>
                    </a:lnTo>
                    <a:lnTo>
                      <a:pt x="2424" y="6082"/>
                    </a:lnTo>
                    <a:lnTo>
                      <a:pt x="2355" y="6128"/>
                    </a:lnTo>
                    <a:lnTo>
                      <a:pt x="2241" y="6425"/>
                    </a:lnTo>
                    <a:lnTo>
                      <a:pt x="2241" y="6608"/>
                    </a:lnTo>
                    <a:lnTo>
                      <a:pt x="2264" y="7042"/>
                    </a:lnTo>
                    <a:lnTo>
                      <a:pt x="2264" y="7339"/>
                    </a:lnTo>
                    <a:lnTo>
                      <a:pt x="2195" y="7476"/>
                    </a:lnTo>
                    <a:lnTo>
                      <a:pt x="2081" y="7705"/>
                    </a:lnTo>
                    <a:lnTo>
                      <a:pt x="2035" y="8002"/>
                    </a:lnTo>
                    <a:lnTo>
                      <a:pt x="2058" y="8414"/>
                    </a:lnTo>
                    <a:lnTo>
                      <a:pt x="2104" y="8962"/>
                    </a:lnTo>
                    <a:lnTo>
                      <a:pt x="2149" y="9420"/>
                    </a:lnTo>
                    <a:lnTo>
                      <a:pt x="2172" y="9785"/>
                    </a:lnTo>
                    <a:lnTo>
                      <a:pt x="2241" y="10083"/>
                    </a:lnTo>
                    <a:lnTo>
                      <a:pt x="2309" y="10151"/>
                    </a:lnTo>
                    <a:lnTo>
                      <a:pt x="2675" y="10266"/>
                    </a:lnTo>
                    <a:lnTo>
                      <a:pt x="2767" y="10403"/>
                    </a:lnTo>
                    <a:lnTo>
                      <a:pt x="2927" y="10723"/>
                    </a:lnTo>
                    <a:lnTo>
                      <a:pt x="3087" y="11020"/>
                    </a:lnTo>
                    <a:lnTo>
                      <a:pt x="3338" y="11363"/>
                    </a:lnTo>
                    <a:lnTo>
                      <a:pt x="3635" y="11592"/>
                    </a:lnTo>
                    <a:lnTo>
                      <a:pt x="3956" y="11660"/>
                    </a:lnTo>
                    <a:lnTo>
                      <a:pt x="4344" y="11706"/>
                    </a:lnTo>
                    <a:lnTo>
                      <a:pt x="4756" y="11660"/>
                    </a:lnTo>
                    <a:lnTo>
                      <a:pt x="5030" y="11546"/>
                    </a:lnTo>
                    <a:lnTo>
                      <a:pt x="5121" y="11500"/>
                    </a:lnTo>
                    <a:lnTo>
                      <a:pt x="5487" y="11454"/>
                    </a:lnTo>
                    <a:lnTo>
                      <a:pt x="5556" y="11569"/>
                    </a:lnTo>
                    <a:lnTo>
                      <a:pt x="5647" y="11889"/>
                    </a:lnTo>
                    <a:lnTo>
                      <a:pt x="5853" y="12232"/>
                    </a:lnTo>
                    <a:lnTo>
                      <a:pt x="5945" y="12392"/>
                    </a:lnTo>
                    <a:lnTo>
                      <a:pt x="6105" y="12597"/>
                    </a:lnTo>
                    <a:lnTo>
                      <a:pt x="6265" y="12643"/>
                    </a:lnTo>
                    <a:lnTo>
                      <a:pt x="6607" y="12758"/>
                    </a:lnTo>
                    <a:lnTo>
                      <a:pt x="6996" y="12895"/>
                    </a:lnTo>
                    <a:lnTo>
                      <a:pt x="7362" y="12918"/>
                    </a:lnTo>
                    <a:lnTo>
                      <a:pt x="7568" y="12940"/>
                    </a:lnTo>
                    <a:lnTo>
                      <a:pt x="7659" y="12940"/>
                    </a:lnTo>
                    <a:lnTo>
                      <a:pt x="7819" y="13100"/>
                    </a:lnTo>
                    <a:lnTo>
                      <a:pt x="7842" y="13260"/>
                    </a:lnTo>
                    <a:lnTo>
                      <a:pt x="7842" y="13420"/>
                    </a:lnTo>
                    <a:lnTo>
                      <a:pt x="7888" y="13718"/>
                    </a:lnTo>
                    <a:lnTo>
                      <a:pt x="7956" y="13763"/>
                    </a:lnTo>
                    <a:lnTo>
                      <a:pt x="8048" y="13786"/>
                    </a:lnTo>
                    <a:lnTo>
                      <a:pt x="8276" y="13878"/>
                    </a:lnTo>
                    <a:lnTo>
                      <a:pt x="8299" y="13992"/>
                    </a:lnTo>
                    <a:lnTo>
                      <a:pt x="8254" y="14404"/>
                    </a:lnTo>
                    <a:lnTo>
                      <a:pt x="8208" y="14884"/>
                    </a:lnTo>
                    <a:lnTo>
                      <a:pt x="8231" y="15067"/>
                    </a:lnTo>
                    <a:lnTo>
                      <a:pt x="8094" y="15341"/>
                    </a:lnTo>
                    <a:lnTo>
                      <a:pt x="7956" y="15364"/>
                    </a:lnTo>
                    <a:lnTo>
                      <a:pt x="7796" y="15364"/>
                    </a:lnTo>
                    <a:lnTo>
                      <a:pt x="7522" y="15318"/>
                    </a:lnTo>
                    <a:lnTo>
                      <a:pt x="7453" y="15455"/>
                    </a:lnTo>
                    <a:lnTo>
                      <a:pt x="7385" y="15615"/>
                    </a:lnTo>
                    <a:lnTo>
                      <a:pt x="7225" y="15775"/>
                    </a:lnTo>
                    <a:lnTo>
                      <a:pt x="7065" y="15844"/>
                    </a:lnTo>
                    <a:lnTo>
                      <a:pt x="6745" y="15981"/>
                    </a:lnTo>
                    <a:lnTo>
                      <a:pt x="6425" y="16050"/>
                    </a:lnTo>
                    <a:lnTo>
                      <a:pt x="6150" y="16141"/>
                    </a:lnTo>
                    <a:lnTo>
                      <a:pt x="5967" y="16255"/>
                    </a:lnTo>
                    <a:lnTo>
                      <a:pt x="5784" y="16393"/>
                    </a:lnTo>
                    <a:lnTo>
                      <a:pt x="5579" y="16484"/>
                    </a:lnTo>
                    <a:lnTo>
                      <a:pt x="5350" y="16507"/>
                    </a:lnTo>
                    <a:lnTo>
                      <a:pt x="5007" y="16553"/>
                    </a:lnTo>
                    <a:lnTo>
                      <a:pt x="4801" y="16575"/>
                    </a:lnTo>
                    <a:lnTo>
                      <a:pt x="4596" y="16644"/>
                    </a:lnTo>
                    <a:lnTo>
                      <a:pt x="4550" y="16735"/>
                    </a:lnTo>
                    <a:lnTo>
                      <a:pt x="4458" y="16850"/>
                    </a:lnTo>
                    <a:lnTo>
                      <a:pt x="4184" y="16941"/>
                    </a:lnTo>
                    <a:lnTo>
                      <a:pt x="4024" y="16964"/>
                    </a:lnTo>
                    <a:lnTo>
                      <a:pt x="3773" y="16873"/>
                    </a:lnTo>
                    <a:lnTo>
                      <a:pt x="3613" y="16850"/>
                    </a:lnTo>
                    <a:lnTo>
                      <a:pt x="3453" y="16827"/>
                    </a:lnTo>
                    <a:lnTo>
                      <a:pt x="3270" y="16827"/>
                    </a:lnTo>
                    <a:lnTo>
                      <a:pt x="3224" y="16895"/>
                    </a:lnTo>
                    <a:lnTo>
                      <a:pt x="3201" y="17033"/>
                    </a:lnTo>
                    <a:lnTo>
                      <a:pt x="3155" y="17376"/>
                    </a:lnTo>
                    <a:lnTo>
                      <a:pt x="3018" y="17467"/>
                    </a:lnTo>
                    <a:lnTo>
                      <a:pt x="2881" y="17581"/>
                    </a:lnTo>
                    <a:lnTo>
                      <a:pt x="2767" y="17901"/>
                    </a:lnTo>
                    <a:lnTo>
                      <a:pt x="2744" y="18039"/>
                    </a:lnTo>
                    <a:lnTo>
                      <a:pt x="2744" y="18153"/>
                    </a:lnTo>
                    <a:lnTo>
                      <a:pt x="2721" y="18427"/>
                    </a:lnTo>
                    <a:lnTo>
                      <a:pt x="2858" y="18610"/>
                    </a:lnTo>
                    <a:lnTo>
                      <a:pt x="3018" y="18724"/>
                    </a:lnTo>
                    <a:lnTo>
                      <a:pt x="3224" y="18839"/>
                    </a:lnTo>
                    <a:lnTo>
                      <a:pt x="3247" y="18953"/>
                    </a:lnTo>
                    <a:lnTo>
                      <a:pt x="3270" y="19342"/>
                    </a:lnTo>
                    <a:lnTo>
                      <a:pt x="3361" y="19525"/>
                    </a:lnTo>
                    <a:lnTo>
                      <a:pt x="3567" y="19593"/>
                    </a:lnTo>
                    <a:lnTo>
                      <a:pt x="3704" y="19776"/>
                    </a:lnTo>
                    <a:lnTo>
                      <a:pt x="3681" y="20119"/>
                    </a:lnTo>
                    <a:lnTo>
                      <a:pt x="3681" y="20462"/>
                    </a:lnTo>
                    <a:lnTo>
                      <a:pt x="3658" y="20553"/>
                    </a:lnTo>
                    <a:lnTo>
                      <a:pt x="3453" y="20828"/>
                    </a:lnTo>
                    <a:lnTo>
                      <a:pt x="3338" y="20828"/>
                    </a:lnTo>
                    <a:lnTo>
                      <a:pt x="3087" y="20851"/>
                    </a:lnTo>
                    <a:lnTo>
                      <a:pt x="2812" y="20942"/>
                    </a:lnTo>
                    <a:lnTo>
                      <a:pt x="2675" y="20919"/>
                    </a:lnTo>
                    <a:lnTo>
                      <a:pt x="2378" y="20851"/>
                    </a:lnTo>
                    <a:lnTo>
                      <a:pt x="2287" y="20919"/>
                    </a:lnTo>
                    <a:lnTo>
                      <a:pt x="2104" y="21079"/>
                    </a:lnTo>
                    <a:lnTo>
                      <a:pt x="2035" y="21331"/>
                    </a:lnTo>
                    <a:lnTo>
                      <a:pt x="2012" y="21491"/>
                    </a:lnTo>
                    <a:lnTo>
                      <a:pt x="1898" y="21719"/>
                    </a:lnTo>
                    <a:lnTo>
                      <a:pt x="1761" y="21788"/>
                    </a:lnTo>
                    <a:lnTo>
                      <a:pt x="1669" y="21856"/>
                    </a:lnTo>
                    <a:lnTo>
                      <a:pt x="1555" y="22085"/>
                    </a:lnTo>
                    <a:lnTo>
                      <a:pt x="1418" y="22108"/>
                    </a:lnTo>
                    <a:lnTo>
                      <a:pt x="1166" y="22085"/>
                    </a:lnTo>
                    <a:lnTo>
                      <a:pt x="618" y="22085"/>
                    </a:lnTo>
                    <a:lnTo>
                      <a:pt x="229" y="22131"/>
                    </a:lnTo>
                    <a:lnTo>
                      <a:pt x="160" y="22222"/>
                    </a:lnTo>
                    <a:lnTo>
                      <a:pt x="69" y="22497"/>
                    </a:lnTo>
                    <a:lnTo>
                      <a:pt x="69" y="22725"/>
                    </a:lnTo>
                    <a:lnTo>
                      <a:pt x="206" y="22908"/>
                    </a:lnTo>
                    <a:lnTo>
                      <a:pt x="366" y="23114"/>
                    </a:lnTo>
                    <a:lnTo>
                      <a:pt x="435" y="23457"/>
                    </a:lnTo>
                    <a:lnTo>
                      <a:pt x="389" y="23891"/>
                    </a:lnTo>
                    <a:lnTo>
                      <a:pt x="389" y="24074"/>
                    </a:lnTo>
                    <a:lnTo>
                      <a:pt x="275" y="24371"/>
                    </a:lnTo>
                    <a:lnTo>
                      <a:pt x="183" y="24486"/>
                    </a:lnTo>
                    <a:lnTo>
                      <a:pt x="69" y="24600"/>
                    </a:lnTo>
                    <a:lnTo>
                      <a:pt x="0" y="24829"/>
                    </a:lnTo>
                    <a:lnTo>
                      <a:pt x="0" y="24943"/>
                    </a:lnTo>
                    <a:lnTo>
                      <a:pt x="92" y="25171"/>
                    </a:lnTo>
                    <a:lnTo>
                      <a:pt x="229" y="25446"/>
                    </a:lnTo>
                    <a:lnTo>
                      <a:pt x="343" y="25743"/>
                    </a:lnTo>
                    <a:lnTo>
                      <a:pt x="389" y="25972"/>
                    </a:lnTo>
                    <a:lnTo>
                      <a:pt x="618" y="26200"/>
                    </a:lnTo>
                    <a:lnTo>
                      <a:pt x="983" y="26360"/>
                    </a:lnTo>
                    <a:lnTo>
                      <a:pt x="1121" y="26429"/>
                    </a:lnTo>
                    <a:lnTo>
                      <a:pt x="1395" y="26749"/>
                    </a:lnTo>
                    <a:lnTo>
                      <a:pt x="1464" y="26932"/>
                    </a:lnTo>
                    <a:lnTo>
                      <a:pt x="1578" y="27069"/>
                    </a:lnTo>
                    <a:lnTo>
                      <a:pt x="1807" y="27138"/>
                    </a:lnTo>
                    <a:lnTo>
                      <a:pt x="1829" y="27092"/>
                    </a:lnTo>
                    <a:lnTo>
                      <a:pt x="1898" y="27092"/>
                    </a:lnTo>
                    <a:lnTo>
                      <a:pt x="2378" y="27183"/>
                    </a:lnTo>
                    <a:lnTo>
                      <a:pt x="2881" y="27160"/>
                    </a:lnTo>
                    <a:lnTo>
                      <a:pt x="3018" y="27138"/>
                    </a:lnTo>
                    <a:lnTo>
                      <a:pt x="3224" y="27343"/>
                    </a:lnTo>
                    <a:lnTo>
                      <a:pt x="3270" y="27526"/>
                    </a:lnTo>
                    <a:lnTo>
                      <a:pt x="3247" y="27778"/>
                    </a:lnTo>
                    <a:lnTo>
                      <a:pt x="3178" y="28235"/>
                    </a:lnTo>
                    <a:lnTo>
                      <a:pt x="3270" y="28326"/>
                    </a:lnTo>
                    <a:lnTo>
                      <a:pt x="3384" y="28372"/>
                    </a:lnTo>
                    <a:lnTo>
                      <a:pt x="3590" y="28646"/>
                    </a:lnTo>
                    <a:lnTo>
                      <a:pt x="3635" y="28806"/>
                    </a:lnTo>
                    <a:lnTo>
                      <a:pt x="3795" y="29081"/>
                    </a:lnTo>
                    <a:lnTo>
                      <a:pt x="4070" y="29401"/>
                    </a:lnTo>
                    <a:lnTo>
                      <a:pt x="4161" y="29584"/>
                    </a:lnTo>
                    <a:lnTo>
                      <a:pt x="4321" y="29904"/>
                    </a:lnTo>
                    <a:lnTo>
                      <a:pt x="4527" y="29950"/>
                    </a:lnTo>
                    <a:lnTo>
                      <a:pt x="4984" y="29995"/>
                    </a:lnTo>
                    <a:lnTo>
                      <a:pt x="5167" y="29972"/>
                    </a:lnTo>
                    <a:lnTo>
                      <a:pt x="5259" y="29881"/>
                    </a:lnTo>
                    <a:lnTo>
                      <a:pt x="5236" y="29538"/>
                    </a:lnTo>
                    <a:lnTo>
                      <a:pt x="5236" y="29332"/>
                    </a:lnTo>
                    <a:lnTo>
                      <a:pt x="5236" y="28761"/>
                    </a:lnTo>
                    <a:lnTo>
                      <a:pt x="5144" y="28624"/>
                    </a:lnTo>
                    <a:lnTo>
                      <a:pt x="5007" y="28532"/>
                    </a:lnTo>
                    <a:lnTo>
                      <a:pt x="4870" y="28258"/>
                    </a:lnTo>
                    <a:lnTo>
                      <a:pt x="4870" y="28166"/>
                    </a:lnTo>
                    <a:lnTo>
                      <a:pt x="4870" y="28052"/>
                    </a:lnTo>
                    <a:lnTo>
                      <a:pt x="4870" y="27755"/>
                    </a:lnTo>
                    <a:lnTo>
                      <a:pt x="4961" y="27709"/>
                    </a:lnTo>
                    <a:lnTo>
                      <a:pt x="5099" y="27732"/>
                    </a:lnTo>
                    <a:lnTo>
                      <a:pt x="5396" y="27732"/>
                    </a:lnTo>
                    <a:lnTo>
                      <a:pt x="5533" y="27640"/>
                    </a:lnTo>
                    <a:lnTo>
                      <a:pt x="5579" y="27549"/>
                    </a:lnTo>
                    <a:lnTo>
                      <a:pt x="5602" y="27343"/>
                    </a:lnTo>
                    <a:lnTo>
                      <a:pt x="5762" y="27023"/>
                    </a:lnTo>
                    <a:lnTo>
                      <a:pt x="5945" y="26955"/>
                    </a:lnTo>
                    <a:lnTo>
                      <a:pt x="6219" y="26795"/>
                    </a:lnTo>
                    <a:lnTo>
                      <a:pt x="6493" y="26543"/>
                    </a:lnTo>
                    <a:lnTo>
                      <a:pt x="6768" y="26246"/>
                    </a:lnTo>
                    <a:lnTo>
                      <a:pt x="7065" y="26040"/>
                    </a:lnTo>
                    <a:lnTo>
                      <a:pt x="7270" y="25994"/>
                    </a:lnTo>
                    <a:lnTo>
                      <a:pt x="7568" y="25857"/>
                    </a:lnTo>
                    <a:lnTo>
                      <a:pt x="7613" y="25697"/>
                    </a:lnTo>
                    <a:lnTo>
                      <a:pt x="7613" y="25514"/>
                    </a:lnTo>
                    <a:lnTo>
                      <a:pt x="7659" y="25240"/>
                    </a:lnTo>
                    <a:lnTo>
                      <a:pt x="7751" y="25217"/>
                    </a:lnTo>
                    <a:lnTo>
                      <a:pt x="7888" y="25263"/>
                    </a:lnTo>
                    <a:lnTo>
                      <a:pt x="8116" y="25514"/>
                    </a:lnTo>
                    <a:lnTo>
                      <a:pt x="8208" y="25583"/>
                    </a:lnTo>
                    <a:lnTo>
                      <a:pt x="8299" y="25629"/>
                    </a:lnTo>
                    <a:lnTo>
                      <a:pt x="8414" y="25766"/>
                    </a:lnTo>
                    <a:lnTo>
                      <a:pt x="8505" y="25743"/>
                    </a:lnTo>
                    <a:lnTo>
                      <a:pt x="8619" y="25697"/>
                    </a:lnTo>
                    <a:lnTo>
                      <a:pt x="8825" y="25491"/>
                    </a:lnTo>
                    <a:lnTo>
                      <a:pt x="8871" y="25354"/>
                    </a:lnTo>
                    <a:lnTo>
                      <a:pt x="8939" y="25194"/>
                    </a:lnTo>
                    <a:lnTo>
                      <a:pt x="9168" y="24943"/>
                    </a:lnTo>
                    <a:lnTo>
                      <a:pt x="9305" y="24920"/>
                    </a:lnTo>
                    <a:lnTo>
                      <a:pt x="9442" y="24920"/>
                    </a:lnTo>
                    <a:lnTo>
                      <a:pt x="9625" y="24714"/>
                    </a:lnTo>
                    <a:lnTo>
                      <a:pt x="9717" y="24600"/>
                    </a:lnTo>
                    <a:lnTo>
                      <a:pt x="9808" y="24463"/>
                    </a:lnTo>
                    <a:lnTo>
                      <a:pt x="10037" y="24166"/>
                    </a:lnTo>
                    <a:lnTo>
                      <a:pt x="10197" y="24120"/>
                    </a:lnTo>
                    <a:lnTo>
                      <a:pt x="10334" y="24188"/>
                    </a:lnTo>
                    <a:lnTo>
                      <a:pt x="10631" y="24440"/>
                    </a:lnTo>
                    <a:lnTo>
                      <a:pt x="10791" y="24486"/>
                    </a:lnTo>
                    <a:lnTo>
                      <a:pt x="10928" y="24531"/>
                    </a:lnTo>
                    <a:lnTo>
                      <a:pt x="11043" y="24806"/>
                    </a:lnTo>
                    <a:lnTo>
                      <a:pt x="11157" y="24851"/>
                    </a:lnTo>
                    <a:lnTo>
                      <a:pt x="11454" y="24897"/>
                    </a:lnTo>
                    <a:lnTo>
                      <a:pt x="11683" y="24920"/>
                    </a:lnTo>
                    <a:lnTo>
                      <a:pt x="11751" y="24874"/>
                    </a:lnTo>
                    <a:lnTo>
                      <a:pt x="11820" y="24668"/>
                    </a:lnTo>
                    <a:lnTo>
                      <a:pt x="11934" y="24646"/>
                    </a:lnTo>
                    <a:lnTo>
                      <a:pt x="12597" y="24737"/>
                    </a:lnTo>
                    <a:lnTo>
                      <a:pt x="13077" y="24668"/>
                    </a:lnTo>
                    <a:lnTo>
                      <a:pt x="13055" y="24005"/>
                    </a:lnTo>
                    <a:lnTo>
                      <a:pt x="13192" y="23411"/>
                    </a:lnTo>
                    <a:lnTo>
                      <a:pt x="13283" y="23320"/>
                    </a:lnTo>
                    <a:lnTo>
                      <a:pt x="13443" y="23022"/>
                    </a:lnTo>
                    <a:lnTo>
                      <a:pt x="13535" y="23000"/>
                    </a:lnTo>
                    <a:lnTo>
                      <a:pt x="13695" y="23022"/>
                    </a:lnTo>
                    <a:lnTo>
                      <a:pt x="14060" y="23068"/>
                    </a:lnTo>
                    <a:lnTo>
                      <a:pt x="14220" y="23000"/>
                    </a:lnTo>
                    <a:lnTo>
                      <a:pt x="14220" y="22931"/>
                    </a:lnTo>
                    <a:lnTo>
                      <a:pt x="14175" y="22725"/>
                    </a:lnTo>
                    <a:lnTo>
                      <a:pt x="14152" y="22245"/>
                    </a:lnTo>
                    <a:lnTo>
                      <a:pt x="14220" y="22108"/>
                    </a:lnTo>
                    <a:lnTo>
                      <a:pt x="14312" y="22039"/>
                    </a:lnTo>
                    <a:lnTo>
                      <a:pt x="14609" y="21948"/>
                    </a:lnTo>
                    <a:lnTo>
                      <a:pt x="14723" y="21788"/>
                    </a:lnTo>
                    <a:lnTo>
                      <a:pt x="14975" y="21468"/>
                    </a:lnTo>
                    <a:lnTo>
                      <a:pt x="15249" y="21262"/>
                    </a:lnTo>
                    <a:lnTo>
                      <a:pt x="15546" y="20988"/>
                    </a:lnTo>
                    <a:lnTo>
                      <a:pt x="15775" y="20713"/>
                    </a:lnTo>
                    <a:lnTo>
                      <a:pt x="15912" y="20508"/>
                    </a:lnTo>
                    <a:lnTo>
                      <a:pt x="16118" y="20416"/>
                    </a:lnTo>
                    <a:lnTo>
                      <a:pt x="16392" y="20256"/>
                    </a:lnTo>
                    <a:lnTo>
                      <a:pt x="16621" y="20165"/>
                    </a:lnTo>
                    <a:lnTo>
                      <a:pt x="16850" y="20256"/>
                    </a:lnTo>
                    <a:lnTo>
                      <a:pt x="17101" y="20439"/>
                    </a:lnTo>
                    <a:lnTo>
                      <a:pt x="17261" y="20645"/>
                    </a:lnTo>
                    <a:lnTo>
                      <a:pt x="17535" y="20736"/>
                    </a:lnTo>
                    <a:lnTo>
                      <a:pt x="18221" y="20759"/>
                    </a:lnTo>
                    <a:lnTo>
                      <a:pt x="18770" y="20668"/>
                    </a:lnTo>
                    <a:lnTo>
                      <a:pt x="18770" y="20576"/>
                    </a:lnTo>
                    <a:lnTo>
                      <a:pt x="18770" y="20370"/>
                    </a:lnTo>
                    <a:lnTo>
                      <a:pt x="18884" y="20325"/>
                    </a:lnTo>
                    <a:lnTo>
                      <a:pt x="19021" y="20302"/>
                    </a:lnTo>
                    <a:lnTo>
                      <a:pt x="19021" y="20005"/>
                    </a:lnTo>
                    <a:lnTo>
                      <a:pt x="19021" y="19753"/>
                    </a:lnTo>
                    <a:lnTo>
                      <a:pt x="19021" y="19022"/>
                    </a:lnTo>
                    <a:lnTo>
                      <a:pt x="18999" y="18564"/>
                    </a:lnTo>
                    <a:lnTo>
                      <a:pt x="19159" y="18404"/>
                    </a:lnTo>
                    <a:lnTo>
                      <a:pt x="19410" y="18267"/>
                    </a:lnTo>
                    <a:lnTo>
                      <a:pt x="19776" y="18221"/>
                    </a:lnTo>
                    <a:lnTo>
                      <a:pt x="20165" y="18221"/>
                    </a:lnTo>
                    <a:lnTo>
                      <a:pt x="20279" y="18244"/>
                    </a:lnTo>
                    <a:lnTo>
                      <a:pt x="20462" y="18450"/>
                    </a:lnTo>
                    <a:lnTo>
                      <a:pt x="20553" y="18496"/>
                    </a:lnTo>
                    <a:lnTo>
                      <a:pt x="20873" y="18473"/>
                    </a:lnTo>
                    <a:lnTo>
                      <a:pt x="21285" y="18450"/>
                    </a:lnTo>
                    <a:lnTo>
                      <a:pt x="21468" y="18427"/>
                    </a:lnTo>
                    <a:lnTo>
                      <a:pt x="21811" y="18244"/>
                    </a:lnTo>
                    <a:lnTo>
                      <a:pt x="21879" y="18107"/>
                    </a:lnTo>
                    <a:lnTo>
                      <a:pt x="21856" y="17947"/>
                    </a:lnTo>
                    <a:lnTo>
                      <a:pt x="21788" y="17673"/>
                    </a:lnTo>
                    <a:lnTo>
                      <a:pt x="21925" y="17581"/>
                    </a:lnTo>
                    <a:lnTo>
                      <a:pt x="22108" y="17467"/>
                    </a:lnTo>
                    <a:lnTo>
                      <a:pt x="22405" y="17284"/>
                    </a:lnTo>
                    <a:lnTo>
                      <a:pt x="22496" y="17124"/>
                    </a:lnTo>
                    <a:lnTo>
                      <a:pt x="22588" y="16964"/>
                    </a:lnTo>
                    <a:lnTo>
                      <a:pt x="22931" y="16804"/>
                    </a:lnTo>
                    <a:lnTo>
                      <a:pt x="23114" y="16758"/>
                    </a:lnTo>
                    <a:lnTo>
                      <a:pt x="23251" y="16713"/>
                    </a:lnTo>
                    <a:lnTo>
                      <a:pt x="23502" y="16507"/>
                    </a:lnTo>
                    <a:lnTo>
                      <a:pt x="23594" y="16370"/>
                    </a:lnTo>
                    <a:lnTo>
                      <a:pt x="23662" y="16210"/>
                    </a:lnTo>
                    <a:lnTo>
                      <a:pt x="23891" y="16027"/>
                    </a:lnTo>
                    <a:lnTo>
                      <a:pt x="24005" y="16004"/>
                    </a:lnTo>
                    <a:lnTo>
                      <a:pt x="24211" y="15958"/>
                    </a:lnTo>
                    <a:lnTo>
                      <a:pt x="25697" y="15958"/>
                    </a:lnTo>
                    <a:lnTo>
                      <a:pt x="26063" y="15890"/>
                    </a:lnTo>
                    <a:lnTo>
                      <a:pt x="26040" y="15821"/>
                    </a:lnTo>
                    <a:lnTo>
                      <a:pt x="26269" y="15592"/>
                    </a:lnTo>
                    <a:lnTo>
                      <a:pt x="26383" y="15569"/>
                    </a:lnTo>
                    <a:lnTo>
                      <a:pt x="26749" y="15615"/>
                    </a:lnTo>
                    <a:lnTo>
                      <a:pt x="27183" y="15615"/>
                    </a:lnTo>
                    <a:lnTo>
                      <a:pt x="27549" y="15432"/>
                    </a:lnTo>
                    <a:lnTo>
                      <a:pt x="27892" y="15227"/>
                    </a:lnTo>
                    <a:lnTo>
                      <a:pt x="28029" y="15181"/>
                    </a:lnTo>
                    <a:lnTo>
                      <a:pt x="28189" y="14998"/>
                    </a:lnTo>
                    <a:lnTo>
                      <a:pt x="28166" y="14815"/>
                    </a:lnTo>
                    <a:lnTo>
                      <a:pt x="28120" y="14198"/>
                    </a:lnTo>
                    <a:lnTo>
                      <a:pt x="28120" y="13695"/>
                    </a:lnTo>
                    <a:lnTo>
                      <a:pt x="28166" y="13581"/>
                    </a:lnTo>
                    <a:lnTo>
                      <a:pt x="28441" y="13283"/>
                    </a:lnTo>
                    <a:lnTo>
                      <a:pt x="28509" y="13100"/>
                    </a:lnTo>
                    <a:lnTo>
                      <a:pt x="28486" y="12895"/>
                    </a:lnTo>
                    <a:lnTo>
                      <a:pt x="28281" y="12575"/>
                    </a:lnTo>
                    <a:lnTo>
                      <a:pt x="28212" y="12460"/>
                    </a:lnTo>
                    <a:lnTo>
                      <a:pt x="28166" y="12369"/>
                    </a:lnTo>
                    <a:lnTo>
                      <a:pt x="28006" y="12300"/>
                    </a:lnTo>
                    <a:lnTo>
                      <a:pt x="27846" y="12232"/>
                    </a:lnTo>
                    <a:lnTo>
                      <a:pt x="27663" y="12140"/>
                    </a:lnTo>
                    <a:lnTo>
                      <a:pt x="27503" y="12026"/>
                    </a:lnTo>
                    <a:lnTo>
                      <a:pt x="27480" y="11912"/>
                    </a:lnTo>
                    <a:lnTo>
                      <a:pt x="27526" y="11797"/>
                    </a:lnTo>
                    <a:lnTo>
                      <a:pt x="27846" y="11637"/>
                    </a:lnTo>
                    <a:lnTo>
                      <a:pt x="28006" y="11637"/>
                    </a:lnTo>
                    <a:lnTo>
                      <a:pt x="28098" y="11614"/>
                    </a:lnTo>
                    <a:lnTo>
                      <a:pt x="28349" y="11363"/>
                    </a:lnTo>
                    <a:lnTo>
                      <a:pt x="28532" y="11317"/>
                    </a:lnTo>
                    <a:lnTo>
                      <a:pt x="28944" y="11340"/>
                    </a:lnTo>
                    <a:lnTo>
                      <a:pt x="29332" y="11340"/>
                    </a:lnTo>
                    <a:lnTo>
                      <a:pt x="29401" y="11363"/>
                    </a:lnTo>
                    <a:lnTo>
                      <a:pt x="29446" y="11432"/>
                    </a:lnTo>
                    <a:lnTo>
                      <a:pt x="29424" y="11546"/>
                    </a:lnTo>
                    <a:lnTo>
                      <a:pt x="29469" y="11614"/>
                    </a:lnTo>
                    <a:lnTo>
                      <a:pt x="30292" y="11614"/>
                    </a:lnTo>
                    <a:lnTo>
                      <a:pt x="30384" y="11660"/>
                    </a:lnTo>
                    <a:lnTo>
                      <a:pt x="30521" y="11889"/>
                    </a:lnTo>
                    <a:lnTo>
                      <a:pt x="30704" y="11912"/>
                    </a:lnTo>
                    <a:lnTo>
                      <a:pt x="30932" y="11912"/>
                    </a:lnTo>
                    <a:lnTo>
                      <a:pt x="31344" y="11957"/>
                    </a:lnTo>
                    <a:lnTo>
                      <a:pt x="31390" y="12072"/>
                    </a:lnTo>
                    <a:lnTo>
                      <a:pt x="31390" y="12209"/>
                    </a:lnTo>
                    <a:lnTo>
                      <a:pt x="31344" y="12437"/>
                    </a:lnTo>
                    <a:lnTo>
                      <a:pt x="31458" y="12529"/>
                    </a:lnTo>
                    <a:lnTo>
                      <a:pt x="31641" y="12597"/>
                    </a:lnTo>
                    <a:lnTo>
                      <a:pt x="31961" y="12849"/>
                    </a:lnTo>
                    <a:lnTo>
                      <a:pt x="32076" y="12986"/>
                    </a:lnTo>
                    <a:lnTo>
                      <a:pt x="32190" y="13100"/>
                    </a:lnTo>
                    <a:lnTo>
                      <a:pt x="32396" y="13169"/>
                    </a:lnTo>
                    <a:lnTo>
                      <a:pt x="32441" y="13238"/>
                    </a:lnTo>
                    <a:lnTo>
                      <a:pt x="32441" y="13352"/>
                    </a:lnTo>
                    <a:lnTo>
                      <a:pt x="32419" y="13558"/>
                    </a:lnTo>
                    <a:lnTo>
                      <a:pt x="32556" y="13923"/>
                    </a:lnTo>
                    <a:lnTo>
                      <a:pt x="32647" y="14083"/>
                    </a:lnTo>
                    <a:lnTo>
                      <a:pt x="32761" y="14198"/>
                    </a:lnTo>
                    <a:lnTo>
                      <a:pt x="32967" y="14312"/>
                    </a:lnTo>
                    <a:lnTo>
                      <a:pt x="33013" y="14449"/>
                    </a:lnTo>
                    <a:lnTo>
                      <a:pt x="33036" y="14586"/>
                    </a:lnTo>
                    <a:lnTo>
                      <a:pt x="33196" y="14792"/>
                    </a:lnTo>
                    <a:lnTo>
                      <a:pt x="33333" y="14861"/>
                    </a:lnTo>
                    <a:lnTo>
                      <a:pt x="33470" y="14975"/>
                    </a:lnTo>
                    <a:lnTo>
                      <a:pt x="33630" y="15135"/>
                    </a:lnTo>
                    <a:lnTo>
                      <a:pt x="33950" y="15135"/>
                    </a:lnTo>
                    <a:lnTo>
                      <a:pt x="34270" y="15021"/>
                    </a:lnTo>
                    <a:lnTo>
                      <a:pt x="34316" y="14861"/>
                    </a:lnTo>
                    <a:lnTo>
                      <a:pt x="34316" y="14609"/>
                    </a:lnTo>
                    <a:lnTo>
                      <a:pt x="34293" y="13672"/>
                    </a:lnTo>
                    <a:lnTo>
                      <a:pt x="34202" y="13512"/>
                    </a:lnTo>
                    <a:lnTo>
                      <a:pt x="34110" y="13420"/>
                    </a:lnTo>
                    <a:lnTo>
                      <a:pt x="34156" y="13032"/>
                    </a:lnTo>
                    <a:lnTo>
                      <a:pt x="34270" y="12918"/>
                    </a:lnTo>
                    <a:lnTo>
                      <a:pt x="34590" y="12689"/>
                    </a:lnTo>
                    <a:lnTo>
                      <a:pt x="34865" y="12529"/>
                    </a:lnTo>
                    <a:lnTo>
                      <a:pt x="34979" y="12437"/>
                    </a:lnTo>
                    <a:lnTo>
                      <a:pt x="35139" y="12140"/>
                    </a:lnTo>
                    <a:lnTo>
                      <a:pt x="35139" y="12003"/>
                    </a:lnTo>
                    <a:lnTo>
                      <a:pt x="35070" y="11477"/>
                    </a:lnTo>
                    <a:lnTo>
                      <a:pt x="35070" y="11066"/>
                    </a:lnTo>
                    <a:lnTo>
                      <a:pt x="35185" y="10883"/>
                    </a:lnTo>
                    <a:lnTo>
                      <a:pt x="35436" y="10677"/>
                    </a:lnTo>
                    <a:lnTo>
                      <a:pt x="35551" y="10609"/>
                    </a:lnTo>
                    <a:lnTo>
                      <a:pt x="35848" y="10471"/>
                    </a:lnTo>
                    <a:lnTo>
                      <a:pt x="35894" y="10266"/>
                    </a:lnTo>
                    <a:lnTo>
                      <a:pt x="35894" y="8528"/>
                    </a:lnTo>
                    <a:lnTo>
                      <a:pt x="35894" y="6836"/>
                    </a:lnTo>
                    <a:lnTo>
                      <a:pt x="35962" y="6653"/>
                    </a:lnTo>
                    <a:lnTo>
                      <a:pt x="36236" y="6356"/>
                    </a:lnTo>
                    <a:lnTo>
                      <a:pt x="36259" y="6128"/>
                    </a:lnTo>
                    <a:lnTo>
                      <a:pt x="36236" y="5327"/>
                    </a:lnTo>
                    <a:lnTo>
                      <a:pt x="36236" y="4642"/>
                    </a:lnTo>
                    <a:lnTo>
                      <a:pt x="36054" y="4207"/>
                    </a:lnTo>
                    <a:lnTo>
                      <a:pt x="35848" y="3750"/>
                    </a:lnTo>
                    <a:lnTo>
                      <a:pt x="35733" y="3590"/>
                    </a:lnTo>
                    <a:lnTo>
                      <a:pt x="35436" y="3293"/>
                    </a:lnTo>
                    <a:lnTo>
                      <a:pt x="35391" y="3041"/>
                    </a:lnTo>
                    <a:lnTo>
                      <a:pt x="35322" y="2607"/>
                    </a:lnTo>
                    <a:lnTo>
                      <a:pt x="35162" y="2355"/>
                    </a:lnTo>
                    <a:lnTo>
                      <a:pt x="35116" y="2218"/>
                    </a:lnTo>
                    <a:lnTo>
                      <a:pt x="35002" y="2081"/>
                    </a:lnTo>
                    <a:lnTo>
                      <a:pt x="34750" y="2035"/>
                    </a:lnTo>
                    <a:lnTo>
                      <a:pt x="34476" y="1990"/>
                    </a:lnTo>
                    <a:lnTo>
                      <a:pt x="34179" y="1830"/>
                    </a:lnTo>
                    <a:lnTo>
                      <a:pt x="34042" y="1670"/>
                    </a:lnTo>
                    <a:lnTo>
                      <a:pt x="33950" y="1487"/>
                    </a:lnTo>
                    <a:lnTo>
                      <a:pt x="33859" y="1235"/>
                    </a:lnTo>
                    <a:lnTo>
                      <a:pt x="33676" y="1167"/>
                    </a:lnTo>
                    <a:lnTo>
                      <a:pt x="33447" y="1121"/>
                    </a:lnTo>
                    <a:lnTo>
                      <a:pt x="33127" y="984"/>
                    </a:lnTo>
                    <a:lnTo>
                      <a:pt x="33013" y="847"/>
                    </a:lnTo>
                    <a:lnTo>
                      <a:pt x="32899" y="709"/>
                    </a:lnTo>
                    <a:lnTo>
                      <a:pt x="32670" y="641"/>
                    </a:lnTo>
                    <a:lnTo>
                      <a:pt x="32510" y="641"/>
                    </a:lnTo>
                    <a:lnTo>
                      <a:pt x="32373" y="618"/>
                    </a:lnTo>
                    <a:lnTo>
                      <a:pt x="32304" y="526"/>
                    </a:lnTo>
                    <a:lnTo>
                      <a:pt x="32076" y="778"/>
                    </a:lnTo>
                    <a:lnTo>
                      <a:pt x="32007" y="938"/>
                    </a:lnTo>
                    <a:lnTo>
                      <a:pt x="32007" y="1029"/>
                    </a:lnTo>
                    <a:lnTo>
                      <a:pt x="31893" y="1281"/>
                    </a:lnTo>
                    <a:lnTo>
                      <a:pt x="31778" y="1418"/>
                    </a:lnTo>
                    <a:lnTo>
                      <a:pt x="31458" y="1692"/>
                    </a:lnTo>
                    <a:lnTo>
                      <a:pt x="31161" y="1784"/>
                    </a:lnTo>
                    <a:lnTo>
                      <a:pt x="30612" y="1784"/>
                    </a:lnTo>
                    <a:lnTo>
                      <a:pt x="30109" y="1830"/>
                    </a:lnTo>
                    <a:lnTo>
                      <a:pt x="29675" y="1990"/>
                    </a:lnTo>
                    <a:lnTo>
                      <a:pt x="29309" y="2287"/>
                    </a:lnTo>
                    <a:lnTo>
                      <a:pt x="28989" y="2630"/>
                    </a:lnTo>
                    <a:lnTo>
                      <a:pt x="28692" y="2813"/>
                    </a:lnTo>
                    <a:lnTo>
                      <a:pt x="28258" y="2813"/>
                    </a:lnTo>
                    <a:lnTo>
                      <a:pt x="27595" y="2836"/>
                    </a:lnTo>
                    <a:lnTo>
                      <a:pt x="26932" y="2813"/>
                    </a:lnTo>
                    <a:lnTo>
                      <a:pt x="26520" y="2904"/>
                    </a:lnTo>
                    <a:lnTo>
                      <a:pt x="26520" y="2996"/>
                    </a:lnTo>
                    <a:lnTo>
                      <a:pt x="26360" y="3224"/>
                    </a:lnTo>
                    <a:lnTo>
                      <a:pt x="26154" y="3247"/>
                    </a:lnTo>
                    <a:lnTo>
                      <a:pt x="25926" y="3247"/>
                    </a:lnTo>
                    <a:lnTo>
                      <a:pt x="25583" y="3384"/>
                    </a:lnTo>
                    <a:lnTo>
                      <a:pt x="25560" y="3499"/>
                    </a:lnTo>
                    <a:lnTo>
                      <a:pt x="25674" y="3864"/>
                    </a:lnTo>
                    <a:lnTo>
                      <a:pt x="25789" y="4207"/>
                    </a:lnTo>
                    <a:lnTo>
                      <a:pt x="25766" y="4344"/>
                    </a:lnTo>
                    <a:lnTo>
                      <a:pt x="25697" y="4687"/>
                    </a:lnTo>
                    <a:lnTo>
                      <a:pt x="25629" y="4687"/>
                    </a:lnTo>
                    <a:lnTo>
                      <a:pt x="25263" y="4664"/>
                    </a:lnTo>
                    <a:lnTo>
                      <a:pt x="24920" y="4687"/>
                    </a:lnTo>
                    <a:lnTo>
                      <a:pt x="24508" y="4847"/>
                    </a:lnTo>
                    <a:lnTo>
                      <a:pt x="24051" y="4985"/>
                    </a:lnTo>
                    <a:lnTo>
                      <a:pt x="22954" y="4962"/>
                    </a:lnTo>
                    <a:lnTo>
                      <a:pt x="21056" y="4939"/>
                    </a:lnTo>
                    <a:lnTo>
                      <a:pt x="20370" y="4916"/>
                    </a:lnTo>
                    <a:lnTo>
                      <a:pt x="19593" y="4916"/>
                    </a:lnTo>
                    <a:lnTo>
                      <a:pt x="19456" y="4985"/>
                    </a:lnTo>
                    <a:lnTo>
                      <a:pt x="19387" y="5099"/>
                    </a:lnTo>
                    <a:lnTo>
                      <a:pt x="19182" y="5236"/>
                    </a:lnTo>
                    <a:lnTo>
                      <a:pt x="19067" y="5213"/>
                    </a:lnTo>
                    <a:lnTo>
                      <a:pt x="18953" y="5122"/>
                    </a:lnTo>
                    <a:lnTo>
                      <a:pt x="18793" y="4870"/>
                    </a:lnTo>
                    <a:lnTo>
                      <a:pt x="18633" y="4824"/>
                    </a:lnTo>
                    <a:lnTo>
                      <a:pt x="18450" y="4802"/>
                    </a:lnTo>
                    <a:lnTo>
                      <a:pt x="18198" y="4664"/>
                    </a:lnTo>
                    <a:lnTo>
                      <a:pt x="18153" y="4596"/>
                    </a:lnTo>
                    <a:lnTo>
                      <a:pt x="18107" y="4504"/>
                    </a:lnTo>
                    <a:lnTo>
                      <a:pt x="17833" y="4230"/>
                    </a:lnTo>
                    <a:lnTo>
                      <a:pt x="17627" y="4207"/>
                    </a:lnTo>
                    <a:lnTo>
                      <a:pt x="17421" y="4230"/>
                    </a:lnTo>
                    <a:lnTo>
                      <a:pt x="17032" y="4344"/>
                    </a:lnTo>
                    <a:lnTo>
                      <a:pt x="16964" y="4436"/>
                    </a:lnTo>
                    <a:lnTo>
                      <a:pt x="16804" y="4710"/>
                    </a:lnTo>
                    <a:lnTo>
                      <a:pt x="16507" y="4985"/>
                    </a:lnTo>
                    <a:lnTo>
                      <a:pt x="16255" y="5236"/>
                    </a:lnTo>
                    <a:lnTo>
                      <a:pt x="16004" y="5373"/>
                    </a:lnTo>
                    <a:lnTo>
                      <a:pt x="15867" y="5396"/>
                    </a:lnTo>
                    <a:lnTo>
                      <a:pt x="15615" y="5602"/>
                    </a:lnTo>
                    <a:lnTo>
                      <a:pt x="15089" y="5602"/>
                    </a:lnTo>
                    <a:lnTo>
                      <a:pt x="14769" y="5510"/>
                    </a:lnTo>
                    <a:lnTo>
                      <a:pt x="14449" y="5167"/>
                    </a:lnTo>
                    <a:lnTo>
                      <a:pt x="14198" y="4824"/>
                    </a:lnTo>
                    <a:lnTo>
                      <a:pt x="14106" y="4413"/>
                    </a:lnTo>
                    <a:lnTo>
                      <a:pt x="14060" y="4001"/>
                    </a:lnTo>
                    <a:lnTo>
                      <a:pt x="13969" y="3681"/>
                    </a:lnTo>
                    <a:lnTo>
                      <a:pt x="13900" y="3270"/>
                    </a:lnTo>
                    <a:lnTo>
                      <a:pt x="13992" y="2996"/>
                    </a:lnTo>
                    <a:lnTo>
                      <a:pt x="14175" y="2813"/>
                    </a:lnTo>
                    <a:lnTo>
                      <a:pt x="14289" y="2470"/>
                    </a:lnTo>
                    <a:lnTo>
                      <a:pt x="14266" y="2058"/>
                    </a:lnTo>
                    <a:lnTo>
                      <a:pt x="14243" y="1898"/>
                    </a:lnTo>
                    <a:lnTo>
                      <a:pt x="14083" y="1601"/>
                    </a:lnTo>
                    <a:lnTo>
                      <a:pt x="13900" y="1532"/>
                    </a:lnTo>
                    <a:lnTo>
                      <a:pt x="13535" y="1372"/>
                    </a:lnTo>
                    <a:lnTo>
                      <a:pt x="13192" y="1258"/>
                    </a:lnTo>
                    <a:lnTo>
                      <a:pt x="13009" y="1212"/>
                    </a:lnTo>
                    <a:lnTo>
                      <a:pt x="12712" y="915"/>
                    </a:lnTo>
                    <a:lnTo>
                      <a:pt x="12666" y="755"/>
                    </a:lnTo>
                    <a:lnTo>
                      <a:pt x="12666" y="618"/>
                    </a:lnTo>
                    <a:lnTo>
                      <a:pt x="12666" y="458"/>
                    </a:lnTo>
                    <a:lnTo>
                      <a:pt x="12094" y="435"/>
                    </a:lnTo>
                    <a:lnTo>
                      <a:pt x="11637" y="435"/>
                    </a:lnTo>
                    <a:lnTo>
                      <a:pt x="11066" y="366"/>
                    </a:lnTo>
                    <a:lnTo>
                      <a:pt x="10906" y="252"/>
                    </a:lnTo>
                    <a:lnTo>
                      <a:pt x="10654" y="138"/>
                    </a:lnTo>
                    <a:lnTo>
                      <a:pt x="10151" y="46"/>
                    </a:lnTo>
                    <a:lnTo>
                      <a:pt x="9465" y="1"/>
                    </a:lnTo>
                    <a:lnTo>
                      <a:pt x="9008" y="46"/>
                    </a:lnTo>
                    <a:lnTo>
                      <a:pt x="8917" y="115"/>
                    </a:lnTo>
                    <a:lnTo>
                      <a:pt x="8665" y="458"/>
                    </a:lnTo>
                    <a:lnTo>
                      <a:pt x="8505" y="504"/>
                    </a:lnTo>
                    <a:lnTo>
                      <a:pt x="8322" y="504"/>
                    </a:lnTo>
                    <a:lnTo>
                      <a:pt x="8025" y="435"/>
                    </a:lnTo>
                    <a:lnTo>
                      <a:pt x="7979" y="389"/>
                    </a:lnTo>
                    <a:lnTo>
                      <a:pt x="7933" y="275"/>
                    </a:lnTo>
                    <a:lnTo>
                      <a:pt x="7682" y="1"/>
                    </a:lnTo>
                    <a:close/>
                  </a:path>
                </a:pathLst>
              </a:custGeom>
              <a:solidFill>
                <a:schemeClr val="accent4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3" name="Google Shape;1123;p35"/>
              <p:cNvSpPr/>
              <p:nvPr/>
            </p:nvSpPr>
            <p:spPr>
              <a:xfrm>
                <a:off x="6132583" y="2550064"/>
                <a:ext cx="782759" cy="663962"/>
              </a:xfrm>
              <a:custGeom>
                <a:rect b="b" l="l" r="r" t="t"/>
                <a:pathLst>
                  <a:path extrusionOk="0" h="29516" w="34797">
                    <a:moveTo>
                      <a:pt x="9808" y="1"/>
                    </a:moveTo>
                    <a:lnTo>
                      <a:pt x="9374" y="46"/>
                    </a:lnTo>
                    <a:lnTo>
                      <a:pt x="9282" y="115"/>
                    </a:lnTo>
                    <a:lnTo>
                      <a:pt x="9100" y="412"/>
                    </a:lnTo>
                    <a:lnTo>
                      <a:pt x="8985" y="824"/>
                    </a:lnTo>
                    <a:lnTo>
                      <a:pt x="8962" y="961"/>
                    </a:lnTo>
                    <a:lnTo>
                      <a:pt x="8711" y="1075"/>
                    </a:lnTo>
                    <a:lnTo>
                      <a:pt x="8597" y="1075"/>
                    </a:lnTo>
                    <a:lnTo>
                      <a:pt x="8322" y="1052"/>
                    </a:lnTo>
                    <a:lnTo>
                      <a:pt x="8025" y="1075"/>
                    </a:lnTo>
                    <a:lnTo>
                      <a:pt x="7888" y="1052"/>
                    </a:lnTo>
                    <a:lnTo>
                      <a:pt x="7682" y="778"/>
                    </a:lnTo>
                    <a:lnTo>
                      <a:pt x="7591" y="618"/>
                    </a:lnTo>
                    <a:lnTo>
                      <a:pt x="7316" y="321"/>
                    </a:lnTo>
                    <a:lnTo>
                      <a:pt x="6973" y="138"/>
                    </a:lnTo>
                    <a:lnTo>
                      <a:pt x="6745" y="46"/>
                    </a:lnTo>
                    <a:lnTo>
                      <a:pt x="6516" y="46"/>
                    </a:lnTo>
                    <a:lnTo>
                      <a:pt x="6379" y="92"/>
                    </a:lnTo>
                    <a:lnTo>
                      <a:pt x="6059" y="275"/>
                    </a:lnTo>
                    <a:lnTo>
                      <a:pt x="5968" y="412"/>
                    </a:lnTo>
                    <a:lnTo>
                      <a:pt x="5670" y="709"/>
                    </a:lnTo>
                    <a:lnTo>
                      <a:pt x="5327" y="915"/>
                    </a:lnTo>
                    <a:lnTo>
                      <a:pt x="5190" y="1029"/>
                    </a:lnTo>
                    <a:lnTo>
                      <a:pt x="5007" y="1509"/>
                    </a:lnTo>
                    <a:lnTo>
                      <a:pt x="4962" y="1715"/>
                    </a:lnTo>
                    <a:lnTo>
                      <a:pt x="4962" y="1921"/>
                    </a:lnTo>
                    <a:lnTo>
                      <a:pt x="4870" y="2355"/>
                    </a:lnTo>
                    <a:lnTo>
                      <a:pt x="4756" y="2538"/>
                    </a:lnTo>
                    <a:lnTo>
                      <a:pt x="4459" y="2881"/>
                    </a:lnTo>
                    <a:lnTo>
                      <a:pt x="4161" y="3064"/>
                    </a:lnTo>
                    <a:lnTo>
                      <a:pt x="4001" y="3156"/>
                    </a:lnTo>
                    <a:lnTo>
                      <a:pt x="3658" y="3544"/>
                    </a:lnTo>
                    <a:lnTo>
                      <a:pt x="3521" y="3750"/>
                    </a:lnTo>
                    <a:lnTo>
                      <a:pt x="3064" y="4139"/>
                    </a:lnTo>
                    <a:lnTo>
                      <a:pt x="2447" y="4527"/>
                    </a:lnTo>
                    <a:lnTo>
                      <a:pt x="2012" y="4870"/>
                    </a:lnTo>
                    <a:lnTo>
                      <a:pt x="1669" y="5030"/>
                    </a:lnTo>
                    <a:lnTo>
                      <a:pt x="1532" y="5122"/>
                    </a:lnTo>
                    <a:lnTo>
                      <a:pt x="1235" y="5602"/>
                    </a:lnTo>
                    <a:lnTo>
                      <a:pt x="1258" y="5830"/>
                    </a:lnTo>
                    <a:lnTo>
                      <a:pt x="1327" y="6310"/>
                    </a:lnTo>
                    <a:lnTo>
                      <a:pt x="1395" y="6722"/>
                    </a:lnTo>
                    <a:lnTo>
                      <a:pt x="1464" y="6882"/>
                    </a:lnTo>
                    <a:lnTo>
                      <a:pt x="1875" y="7042"/>
                    </a:lnTo>
                    <a:lnTo>
                      <a:pt x="2104" y="7156"/>
                    </a:lnTo>
                    <a:lnTo>
                      <a:pt x="2493" y="7408"/>
                    </a:lnTo>
                    <a:lnTo>
                      <a:pt x="2767" y="7705"/>
                    </a:lnTo>
                    <a:lnTo>
                      <a:pt x="2927" y="7865"/>
                    </a:lnTo>
                    <a:lnTo>
                      <a:pt x="3201" y="8185"/>
                    </a:lnTo>
                    <a:lnTo>
                      <a:pt x="3430" y="8277"/>
                    </a:lnTo>
                    <a:lnTo>
                      <a:pt x="3636" y="8391"/>
                    </a:lnTo>
                    <a:lnTo>
                      <a:pt x="3773" y="8734"/>
                    </a:lnTo>
                    <a:lnTo>
                      <a:pt x="3818" y="8894"/>
                    </a:lnTo>
                    <a:lnTo>
                      <a:pt x="3864" y="9031"/>
                    </a:lnTo>
                    <a:lnTo>
                      <a:pt x="3727" y="9282"/>
                    </a:lnTo>
                    <a:lnTo>
                      <a:pt x="3613" y="9328"/>
                    </a:lnTo>
                    <a:lnTo>
                      <a:pt x="3476" y="9351"/>
                    </a:lnTo>
                    <a:lnTo>
                      <a:pt x="3247" y="9580"/>
                    </a:lnTo>
                    <a:lnTo>
                      <a:pt x="3156" y="9648"/>
                    </a:lnTo>
                    <a:lnTo>
                      <a:pt x="3041" y="9694"/>
                    </a:lnTo>
                    <a:lnTo>
                      <a:pt x="2744" y="9968"/>
                    </a:lnTo>
                    <a:lnTo>
                      <a:pt x="2584" y="9991"/>
                    </a:lnTo>
                    <a:lnTo>
                      <a:pt x="2150" y="9991"/>
                    </a:lnTo>
                    <a:lnTo>
                      <a:pt x="1761" y="10014"/>
                    </a:lnTo>
                    <a:lnTo>
                      <a:pt x="1669" y="10037"/>
                    </a:lnTo>
                    <a:lnTo>
                      <a:pt x="1692" y="10266"/>
                    </a:lnTo>
                    <a:lnTo>
                      <a:pt x="1784" y="10357"/>
                    </a:lnTo>
                    <a:lnTo>
                      <a:pt x="2058" y="10654"/>
                    </a:lnTo>
                    <a:lnTo>
                      <a:pt x="2355" y="10906"/>
                    </a:lnTo>
                    <a:lnTo>
                      <a:pt x="2607" y="11089"/>
                    </a:lnTo>
                    <a:lnTo>
                      <a:pt x="2744" y="11271"/>
                    </a:lnTo>
                    <a:lnTo>
                      <a:pt x="2813" y="11614"/>
                    </a:lnTo>
                    <a:lnTo>
                      <a:pt x="2858" y="12186"/>
                    </a:lnTo>
                    <a:lnTo>
                      <a:pt x="2858" y="12369"/>
                    </a:lnTo>
                    <a:lnTo>
                      <a:pt x="2630" y="12529"/>
                    </a:lnTo>
                    <a:lnTo>
                      <a:pt x="2493" y="12529"/>
                    </a:lnTo>
                    <a:lnTo>
                      <a:pt x="1990" y="12506"/>
                    </a:lnTo>
                    <a:lnTo>
                      <a:pt x="1509" y="12552"/>
                    </a:lnTo>
                    <a:lnTo>
                      <a:pt x="1372" y="12575"/>
                    </a:lnTo>
                    <a:lnTo>
                      <a:pt x="1052" y="12689"/>
                    </a:lnTo>
                    <a:lnTo>
                      <a:pt x="1006" y="12803"/>
                    </a:lnTo>
                    <a:lnTo>
                      <a:pt x="961" y="12940"/>
                    </a:lnTo>
                    <a:lnTo>
                      <a:pt x="664" y="13329"/>
                    </a:lnTo>
                    <a:lnTo>
                      <a:pt x="549" y="13420"/>
                    </a:lnTo>
                    <a:lnTo>
                      <a:pt x="321" y="13603"/>
                    </a:lnTo>
                    <a:lnTo>
                      <a:pt x="206" y="13901"/>
                    </a:lnTo>
                    <a:lnTo>
                      <a:pt x="183" y="14015"/>
                    </a:lnTo>
                    <a:lnTo>
                      <a:pt x="1" y="14358"/>
                    </a:lnTo>
                    <a:lnTo>
                      <a:pt x="1" y="14541"/>
                    </a:lnTo>
                    <a:lnTo>
                      <a:pt x="46" y="14678"/>
                    </a:lnTo>
                    <a:lnTo>
                      <a:pt x="298" y="14769"/>
                    </a:lnTo>
                    <a:lnTo>
                      <a:pt x="526" y="14815"/>
                    </a:lnTo>
                    <a:lnTo>
                      <a:pt x="1006" y="14815"/>
                    </a:lnTo>
                    <a:lnTo>
                      <a:pt x="1487" y="14838"/>
                    </a:lnTo>
                    <a:lnTo>
                      <a:pt x="1601" y="14861"/>
                    </a:lnTo>
                    <a:lnTo>
                      <a:pt x="1692" y="14975"/>
                    </a:lnTo>
                    <a:lnTo>
                      <a:pt x="1715" y="15204"/>
                    </a:lnTo>
                    <a:lnTo>
                      <a:pt x="1784" y="15364"/>
                    </a:lnTo>
                    <a:lnTo>
                      <a:pt x="1807" y="15432"/>
                    </a:lnTo>
                    <a:lnTo>
                      <a:pt x="1647" y="15547"/>
                    </a:lnTo>
                    <a:lnTo>
                      <a:pt x="1235" y="15661"/>
                    </a:lnTo>
                    <a:lnTo>
                      <a:pt x="1052" y="15775"/>
                    </a:lnTo>
                    <a:lnTo>
                      <a:pt x="801" y="16027"/>
                    </a:lnTo>
                    <a:lnTo>
                      <a:pt x="549" y="16301"/>
                    </a:lnTo>
                    <a:lnTo>
                      <a:pt x="435" y="16461"/>
                    </a:lnTo>
                    <a:lnTo>
                      <a:pt x="138" y="16941"/>
                    </a:lnTo>
                    <a:lnTo>
                      <a:pt x="138" y="17193"/>
                    </a:lnTo>
                    <a:lnTo>
                      <a:pt x="161" y="17787"/>
                    </a:lnTo>
                    <a:lnTo>
                      <a:pt x="206" y="18313"/>
                    </a:lnTo>
                    <a:lnTo>
                      <a:pt x="366" y="18610"/>
                    </a:lnTo>
                    <a:lnTo>
                      <a:pt x="664" y="18907"/>
                    </a:lnTo>
                    <a:lnTo>
                      <a:pt x="801" y="19067"/>
                    </a:lnTo>
                    <a:lnTo>
                      <a:pt x="1098" y="19204"/>
                    </a:lnTo>
                    <a:lnTo>
                      <a:pt x="1281" y="19227"/>
                    </a:lnTo>
                    <a:lnTo>
                      <a:pt x="1944" y="19227"/>
                    </a:lnTo>
                    <a:lnTo>
                      <a:pt x="2493" y="19273"/>
                    </a:lnTo>
                    <a:lnTo>
                      <a:pt x="2561" y="19387"/>
                    </a:lnTo>
                    <a:lnTo>
                      <a:pt x="2630" y="20050"/>
                    </a:lnTo>
                    <a:lnTo>
                      <a:pt x="2653" y="20325"/>
                    </a:lnTo>
                    <a:lnTo>
                      <a:pt x="2630" y="21171"/>
                    </a:lnTo>
                    <a:lnTo>
                      <a:pt x="2584" y="22039"/>
                    </a:lnTo>
                    <a:lnTo>
                      <a:pt x="2607" y="22268"/>
                    </a:lnTo>
                    <a:lnTo>
                      <a:pt x="2767" y="22657"/>
                    </a:lnTo>
                    <a:lnTo>
                      <a:pt x="2858" y="22748"/>
                    </a:lnTo>
                    <a:lnTo>
                      <a:pt x="3270" y="22817"/>
                    </a:lnTo>
                    <a:lnTo>
                      <a:pt x="3841" y="22794"/>
                    </a:lnTo>
                    <a:lnTo>
                      <a:pt x="4093" y="22862"/>
                    </a:lnTo>
                    <a:lnTo>
                      <a:pt x="4596" y="23297"/>
                    </a:lnTo>
                    <a:lnTo>
                      <a:pt x="4642" y="23365"/>
                    </a:lnTo>
                    <a:lnTo>
                      <a:pt x="5076" y="23731"/>
                    </a:lnTo>
                    <a:lnTo>
                      <a:pt x="5556" y="24257"/>
                    </a:lnTo>
                    <a:lnTo>
                      <a:pt x="5968" y="24623"/>
                    </a:lnTo>
                    <a:lnTo>
                      <a:pt x="6128" y="24623"/>
                    </a:lnTo>
                    <a:lnTo>
                      <a:pt x="6196" y="24646"/>
                    </a:lnTo>
                    <a:lnTo>
                      <a:pt x="6448" y="24737"/>
                    </a:lnTo>
                    <a:lnTo>
                      <a:pt x="6722" y="25034"/>
                    </a:lnTo>
                    <a:lnTo>
                      <a:pt x="7042" y="25537"/>
                    </a:lnTo>
                    <a:lnTo>
                      <a:pt x="7431" y="25949"/>
                    </a:lnTo>
                    <a:lnTo>
                      <a:pt x="7728" y="26132"/>
                    </a:lnTo>
                    <a:lnTo>
                      <a:pt x="8048" y="26200"/>
                    </a:lnTo>
                    <a:lnTo>
                      <a:pt x="8414" y="26314"/>
                    </a:lnTo>
                    <a:lnTo>
                      <a:pt x="8574" y="26383"/>
                    </a:lnTo>
                    <a:lnTo>
                      <a:pt x="8848" y="26657"/>
                    </a:lnTo>
                    <a:lnTo>
                      <a:pt x="8871" y="26795"/>
                    </a:lnTo>
                    <a:lnTo>
                      <a:pt x="8962" y="26932"/>
                    </a:lnTo>
                    <a:lnTo>
                      <a:pt x="9443" y="27160"/>
                    </a:lnTo>
                    <a:lnTo>
                      <a:pt x="9511" y="27183"/>
                    </a:lnTo>
                    <a:lnTo>
                      <a:pt x="9740" y="27526"/>
                    </a:lnTo>
                    <a:lnTo>
                      <a:pt x="9763" y="27755"/>
                    </a:lnTo>
                    <a:lnTo>
                      <a:pt x="9854" y="28166"/>
                    </a:lnTo>
                    <a:lnTo>
                      <a:pt x="9923" y="28441"/>
                    </a:lnTo>
                    <a:lnTo>
                      <a:pt x="10197" y="28784"/>
                    </a:lnTo>
                    <a:lnTo>
                      <a:pt x="10243" y="28921"/>
                    </a:lnTo>
                    <a:lnTo>
                      <a:pt x="10334" y="29058"/>
                    </a:lnTo>
                    <a:lnTo>
                      <a:pt x="10837" y="29401"/>
                    </a:lnTo>
                    <a:lnTo>
                      <a:pt x="11043" y="29492"/>
                    </a:lnTo>
                    <a:lnTo>
                      <a:pt x="11180" y="29515"/>
                    </a:lnTo>
                    <a:lnTo>
                      <a:pt x="11454" y="29447"/>
                    </a:lnTo>
                    <a:lnTo>
                      <a:pt x="11546" y="29378"/>
                    </a:lnTo>
                    <a:lnTo>
                      <a:pt x="11592" y="29081"/>
                    </a:lnTo>
                    <a:lnTo>
                      <a:pt x="11660" y="28761"/>
                    </a:lnTo>
                    <a:lnTo>
                      <a:pt x="11729" y="28669"/>
                    </a:lnTo>
                    <a:lnTo>
                      <a:pt x="11980" y="28806"/>
                    </a:lnTo>
                    <a:lnTo>
                      <a:pt x="12003" y="28829"/>
                    </a:lnTo>
                    <a:lnTo>
                      <a:pt x="12346" y="28852"/>
                    </a:lnTo>
                    <a:lnTo>
                      <a:pt x="12597" y="28875"/>
                    </a:lnTo>
                    <a:lnTo>
                      <a:pt x="13055" y="28829"/>
                    </a:lnTo>
                    <a:lnTo>
                      <a:pt x="13078" y="28761"/>
                    </a:lnTo>
                    <a:lnTo>
                      <a:pt x="13078" y="28646"/>
                    </a:lnTo>
                    <a:lnTo>
                      <a:pt x="13215" y="28395"/>
                    </a:lnTo>
                    <a:lnTo>
                      <a:pt x="13238" y="28258"/>
                    </a:lnTo>
                    <a:lnTo>
                      <a:pt x="13169" y="28212"/>
                    </a:lnTo>
                    <a:lnTo>
                      <a:pt x="12918" y="27983"/>
                    </a:lnTo>
                    <a:lnTo>
                      <a:pt x="12575" y="27869"/>
                    </a:lnTo>
                    <a:lnTo>
                      <a:pt x="11980" y="27869"/>
                    </a:lnTo>
                    <a:lnTo>
                      <a:pt x="11546" y="27846"/>
                    </a:lnTo>
                    <a:lnTo>
                      <a:pt x="11454" y="27800"/>
                    </a:lnTo>
                    <a:lnTo>
                      <a:pt x="11386" y="27595"/>
                    </a:lnTo>
                    <a:lnTo>
                      <a:pt x="11477" y="27526"/>
                    </a:lnTo>
                    <a:lnTo>
                      <a:pt x="11592" y="27435"/>
                    </a:lnTo>
                    <a:lnTo>
                      <a:pt x="11683" y="27183"/>
                    </a:lnTo>
                    <a:lnTo>
                      <a:pt x="11774" y="27115"/>
                    </a:lnTo>
                    <a:lnTo>
                      <a:pt x="12003" y="27046"/>
                    </a:lnTo>
                    <a:lnTo>
                      <a:pt x="12300" y="26955"/>
                    </a:lnTo>
                    <a:lnTo>
                      <a:pt x="12506" y="26772"/>
                    </a:lnTo>
                    <a:lnTo>
                      <a:pt x="12620" y="26635"/>
                    </a:lnTo>
                    <a:lnTo>
                      <a:pt x="12872" y="26589"/>
                    </a:lnTo>
                    <a:lnTo>
                      <a:pt x="13466" y="26589"/>
                    </a:lnTo>
                    <a:lnTo>
                      <a:pt x="13558" y="26475"/>
                    </a:lnTo>
                    <a:lnTo>
                      <a:pt x="13649" y="26429"/>
                    </a:lnTo>
                    <a:lnTo>
                      <a:pt x="13763" y="26360"/>
                    </a:lnTo>
                    <a:lnTo>
                      <a:pt x="13901" y="26086"/>
                    </a:lnTo>
                    <a:lnTo>
                      <a:pt x="13969" y="26017"/>
                    </a:lnTo>
                    <a:lnTo>
                      <a:pt x="14083" y="26017"/>
                    </a:lnTo>
                    <a:lnTo>
                      <a:pt x="14381" y="26132"/>
                    </a:lnTo>
                    <a:lnTo>
                      <a:pt x="14426" y="26223"/>
                    </a:lnTo>
                    <a:lnTo>
                      <a:pt x="14495" y="26314"/>
                    </a:lnTo>
                    <a:lnTo>
                      <a:pt x="14815" y="26566"/>
                    </a:lnTo>
                    <a:lnTo>
                      <a:pt x="14884" y="26703"/>
                    </a:lnTo>
                    <a:lnTo>
                      <a:pt x="14906" y="26817"/>
                    </a:lnTo>
                    <a:lnTo>
                      <a:pt x="15204" y="27069"/>
                    </a:lnTo>
                    <a:lnTo>
                      <a:pt x="15387" y="27183"/>
                    </a:lnTo>
                    <a:lnTo>
                      <a:pt x="15661" y="27412"/>
                    </a:lnTo>
                    <a:lnTo>
                      <a:pt x="15844" y="27572"/>
                    </a:lnTo>
                    <a:lnTo>
                      <a:pt x="16118" y="27572"/>
                    </a:lnTo>
                    <a:lnTo>
                      <a:pt x="16438" y="27526"/>
                    </a:lnTo>
                    <a:lnTo>
                      <a:pt x="16873" y="27412"/>
                    </a:lnTo>
                    <a:lnTo>
                      <a:pt x="17284" y="27389"/>
                    </a:lnTo>
                    <a:lnTo>
                      <a:pt x="17444" y="27389"/>
                    </a:lnTo>
                    <a:lnTo>
                      <a:pt x="17833" y="27275"/>
                    </a:lnTo>
                    <a:lnTo>
                      <a:pt x="17993" y="27160"/>
                    </a:lnTo>
                    <a:lnTo>
                      <a:pt x="18061" y="27069"/>
                    </a:lnTo>
                    <a:lnTo>
                      <a:pt x="17993" y="26817"/>
                    </a:lnTo>
                    <a:lnTo>
                      <a:pt x="17741" y="26383"/>
                    </a:lnTo>
                    <a:lnTo>
                      <a:pt x="17558" y="26154"/>
                    </a:lnTo>
                    <a:lnTo>
                      <a:pt x="17467" y="25903"/>
                    </a:lnTo>
                    <a:lnTo>
                      <a:pt x="17536" y="25240"/>
                    </a:lnTo>
                    <a:lnTo>
                      <a:pt x="17558" y="25149"/>
                    </a:lnTo>
                    <a:lnTo>
                      <a:pt x="17353" y="24806"/>
                    </a:lnTo>
                    <a:lnTo>
                      <a:pt x="16873" y="24280"/>
                    </a:lnTo>
                    <a:lnTo>
                      <a:pt x="16804" y="24188"/>
                    </a:lnTo>
                    <a:lnTo>
                      <a:pt x="16804" y="23937"/>
                    </a:lnTo>
                    <a:lnTo>
                      <a:pt x="17033" y="23502"/>
                    </a:lnTo>
                    <a:lnTo>
                      <a:pt x="17307" y="23274"/>
                    </a:lnTo>
                    <a:lnTo>
                      <a:pt x="17467" y="23205"/>
                    </a:lnTo>
                    <a:lnTo>
                      <a:pt x="17810" y="23228"/>
                    </a:lnTo>
                    <a:lnTo>
                      <a:pt x="18381" y="23434"/>
                    </a:lnTo>
                    <a:lnTo>
                      <a:pt x="18679" y="23525"/>
                    </a:lnTo>
                    <a:lnTo>
                      <a:pt x="18839" y="23548"/>
                    </a:lnTo>
                    <a:lnTo>
                      <a:pt x="19090" y="23731"/>
                    </a:lnTo>
                    <a:lnTo>
                      <a:pt x="19296" y="23983"/>
                    </a:lnTo>
                    <a:lnTo>
                      <a:pt x="19433" y="24303"/>
                    </a:lnTo>
                    <a:lnTo>
                      <a:pt x="19433" y="24463"/>
                    </a:lnTo>
                    <a:lnTo>
                      <a:pt x="19479" y="24623"/>
                    </a:lnTo>
                    <a:lnTo>
                      <a:pt x="19776" y="24897"/>
                    </a:lnTo>
                    <a:lnTo>
                      <a:pt x="20370" y="25171"/>
                    </a:lnTo>
                    <a:lnTo>
                      <a:pt x="20508" y="25217"/>
                    </a:lnTo>
                    <a:lnTo>
                      <a:pt x="20599" y="25240"/>
                    </a:lnTo>
                    <a:lnTo>
                      <a:pt x="20873" y="25126"/>
                    </a:lnTo>
                    <a:lnTo>
                      <a:pt x="21239" y="24851"/>
                    </a:lnTo>
                    <a:lnTo>
                      <a:pt x="21308" y="24783"/>
                    </a:lnTo>
                    <a:lnTo>
                      <a:pt x="21811" y="24646"/>
                    </a:lnTo>
                    <a:lnTo>
                      <a:pt x="22497" y="24531"/>
                    </a:lnTo>
                    <a:lnTo>
                      <a:pt x="22771" y="24394"/>
                    </a:lnTo>
                    <a:lnTo>
                      <a:pt x="23274" y="24074"/>
                    </a:lnTo>
                    <a:lnTo>
                      <a:pt x="23571" y="23960"/>
                    </a:lnTo>
                    <a:lnTo>
                      <a:pt x="23754" y="23937"/>
                    </a:lnTo>
                    <a:lnTo>
                      <a:pt x="24120" y="24143"/>
                    </a:lnTo>
                    <a:lnTo>
                      <a:pt x="24623" y="24600"/>
                    </a:lnTo>
                    <a:lnTo>
                      <a:pt x="24691" y="24714"/>
                    </a:lnTo>
                    <a:lnTo>
                      <a:pt x="24760" y="24828"/>
                    </a:lnTo>
                    <a:lnTo>
                      <a:pt x="24989" y="24920"/>
                    </a:lnTo>
                    <a:lnTo>
                      <a:pt x="25469" y="24851"/>
                    </a:lnTo>
                    <a:lnTo>
                      <a:pt x="25766" y="24783"/>
                    </a:lnTo>
                    <a:lnTo>
                      <a:pt x="26063" y="24691"/>
                    </a:lnTo>
                    <a:lnTo>
                      <a:pt x="26520" y="24531"/>
                    </a:lnTo>
                    <a:lnTo>
                      <a:pt x="26497" y="24486"/>
                    </a:lnTo>
                    <a:lnTo>
                      <a:pt x="26497" y="24440"/>
                    </a:lnTo>
                    <a:lnTo>
                      <a:pt x="26497" y="24326"/>
                    </a:lnTo>
                    <a:lnTo>
                      <a:pt x="26566" y="24097"/>
                    </a:lnTo>
                    <a:lnTo>
                      <a:pt x="26680" y="23983"/>
                    </a:lnTo>
                    <a:lnTo>
                      <a:pt x="26772" y="23868"/>
                    </a:lnTo>
                    <a:lnTo>
                      <a:pt x="26886" y="23571"/>
                    </a:lnTo>
                    <a:lnTo>
                      <a:pt x="26886" y="23388"/>
                    </a:lnTo>
                    <a:lnTo>
                      <a:pt x="26932" y="22954"/>
                    </a:lnTo>
                    <a:lnTo>
                      <a:pt x="26863" y="22611"/>
                    </a:lnTo>
                    <a:lnTo>
                      <a:pt x="26703" y="22405"/>
                    </a:lnTo>
                    <a:lnTo>
                      <a:pt x="26566" y="22222"/>
                    </a:lnTo>
                    <a:lnTo>
                      <a:pt x="26566" y="21994"/>
                    </a:lnTo>
                    <a:lnTo>
                      <a:pt x="26657" y="21719"/>
                    </a:lnTo>
                    <a:lnTo>
                      <a:pt x="26726" y="21628"/>
                    </a:lnTo>
                    <a:lnTo>
                      <a:pt x="27115" y="21582"/>
                    </a:lnTo>
                    <a:lnTo>
                      <a:pt x="27663" y="21582"/>
                    </a:lnTo>
                    <a:lnTo>
                      <a:pt x="27915" y="21605"/>
                    </a:lnTo>
                    <a:lnTo>
                      <a:pt x="28052" y="21582"/>
                    </a:lnTo>
                    <a:lnTo>
                      <a:pt x="28166" y="21353"/>
                    </a:lnTo>
                    <a:lnTo>
                      <a:pt x="28258" y="21285"/>
                    </a:lnTo>
                    <a:lnTo>
                      <a:pt x="28395" y="21216"/>
                    </a:lnTo>
                    <a:lnTo>
                      <a:pt x="28509" y="20988"/>
                    </a:lnTo>
                    <a:lnTo>
                      <a:pt x="28532" y="20828"/>
                    </a:lnTo>
                    <a:lnTo>
                      <a:pt x="28601" y="20576"/>
                    </a:lnTo>
                    <a:lnTo>
                      <a:pt x="28784" y="20416"/>
                    </a:lnTo>
                    <a:lnTo>
                      <a:pt x="28875" y="20348"/>
                    </a:lnTo>
                    <a:lnTo>
                      <a:pt x="29172" y="20416"/>
                    </a:lnTo>
                    <a:lnTo>
                      <a:pt x="29309" y="20439"/>
                    </a:lnTo>
                    <a:lnTo>
                      <a:pt x="29584" y="20348"/>
                    </a:lnTo>
                    <a:lnTo>
                      <a:pt x="29835" y="20325"/>
                    </a:lnTo>
                    <a:lnTo>
                      <a:pt x="29950" y="20325"/>
                    </a:lnTo>
                    <a:lnTo>
                      <a:pt x="30155" y="20050"/>
                    </a:lnTo>
                    <a:lnTo>
                      <a:pt x="30178" y="19959"/>
                    </a:lnTo>
                    <a:lnTo>
                      <a:pt x="30178" y="19616"/>
                    </a:lnTo>
                    <a:lnTo>
                      <a:pt x="30201" y="19273"/>
                    </a:lnTo>
                    <a:lnTo>
                      <a:pt x="30064" y="19090"/>
                    </a:lnTo>
                    <a:lnTo>
                      <a:pt x="29858" y="19022"/>
                    </a:lnTo>
                    <a:lnTo>
                      <a:pt x="29767" y="18839"/>
                    </a:lnTo>
                    <a:lnTo>
                      <a:pt x="29744" y="18450"/>
                    </a:lnTo>
                    <a:lnTo>
                      <a:pt x="29721" y="18336"/>
                    </a:lnTo>
                    <a:lnTo>
                      <a:pt x="29515" y="18221"/>
                    </a:lnTo>
                    <a:lnTo>
                      <a:pt x="29355" y="18107"/>
                    </a:lnTo>
                    <a:lnTo>
                      <a:pt x="29218" y="17924"/>
                    </a:lnTo>
                    <a:lnTo>
                      <a:pt x="29241" y="17650"/>
                    </a:lnTo>
                    <a:lnTo>
                      <a:pt x="29241" y="17536"/>
                    </a:lnTo>
                    <a:lnTo>
                      <a:pt x="29264" y="17398"/>
                    </a:lnTo>
                    <a:lnTo>
                      <a:pt x="29378" y="17078"/>
                    </a:lnTo>
                    <a:lnTo>
                      <a:pt x="29515" y="16964"/>
                    </a:lnTo>
                    <a:lnTo>
                      <a:pt x="29652" y="16873"/>
                    </a:lnTo>
                    <a:lnTo>
                      <a:pt x="29698" y="16530"/>
                    </a:lnTo>
                    <a:lnTo>
                      <a:pt x="29721" y="16392"/>
                    </a:lnTo>
                    <a:lnTo>
                      <a:pt x="29767" y="16324"/>
                    </a:lnTo>
                    <a:lnTo>
                      <a:pt x="29950" y="16324"/>
                    </a:lnTo>
                    <a:lnTo>
                      <a:pt x="30110" y="16347"/>
                    </a:lnTo>
                    <a:lnTo>
                      <a:pt x="30270" y="16370"/>
                    </a:lnTo>
                    <a:lnTo>
                      <a:pt x="30521" y="16461"/>
                    </a:lnTo>
                    <a:lnTo>
                      <a:pt x="30681" y="16438"/>
                    </a:lnTo>
                    <a:lnTo>
                      <a:pt x="30955" y="16347"/>
                    </a:lnTo>
                    <a:lnTo>
                      <a:pt x="31047" y="16232"/>
                    </a:lnTo>
                    <a:lnTo>
                      <a:pt x="31093" y="16141"/>
                    </a:lnTo>
                    <a:lnTo>
                      <a:pt x="31298" y="16072"/>
                    </a:lnTo>
                    <a:lnTo>
                      <a:pt x="31504" y="16050"/>
                    </a:lnTo>
                    <a:lnTo>
                      <a:pt x="31847" y="16004"/>
                    </a:lnTo>
                    <a:lnTo>
                      <a:pt x="32076" y="15981"/>
                    </a:lnTo>
                    <a:lnTo>
                      <a:pt x="32281" y="15890"/>
                    </a:lnTo>
                    <a:lnTo>
                      <a:pt x="32464" y="15752"/>
                    </a:lnTo>
                    <a:lnTo>
                      <a:pt x="32647" y="15638"/>
                    </a:lnTo>
                    <a:lnTo>
                      <a:pt x="32922" y="15547"/>
                    </a:lnTo>
                    <a:lnTo>
                      <a:pt x="33242" y="15478"/>
                    </a:lnTo>
                    <a:lnTo>
                      <a:pt x="33562" y="15341"/>
                    </a:lnTo>
                    <a:lnTo>
                      <a:pt x="33722" y="15272"/>
                    </a:lnTo>
                    <a:lnTo>
                      <a:pt x="33882" y="15112"/>
                    </a:lnTo>
                    <a:lnTo>
                      <a:pt x="33950" y="14952"/>
                    </a:lnTo>
                    <a:lnTo>
                      <a:pt x="34019" y="14815"/>
                    </a:lnTo>
                    <a:lnTo>
                      <a:pt x="34293" y="14861"/>
                    </a:lnTo>
                    <a:lnTo>
                      <a:pt x="34453" y="14861"/>
                    </a:lnTo>
                    <a:lnTo>
                      <a:pt x="34591" y="14838"/>
                    </a:lnTo>
                    <a:lnTo>
                      <a:pt x="34728" y="14564"/>
                    </a:lnTo>
                    <a:lnTo>
                      <a:pt x="34705" y="14381"/>
                    </a:lnTo>
                    <a:lnTo>
                      <a:pt x="34751" y="13901"/>
                    </a:lnTo>
                    <a:lnTo>
                      <a:pt x="34796" y="13489"/>
                    </a:lnTo>
                    <a:lnTo>
                      <a:pt x="34773" y="13375"/>
                    </a:lnTo>
                    <a:lnTo>
                      <a:pt x="34545" y="13283"/>
                    </a:lnTo>
                    <a:lnTo>
                      <a:pt x="34453" y="13260"/>
                    </a:lnTo>
                    <a:lnTo>
                      <a:pt x="34385" y="13215"/>
                    </a:lnTo>
                    <a:lnTo>
                      <a:pt x="34339" y="12917"/>
                    </a:lnTo>
                    <a:lnTo>
                      <a:pt x="34339" y="12757"/>
                    </a:lnTo>
                    <a:lnTo>
                      <a:pt x="34316" y="12597"/>
                    </a:lnTo>
                    <a:lnTo>
                      <a:pt x="34156" y="12437"/>
                    </a:lnTo>
                    <a:lnTo>
                      <a:pt x="34065" y="12437"/>
                    </a:lnTo>
                    <a:lnTo>
                      <a:pt x="33859" y="12415"/>
                    </a:lnTo>
                    <a:lnTo>
                      <a:pt x="33493" y="12392"/>
                    </a:lnTo>
                    <a:lnTo>
                      <a:pt x="33104" y="12255"/>
                    </a:lnTo>
                    <a:lnTo>
                      <a:pt x="32762" y="12140"/>
                    </a:lnTo>
                    <a:lnTo>
                      <a:pt x="32602" y="12094"/>
                    </a:lnTo>
                    <a:lnTo>
                      <a:pt x="32442" y="11889"/>
                    </a:lnTo>
                    <a:lnTo>
                      <a:pt x="32350" y="11729"/>
                    </a:lnTo>
                    <a:lnTo>
                      <a:pt x="32144" y="11386"/>
                    </a:lnTo>
                    <a:lnTo>
                      <a:pt x="32053" y="11066"/>
                    </a:lnTo>
                    <a:lnTo>
                      <a:pt x="31984" y="10951"/>
                    </a:lnTo>
                    <a:lnTo>
                      <a:pt x="31618" y="10997"/>
                    </a:lnTo>
                    <a:lnTo>
                      <a:pt x="31527" y="11043"/>
                    </a:lnTo>
                    <a:lnTo>
                      <a:pt x="31253" y="11157"/>
                    </a:lnTo>
                    <a:lnTo>
                      <a:pt x="30841" y="11203"/>
                    </a:lnTo>
                    <a:lnTo>
                      <a:pt x="30704" y="11180"/>
                    </a:lnTo>
                    <a:lnTo>
                      <a:pt x="30544" y="11180"/>
                    </a:lnTo>
                    <a:lnTo>
                      <a:pt x="30475" y="11477"/>
                    </a:lnTo>
                    <a:lnTo>
                      <a:pt x="30407" y="11729"/>
                    </a:lnTo>
                    <a:lnTo>
                      <a:pt x="30384" y="11934"/>
                    </a:lnTo>
                    <a:lnTo>
                      <a:pt x="30453" y="12300"/>
                    </a:lnTo>
                    <a:lnTo>
                      <a:pt x="30430" y="12529"/>
                    </a:lnTo>
                    <a:lnTo>
                      <a:pt x="30178" y="12803"/>
                    </a:lnTo>
                    <a:lnTo>
                      <a:pt x="30087" y="12963"/>
                    </a:lnTo>
                    <a:lnTo>
                      <a:pt x="29972" y="13100"/>
                    </a:lnTo>
                    <a:lnTo>
                      <a:pt x="29584" y="13192"/>
                    </a:lnTo>
                    <a:lnTo>
                      <a:pt x="29355" y="13192"/>
                    </a:lnTo>
                    <a:lnTo>
                      <a:pt x="29127" y="13169"/>
                    </a:lnTo>
                    <a:lnTo>
                      <a:pt x="28784" y="12917"/>
                    </a:lnTo>
                    <a:lnTo>
                      <a:pt x="28624" y="12872"/>
                    </a:lnTo>
                    <a:lnTo>
                      <a:pt x="28189" y="12917"/>
                    </a:lnTo>
                    <a:lnTo>
                      <a:pt x="27663" y="13009"/>
                    </a:lnTo>
                    <a:lnTo>
                      <a:pt x="27458" y="13032"/>
                    </a:lnTo>
                    <a:lnTo>
                      <a:pt x="26932" y="12872"/>
                    </a:lnTo>
                    <a:lnTo>
                      <a:pt x="26635" y="12780"/>
                    </a:lnTo>
                    <a:lnTo>
                      <a:pt x="26497" y="12712"/>
                    </a:lnTo>
                    <a:lnTo>
                      <a:pt x="26383" y="12506"/>
                    </a:lnTo>
                    <a:lnTo>
                      <a:pt x="26406" y="12186"/>
                    </a:lnTo>
                    <a:lnTo>
                      <a:pt x="26383" y="12094"/>
                    </a:lnTo>
                    <a:lnTo>
                      <a:pt x="25994" y="12094"/>
                    </a:lnTo>
                    <a:lnTo>
                      <a:pt x="25080" y="12072"/>
                    </a:lnTo>
                    <a:lnTo>
                      <a:pt x="24234" y="12026"/>
                    </a:lnTo>
                    <a:lnTo>
                      <a:pt x="23685" y="12026"/>
                    </a:lnTo>
                    <a:lnTo>
                      <a:pt x="23480" y="11957"/>
                    </a:lnTo>
                    <a:lnTo>
                      <a:pt x="23160" y="11614"/>
                    </a:lnTo>
                    <a:lnTo>
                      <a:pt x="23022" y="11523"/>
                    </a:lnTo>
                    <a:lnTo>
                      <a:pt x="22588" y="11477"/>
                    </a:lnTo>
                    <a:lnTo>
                      <a:pt x="22039" y="11317"/>
                    </a:lnTo>
                    <a:lnTo>
                      <a:pt x="21879" y="11226"/>
                    </a:lnTo>
                    <a:lnTo>
                      <a:pt x="21856" y="11043"/>
                    </a:lnTo>
                    <a:lnTo>
                      <a:pt x="21719" y="10951"/>
                    </a:lnTo>
                    <a:lnTo>
                      <a:pt x="21262" y="10677"/>
                    </a:lnTo>
                    <a:lnTo>
                      <a:pt x="20851" y="10288"/>
                    </a:lnTo>
                    <a:lnTo>
                      <a:pt x="20530" y="9900"/>
                    </a:lnTo>
                    <a:lnTo>
                      <a:pt x="20302" y="9603"/>
                    </a:lnTo>
                    <a:lnTo>
                      <a:pt x="19913" y="9420"/>
                    </a:lnTo>
                    <a:lnTo>
                      <a:pt x="19593" y="9351"/>
                    </a:lnTo>
                    <a:lnTo>
                      <a:pt x="19525" y="9282"/>
                    </a:lnTo>
                    <a:lnTo>
                      <a:pt x="19433" y="8894"/>
                    </a:lnTo>
                    <a:lnTo>
                      <a:pt x="19479" y="8711"/>
                    </a:lnTo>
                    <a:lnTo>
                      <a:pt x="19525" y="8505"/>
                    </a:lnTo>
                    <a:lnTo>
                      <a:pt x="19547" y="8117"/>
                    </a:lnTo>
                    <a:lnTo>
                      <a:pt x="19616" y="7934"/>
                    </a:lnTo>
                    <a:lnTo>
                      <a:pt x="19799" y="7614"/>
                    </a:lnTo>
                    <a:lnTo>
                      <a:pt x="19845" y="7408"/>
                    </a:lnTo>
                    <a:lnTo>
                      <a:pt x="19845" y="7271"/>
                    </a:lnTo>
                    <a:lnTo>
                      <a:pt x="19776" y="6882"/>
                    </a:lnTo>
                    <a:lnTo>
                      <a:pt x="19662" y="6859"/>
                    </a:lnTo>
                    <a:lnTo>
                      <a:pt x="19547" y="6791"/>
                    </a:lnTo>
                    <a:lnTo>
                      <a:pt x="19273" y="6150"/>
                    </a:lnTo>
                    <a:lnTo>
                      <a:pt x="19159" y="5945"/>
                    </a:lnTo>
                    <a:lnTo>
                      <a:pt x="19067" y="5830"/>
                    </a:lnTo>
                    <a:lnTo>
                      <a:pt x="18770" y="5716"/>
                    </a:lnTo>
                    <a:lnTo>
                      <a:pt x="18542" y="5670"/>
                    </a:lnTo>
                    <a:lnTo>
                      <a:pt x="18016" y="5533"/>
                    </a:lnTo>
                    <a:lnTo>
                      <a:pt x="17467" y="5282"/>
                    </a:lnTo>
                    <a:lnTo>
                      <a:pt x="17216" y="5145"/>
                    </a:lnTo>
                    <a:lnTo>
                      <a:pt x="16850" y="5007"/>
                    </a:lnTo>
                    <a:lnTo>
                      <a:pt x="16553" y="5007"/>
                    </a:lnTo>
                    <a:lnTo>
                      <a:pt x="15958" y="4916"/>
                    </a:lnTo>
                    <a:lnTo>
                      <a:pt x="15501" y="4802"/>
                    </a:lnTo>
                    <a:lnTo>
                      <a:pt x="15044" y="4642"/>
                    </a:lnTo>
                    <a:lnTo>
                      <a:pt x="14678" y="4390"/>
                    </a:lnTo>
                    <a:lnTo>
                      <a:pt x="14243" y="4116"/>
                    </a:lnTo>
                    <a:lnTo>
                      <a:pt x="13580" y="3864"/>
                    </a:lnTo>
                    <a:lnTo>
                      <a:pt x="13352" y="3773"/>
                    </a:lnTo>
                    <a:lnTo>
                      <a:pt x="13123" y="3521"/>
                    </a:lnTo>
                    <a:lnTo>
                      <a:pt x="13078" y="3407"/>
                    </a:lnTo>
                    <a:lnTo>
                      <a:pt x="12918" y="3087"/>
                    </a:lnTo>
                    <a:lnTo>
                      <a:pt x="12826" y="2584"/>
                    </a:lnTo>
                    <a:lnTo>
                      <a:pt x="12826" y="2310"/>
                    </a:lnTo>
                    <a:lnTo>
                      <a:pt x="12689" y="1784"/>
                    </a:lnTo>
                    <a:lnTo>
                      <a:pt x="12597" y="1601"/>
                    </a:lnTo>
                    <a:lnTo>
                      <a:pt x="12506" y="1441"/>
                    </a:lnTo>
                    <a:lnTo>
                      <a:pt x="12346" y="1052"/>
                    </a:lnTo>
                    <a:lnTo>
                      <a:pt x="12369" y="869"/>
                    </a:lnTo>
                    <a:lnTo>
                      <a:pt x="12346" y="686"/>
                    </a:lnTo>
                    <a:lnTo>
                      <a:pt x="12049" y="412"/>
                    </a:lnTo>
                    <a:lnTo>
                      <a:pt x="11934" y="389"/>
                    </a:lnTo>
                    <a:lnTo>
                      <a:pt x="11592" y="321"/>
                    </a:lnTo>
                    <a:lnTo>
                      <a:pt x="11066" y="252"/>
                    </a:lnTo>
                    <a:lnTo>
                      <a:pt x="10517" y="161"/>
                    </a:lnTo>
                    <a:lnTo>
                      <a:pt x="10014" y="23"/>
                    </a:lnTo>
                    <a:lnTo>
                      <a:pt x="9808" y="1"/>
                    </a:lnTo>
                    <a:close/>
                  </a:path>
                </a:pathLst>
              </a:custGeom>
              <a:solidFill>
                <a:schemeClr val="accent3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4" name="Google Shape;1124;p35"/>
              <p:cNvSpPr/>
              <p:nvPr/>
            </p:nvSpPr>
            <p:spPr>
              <a:xfrm>
                <a:off x="6320808" y="1943257"/>
                <a:ext cx="721550" cy="903602"/>
              </a:xfrm>
              <a:custGeom>
                <a:rect b="b" l="l" r="r" t="t"/>
                <a:pathLst>
                  <a:path extrusionOk="0" h="40169" w="32076">
                    <a:moveTo>
                      <a:pt x="12528" y="1"/>
                    </a:moveTo>
                    <a:lnTo>
                      <a:pt x="12437" y="161"/>
                    </a:lnTo>
                    <a:lnTo>
                      <a:pt x="12368" y="252"/>
                    </a:lnTo>
                    <a:lnTo>
                      <a:pt x="12300" y="344"/>
                    </a:lnTo>
                    <a:lnTo>
                      <a:pt x="11980" y="435"/>
                    </a:lnTo>
                    <a:lnTo>
                      <a:pt x="11820" y="412"/>
                    </a:lnTo>
                    <a:lnTo>
                      <a:pt x="11385" y="504"/>
                    </a:lnTo>
                    <a:lnTo>
                      <a:pt x="10974" y="687"/>
                    </a:lnTo>
                    <a:lnTo>
                      <a:pt x="10722" y="892"/>
                    </a:lnTo>
                    <a:lnTo>
                      <a:pt x="10539" y="1212"/>
                    </a:lnTo>
                    <a:lnTo>
                      <a:pt x="10448" y="1670"/>
                    </a:lnTo>
                    <a:lnTo>
                      <a:pt x="10471" y="2218"/>
                    </a:lnTo>
                    <a:lnTo>
                      <a:pt x="10471" y="2378"/>
                    </a:lnTo>
                    <a:lnTo>
                      <a:pt x="10311" y="2470"/>
                    </a:lnTo>
                    <a:lnTo>
                      <a:pt x="10174" y="2493"/>
                    </a:lnTo>
                    <a:lnTo>
                      <a:pt x="9602" y="2493"/>
                    </a:lnTo>
                    <a:lnTo>
                      <a:pt x="9008" y="2447"/>
                    </a:lnTo>
                    <a:lnTo>
                      <a:pt x="8848" y="2493"/>
                    </a:lnTo>
                    <a:lnTo>
                      <a:pt x="8710" y="2790"/>
                    </a:lnTo>
                    <a:lnTo>
                      <a:pt x="8527" y="2881"/>
                    </a:lnTo>
                    <a:lnTo>
                      <a:pt x="8230" y="2881"/>
                    </a:lnTo>
                    <a:lnTo>
                      <a:pt x="7407" y="2630"/>
                    </a:lnTo>
                    <a:lnTo>
                      <a:pt x="7179" y="2607"/>
                    </a:lnTo>
                    <a:lnTo>
                      <a:pt x="6516" y="2607"/>
                    </a:lnTo>
                    <a:lnTo>
                      <a:pt x="5784" y="2653"/>
                    </a:lnTo>
                    <a:lnTo>
                      <a:pt x="5373" y="2653"/>
                    </a:lnTo>
                    <a:lnTo>
                      <a:pt x="5075" y="2721"/>
                    </a:lnTo>
                    <a:lnTo>
                      <a:pt x="5007" y="2881"/>
                    </a:lnTo>
                    <a:lnTo>
                      <a:pt x="4915" y="3361"/>
                    </a:lnTo>
                    <a:lnTo>
                      <a:pt x="4870" y="3476"/>
                    </a:lnTo>
                    <a:lnTo>
                      <a:pt x="4732" y="3521"/>
                    </a:lnTo>
                    <a:lnTo>
                      <a:pt x="4344" y="3544"/>
                    </a:lnTo>
                    <a:lnTo>
                      <a:pt x="4252" y="3476"/>
                    </a:lnTo>
                    <a:lnTo>
                      <a:pt x="4161" y="3384"/>
                    </a:lnTo>
                    <a:lnTo>
                      <a:pt x="3681" y="3316"/>
                    </a:lnTo>
                    <a:lnTo>
                      <a:pt x="3429" y="3293"/>
                    </a:lnTo>
                    <a:lnTo>
                      <a:pt x="2903" y="3361"/>
                    </a:lnTo>
                    <a:lnTo>
                      <a:pt x="2492" y="3430"/>
                    </a:lnTo>
                    <a:lnTo>
                      <a:pt x="2355" y="3499"/>
                    </a:lnTo>
                    <a:lnTo>
                      <a:pt x="2058" y="3956"/>
                    </a:lnTo>
                    <a:lnTo>
                      <a:pt x="1989" y="4207"/>
                    </a:lnTo>
                    <a:lnTo>
                      <a:pt x="1875" y="4573"/>
                    </a:lnTo>
                    <a:lnTo>
                      <a:pt x="1806" y="4802"/>
                    </a:lnTo>
                    <a:lnTo>
                      <a:pt x="1875" y="4985"/>
                    </a:lnTo>
                    <a:lnTo>
                      <a:pt x="2172" y="5282"/>
                    </a:lnTo>
                    <a:lnTo>
                      <a:pt x="2446" y="5396"/>
                    </a:lnTo>
                    <a:lnTo>
                      <a:pt x="2606" y="5373"/>
                    </a:lnTo>
                    <a:lnTo>
                      <a:pt x="2743" y="5373"/>
                    </a:lnTo>
                    <a:lnTo>
                      <a:pt x="3018" y="5533"/>
                    </a:lnTo>
                    <a:lnTo>
                      <a:pt x="3361" y="6059"/>
                    </a:lnTo>
                    <a:lnTo>
                      <a:pt x="3544" y="6471"/>
                    </a:lnTo>
                    <a:lnTo>
                      <a:pt x="3749" y="6859"/>
                    </a:lnTo>
                    <a:lnTo>
                      <a:pt x="4344" y="7477"/>
                    </a:lnTo>
                    <a:lnTo>
                      <a:pt x="4641" y="7728"/>
                    </a:lnTo>
                    <a:lnTo>
                      <a:pt x="4755" y="7865"/>
                    </a:lnTo>
                    <a:lnTo>
                      <a:pt x="4755" y="8231"/>
                    </a:lnTo>
                    <a:lnTo>
                      <a:pt x="4550" y="8985"/>
                    </a:lnTo>
                    <a:lnTo>
                      <a:pt x="4481" y="9534"/>
                    </a:lnTo>
                    <a:lnTo>
                      <a:pt x="4504" y="9763"/>
                    </a:lnTo>
                    <a:lnTo>
                      <a:pt x="4778" y="10129"/>
                    </a:lnTo>
                    <a:lnTo>
                      <a:pt x="5418" y="10517"/>
                    </a:lnTo>
                    <a:lnTo>
                      <a:pt x="5807" y="10769"/>
                    </a:lnTo>
                    <a:lnTo>
                      <a:pt x="5875" y="10860"/>
                    </a:lnTo>
                    <a:lnTo>
                      <a:pt x="5921" y="10974"/>
                    </a:lnTo>
                    <a:lnTo>
                      <a:pt x="5761" y="11157"/>
                    </a:lnTo>
                    <a:lnTo>
                      <a:pt x="5075" y="11500"/>
                    </a:lnTo>
                    <a:lnTo>
                      <a:pt x="4710" y="11706"/>
                    </a:lnTo>
                    <a:lnTo>
                      <a:pt x="4618" y="11843"/>
                    </a:lnTo>
                    <a:lnTo>
                      <a:pt x="4504" y="12163"/>
                    </a:lnTo>
                    <a:lnTo>
                      <a:pt x="4550" y="12735"/>
                    </a:lnTo>
                    <a:lnTo>
                      <a:pt x="4710" y="13055"/>
                    </a:lnTo>
                    <a:lnTo>
                      <a:pt x="4778" y="13215"/>
                    </a:lnTo>
                    <a:lnTo>
                      <a:pt x="4824" y="13764"/>
                    </a:lnTo>
                    <a:lnTo>
                      <a:pt x="4710" y="14838"/>
                    </a:lnTo>
                    <a:lnTo>
                      <a:pt x="4641" y="15478"/>
                    </a:lnTo>
                    <a:lnTo>
                      <a:pt x="4618" y="15730"/>
                    </a:lnTo>
                    <a:lnTo>
                      <a:pt x="4664" y="16050"/>
                    </a:lnTo>
                    <a:lnTo>
                      <a:pt x="4938" y="16233"/>
                    </a:lnTo>
                    <a:lnTo>
                      <a:pt x="5350" y="16415"/>
                    </a:lnTo>
                    <a:lnTo>
                      <a:pt x="5533" y="16530"/>
                    </a:lnTo>
                    <a:lnTo>
                      <a:pt x="5533" y="16827"/>
                    </a:lnTo>
                    <a:lnTo>
                      <a:pt x="5075" y="17353"/>
                    </a:lnTo>
                    <a:lnTo>
                      <a:pt x="4710" y="17741"/>
                    </a:lnTo>
                    <a:lnTo>
                      <a:pt x="4572" y="17924"/>
                    </a:lnTo>
                    <a:lnTo>
                      <a:pt x="4229" y="18199"/>
                    </a:lnTo>
                    <a:lnTo>
                      <a:pt x="3681" y="18450"/>
                    </a:lnTo>
                    <a:lnTo>
                      <a:pt x="3224" y="18610"/>
                    </a:lnTo>
                    <a:lnTo>
                      <a:pt x="2721" y="18747"/>
                    </a:lnTo>
                    <a:lnTo>
                      <a:pt x="1669" y="18770"/>
                    </a:lnTo>
                    <a:lnTo>
                      <a:pt x="1349" y="18679"/>
                    </a:lnTo>
                    <a:lnTo>
                      <a:pt x="1235" y="18656"/>
                    </a:lnTo>
                    <a:lnTo>
                      <a:pt x="1052" y="18839"/>
                    </a:lnTo>
                    <a:lnTo>
                      <a:pt x="869" y="19388"/>
                    </a:lnTo>
                    <a:lnTo>
                      <a:pt x="800" y="19776"/>
                    </a:lnTo>
                    <a:lnTo>
                      <a:pt x="732" y="20165"/>
                    </a:lnTo>
                    <a:lnTo>
                      <a:pt x="549" y="21102"/>
                    </a:lnTo>
                    <a:lnTo>
                      <a:pt x="572" y="21491"/>
                    </a:lnTo>
                    <a:lnTo>
                      <a:pt x="663" y="21857"/>
                    </a:lnTo>
                    <a:lnTo>
                      <a:pt x="1120" y="22565"/>
                    </a:lnTo>
                    <a:lnTo>
                      <a:pt x="1280" y="22840"/>
                    </a:lnTo>
                    <a:lnTo>
                      <a:pt x="1303" y="22931"/>
                    </a:lnTo>
                    <a:lnTo>
                      <a:pt x="1280" y="23114"/>
                    </a:lnTo>
                    <a:lnTo>
                      <a:pt x="1006" y="23388"/>
                    </a:lnTo>
                    <a:lnTo>
                      <a:pt x="732" y="23686"/>
                    </a:lnTo>
                    <a:lnTo>
                      <a:pt x="457" y="24028"/>
                    </a:lnTo>
                    <a:lnTo>
                      <a:pt x="91" y="24691"/>
                    </a:lnTo>
                    <a:lnTo>
                      <a:pt x="23" y="25034"/>
                    </a:lnTo>
                    <a:lnTo>
                      <a:pt x="0" y="25194"/>
                    </a:lnTo>
                    <a:lnTo>
                      <a:pt x="160" y="25560"/>
                    </a:lnTo>
                    <a:lnTo>
                      <a:pt x="572" y="26086"/>
                    </a:lnTo>
                    <a:lnTo>
                      <a:pt x="800" y="26360"/>
                    </a:lnTo>
                    <a:lnTo>
                      <a:pt x="960" y="26612"/>
                    </a:lnTo>
                    <a:lnTo>
                      <a:pt x="1143" y="27000"/>
                    </a:lnTo>
                    <a:lnTo>
                      <a:pt x="1395" y="26955"/>
                    </a:lnTo>
                    <a:lnTo>
                      <a:pt x="1646" y="27000"/>
                    </a:lnTo>
                    <a:lnTo>
                      <a:pt x="2149" y="27138"/>
                    </a:lnTo>
                    <a:lnTo>
                      <a:pt x="2698" y="27229"/>
                    </a:lnTo>
                    <a:lnTo>
                      <a:pt x="3224" y="27298"/>
                    </a:lnTo>
                    <a:lnTo>
                      <a:pt x="3566" y="27343"/>
                    </a:lnTo>
                    <a:lnTo>
                      <a:pt x="3681" y="27389"/>
                    </a:lnTo>
                    <a:lnTo>
                      <a:pt x="3978" y="27663"/>
                    </a:lnTo>
                    <a:lnTo>
                      <a:pt x="4001" y="27846"/>
                    </a:lnTo>
                    <a:lnTo>
                      <a:pt x="3978" y="28029"/>
                    </a:lnTo>
                    <a:lnTo>
                      <a:pt x="4138" y="28418"/>
                    </a:lnTo>
                    <a:lnTo>
                      <a:pt x="4229" y="28578"/>
                    </a:lnTo>
                    <a:lnTo>
                      <a:pt x="4321" y="28761"/>
                    </a:lnTo>
                    <a:lnTo>
                      <a:pt x="4458" y="29287"/>
                    </a:lnTo>
                    <a:lnTo>
                      <a:pt x="4435" y="29561"/>
                    </a:lnTo>
                    <a:lnTo>
                      <a:pt x="4550" y="30064"/>
                    </a:lnTo>
                    <a:lnTo>
                      <a:pt x="4710" y="30384"/>
                    </a:lnTo>
                    <a:lnTo>
                      <a:pt x="4755" y="30498"/>
                    </a:lnTo>
                    <a:lnTo>
                      <a:pt x="4984" y="30750"/>
                    </a:lnTo>
                    <a:lnTo>
                      <a:pt x="5212" y="30841"/>
                    </a:lnTo>
                    <a:lnTo>
                      <a:pt x="5875" y="31093"/>
                    </a:lnTo>
                    <a:lnTo>
                      <a:pt x="6310" y="31367"/>
                    </a:lnTo>
                    <a:lnTo>
                      <a:pt x="6676" y="31619"/>
                    </a:lnTo>
                    <a:lnTo>
                      <a:pt x="7133" y="31779"/>
                    </a:lnTo>
                    <a:lnTo>
                      <a:pt x="7590" y="31893"/>
                    </a:lnTo>
                    <a:lnTo>
                      <a:pt x="8185" y="31984"/>
                    </a:lnTo>
                    <a:lnTo>
                      <a:pt x="8482" y="31984"/>
                    </a:lnTo>
                    <a:lnTo>
                      <a:pt x="8848" y="32122"/>
                    </a:lnTo>
                    <a:lnTo>
                      <a:pt x="9099" y="32259"/>
                    </a:lnTo>
                    <a:lnTo>
                      <a:pt x="9648" y="32510"/>
                    </a:lnTo>
                    <a:lnTo>
                      <a:pt x="10174" y="32647"/>
                    </a:lnTo>
                    <a:lnTo>
                      <a:pt x="10402" y="32693"/>
                    </a:lnTo>
                    <a:lnTo>
                      <a:pt x="10699" y="32807"/>
                    </a:lnTo>
                    <a:lnTo>
                      <a:pt x="10791" y="32922"/>
                    </a:lnTo>
                    <a:lnTo>
                      <a:pt x="10905" y="33127"/>
                    </a:lnTo>
                    <a:lnTo>
                      <a:pt x="11179" y="33768"/>
                    </a:lnTo>
                    <a:lnTo>
                      <a:pt x="11294" y="33836"/>
                    </a:lnTo>
                    <a:lnTo>
                      <a:pt x="11408" y="33859"/>
                    </a:lnTo>
                    <a:lnTo>
                      <a:pt x="11477" y="34248"/>
                    </a:lnTo>
                    <a:lnTo>
                      <a:pt x="11477" y="34385"/>
                    </a:lnTo>
                    <a:lnTo>
                      <a:pt x="11431" y="34591"/>
                    </a:lnTo>
                    <a:lnTo>
                      <a:pt x="11248" y="34911"/>
                    </a:lnTo>
                    <a:lnTo>
                      <a:pt x="11179" y="35094"/>
                    </a:lnTo>
                    <a:lnTo>
                      <a:pt x="11157" y="35482"/>
                    </a:lnTo>
                    <a:lnTo>
                      <a:pt x="11111" y="35688"/>
                    </a:lnTo>
                    <a:lnTo>
                      <a:pt x="11065" y="35871"/>
                    </a:lnTo>
                    <a:lnTo>
                      <a:pt x="11157" y="36259"/>
                    </a:lnTo>
                    <a:lnTo>
                      <a:pt x="11225" y="36328"/>
                    </a:lnTo>
                    <a:lnTo>
                      <a:pt x="11545" y="36397"/>
                    </a:lnTo>
                    <a:lnTo>
                      <a:pt x="11934" y="36580"/>
                    </a:lnTo>
                    <a:lnTo>
                      <a:pt x="12162" y="36877"/>
                    </a:lnTo>
                    <a:lnTo>
                      <a:pt x="12483" y="37265"/>
                    </a:lnTo>
                    <a:lnTo>
                      <a:pt x="12894" y="37654"/>
                    </a:lnTo>
                    <a:lnTo>
                      <a:pt x="13351" y="37928"/>
                    </a:lnTo>
                    <a:lnTo>
                      <a:pt x="13488" y="38020"/>
                    </a:lnTo>
                    <a:lnTo>
                      <a:pt x="13511" y="38203"/>
                    </a:lnTo>
                    <a:lnTo>
                      <a:pt x="13671" y="38294"/>
                    </a:lnTo>
                    <a:lnTo>
                      <a:pt x="14220" y="38454"/>
                    </a:lnTo>
                    <a:lnTo>
                      <a:pt x="14654" y="38500"/>
                    </a:lnTo>
                    <a:lnTo>
                      <a:pt x="14792" y="38591"/>
                    </a:lnTo>
                    <a:lnTo>
                      <a:pt x="15112" y="38934"/>
                    </a:lnTo>
                    <a:lnTo>
                      <a:pt x="15317" y="39003"/>
                    </a:lnTo>
                    <a:lnTo>
                      <a:pt x="15866" y="39003"/>
                    </a:lnTo>
                    <a:lnTo>
                      <a:pt x="16712" y="39049"/>
                    </a:lnTo>
                    <a:lnTo>
                      <a:pt x="17626" y="39071"/>
                    </a:lnTo>
                    <a:lnTo>
                      <a:pt x="18015" y="39071"/>
                    </a:lnTo>
                    <a:lnTo>
                      <a:pt x="18038" y="39163"/>
                    </a:lnTo>
                    <a:lnTo>
                      <a:pt x="18015" y="39483"/>
                    </a:lnTo>
                    <a:lnTo>
                      <a:pt x="18129" y="39689"/>
                    </a:lnTo>
                    <a:lnTo>
                      <a:pt x="18267" y="39757"/>
                    </a:lnTo>
                    <a:lnTo>
                      <a:pt x="18564" y="39849"/>
                    </a:lnTo>
                    <a:lnTo>
                      <a:pt x="19090" y="40009"/>
                    </a:lnTo>
                    <a:lnTo>
                      <a:pt x="19295" y="39986"/>
                    </a:lnTo>
                    <a:lnTo>
                      <a:pt x="19821" y="39894"/>
                    </a:lnTo>
                    <a:lnTo>
                      <a:pt x="20256" y="39849"/>
                    </a:lnTo>
                    <a:lnTo>
                      <a:pt x="20416" y="39894"/>
                    </a:lnTo>
                    <a:lnTo>
                      <a:pt x="20759" y="40146"/>
                    </a:lnTo>
                    <a:lnTo>
                      <a:pt x="20987" y="40169"/>
                    </a:lnTo>
                    <a:lnTo>
                      <a:pt x="21216" y="40169"/>
                    </a:lnTo>
                    <a:lnTo>
                      <a:pt x="21604" y="40077"/>
                    </a:lnTo>
                    <a:lnTo>
                      <a:pt x="21719" y="39940"/>
                    </a:lnTo>
                    <a:lnTo>
                      <a:pt x="21810" y="39780"/>
                    </a:lnTo>
                    <a:lnTo>
                      <a:pt x="22062" y="39506"/>
                    </a:lnTo>
                    <a:lnTo>
                      <a:pt x="22085" y="39277"/>
                    </a:lnTo>
                    <a:lnTo>
                      <a:pt x="22016" y="38911"/>
                    </a:lnTo>
                    <a:lnTo>
                      <a:pt x="22039" y="38706"/>
                    </a:lnTo>
                    <a:lnTo>
                      <a:pt x="22107" y="38454"/>
                    </a:lnTo>
                    <a:lnTo>
                      <a:pt x="22176" y="38157"/>
                    </a:lnTo>
                    <a:lnTo>
                      <a:pt x="21924" y="38111"/>
                    </a:lnTo>
                    <a:lnTo>
                      <a:pt x="21764" y="38066"/>
                    </a:lnTo>
                    <a:lnTo>
                      <a:pt x="21467" y="37837"/>
                    </a:lnTo>
                    <a:lnTo>
                      <a:pt x="21216" y="37494"/>
                    </a:lnTo>
                    <a:lnTo>
                      <a:pt x="21056" y="37197"/>
                    </a:lnTo>
                    <a:lnTo>
                      <a:pt x="20896" y="36877"/>
                    </a:lnTo>
                    <a:lnTo>
                      <a:pt x="20804" y="36740"/>
                    </a:lnTo>
                    <a:lnTo>
                      <a:pt x="20438" y="36625"/>
                    </a:lnTo>
                    <a:lnTo>
                      <a:pt x="20370" y="36557"/>
                    </a:lnTo>
                    <a:lnTo>
                      <a:pt x="20301" y="36259"/>
                    </a:lnTo>
                    <a:lnTo>
                      <a:pt x="20278" y="35894"/>
                    </a:lnTo>
                    <a:lnTo>
                      <a:pt x="20233" y="35436"/>
                    </a:lnTo>
                    <a:lnTo>
                      <a:pt x="20187" y="34888"/>
                    </a:lnTo>
                    <a:lnTo>
                      <a:pt x="20164" y="34476"/>
                    </a:lnTo>
                    <a:lnTo>
                      <a:pt x="20210" y="34179"/>
                    </a:lnTo>
                    <a:lnTo>
                      <a:pt x="20324" y="33950"/>
                    </a:lnTo>
                    <a:lnTo>
                      <a:pt x="20393" y="33813"/>
                    </a:lnTo>
                    <a:lnTo>
                      <a:pt x="20393" y="33516"/>
                    </a:lnTo>
                    <a:lnTo>
                      <a:pt x="20370" y="33082"/>
                    </a:lnTo>
                    <a:lnTo>
                      <a:pt x="20370" y="32899"/>
                    </a:lnTo>
                    <a:lnTo>
                      <a:pt x="20484" y="32602"/>
                    </a:lnTo>
                    <a:lnTo>
                      <a:pt x="20530" y="32556"/>
                    </a:lnTo>
                    <a:lnTo>
                      <a:pt x="20644" y="32282"/>
                    </a:lnTo>
                    <a:lnTo>
                      <a:pt x="20713" y="31939"/>
                    </a:lnTo>
                    <a:lnTo>
                      <a:pt x="20804" y="31687"/>
                    </a:lnTo>
                    <a:lnTo>
                      <a:pt x="20827" y="31459"/>
                    </a:lnTo>
                    <a:lnTo>
                      <a:pt x="20781" y="31344"/>
                    </a:lnTo>
                    <a:lnTo>
                      <a:pt x="20599" y="31001"/>
                    </a:lnTo>
                    <a:lnTo>
                      <a:pt x="20484" y="30956"/>
                    </a:lnTo>
                    <a:lnTo>
                      <a:pt x="20347" y="30910"/>
                    </a:lnTo>
                    <a:lnTo>
                      <a:pt x="20050" y="30613"/>
                    </a:lnTo>
                    <a:lnTo>
                      <a:pt x="20027" y="30453"/>
                    </a:lnTo>
                    <a:lnTo>
                      <a:pt x="20004" y="30155"/>
                    </a:lnTo>
                    <a:lnTo>
                      <a:pt x="20073" y="29881"/>
                    </a:lnTo>
                    <a:lnTo>
                      <a:pt x="20210" y="29584"/>
                    </a:lnTo>
                    <a:lnTo>
                      <a:pt x="20416" y="29310"/>
                    </a:lnTo>
                    <a:lnTo>
                      <a:pt x="20667" y="29035"/>
                    </a:lnTo>
                    <a:lnTo>
                      <a:pt x="20873" y="28715"/>
                    </a:lnTo>
                    <a:lnTo>
                      <a:pt x="20987" y="28578"/>
                    </a:lnTo>
                    <a:lnTo>
                      <a:pt x="21147" y="28418"/>
                    </a:lnTo>
                    <a:lnTo>
                      <a:pt x="21262" y="28395"/>
                    </a:lnTo>
                    <a:lnTo>
                      <a:pt x="21627" y="28418"/>
                    </a:lnTo>
                    <a:lnTo>
                      <a:pt x="22062" y="28532"/>
                    </a:lnTo>
                    <a:lnTo>
                      <a:pt x="22222" y="28578"/>
                    </a:lnTo>
                    <a:lnTo>
                      <a:pt x="22519" y="28532"/>
                    </a:lnTo>
                    <a:lnTo>
                      <a:pt x="22679" y="28464"/>
                    </a:lnTo>
                    <a:lnTo>
                      <a:pt x="23045" y="28166"/>
                    </a:lnTo>
                    <a:lnTo>
                      <a:pt x="23205" y="27961"/>
                    </a:lnTo>
                    <a:lnTo>
                      <a:pt x="23342" y="27801"/>
                    </a:lnTo>
                    <a:lnTo>
                      <a:pt x="23639" y="27481"/>
                    </a:lnTo>
                    <a:lnTo>
                      <a:pt x="23753" y="27389"/>
                    </a:lnTo>
                    <a:lnTo>
                      <a:pt x="23936" y="27412"/>
                    </a:lnTo>
                    <a:lnTo>
                      <a:pt x="24051" y="27458"/>
                    </a:lnTo>
                    <a:lnTo>
                      <a:pt x="24279" y="27549"/>
                    </a:lnTo>
                    <a:lnTo>
                      <a:pt x="24645" y="27618"/>
                    </a:lnTo>
                    <a:lnTo>
                      <a:pt x="24851" y="27595"/>
                    </a:lnTo>
                    <a:lnTo>
                      <a:pt x="24942" y="27389"/>
                    </a:lnTo>
                    <a:lnTo>
                      <a:pt x="24942" y="27252"/>
                    </a:lnTo>
                    <a:lnTo>
                      <a:pt x="24965" y="26932"/>
                    </a:lnTo>
                    <a:lnTo>
                      <a:pt x="25148" y="26703"/>
                    </a:lnTo>
                    <a:lnTo>
                      <a:pt x="25399" y="26566"/>
                    </a:lnTo>
                    <a:lnTo>
                      <a:pt x="25697" y="26475"/>
                    </a:lnTo>
                    <a:lnTo>
                      <a:pt x="25811" y="26475"/>
                    </a:lnTo>
                    <a:lnTo>
                      <a:pt x="26062" y="26749"/>
                    </a:lnTo>
                    <a:lnTo>
                      <a:pt x="26108" y="26863"/>
                    </a:lnTo>
                    <a:lnTo>
                      <a:pt x="26154" y="26909"/>
                    </a:lnTo>
                    <a:lnTo>
                      <a:pt x="26451" y="26978"/>
                    </a:lnTo>
                    <a:lnTo>
                      <a:pt x="26634" y="26978"/>
                    </a:lnTo>
                    <a:lnTo>
                      <a:pt x="26794" y="26932"/>
                    </a:lnTo>
                    <a:lnTo>
                      <a:pt x="27046" y="26589"/>
                    </a:lnTo>
                    <a:lnTo>
                      <a:pt x="27137" y="26520"/>
                    </a:lnTo>
                    <a:lnTo>
                      <a:pt x="27594" y="26475"/>
                    </a:lnTo>
                    <a:lnTo>
                      <a:pt x="28280" y="26520"/>
                    </a:lnTo>
                    <a:lnTo>
                      <a:pt x="28783" y="26612"/>
                    </a:lnTo>
                    <a:lnTo>
                      <a:pt x="29035" y="26726"/>
                    </a:lnTo>
                    <a:lnTo>
                      <a:pt x="29195" y="26840"/>
                    </a:lnTo>
                    <a:lnTo>
                      <a:pt x="29766" y="26909"/>
                    </a:lnTo>
                    <a:lnTo>
                      <a:pt x="30223" y="26909"/>
                    </a:lnTo>
                    <a:lnTo>
                      <a:pt x="30795" y="26932"/>
                    </a:lnTo>
                    <a:lnTo>
                      <a:pt x="30795" y="26680"/>
                    </a:lnTo>
                    <a:lnTo>
                      <a:pt x="30841" y="26612"/>
                    </a:lnTo>
                    <a:lnTo>
                      <a:pt x="30932" y="26589"/>
                    </a:lnTo>
                    <a:lnTo>
                      <a:pt x="31161" y="26360"/>
                    </a:lnTo>
                    <a:lnTo>
                      <a:pt x="31206" y="26177"/>
                    </a:lnTo>
                    <a:lnTo>
                      <a:pt x="31184" y="25972"/>
                    </a:lnTo>
                    <a:lnTo>
                      <a:pt x="31229" y="25674"/>
                    </a:lnTo>
                    <a:lnTo>
                      <a:pt x="31298" y="25629"/>
                    </a:lnTo>
                    <a:lnTo>
                      <a:pt x="31435" y="25629"/>
                    </a:lnTo>
                    <a:lnTo>
                      <a:pt x="31755" y="25560"/>
                    </a:lnTo>
                    <a:lnTo>
                      <a:pt x="31847" y="25469"/>
                    </a:lnTo>
                    <a:lnTo>
                      <a:pt x="31984" y="25194"/>
                    </a:lnTo>
                    <a:lnTo>
                      <a:pt x="32075" y="24829"/>
                    </a:lnTo>
                    <a:lnTo>
                      <a:pt x="31938" y="24371"/>
                    </a:lnTo>
                    <a:lnTo>
                      <a:pt x="31755" y="23937"/>
                    </a:lnTo>
                    <a:lnTo>
                      <a:pt x="31686" y="23617"/>
                    </a:lnTo>
                    <a:lnTo>
                      <a:pt x="31549" y="23343"/>
                    </a:lnTo>
                    <a:lnTo>
                      <a:pt x="31298" y="23000"/>
                    </a:lnTo>
                    <a:lnTo>
                      <a:pt x="31138" y="22634"/>
                    </a:lnTo>
                    <a:lnTo>
                      <a:pt x="31115" y="22497"/>
                    </a:lnTo>
                    <a:lnTo>
                      <a:pt x="30932" y="22245"/>
                    </a:lnTo>
                    <a:lnTo>
                      <a:pt x="30795" y="22200"/>
                    </a:lnTo>
                    <a:lnTo>
                      <a:pt x="30658" y="22131"/>
                    </a:lnTo>
                    <a:lnTo>
                      <a:pt x="30498" y="21879"/>
                    </a:lnTo>
                    <a:lnTo>
                      <a:pt x="30406" y="21788"/>
                    </a:lnTo>
                    <a:lnTo>
                      <a:pt x="30178" y="21651"/>
                    </a:lnTo>
                    <a:lnTo>
                      <a:pt x="29789" y="21559"/>
                    </a:lnTo>
                    <a:lnTo>
                      <a:pt x="28852" y="21514"/>
                    </a:lnTo>
                    <a:lnTo>
                      <a:pt x="28051" y="21491"/>
                    </a:lnTo>
                    <a:lnTo>
                      <a:pt x="27937" y="21468"/>
                    </a:lnTo>
                    <a:lnTo>
                      <a:pt x="27686" y="21308"/>
                    </a:lnTo>
                    <a:lnTo>
                      <a:pt x="27640" y="21171"/>
                    </a:lnTo>
                    <a:lnTo>
                      <a:pt x="27617" y="21034"/>
                    </a:lnTo>
                    <a:lnTo>
                      <a:pt x="27434" y="20805"/>
                    </a:lnTo>
                    <a:lnTo>
                      <a:pt x="27411" y="20645"/>
                    </a:lnTo>
                    <a:lnTo>
                      <a:pt x="27388" y="20439"/>
                    </a:lnTo>
                    <a:lnTo>
                      <a:pt x="27160" y="20165"/>
                    </a:lnTo>
                    <a:lnTo>
                      <a:pt x="27091" y="20051"/>
                    </a:lnTo>
                    <a:lnTo>
                      <a:pt x="27000" y="19936"/>
                    </a:lnTo>
                    <a:lnTo>
                      <a:pt x="26657" y="19822"/>
                    </a:lnTo>
                    <a:lnTo>
                      <a:pt x="26497" y="19799"/>
                    </a:lnTo>
                    <a:lnTo>
                      <a:pt x="25994" y="19776"/>
                    </a:lnTo>
                    <a:lnTo>
                      <a:pt x="25560" y="19730"/>
                    </a:lnTo>
                    <a:lnTo>
                      <a:pt x="25468" y="19753"/>
                    </a:lnTo>
                    <a:lnTo>
                      <a:pt x="25354" y="19982"/>
                    </a:lnTo>
                    <a:lnTo>
                      <a:pt x="25239" y="20028"/>
                    </a:lnTo>
                    <a:lnTo>
                      <a:pt x="25102" y="20073"/>
                    </a:lnTo>
                    <a:lnTo>
                      <a:pt x="24965" y="20325"/>
                    </a:lnTo>
                    <a:lnTo>
                      <a:pt x="24851" y="20393"/>
                    </a:lnTo>
                    <a:lnTo>
                      <a:pt x="24531" y="20416"/>
                    </a:lnTo>
                    <a:lnTo>
                      <a:pt x="24348" y="20325"/>
                    </a:lnTo>
                    <a:lnTo>
                      <a:pt x="24256" y="20073"/>
                    </a:lnTo>
                    <a:lnTo>
                      <a:pt x="24188" y="19685"/>
                    </a:lnTo>
                    <a:lnTo>
                      <a:pt x="24119" y="19548"/>
                    </a:lnTo>
                    <a:lnTo>
                      <a:pt x="23822" y="19319"/>
                    </a:lnTo>
                    <a:lnTo>
                      <a:pt x="23799" y="19205"/>
                    </a:lnTo>
                    <a:lnTo>
                      <a:pt x="23776" y="19113"/>
                    </a:lnTo>
                    <a:lnTo>
                      <a:pt x="23365" y="18999"/>
                    </a:lnTo>
                    <a:lnTo>
                      <a:pt x="23250" y="19022"/>
                    </a:lnTo>
                    <a:lnTo>
                      <a:pt x="23205" y="19113"/>
                    </a:lnTo>
                    <a:lnTo>
                      <a:pt x="23136" y="19456"/>
                    </a:lnTo>
                    <a:lnTo>
                      <a:pt x="23045" y="19570"/>
                    </a:lnTo>
                    <a:lnTo>
                      <a:pt x="22793" y="19730"/>
                    </a:lnTo>
                    <a:lnTo>
                      <a:pt x="22542" y="19753"/>
                    </a:lnTo>
                    <a:lnTo>
                      <a:pt x="22405" y="19730"/>
                    </a:lnTo>
                    <a:lnTo>
                      <a:pt x="22085" y="19616"/>
                    </a:lnTo>
                    <a:lnTo>
                      <a:pt x="22062" y="19525"/>
                    </a:lnTo>
                    <a:lnTo>
                      <a:pt x="22016" y="19456"/>
                    </a:lnTo>
                    <a:lnTo>
                      <a:pt x="21719" y="19319"/>
                    </a:lnTo>
                    <a:lnTo>
                      <a:pt x="21719" y="19205"/>
                    </a:lnTo>
                    <a:lnTo>
                      <a:pt x="21764" y="19045"/>
                    </a:lnTo>
                    <a:lnTo>
                      <a:pt x="21856" y="18656"/>
                    </a:lnTo>
                    <a:lnTo>
                      <a:pt x="21810" y="18496"/>
                    </a:lnTo>
                    <a:lnTo>
                      <a:pt x="21650" y="18199"/>
                    </a:lnTo>
                    <a:lnTo>
                      <a:pt x="21422" y="17970"/>
                    </a:lnTo>
                    <a:lnTo>
                      <a:pt x="21284" y="17856"/>
                    </a:lnTo>
                    <a:lnTo>
                      <a:pt x="20964" y="17444"/>
                    </a:lnTo>
                    <a:lnTo>
                      <a:pt x="20736" y="17353"/>
                    </a:lnTo>
                    <a:lnTo>
                      <a:pt x="20553" y="17307"/>
                    </a:lnTo>
                    <a:lnTo>
                      <a:pt x="20438" y="17033"/>
                    </a:lnTo>
                    <a:lnTo>
                      <a:pt x="20438" y="16873"/>
                    </a:lnTo>
                    <a:lnTo>
                      <a:pt x="20461" y="16690"/>
                    </a:lnTo>
                    <a:lnTo>
                      <a:pt x="20553" y="16347"/>
                    </a:lnTo>
                    <a:lnTo>
                      <a:pt x="20644" y="16301"/>
                    </a:lnTo>
                    <a:lnTo>
                      <a:pt x="20873" y="16233"/>
                    </a:lnTo>
                    <a:lnTo>
                      <a:pt x="21101" y="16141"/>
                    </a:lnTo>
                    <a:lnTo>
                      <a:pt x="21193" y="16095"/>
                    </a:lnTo>
                    <a:lnTo>
                      <a:pt x="21376" y="15844"/>
                    </a:lnTo>
                    <a:lnTo>
                      <a:pt x="21376" y="15730"/>
                    </a:lnTo>
                    <a:lnTo>
                      <a:pt x="21353" y="15615"/>
                    </a:lnTo>
                    <a:lnTo>
                      <a:pt x="21193" y="15387"/>
                    </a:lnTo>
                    <a:lnTo>
                      <a:pt x="21056" y="15364"/>
                    </a:lnTo>
                    <a:lnTo>
                      <a:pt x="20781" y="15295"/>
                    </a:lnTo>
                    <a:lnTo>
                      <a:pt x="20553" y="15272"/>
                    </a:lnTo>
                    <a:lnTo>
                      <a:pt x="20438" y="15272"/>
                    </a:lnTo>
                    <a:lnTo>
                      <a:pt x="20187" y="15135"/>
                    </a:lnTo>
                    <a:lnTo>
                      <a:pt x="20141" y="15044"/>
                    </a:lnTo>
                    <a:lnTo>
                      <a:pt x="20164" y="14952"/>
                    </a:lnTo>
                    <a:lnTo>
                      <a:pt x="20256" y="14701"/>
                    </a:lnTo>
                    <a:lnTo>
                      <a:pt x="20347" y="14632"/>
                    </a:lnTo>
                    <a:lnTo>
                      <a:pt x="20553" y="14495"/>
                    </a:lnTo>
                    <a:lnTo>
                      <a:pt x="20759" y="14381"/>
                    </a:lnTo>
                    <a:lnTo>
                      <a:pt x="21101" y="14358"/>
                    </a:lnTo>
                    <a:lnTo>
                      <a:pt x="21284" y="14358"/>
                    </a:lnTo>
                    <a:lnTo>
                      <a:pt x="21422" y="14221"/>
                    </a:lnTo>
                    <a:lnTo>
                      <a:pt x="21627" y="13924"/>
                    </a:lnTo>
                    <a:lnTo>
                      <a:pt x="21650" y="13786"/>
                    </a:lnTo>
                    <a:lnTo>
                      <a:pt x="21490" y="13466"/>
                    </a:lnTo>
                    <a:lnTo>
                      <a:pt x="21376" y="13352"/>
                    </a:lnTo>
                    <a:lnTo>
                      <a:pt x="21284" y="13261"/>
                    </a:lnTo>
                    <a:lnTo>
                      <a:pt x="21056" y="13055"/>
                    </a:lnTo>
                    <a:lnTo>
                      <a:pt x="21033" y="12895"/>
                    </a:lnTo>
                    <a:lnTo>
                      <a:pt x="20987" y="12438"/>
                    </a:lnTo>
                    <a:lnTo>
                      <a:pt x="21010" y="12117"/>
                    </a:lnTo>
                    <a:lnTo>
                      <a:pt x="21101" y="12072"/>
                    </a:lnTo>
                    <a:lnTo>
                      <a:pt x="21376" y="11935"/>
                    </a:lnTo>
                    <a:lnTo>
                      <a:pt x="21376" y="11820"/>
                    </a:lnTo>
                    <a:lnTo>
                      <a:pt x="21330" y="11386"/>
                    </a:lnTo>
                    <a:lnTo>
                      <a:pt x="21307" y="10952"/>
                    </a:lnTo>
                    <a:lnTo>
                      <a:pt x="21307" y="10792"/>
                    </a:lnTo>
                    <a:lnTo>
                      <a:pt x="21193" y="10449"/>
                    </a:lnTo>
                    <a:lnTo>
                      <a:pt x="21079" y="10311"/>
                    </a:lnTo>
                    <a:lnTo>
                      <a:pt x="21010" y="10311"/>
                    </a:lnTo>
                    <a:lnTo>
                      <a:pt x="20850" y="10334"/>
                    </a:lnTo>
                    <a:lnTo>
                      <a:pt x="20553" y="10174"/>
                    </a:lnTo>
                    <a:lnTo>
                      <a:pt x="20416" y="10083"/>
                    </a:lnTo>
                    <a:lnTo>
                      <a:pt x="20164" y="9877"/>
                    </a:lnTo>
                    <a:lnTo>
                      <a:pt x="19913" y="9808"/>
                    </a:lnTo>
                    <a:lnTo>
                      <a:pt x="19615" y="9763"/>
                    </a:lnTo>
                    <a:lnTo>
                      <a:pt x="19364" y="9626"/>
                    </a:lnTo>
                    <a:lnTo>
                      <a:pt x="19250" y="9374"/>
                    </a:lnTo>
                    <a:lnTo>
                      <a:pt x="19067" y="9054"/>
                    </a:lnTo>
                    <a:lnTo>
                      <a:pt x="18975" y="8917"/>
                    </a:lnTo>
                    <a:lnTo>
                      <a:pt x="18952" y="8505"/>
                    </a:lnTo>
                    <a:lnTo>
                      <a:pt x="18975" y="8345"/>
                    </a:lnTo>
                    <a:lnTo>
                      <a:pt x="18998" y="8208"/>
                    </a:lnTo>
                    <a:lnTo>
                      <a:pt x="19181" y="7911"/>
                    </a:lnTo>
                    <a:lnTo>
                      <a:pt x="19295" y="7888"/>
                    </a:lnTo>
                    <a:lnTo>
                      <a:pt x="19433" y="7888"/>
                    </a:lnTo>
                    <a:lnTo>
                      <a:pt x="19707" y="7682"/>
                    </a:lnTo>
                    <a:lnTo>
                      <a:pt x="19730" y="7522"/>
                    </a:lnTo>
                    <a:lnTo>
                      <a:pt x="19707" y="7339"/>
                    </a:lnTo>
                    <a:lnTo>
                      <a:pt x="19684" y="6905"/>
                    </a:lnTo>
                    <a:lnTo>
                      <a:pt x="19593" y="6745"/>
                    </a:lnTo>
                    <a:lnTo>
                      <a:pt x="19478" y="6585"/>
                    </a:lnTo>
                    <a:lnTo>
                      <a:pt x="19341" y="6082"/>
                    </a:lnTo>
                    <a:lnTo>
                      <a:pt x="19204" y="5899"/>
                    </a:lnTo>
                    <a:lnTo>
                      <a:pt x="19090" y="5762"/>
                    </a:lnTo>
                    <a:lnTo>
                      <a:pt x="19090" y="5373"/>
                    </a:lnTo>
                    <a:lnTo>
                      <a:pt x="19112" y="5236"/>
                    </a:lnTo>
                    <a:lnTo>
                      <a:pt x="19135" y="5122"/>
                    </a:lnTo>
                    <a:lnTo>
                      <a:pt x="19364" y="4847"/>
                    </a:lnTo>
                    <a:lnTo>
                      <a:pt x="19501" y="4802"/>
                    </a:lnTo>
                    <a:lnTo>
                      <a:pt x="19867" y="4756"/>
                    </a:lnTo>
                    <a:lnTo>
                      <a:pt x="20210" y="4733"/>
                    </a:lnTo>
                    <a:lnTo>
                      <a:pt x="20324" y="4733"/>
                    </a:lnTo>
                    <a:lnTo>
                      <a:pt x="20553" y="4687"/>
                    </a:lnTo>
                    <a:lnTo>
                      <a:pt x="20644" y="4573"/>
                    </a:lnTo>
                    <a:lnTo>
                      <a:pt x="20713" y="4322"/>
                    </a:lnTo>
                    <a:lnTo>
                      <a:pt x="20850" y="3956"/>
                    </a:lnTo>
                    <a:lnTo>
                      <a:pt x="20941" y="3727"/>
                    </a:lnTo>
                    <a:lnTo>
                      <a:pt x="20850" y="3384"/>
                    </a:lnTo>
                    <a:lnTo>
                      <a:pt x="20736" y="3247"/>
                    </a:lnTo>
                    <a:lnTo>
                      <a:pt x="20484" y="3041"/>
                    </a:lnTo>
                    <a:lnTo>
                      <a:pt x="20210" y="2744"/>
                    </a:lnTo>
                    <a:lnTo>
                      <a:pt x="20073" y="2584"/>
                    </a:lnTo>
                    <a:lnTo>
                      <a:pt x="19638" y="2447"/>
                    </a:lnTo>
                    <a:lnTo>
                      <a:pt x="19410" y="2356"/>
                    </a:lnTo>
                    <a:lnTo>
                      <a:pt x="19181" y="2264"/>
                    </a:lnTo>
                    <a:lnTo>
                      <a:pt x="18861" y="2127"/>
                    </a:lnTo>
                    <a:lnTo>
                      <a:pt x="18610" y="2150"/>
                    </a:lnTo>
                    <a:lnTo>
                      <a:pt x="18381" y="2195"/>
                    </a:lnTo>
                    <a:lnTo>
                      <a:pt x="18084" y="2310"/>
                    </a:lnTo>
                    <a:lnTo>
                      <a:pt x="17924" y="2264"/>
                    </a:lnTo>
                    <a:lnTo>
                      <a:pt x="17649" y="2150"/>
                    </a:lnTo>
                    <a:lnTo>
                      <a:pt x="17466" y="2195"/>
                    </a:lnTo>
                    <a:lnTo>
                      <a:pt x="17352" y="2264"/>
                    </a:lnTo>
                    <a:lnTo>
                      <a:pt x="17032" y="2470"/>
                    </a:lnTo>
                    <a:lnTo>
                      <a:pt x="16872" y="2470"/>
                    </a:lnTo>
                    <a:lnTo>
                      <a:pt x="16529" y="2310"/>
                    </a:lnTo>
                    <a:lnTo>
                      <a:pt x="16300" y="2218"/>
                    </a:lnTo>
                    <a:lnTo>
                      <a:pt x="16209" y="2173"/>
                    </a:lnTo>
                    <a:lnTo>
                      <a:pt x="15866" y="1601"/>
                    </a:lnTo>
                    <a:lnTo>
                      <a:pt x="15752" y="1350"/>
                    </a:lnTo>
                    <a:lnTo>
                      <a:pt x="15637" y="1121"/>
                    </a:lnTo>
                    <a:lnTo>
                      <a:pt x="15317" y="801"/>
                    </a:lnTo>
                    <a:lnTo>
                      <a:pt x="15135" y="732"/>
                    </a:lnTo>
                    <a:lnTo>
                      <a:pt x="14792" y="618"/>
                    </a:lnTo>
                    <a:lnTo>
                      <a:pt x="14517" y="595"/>
                    </a:lnTo>
                    <a:lnTo>
                      <a:pt x="14197" y="595"/>
                    </a:lnTo>
                    <a:lnTo>
                      <a:pt x="13923" y="458"/>
                    </a:lnTo>
                    <a:lnTo>
                      <a:pt x="13717" y="344"/>
                    </a:lnTo>
                    <a:lnTo>
                      <a:pt x="13534" y="229"/>
                    </a:lnTo>
                    <a:lnTo>
                      <a:pt x="13488" y="184"/>
                    </a:lnTo>
                    <a:lnTo>
                      <a:pt x="13443" y="115"/>
                    </a:lnTo>
                    <a:lnTo>
                      <a:pt x="13031" y="69"/>
                    </a:lnTo>
                    <a:lnTo>
                      <a:pt x="12643" y="24"/>
                    </a:lnTo>
                    <a:lnTo>
                      <a:pt x="12574" y="24"/>
                    </a:lnTo>
                    <a:lnTo>
                      <a:pt x="12528" y="1"/>
                    </a:lnTo>
                    <a:close/>
                  </a:path>
                </a:pathLst>
              </a:custGeom>
              <a:solidFill>
                <a:schemeClr val="accent4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5" name="Google Shape;1125;p35"/>
              <p:cNvSpPr/>
              <p:nvPr/>
            </p:nvSpPr>
            <p:spPr>
              <a:xfrm>
                <a:off x="5421388" y="3383650"/>
                <a:ext cx="897955" cy="995134"/>
              </a:xfrm>
              <a:custGeom>
                <a:rect b="b" l="l" r="r" t="t"/>
                <a:pathLst>
                  <a:path extrusionOk="0" h="44238" w="39918">
                    <a:moveTo>
                      <a:pt x="24829" y="0"/>
                    </a:moveTo>
                    <a:lnTo>
                      <a:pt x="24531" y="69"/>
                    </a:lnTo>
                    <a:lnTo>
                      <a:pt x="24486" y="138"/>
                    </a:lnTo>
                    <a:lnTo>
                      <a:pt x="24463" y="252"/>
                    </a:lnTo>
                    <a:lnTo>
                      <a:pt x="24440" y="595"/>
                    </a:lnTo>
                    <a:lnTo>
                      <a:pt x="24509" y="663"/>
                    </a:lnTo>
                    <a:lnTo>
                      <a:pt x="24646" y="686"/>
                    </a:lnTo>
                    <a:lnTo>
                      <a:pt x="24920" y="846"/>
                    </a:lnTo>
                    <a:lnTo>
                      <a:pt x="24966" y="961"/>
                    </a:lnTo>
                    <a:lnTo>
                      <a:pt x="25012" y="1098"/>
                    </a:lnTo>
                    <a:lnTo>
                      <a:pt x="25080" y="1464"/>
                    </a:lnTo>
                    <a:lnTo>
                      <a:pt x="24966" y="1601"/>
                    </a:lnTo>
                    <a:lnTo>
                      <a:pt x="24806" y="1692"/>
                    </a:lnTo>
                    <a:lnTo>
                      <a:pt x="24509" y="1829"/>
                    </a:lnTo>
                    <a:lnTo>
                      <a:pt x="24417" y="2012"/>
                    </a:lnTo>
                    <a:lnTo>
                      <a:pt x="24349" y="2218"/>
                    </a:lnTo>
                    <a:lnTo>
                      <a:pt x="24349" y="2584"/>
                    </a:lnTo>
                    <a:lnTo>
                      <a:pt x="24211" y="2790"/>
                    </a:lnTo>
                    <a:lnTo>
                      <a:pt x="24051" y="2995"/>
                    </a:lnTo>
                    <a:lnTo>
                      <a:pt x="23754" y="3247"/>
                    </a:lnTo>
                    <a:lnTo>
                      <a:pt x="23754" y="3384"/>
                    </a:lnTo>
                    <a:lnTo>
                      <a:pt x="23777" y="3521"/>
                    </a:lnTo>
                    <a:lnTo>
                      <a:pt x="23594" y="3704"/>
                    </a:lnTo>
                    <a:lnTo>
                      <a:pt x="23434" y="3727"/>
                    </a:lnTo>
                    <a:lnTo>
                      <a:pt x="23228" y="3750"/>
                    </a:lnTo>
                    <a:lnTo>
                      <a:pt x="23114" y="3887"/>
                    </a:lnTo>
                    <a:lnTo>
                      <a:pt x="23023" y="3956"/>
                    </a:lnTo>
                    <a:lnTo>
                      <a:pt x="22817" y="4001"/>
                    </a:lnTo>
                    <a:lnTo>
                      <a:pt x="22634" y="4001"/>
                    </a:lnTo>
                    <a:lnTo>
                      <a:pt x="22360" y="3910"/>
                    </a:lnTo>
                    <a:lnTo>
                      <a:pt x="22085" y="3796"/>
                    </a:lnTo>
                    <a:lnTo>
                      <a:pt x="21834" y="3704"/>
                    </a:lnTo>
                    <a:lnTo>
                      <a:pt x="21628" y="3590"/>
                    </a:lnTo>
                    <a:lnTo>
                      <a:pt x="21491" y="3498"/>
                    </a:lnTo>
                    <a:lnTo>
                      <a:pt x="21354" y="3384"/>
                    </a:lnTo>
                    <a:lnTo>
                      <a:pt x="21331" y="3453"/>
                    </a:lnTo>
                    <a:lnTo>
                      <a:pt x="21331" y="3818"/>
                    </a:lnTo>
                    <a:lnTo>
                      <a:pt x="21262" y="4161"/>
                    </a:lnTo>
                    <a:lnTo>
                      <a:pt x="21216" y="4276"/>
                    </a:lnTo>
                    <a:lnTo>
                      <a:pt x="21216" y="4664"/>
                    </a:lnTo>
                    <a:lnTo>
                      <a:pt x="21125" y="4756"/>
                    </a:lnTo>
                    <a:lnTo>
                      <a:pt x="20919" y="4847"/>
                    </a:lnTo>
                    <a:lnTo>
                      <a:pt x="20668" y="4824"/>
                    </a:lnTo>
                    <a:lnTo>
                      <a:pt x="20416" y="4801"/>
                    </a:lnTo>
                    <a:lnTo>
                      <a:pt x="20233" y="4756"/>
                    </a:lnTo>
                    <a:lnTo>
                      <a:pt x="20165" y="4550"/>
                    </a:lnTo>
                    <a:lnTo>
                      <a:pt x="20073" y="4299"/>
                    </a:lnTo>
                    <a:lnTo>
                      <a:pt x="20005" y="4161"/>
                    </a:lnTo>
                    <a:lnTo>
                      <a:pt x="19890" y="3956"/>
                    </a:lnTo>
                    <a:lnTo>
                      <a:pt x="19753" y="3910"/>
                    </a:lnTo>
                    <a:lnTo>
                      <a:pt x="19616" y="3887"/>
                    </a:lnTo>
                    <a:lnTo>
                      <a:pt x="19433" y="3841"/>
                    </a:lnTo>
                    <a:lnTo>
                      <a:pt x="19410" y="3956"/>
                    </a:lnTo>
                    <a:lnTo>
                      <a:pt x="19433" y="4253"/>
                    </a:lnTo>
                    <a:lnTo>
                      <a:pt x="19525" y="4641"/>
                    </a:lnTo>
                    <a:lnTo>
                      <a:pt x="19502" y="5122"/>
                    </a:lnTo>
                    <a:lnTo>
                      <a:pt x="19433" y="5419"/>
                    </a:lnTo>
                    <a:lnTo>
                      <a:pt x="19410" y="5602"/>
                    </a:lnTo>
                    <a:lnTo>
                      <a:pt x="19342" y="5945"/>
                    </a:lnTo>
                    <a:lnTo>
                      <a:pt x="19296" y="6150"/>
                    </a:lnTo>
                    <a:lnTo>
                      <a:pt x="19136" y="6379"/>
                    </a:lnTo>
                    <a:lnTo>
                      <a:pt x="18724" y="6379"/>
                    </a:lnTo>
                    <a:lnTo>
                      <a:pt x="18450" y="6448"/>
                    </a:lnTo>
                    <a:lnTo>
                      <a:pt x="18359" y="6539"/>
                    </a:lnTo>
                    <a:lnTo>
                      <a:pt x="18290" y="6653"/>
                    </a:lnTo>
                    <a:lnTo>
                      <a:pt x="18199" y="6859"/>
                    </a:lnTo>
                    <a:lnTo>
                      <a:pt x="18062" y="6882"/>
                    </a:lnTo>
                    <a:lnTo>
                      <a:pt x="17559" y="6882"/>
                    </a:lnTo>
                    <a:lnTo>
                      <a:pt x="17513" y="6790"/>
                    </a:lnTo>
                    <a:lnTo>
                      <a:pt x="17490" y="6630"/>
                    </a:lnTo>
                    <a:lnTo>
                      <a:pt x="17444" y="6219"/>
                    </a:lnTo>
                    <a:lnTo>
                      <a:pt x="17513" y="6150"/>
                    </a:lnTo>
                    <a:lnTo>
                      <a:pt x="17604" y="6127"/>
                    </a:lnTo>
                    <a:lnTo>
                      <a:pt x="17764" y="6013"/>
                    </a:lnTo>
                    <a:lnTo>
                      <a:pt x="17787" y="5899"/>
                    </a:lnTo>
                    <a:lnTo>
                      <a:pt x="17787" y="5510"/>
                    </a:lnTo>
                    <a:lnTo>
                      <a:pt x="17856" y="5304"/>
                    </a:lnTo>
                    <a:lnTo>
                      <a:pt x="17924" y="5236"/>
                    </a:lnTo>
                    <a:lnTo>
                      <a:pt x="18016" y="5030"/>
                    </a:lnTo>
                    <a:lnTo>
                      <a:pt x="18199" y="4824"/>
                    </a:lnTo>
                    <a:lnTo>
                      <a:pt x="18267" y="4550"/>
                    </a:lnTo>
                    <a:lnTo>
                      <a:pt x="18290" y="4413"/>
                    </a:lnTo>
                    <a:lnTo>
                      <a:pt x="18313" y="4230"/>
                    </a:lnTo>
                    <a:lnTo>
                      <a:pt x="18130" y="4138"/>
                    </a:lnTo>
                    <a:lnTo>
                      <a:pt x="17741" y="4001"/>
                    </a:lnTo>
                    <a:lnTo>
                      <a:pt x="17536" y="3910"/>
                    </a:lnTo>
                    <a:lnTo>
                      <a:pt x="17330" y="3704"/>
                    </a:lnTo>
                    <a:lnTo>
                      <a:pt x="17078" y="3498"/>
                    </a:lnTo>
                    <a:lnTo>
                      <a:pt x="16850" y="3384"/>
                    </a:lnTo>
                    <a:lnTo>
                      <a:pt x="16644" y="3178"/>
                    </a:lnTo>
                    <a:lnTo>
                      <a:pt x="16530" y="3041"/>
                    </a:lnTo>
                    <a:lnTo>
                      <a:pt x="16393" y="2767"/>
                    </a:lnTo>
                    <a:lnTo>
                      <a:pt x="16210" y="2675"/>
                    </a:lnTo>
                    <a:lnTo>
                      <a:pt x="16027" y="2561"/>
                    </a:lnTo>
                    <a:lnTo>
                      <a:pt x="15912" y="2378"/>
                    </a:lnTo>
                    <a:lnTo>
                      <a:pt x="15798" y="2401"/>
                    </a:lnTo>
                    <a:lnTo>
                      <a:pt x="15684" y="2515"/>
                    </a:lnTo>
                    <a:lnTo>
                      <a:pt x="15615" y="2835"/>
                    </a:lnTo>
                    <a:lnTo>
                      <a:pt x="15615" y="2950"/>
                    </a:lnTo>
                    <a:lnTo>
                      <a:pt x="15592" y="3064"/>
                    </a:lnTo>
                    <a:lnTo>
                      <a:pt x="15592" y="3430"/>
                    </a:lnTo>
                    <a:lnTo>
                      <a:pt x="15730" y="3498"/>
                    </a:lnTo>
                    <a:lnTo>
                      <a:pt x="15867" y="3567"/>
                    </a:lnTo>
                    <a:lnTo>
                      <a:pt x="16050" y="3796"/>
                    </a:lnTo>
                    <a:lnTo>
                      <a:pt x="16118" y="3933"/>
                    </a:lnTo>
                    <a:lnTo>
                      <a:pt x="16141" y="4093"/>
                    </a:lnTo>
                    <a:lnTo>
                      <a:pt x="16027" y="4321"/>
                    </a:lnTo>
                    <a:lnTo>
                      <a:pt x="15867" y="4299"/>
                    </a:lnTo>
                    <a:lnTo>
                      <a:pt x="15707" y="4276"/>
                    </a:lnTo>
                    <a:lnTo>
                      <a:pt x="15455" y="4321"/>
                    </a:lnTo>
                    <a:lnTo>
                      <a:pt x="15364" y="4390"/>
                    </a:lnTo>
                    <a:lnTo>
                      <a:pt x="15250" y="4436"/>
                    </a:lnTo>
                    <a:lnTo>
                      <a:pt x="14975" y="4299"/>
                    </a:lnTo>
                    <a:lnTo>
                      <a:pt x="14907" y="4184"/>
                    </a:lnTo>
                    <a:lnTo>
                      <a:pt x="14884" y="4047"/>
                    </a:lnTo>
                    <a:lnTo>
                      <a:pt x="14747" y="3590"/>
                    </a:lnTo>
                    <a:lnTo>
                      <a:pt x="14609" y="3475"/>
                    </a:lnTo>
                    <a:lnTo>
                      <a:pt x="14404" y="3384"/>
                    </a:lnTo>
                    <a:lnTo>
                      <a:pt x="14198" y="3270"/>
                    </a:lnTo>
                    <a:lnTo>
                      <a:pt x="13946" y="3064"/>
                    </a:lnTo>
                    <a:lnTo>
                      <a:pt x="13695" y="2950"/>
                    </a:lnTo>
                    <a:lnTo>
                      <a:pt x="13558" y="2881"/>
                    </a:lnTo>
                    <a:lnTo>
                      <a:pt x="13375" y="2652"/>
                    </a:lnTo>
                    <a:lnTo>
                      <a:pt x="13261" y="2630"/>
                    </a:lnTo>
                    <a:lnTo>
                      <a:pt x="13146" y="2698"/>
                    </a:lnTo>
                    <a:lnTo>
                      <a:pt x="13078" y="3018"/>
                    </a:lnTo>
                    <a:lnTo>
                      <a:pt x="13078" y="3155"/>
                    </a:lnTo>
                    <a:lnTo>
                      <a:pt x="13078" y="3727"/>
                    </a:lnTo>
                    <a:lnTo>
                      <a:pt x="13055" y="4527"/>
                    </a:lnTo>
                    <a:lnTo>
                      <a:pt x="13078" y="5190"/>
                    </a:lnTo>
                    <a:lnTo>
                      <a:pt x="13123" y="5716"/>
                    </a:lnTo>
                    <a:lnTo>
                      <a:pt x="13123" y="5922"/>
                    </a:lnTo>
                    <a:lnTo>
                      <a:pt x="13146" y="6356"/>
                    </a:lnTo>
                    <a:lnTo>
                      <a:pt x="13261" y="6448"/>
                    </a:lnTo>
                    <a:lnTo>
                      <a:pt x="13603" y="6608"/>
                    </a:lnTo>
                    <a:lnTo>
                      <a:pt x="13855" y="6745"/>
                    </a:lnTo>
                    <a:lnTo>
                      <a:pt x="13901" y="6836"/>
                    </a:lnTo>
                    <a:lnTo>
                      <a:pt x="13924" y="7568"/>
                    </a:lnTo>
                    <a:lnTo>
                      <a:pt x="13901" y="8094"/>
                    </a:lnTo>
                    <a:lnTo>
                      <a:pt x="13832" y="9397"/>
                    </a:lnTo>
                    <a:lnTo>
                      <a:pt x="13809" y="10311"/>
                    </a:lnTo>
                    <a:lnTo>
                      <a:pt x="13832" y="10563"/>
                    </a:lnTo>
                    <a:lnTo>
                      <a:pt x="13763" y="10906"/>
                    </a:lnTo>
                    <a:lnTo>
                      <a:pt x="13626" y="10997"/>
                    </a:lnTo>
                    <a:lnTo>
                      <a:pt x="13489" y="11088"/>
                    </a:lnTo>
                    <a:lnTo>
                      <a:pt x="13306" y="11317"/>
                    </a:lnTo>
                    <a:lnTo>
                      <a:pt x="13100" y="11431"/>
                    </a:lnTo>
                    <a:lnTo>
                      <a:pt x="12872" y="11500"/>
                    </a:lnTo>
                    <a:lnTo>
                      <a:pt x="12598" y="11500"/>
                    </a:lnTo>
                    <a:lnTo>
                      <a:pt x="12552" y="11591"/>
                    </a:lnTo>
                    <a:lnTo>
                      <a:pt x="12506" y="11911"/>
                    </a:lnTo>
                    <a:lnTo>
                      <a:pt x="12552" y="12346"/>
                    </a:lnTo>
                    <a:lnTo>
                      <a:pt x="12552" y="12872"/>
                    </a:lnTo>
                    <a:lnTo>
                      <a:pt x="12529" y="13283"/>
                    </a:lnTo>
                    <a:lnTo>
                      <a:pt x="12437" y="13558"/>
                    </a:lnTo>
                    <a:lnTo>
                      <a:pt x="12163" y="13900"/>
                    </a:lnTo>
                    <a:lnTo>
                      <a:pt x="11866" y="14220"/>
                    </a:lnTo>
                    <a:lnTo>
                      <a:pt x="11660" y="14586"/>
                    </a:lnTo>
                    <a:lnTo>
                      <a:pt x="11569" y="14815"/>
                    </a:lnTo>
                    <a:lnTo>
                      <a:pt x="11294" y="15226"/>
                    </a:lnTo>
                    <a:lnTo>
                      <a:pt x="11134" y="15364"/>
                    </a:lnTo>
                    <a:lnTo>
                      <a:pt x="10951" y="15432"/>
                    </a:lnTo>
                    <a:lnTo>
                      <a:pt x="10631" y="15592"/>
                    </a:lnTo>
                    <a:lnTo>
                      <a:pt x="10563" y="15707"/>
                    </a:lnTo>
                    <a:lnTo>
                      <a:pt x="10540" y="15844"/>
                    </a:lnTo>
                    <a:lnTo>
                      <a:pt x="10311" y="16049"/>
                    </a:lnTo>
                    <a:lnTo>
                      <a:pt x="10151" y="16141"/>
                    </a:lnTo>
                    <a:lnTo>
                      <a:pt x="9991" y="16209"/>
                    </a:lnTo>
                    <a:lnTo>
                      <a:pt x="9808" y="16209"/>
                    </a:lnTo>
                    <a:lnTo>
                      <a:pt x="9831" y="16301"/>
                    </a:lnTo>
                    <a:lnTo>
                      <a:pt x="9831" y="16324"/>
                    </a:lnTo>
                    <a:lnTo>
                      <a:pt x="9648" y="16575"/>
                    </a:lnTo>
                    <a:lnTo>
                      <a:pt x="9305" y="16918"/>
                    </a:lnTo>
                    <a:lnTo>
                      <a:pt x="8917" y="17193"/>
                    </a:lnTo>
                    <a:lnTo>
                      <a:pt x="8574" y="17467"/>
                    </a:lnTo>
                    <a:lnTo>
                      <a:pt x="8368" y="17741"/>
                    </a:lnTo>
                    <a:lnTo>
                      <a:pt x="8254" y="18016"/>
                    </a:lnTo>
                    <a:lnTo>
                      <a:pt x="8277" y="18907"/>
                    </a:lnTo>
                    <a:lnTo>
                      <a:pt x="8300" y="19822"/>
                    </a:lnTo>
                    <a:lnTo>
                      <a:pt x="8300" y="19890"/>
                    </a:lnTo>
                    <a:lnTo>
                      <a:pt x="8094" y="19982"/>
                    </a:lnTo>
                    <a:lnTo>
                      <a:pt x="7934" y="19982"/>
                    </a:lnTo>
                    <a:lnTo>
                      <a:pt x="7339" y="20027"/>
                    </a:lnTo>
                    <a:lnTo>
                      <a:pt x="6951" y="20073"/>
                    </a:lnTo>
                    <a:lnTo>
                      <a:pt x="6905" y="20142"/>
                    </a:lnTo>
                    <a:lnTo>
                      <a:pt x="6813" y="20302"/>
                    </a:lnTo>
                    <a:lnTo>
                      <a:pt x="6608" y="20439"/>
                    </a:lnTo>
                    <a:lnTo>
                      <a:pt x="6425" y="20553"/>
                    </a:lnTo>
                    <a:lnTo>
                      <a:pt x="6379" y="20805"/>
                    </a:lnTo>
                    <a:lnTo>
                      <a:pt x="6379" y="21102"/>
                    </a:lnTo>
                    <a:lnTo>
                      <a:pt x="6356" y="21262"/>
                    </a:lnTo>
                    <a:lnTo>
                      <a:pt x="6105" y="21673"/>
                    </a:lnTo>
                    <a:lnTo>
                      <a:pt x="5968" y="21765"/>
                    </a:lnTo>
                    <a:lnTo>
                      <a:pt x="5670" y="21925"/>
                    </a:lnTo>
                    <a:lnTo>
                      <a:pt x="5465" y="22154"/>
                    </a:lnTo>
                    <a:lnTo>
                      <a:pt x="5213" y="22679"/>
                    </a:lnTo>
                    <a:lnTo>
                      <a:pt x="5007" y="23388"/>
                    </a:lnTo>
                    <a:lnTo>
                      <a:pt x="4962" y="23754"/>
                    </a:lnTo>
                    <a:lnTo>
                      <a:pt x="4527" y="25194"/>
                    </a:lnTo>
                    <a:lnTo>
                      <a:pt x="4344" y="25651"/>
                    </a:lnTo>
                    <a:lnTo>
                      <a:pt x="4184" y="26040"/>
                    </a:lnTo>
                    <a:lnTo>
                      <a:pt x="3841" y="27092"/>
                    </a:lnTo>
                    <a:lnTo>
                      <a:pt x="3796" y="27412"/>
                    </a:lnTo>
                    <a:lnTo>
                      <a:pt x="3681" y="28303"/>
                    </a:lnTo>
                    <a:lnTo>
                      <a:pt x="3476" y="29218"/>
                    </a:lnTo>
                    <a:lnTo>
                      <a:pt x="3133" y="30087"/>
                    </a:lnTo>
                    <a:lnTo>
                      <a:pt x="2630" y="31047"/>
                    </a:lnTo>
                    <a:lnTo>
                      <a:pt x="2173" y="31778"/>
                    </a:lnTo>
                    <a:lnTo>
                      <a:pt x="1761" y="32373"/>
                    </a:lnTo>
                    <a:lnTo>
                      <a:pt x="1601" y="32556"/>
                    </a:lnTo>
                    <a:lnTo>
                      <a:pt x="1327" y="32967"/>
                    </a:lnTo>
                    <a:lnTo>
                      <a:pt x="1304" y="33127"/>
                    </a:lnTo>
                    <a:lnTo>
                      <a:pt x="1304" y="33333"/>
                    </a:lnTo>
                    <a:lnTo>
                      <a:pt x="1487" y="34019"/>
                    </a:lnTo>
                    <a:lnTo>
                      <a:pt x="1647" y="34225"/>
                    </a:lnTo>
                    <a:lnTo>
                      <a:pt x="1830" y="34339"/>
                    </a:lnTo>
                    <a:lnTo>
                      <a:pt x="2173" y="34522"/>
                    </a:lnTo>
                    <a:lnTo>
                      <a:pt x="2241" y="34659"/>
                    </a:lnTo>
                    <a:lnTo>
                      <a:pt x="2264" y="34819"/>
                    </a:lnTo>
                    <a:lnTo>
                      <a:pt x="2264" y="35162"/>
                    </a:lnTo>
                    <a:lnTo>
                      <a:pt x="2173" y="35322"/>
                    </a:lnTo>
                    <a:lnTo>
                      <a:pt x="2081" y="35345"/>
                    </a:lnTo>
                    <a:lnTo>
                      <a:pt x="1852" y="35459"/>
                    </a:lnTo>
                    <a:lnTo>
                      <a:pt x="1441" y="35893"/>
                    </a:lnTo>
                    <a:lnTo>
                      <a:pt x="1327" y="36053"/>
                    </a:lnTo>
                    <a:lnTo>
                      <a:pt x="961" y="36785"/>
                    </a:lnTo>
                    <a:lnTo>
                      <a:pt x="549" y="37539"/>
                    </a:lnTo>
                    <a:lnTo>
                      <a:pt x="206" y="38065"/>
                    </a:lnTo>
                    <a:lnTo>
                      <a:pt x="1" y="38477"/>
                    </a:lnTo>
                    <a:lnTo>
                      <a:pt x="46" y="38614"/>
                    </a:lnTo>
                    <a:lnTo>
                      <a:pt x="389" y="38911"/>
                    </a:lnTo>
                    <a:lnTo>
                      <a:pt x="595" y="38957"/>
                    </a:lnTo>
                    <a:lnTo>
                      <a:pt x="664" y="38980"/>
                    </a:lnTo>
                    <a:lnTo>
                      <a:pt x="1075" y="39186"/>
                    </a:lnTo>
                    <a:lnTo>
                      <a:pt x="1167" y="39346"/>
                    </a:lnTo>
                    <a:lnTo>
                      <a:pt x="1098" y="39894"/>
                    </a:lnTo>
                    <a:lnTo>
                      <a:pt x="984" y="40214"/>
                    </a:lnTo>
                    <a:lnTo>
                      <a:pt x="892" y="40214"/>
                    </a:lnTo>
                    <a:lnTo>
                      <a:pt x="504" y="40374"/>
                    </a:lnTo>
                    <a:lnTo>
                      <a:pt x="321" y="40557"/>
                    </a:lnTo>
                    <a:lnTo>
                      <a:pt x="321" y="40672"/>
                    </a:lnTo>
                    <a:lnTo>
                      <a:pt x="458" y="41083"/>
                    </a:lnTo>
                    <a:lnTo>
                      <a:pt x="595" y="41243"/>
                    </a:lnTo>
                    <a:lnTo>
                      <a:pt x="801" y="41403"/>
                    </a:lnTo>
                    <a:lnTo>
                      <a:pt x="1075" y="41655"/>
                    </a:lnTo>
                    <a:lnTo>
                      <a:pt x="1281" y="41929"/>
                    </a:lnTo>
                    <a:lnTo>
                      <a:pt x="1510" y="42043"/>
                    </a:lnTo>
                    <a:lnTo>
                      <a:pt x="1761" y="41998"/>
                    </a:lnTo>
                    <a:lnTo>
                      <a:pt x="1967" y="41860"/>
                    </a:lnTo>
                    <a:lnTo>
                      <a:pt x="2013" y="41769"/>
                    </a:lnTo>
                    <a:lnTo>
                      <a:pt x="2241" y="41495"/>
                    </a:lnTo>
                    <a:lnTo>
                      <a:pt x="2355" y="41449"/>
                    </a:lnTo>
                    <a:lnTo>
                      <a:pt x="2653" y="41472"/>
                    </a:lnTo>
                    <a:lnTo>
                      <a:pt x="2904" y="41495"/>
                    </a:lnTo>
                    <a:lnTo>
                      <a:pt x="3064" y="41632"/>
                    </a:lnTo>
                    <a:lnTo>
                      <a:pt x="3178" y="41860"/>
                    </a:lnTo>
                    <a:lnTo>
                      <a:pt x="3224" y="42112"/>
                    </a:lnTo>
                    <a:lnTo>
                      <a:pt x="3247" y="42363"/>
                    </a:lnTo>
                    <a:lnTo>
                      <a:pt x="3178" y="42592"/>
                    </a:lnTo>
                    <a:lnTo>
                      <a:pt x="3133" y="42843"/>
                    </a:lnTo>
                    <a:lnTo>
                      <a:pt x="3133" y="43186"/>
                    </a:lnTo>
                    <a:lnTo>
                      <a:pt x="3178" y="43392"/>
                    </a:lnTo>
                    <a:lnTo>
                      <a:pt x="3453" y="43438"/>
                    </a:lnTo>
                    <a:lnTo>
                      <a:pt x="3704" y="43369"/>
                    </a:lnTo>
                    <a:lnTo>
                      <a:pt x="3773" y="43141"/>
                    </a:lnTo>
                    <a:lnTo>
                      <a:pt x="3979" y="42981"/>
                    </a:lnTo>
                    <a:lnTo>
                      <a:pt x="4116" y="42958"/>
                    </a:lnTo>
                    <a:lnTo>
                      <a:pt x="4504" y="42958"/>
                    </a:lnTo>
                    <a:lnTo>
                      <a:pt x="4619" y="43026"/>
                    </a:lnTo>
                    <a:lnTo>
                      <a:pt x="4825" y="43141"/>
                    </a:lnTo>
                    <a:lnTo>
                      <a:pt x="4962" y="43255"/>
                    </a:lnTo>
                    <a:lnTo>
                      <a:pt x="5007" y="43301"/>
                    </a:lnTo>
                    <a:lnTo>
                      <a:pt x="5213" y="43278"/>
                    </a:lnTo>
                    <a:lnTo>
                      <a:pt x="5236" y="43346"/>
                    </a:lnTo>
                    <a:lnTo>
                      <a:pt x="5305" y="43438"/>
                    </a:lnTo>
                    <a:lnTo>
                      <a:pt x="5693" y="43529"/>
                    </a:lnTo>
                    <a:lnTo>
                      <a:pt x="6631" y="43529"/>
                    </a:lnTo>
                    <a:lnTo>
                      <a:pt x="7042" y="43461"/>
                    </a:lnTo>
                    <a:lnTo>
                      <a:pt x="7294" y="43346"/>
                    </a:lnTo>
                    <a:lnTo>
                      <a:pt x="7454" y="43186"/>
                    </a:lnTo>
                    <a:lnTo>
                      <a:pt x="7614" y="42912"/>
                    </a:lnTo>
                    <a:lnTo>
                      <a:pt x="7842" y="42729"/>
                    </a:lnTo>
                    <a:lnTo>
                      <a:pt x="8117" y="42638"/>
                    </a:lnTo>
                    <a:lnTo>
                      <a:pt x="8345" y="42478"/>
                    </a:lnTo>
                    <a:lnTo>
                      <a:pt x="8528" y="42318"/>
                    </a:lnTo>
                    <a:lnTo>
                      <a:pt x="8688" y="42135"/>
                    </a:lnTo>
                    <a:lnTo>
                      <a:pt x="9008" y="41952"/>
                    </a:lnTo>
                    <a:lnTo>
                      <a:pt x="9351" y="41837"/>
                    </a:lnTo>
                    <a:lnTo>
                      <a:pt x="9717" y="42043"/>
                    </a:lnTo>
                    <a:lnTo>
                      <a:pt x="10106" y="42432"/>
                    </a:lnTo>
                    <a:lnTo>
                      <a:pt x="10288" y="42729"/>
                    </a:lnTo>
                    <a:lnTo>
                      <a:pt x="10426" y="42935"/>
                    </a:lnTo>
                    <a:lnTo>
                      <a:pt x="10517" y="43095"/>
                    </a:lnTo>
                    <a:lnTo>
                      <a:pt x="10746" y="43209"/>
                    </a:lnTo>
                    <a:lnTo>
                      <a:pt x="11180" y="43255"/>
                    </a:lnTo>
                    <a:lnTo>
                      <a:pt x="11683" y="43186"/>
                    </a:lnTo>
                    <a:lnTo>
                      <a:pt x="12209" y="43141"/>
                    </a:lnTo>
                    <a:lnTo>
                      <a:pt x="12598" y="43072"/>
                    </a:lnTo>
                    <a:lnTo>
                      <a:pt x="12803" y="42889"/>
                    </a:lnTo>
                    <a:lnTo>
                      <a:pt x="12986" y="42706"/>
                    </a:lnTo>
                    <a:lnTo>
                      <a:pt x="13192" y="42569"/>
                    </a:lnTo>
                    <a:lnTo>
                      <a:pt x="13489" y="42455"/>
                    </a:lnTo>
                    <a:lnTo>
                      <a:pt x="13626" y="42386"/>
                    </a:lnTo>
                    <a:lnTo>
                      <a:pt x="13924" y="41998"/>
                    </a:lnTo>
                    <a:lnTo>
                      <a:pt x="13969" y="41883"/>
                    </a:lnTo>
                    <a:lnTo>
                      <a:pt x="13695" y="41746"/>
                    </a:lnTo>
                    <a:lnTo>
                      <a:pt x="13352" y="41609"/>
                    </a:lnTo>
                    <a:lnTo>
                      <a:pt x="13123" y="41495"/>
                    </a:lnTo>
                    <a:lnTo>
                      <a:pt x="12826" y="41426"/>
                    </a:lnTo>
                    <a:lnTo>
                      <a:pt x="12643" y="41357"/>
                    </a:lnTo>
                    <a:lnTo>
                      <a:pt x="12506" y="41197"/>
                    </a:lnTo>
                    <a:lnTo>
                      <a:pt x="12346" y="41037"/>
                    </a:lnTo>
                    <a:lnTo>
                      <a:pt x="12186" y="40923"/>
                    </a:lnTo>
                    <a:lnTo>
                      <a:pt x="12117" y="40763"/>
                    </a:lnTo>
                    <a:lnTo>
                      <a:pt x="12140" y="40557"/>
                    </a:lnTo>
                    <a:lnTo>
                      <a:pt x="12255" y="40420"/>
                    </a:lnTo>
                    <a:lnTo>
                      <a:pt x="12415" y="40306"/>
                    </a:lnTo>
                    <a:lnTo>
                      <a:pt x="12529" y="40191"/>
                    </a:lnTo>
                    <a:lnTo>
                      <a:pt x="12758" y="40077"/>
                    </a:lnTo>
                    <a:lnTo>
                      <a:pt x="13215" y="40146"/>
                    </a:lnTo>
                    <a:lnTo>
                      <a:pt x="13626" y="40123"/>
                    </a:lnTo>
                    <a:lnTo>
                      <a:pt x="13718" y="39871"/>
                    </a:lnTo>
                    <a:lnTo>
                      <a:pt x="13672" y="39620"/>
                    </a:lnTo>
                    <a:lnTo>
                      <a:pt x="13809" y="39506"/>
                    </a:lnTo>
                    <a:lnTo>
                      <a:pt x="13924" y="39391"/>
                    </a:lnTo>
                    <a:lnTo>
                      <a:pt x="13946" y="39163"/>
                    </a:lnTo>
                    <a:lnTo>
                      <a:pt x="14061" y="38980"/>
                    </a:lnTo>
                    <a:lnTo>
                      <a:pt x="14266" y="38911"/>
                    </a:lnTo>
                    <a:lnTo>
                      <a:pt x="14655" y="38865"/>
                    </a:lnTo>
                    <a:lnTo>
                      <a:pt x="15455" y="38865"/>
                    </a:lnTo>
                    <a:lnTo>
                      <a:pt x="16095" y="38843"/>
                    </a:lnTo>
                    <a:lnTo>
                      <a:pt x="16301" y="38934"/>
                    </a:lnTo>
                    <a:lnTo>
                      <a:pt x="16438" y="39094"/>
                    </a:lnTo>
                    <a:lnTo>
                      <a:pt x="16438" y="39391"/>
                    </a:lnTo>
                    <a:lnTo>
                      <a:pt x="16461" y="39803"/>
                    </a:lnTo>
                    <a:lnTo>
                      <a:pt x="16461" y="39940"/>
                    </a:lnTo>
                    <a:lnTo>
                      <a:pt x="16507" y="40214"/>
                    </a:lnTo>
                    <a:lnTo>
                      <a:pt x="16598" y="40237"/>
                    </a:lnTo>
                    <a:lnTo>
                      <a:pt x="16690" y="40306"/>
                    </a:lnTo>
                    <a:lnTo>
                      <a:pt x="16850" y="40603"/>
                    </a:lnTo>
                    <a:lnTo>
                      <a:pt x="16918" y="40672"/>
                    </a:lnTo>
                    <a:lnTo>
                      <a:pt x="17147" y="40717"/>
                    </a:lnTo>
                    <a:lnTo>
                      <a:pt x="17490" y="40672"/>
                    </a:lnTo>
                    <a:lnTo>
                      <a:pt x="17696" y="40511"/>
                    </a:lnTo>
                    <a:lnTo>
                      <a:pt x="17879" y="40374"/>
                    </a:lnTo>
                    <a:lnTo>
                      <a:pt x="18359" y="40397"/>
                    </a:lnTo>
                    <a:lnTo>
                      <a:pt x="18793" y="40466"/>
                    </a:lnTo>
                    <a:lnTo>
                      <a:pt x="18862" y="40511"/>
                    </a:lnTo>
                    <a:lnTo>
                      <a:pt x="18999" y="40877"/>
                    </a:lnTo>
                    <a:lnTo>
                      <a:pt x="19113" y="40946"/>
                    </a:lnTo>
                    <a:lnTo>
                      <a:pt x="19753" y="40992"/>
                    </a:lnTo>
                    <a:lnTo>
                      <a:pt x="20393" y="40969"/>
                    </a:lnTo>
                    <a:lnTo>
                      <a:pt x="20599" y="40969"/>
                    </a:lnTo>
                    <a:lnTo>
                      <a:pt x="21102" y="41152"/>
                    </a:lnTo>
                    <a:lnTo>
                      <a:pt x="21239" y="41243"/>
                    </a:lnTo>
                    <a:lnTo>
                      <a:pt x="21354" y="41472"/>
                    </a:lnTo>
                    <a:lnTo>
                      <a:pt x="21514" y="41723"/>
                    </a:lnTo>
                    <a:lnTo>
                      <a:pt x="21742" y="41952"/>
                    </a:lnTo>
                    <a:lnTo>
                      <a:pt x="21834" y="42180"/>
                    </a:lnTo>
                    <a:lnTo>
                      <a:pt x="21857" y="42295"/>
                    </a:lnTo>
                    <a:lnTo>
                      <a:pt x="21994" y="42683"/>
                    </a:lnTo>
                    <a:lnTo>
                      <a:pt x="22108" y="42798"/>
                    </a:lnTo>
                    <a:lnTo>
                      <a:pt x="22382" y="42866"/>
                    </a:lnTo>
                    <a:lnTo>
                      <a:pt x="22611" y="42843"/>
                    </a:lnTo>
                    <a:lnTo>
                      <a:pt x="22771" y="42729"/>
                    </a:lnTo>
                    <a:lnTo>
                      <a:pt x="22862" y="42455"/>
                    </a:lnTo>
                    <a:lnTo>
                      <a:pt x="22908" y="42318"/>
                    </a:lnTo>
                    <a:lnTo>
                      <a:pt x="23183" y="41998"/>
                    </a:lnTo>
                    <a:lnTo>
                      <a:pt x="23297" y="41975"/>
                    </a:lnTo>
                    <a:lnTo>
                      <a:pt x="23571" y="41975"/>
                    </a:lnTo>
                    <a:lnTo>
                      <a:pt x="23800" y="41929"/>
                    </a:lnTo>
                    <a:lnTo>
                      <a:pt x="24097" y="42066"/>
                    </a:lnTo>
                    <a:lnTo>
                      <a:pt x="24394" y="42340"/>
                    </a:lnTo>
                    <a:lnTo>
                      <a:pt x="24463" y="42455"/>
                    </a:lnTo>
                    <a:lnTo>
                      <a:pt x="24829" y="42660"/>
                    </a:lnTo>
                    <a:lnTo>
                      <a:pt x="24943" y="42775"/>
                    </a:lnTo>
                    <a:lnTo>
                      <a:pt x="25103" y="42981"/>
                    </a:lnTo>
                    <a:lnTo>
                      <a:pt x="25354" y="43186"/>
                    </a:lnTo>
                    <a:lnTo>
                      <a:pt x="25537" y="43461"/>
                    </a:lnTo>
                    <a:lnTo>
                      <a:pt x="25766" y="43712"/>
                    </a:lnTo>
                    <a:lnTo>
                      <a:pt x="26155" y="43964"/>
                    </a:lnTo>
                    <a:lnTo>
                      <a:pt x="26360" y="44238"/>
                    </a:lnTo>
                    <a:lnTo>
                      <a:pt x="26520" y="44169"/>
                    </a:lnTo>
                    <a:lnTo>
                      <a:pt x="26612" y="44101"/>
                    </a:lnTo>
                    <a:lnTo>
                      <a:pt x="26818" y="43918"/>
                    </a:lnTo>
                    <a:lnTo>
                      <a:pt x="27366" y="43255"/>
                    </a:lnTo>
                    <a:lnTo>
                      <a:pt x="27481" y="42935"/>
                    </a:lnTo>
                    <a:lnTo>
                      <a:pt x="27549" y="42638"/>
                    </a:lnTo>
                    <a:lnTo>
                      <a:pt x="27755" y="42226"/>
                    </a:lnTo>
                    <a:lnTo>
                      <a:pt x="27961" y="42020"/>
                    </a:lnTo>
                    <a:lnTo>
                      <a:pt x="28098" y="41952"/>
                    </a:lnTo>
                    <a:lnTo>
                      <a:pt x="28509" y="41837"/>
                    </a:lnTo>
                    <a:lnTo>
                      <a:pt x="29515" y="41540"/>
                    </a:lnTo>
                    <a:lnTo>
                      <a:pt x="30018" y="41335"/>
                    </a:lnTo>
                    <a:lnTo>
                      <a:pt x="30133" y="41220"/>
                    </a:lnTo>
                    <a:lnTo>
                      <a:pt x="30201" y="41129"/>
                    </a:lnTo>
                    <a:lnTo>
                      <a:pt x="30407" y="41083"/>
                    </a:lnTo>
                    <a:lnTo>
                      <a:pt x="30636" y="41106"/>
                    </a:lnTo>
                    <a:lnTo>
                      <a:pt x="30887" y="41106"/>
                    </a:lnTo>
                    <a:lnTo>
                      <a:pt x="31001" y="41037"/>
                    </a:lnTo>
                    <a:lnTo>
                      <a:pt x="31230" y="40854"/>
                    </a:lnTo>
                    <a:lnTo>
                      <a:pt x="31801" y="40672"/>
                    </a:lnTo>
                    <a:lnTo>
                      <a:pt x="32053" y="40649"/>
                    </a:lnTo>
                    <a:lnTo>
                      <a:pt x="32762" y="40557"/>
                    </a:lnTo>
                    <a:lnTo>
                      <a:pt x="33470" y="40534"/>
                    </a:lnTo>
                    <a:lnTo>
                      <a:pt x="33699" y="40672"/>
                    </a:lnTo>
                    <a:lnTo>
                      <a:pt x="34225" y="41243"/>
                    </a:lnTo>
                    <a:lnTo>
                      <a:pt x="34385" y="41335"/>
                    </a:lnTo>
                    <a:lnTo>
                      <a:pt x="34545" y="41312"/>
                    </a:lnTo>
                    <a:lnTo>
                      <a:pt x="34842" y="41060"/>
                    </a:lnTo>
                    <a:lnTo>
                      <a:pt x="34888" y="40946"/>
                    </a:lnTo>
                    <a:lnTo>
                      <a:pt x="34888" y="40832"/>
                    </a:lnTo>
                    <a:lnTo>
                      <a:pt x="35071" y="40626"/>
                    </a:lnTo>
                    <a:lnTo>
                      <a:pt x="35185" y="40580"/>
                    </a:lnTo>
                    <a:lnTo>
                      <a:pt x="35276" y="40489"/>
                    </a:lnTo>
                    <a:lnTo>
                      <a:pt x="35391" y="40191"/>
                    </a:lnTo>
                    <a:lnTo>
                      <a:pt x="35391" y="40077"/>
                    </a:lnTo>
                    <a:lnTo>
                      <a:pt x="35322" y="39803"/>
                    </a:lnTo>
                    <a:lnTo>
                      <a:pt x="35094" y="39574"/>
                    </a:lnTo>
                    <a:lnTo>
                      <a:pt x="35002" y="39437"/>
                    </a:lnTo>
                    <a:lnTo>
                      <a:pt x="34819" y="39117"/>
                    </a:lnTo>
                    <a:lnTo>
                      <a:pt x="34682" y="39071"/>
                    </a:lnTo>
                    <a:lnTo>
                      <a:pt x="34499" y="39025"/>
                    </a:lnTo>
                    <a:lnTo>
                      <a:pt x="34179" y="38751"/>
                    </a:lnTo>
                    <a:lnTo>
                      <a:pt x="34156" y="38614"/>
                    </a:lnTo>
                    <a:lnTo>
                      <a:pt x="34156" y="38317"/>
                    </a:lnTo>
                    <a:lnTo>
                      <a:pt x="34248" y="38134"/>
                    </a:lnTo>
                    <a:lnTo>
                      <a:pt x="34522" y="38088"/>
                    </a:lnTo>
                    <a:lnTo>
                      <a:pt x="34888" y="38020"/>
                    </a:lnTo>
                    <a:lnTo>
                      <a:pt x="34979" y="37928"/>
                    </a:lnTo>
                    <a:lnTo>
                      <a:pt x="35071" y="37608"/>
                    </a:lnTo>
                    <a:lnTo>
                      <a:pt x="35071" y="37471"/>
                    </a:lnTo>
                    <a:lnTo>
                      <a:pt x="35094" y="37311"/>
                    </a:lnTo>
                    <a:lnTo>
                      <a:pt x="35116" y="37105"/>
                    </a:lnTo>
                    <a:lnTo>
                      <a:pt x="35048" y="37014"/>
                    </a:lnTo>
                    <a:lnTo>
                      <a:pt x="34979" y="36991"/>
                    </a:lnTo>
                    <a:lnTo>
                      <a:pt x="34774" y="36991"/>
                    </a:lnTo>
                    <a:lnTo>
                      <a:pt x="34522" y="36899"/>
                    </a:lnTo>
                    <a:lnTo>
                      <a:pt x="34499" y="36739"/>
                    </a:lnTo>
                    <a:lnTo>
                      <a:pt x="34499" y="35779"/>
                    </a:lnTo>
                    <a:lnTo>
                      <a:pt x="34613" y="35573"/>
                    </a:lnTo>
                    <a:lnTo>
                      <a:pt x="34819" y="35390"/>
                    </a:lnTo>
                    <a:lnTo>
                      <a:pt x="34911" y="35345"/>
                    </a:lnTo>
                    <a:lnTo>
                      <a:pt x="35094" y="35162"/>
                    </a:lnTo>
                    <a:lnTo>
                      <a:pt x="35094" y="35002"/>
                    </a:lnTo>
                    <a:lnTo>
                      <a:pt x="35002" y="34499"/>
                    </a:lnTo>
                    <a:lnTo>
                      <a:pt x="34911" y="33973"/>
                    </a:lnTo>
                    <a:lnTo>
                      <a:pt x="34911" y="33767"/>
                    </a:lnTo>
                    <a:lnTo>
                      <a:pt x="34911" y="33356"/>
                    </a:lnTo>
                    <a:lnTo>
                      <a:pt x="34819" y="33264"/>
                    </a:lnTo>
                    <a:lnTo>
                      <a:pt x="34728" y="33196"/>
                    </a:lnTo>
                    <a:lnTo>
                      <a:pt x="34591" y="33013"/>
                    </a:lnTo>
                    <a:lnTo>
                      <a:pt x="34431" y="33013"/>
                    </a:lnTo>
                    <a:lnTo>
                      <a:pt x="34248" y="33059"/>
                    </a:lnTo>
                    <a:lnTo>
                      <a:pt x="34019" y="32990"/>
                    </a:lnTo>
                    <a:lnTo>
                      <a:pt x="33996" y="32830"/>
                    </a:lnTo>
                    <a:lnTo>
                      <a:pt x="34042" y="31504"/>
                    </a:lnTo>
                    <a:lnTo>
                      <a:pt x="34042" y="29972"/>
                    </a:lnTo>
                    <a:lnTo>
                      <a:pt x="34042" y="29332"/>
                    </a:lnTo>
                    <a:lnTo>
                      <a:pt x="33950" y="29081"/>
                    </a:lnTo>
                    <a:lnTo>
                      <a:pt x="33882" y="28989"/>
                    </a:lnTo>
                    <a:lnTo>
                      <a:pt x="33722" y="28692"/>
                    </a:lnTo>
                    <a:lnTo>
                      <a:pt x="33539" y="28601"/>
                    </a:lnTo>
                    <a:lnTo>
                      <a:pt x="33333" y="28509"/>
                    </a:lnTo>
                    <a:lnTo>
                      <a:pt x="33082" y="28189"/>
                    </a:lnTo>
                    <a:lnTo>
                      <a:pt x="32967" y="28006"/>
                    </a:lnTo>
                    <a:lnTo>
                      <a:pt x="32807" y="27846"/>
                    </a:lnTo>
                    <a:lnTo>
                      <a:pt x="32579" y="27617"/>
                    </a:lnTo>
                    <a:lnTo>
                      <a:pt x="32533" y="27435"/>
                    </a:lnTo>
                    <a:lnTo>
                      <a:pt x="32510" y="27206"/>
                    </a:lnTo>
                    <a:lnTo>
                      <a:pt x="32556" y="26772"/>
                    </a:lnTo>
                    <a:lnTo>
                      <a:pt x="32624" y="26726"/>
                    </a:lnTo>
                    <a:lnTo>
                      <a:pt x="32739" y="26703"/>
                    </a:lnTo>
                    <a:lnTo>
                      <a:pt x="33059" y="26497"/>
                    </a:lnTo>
                    <a:lnTo>
                      <a:pt x="33082" y="26383"/>
                    </a:lnTo>
                    <a:lnTo>
                      <a:pt x="33127" y="26269"/>
                    </a:lnTo>
                    <a:lnTo>
                      <a:pt x="33356" y="26063"/>
                    </a:lnTo>
                    <a:lnTo>
                      <a:pt x="33470" y="26040"/>
                    </a:lnTo>
                    <a:lnTo>
                      <a:pt x="33585" y="26040"/>
                    </a:lnTo>
                    <a:lnTo>
                      <a:pt x="33882" y="26017"/>
                    </a:lnTo>
                    <a:lnTo>
                      <a:pt x="33928" y="25926"/>
                    </a:lnTo>
                    <a:lnTo>
                      <a:pt x="33973" y="25811"/>
                    </a:lnTo>
                    <a:lnTo>
                      <a:pt x="34202" y="25583"/>
                    </a:lnTo>
                    <a:lnTo>
                      <a:pt x="34248" y="25423"/>
                    </a:lnTo>
                    <a:lnTo>
                      <a:pt x="34271" y="25194"/>
                    </a:lnTo>
                    <a:lnTo>
                      <a:pt x="34476" y="24737"/>
                    </a:lnTo>
                    <a:lnTo>
                      <a:pt x="34568" y="24668"/>
                    </a:lnTo>
                    <a:lnTo>
                      <a:pt x="34819" y="24623"/>
                    </a:lnTo>
                    <a:lnTo>
                      <a:pt x="35208" y="24577"/>
                    </a:lnTo>
                    <a:lnTo>
                      <a:pt x="35665" y="24531"/>
                    </a:lnTo>
                    <a:lnTo>
                      <a:pt x="36031" y="24508"/>
                    </a:lnTo>
                    <a:lnTo>
                      <a:pt x="36145" y="24485"/>
                    </a:lnTo>
                    <a:lnTo>
                      <a:pt x="36397" y="24371"/>
                    </a:lnTo>
                    <a:lnTo>
                      <a:pt x="36442" y="24280"/>
                    </a:lnTo>
                    <a:lnTo>
                      <a:pt x="36465" y="24005"/>
                    </a:lnTo>
                    <a:lnTo>
                      <a:pt x="36488" y="23525"/>
                    </a:lnTo>
                    <a:lnTo>
                      <a:pt x="36511" y="23319"/>
                    </a:lnTo>
                    <a:lnTo>
                      <a:pt x="36602" y="23091"/>
                    </a:lnTo>
                    <a:lnTo>
                      <a:pt x="36671" y="23022"/>
                    </a:lnTo>
                    <a:lnTo>
                      <a:pt x="36740" y="22977"/>
                    </a:lnTo>
                    <a:lnTo>
                      <a:pt x="36831" y="22725"/>
                    </a:lnTo>
                    <a:lnTo>
                      <a:pt x="36808" y="22542"/>
                    </a:lnTo>
                    <a:lnTo>
                      <a:pt x="36785" y="22199"/>
                    </a:lnTo>
                    <a:lnTo>
                      <a:pt x="36671" y="21948"/>
                    </a:lnTo>
                    <a:lnTo>
                      <a:pt x="36511" y="21673"/>
                    </a:lnTo>
                    <a:lnTo>
                      <a:pt x="36465" y="21376"/>
                    </a:lnTo>
                    <a:lnTo>
                      <a:pt x="36534" y="21193"/>
                    </a:lnTo>
                    <a:lnTo>
                      <a:pt x="36717" y="21010"/>
                    </a:lnTo>
                    <a:lnTo>
                      <a:pt x="36923" y="20713"/>
                    </a:lnTo>
                    <a:lnTo>
                      <a:pt x="37128" y="20553"/>
                    </a:lnTo>
                    <a:lnTo>
                      <a:pt x="37243" y="20576"/>
                    </a:lnTo>
                    <a:lnTo>
                      <a:pt x="37425" y="20759"/>
                    </a:lnTo>
                    <a:lnTo>
                      <a:pt x="37471" y="20896"/>
                    </a:lnTo>
                    <a:lnTo>
                      <a:pt x="37517" y="21033"/>
                    </a:lnTo>
                    <a:lnTo>
                      <a:pt x="37928" y="21170"/>
                    </a:lnTo>
                    <a:lnTo>
                      <a:pt x="38066" y="21193"/>
                    </a:lnTo>
                    <a:lnTo>
                      <a:pt x="38134" y="21216"/>
                    </a:lnTo>
                    <a:lnTo>
                      <a:pt x="38317" y="21308"/>
                    </a:lnTo>
                    <a:lnTo>
                      <a:pt x="38386" y="21285"/>
                    </a:lnTo>
                    <a:lnTo>
                      <a:pt x="38409" y="21216"/>
                    </a:lnTo>
                    <a:lnTo>
                      <a:pt x="38431" y="20850"/>
                    </a:lnTo>
                    <a:lnTo>
                      <a:pt x="38546" y="20690"/>
                    </a:lnTo>
                    <a:lnTo>
                      <a:pt x="38637" y="20713"/>
                    </a:lnTo>
                    <a:lnTo>
                      <a:pt x="38820" y="20965"/>
                    </a:lnTo>
                    <a:lnTo>
                      <a:pt x="38934" y="20988"/>
                    </a:lnTo>
                    <a:lnTo>
                      <a:pt x="39186" y="21056"/>
                    </a:lnTo>
                    <a:lnTo>
                      <a:pt x="39437" y="21170"/>
                    </a:lnTo>
                    <a:lnTo>
                      <a:pt x="39552" y="21170"/>
                    </a:lnTo>
                    <a:lnTo>
                      <a:pt x="39803" y="21148"/>
                    </a:lnTo>
                    <a:lnTo>
                      <a:pt x="39849" y="21033"/>
                    </a:lnTo>
                    <a:lnTo>
                      <a:pt x="39895" y="20668"/>
                    </a:lnTo>
                    <a:lnTo>
                      <a:pt x="39917" y="20347"/>
                    </a:lnTo>
                    <a:lnTo>
                      <a:pt x="39917" y="20210"/>
                    </a:lnTo>
                    <a:lnTo>
                      <a:pt x="39849" y="19799"/>
                    </a:lnTo>
                    <a:lnTo>
                      <a:pt x="39712" y="19707"/>
                    </a:lnTo>
                    <a:lnTo>
                      <a:pt x="39460" y="19570"/>
                    </a:lnTo>
                    <a:lnTo>
                      <a:pt x="39277" y="19410"/>
                    </a:lnTo>
                    <a:lnTo>
                      <a:pt x="39140" y="19342"/>
                    </a:lnTo>
                    <a:lnTo>
                      <a:pt x="38934" y="19159"/>
                    </a:lnTo>
                    <a:lnTo>
                      <a:pt x="38934" y="19021"/>
                    </a:lnTo>
                    <a:lnTo>
                      <a:pt x="38957" y="18656"/>
                    </a:lnTo>
                    <a:lnTo>
                      <a:pt x="38957" y="18244"/>
                    </a:lnTo>
                    <a:lnTo>
                      <a:pt x="38980" y="18084"/>
                    </a:lnTo>
                    <a:lnTo>
                      <a:pt x="39094" y="17695"/>
                    </a:lnTo>
                    <a:lnTo>
                      <a:pt x="39049" y="17627"/>
                    </a:lnTo>
                    <a:lnTo>
                      <a:pt x="38911" y="17558"/>
                    </a:lnTo>
                    <a:lnTo>
                      <a:pt x="38660" y="17353"/>
                    </a:lnTo>
                    <a:lnTo>
                      <a:pt x="38637" y="17193"/>
                    </a:lnTo>
                    <a:lnTo>
                      <a:pt x="38660" y="17032"/>
                    </a:lnTo>
                    <a:lnTo>
                      <a:pt x="38774" y="16804"/>
                    </a:lnTo>
                    <a:lnTo>
                      <a:pt x="38866" y="16758"/>
                    </a:lnTo>
                    <a:lnTo>
                      <a:pt x="38980" y="16644"/>
                    </a:lnTo>
                    <a:lnTo>
                      <a:pt x="39049" y="16347"/>
                    </a:lnTo>
                    <a:lnTo>
                      <a:pt x="39072" y="15867"/>
                    </a:lnTo>
                    <a:lnTo>
                      <a:pt x="39072" y="15501"/>
                    </a:lnTo>
                    <a:lnTo>
                      <a:pt x="38980" y="15249"/>
                    </a:lnTo>
                    <a:lnTo>
                      <a:pt x="38774" y="15044"/>
                    </a:lnTo>
                    <a:lnTo>
                      <a:pt x="38637" y="14838"/>
                    </a:lnTo>
                    <a:lnTo>
                      <a:pt x="38317" y="14563"/>
                    </a:lnTo>
                    <a:lnTo>
                      <a:pt x="38020" y="14403"/>
                    </a:lnTo>
                    <a:lnTo>
                      <a:pt x="37814" y="14198"/>
                    </a:lnTo>
                    <a:lnTo>
                      <a:pt x="37563" y="13832"/>
                    </a:lnTo>
                    <a:lnTo>
                      <a:pt x="37265" y="13580"/>
                    </a:lnTo>
                    <a:lnTo>
                      <a:pt x="36991" y="13443"/>
                    </a:lnTo>
                    <a:lnTo>
                      <a:pt x="36785" y="13260"/>
                    </a:lnTo>
                    <a:lnTo>
                      <a:pt x="36694" y="13192"/>
                    </a:lnTo>
                    <a:lnTo>
                      <a:pt x="36534" y="12986"/>
                    </a:lnTo>
                    <a:lnTo>
                      <a:pt x="36580" y="12895"/>
                    </a:lnTo>
                    <a:lnTo>
                      <a:pt x="36717" y="12734"/>
                    </a:lnTo>
                    <a:lnTo>
                      <a:pt x="36877" y="12597"/>
                    </a:lnTo>
                    <a:lnTo>
                      <a:pt x="36945" y="12506"/>
                    </a:lnTo>
                    <a:lnTo>
                      <a:pt x="37105" y="12254"/>
                    </a:lnTo>
                    <a:lnTo>
                      <a:pt x="37105" y="12094"/>
                    </a:lnTo>
                    <a:lnTo>
                      <a:pt x="37105" y="11934"/>
                    </a:lnTo>
                    <a:lnTo>
                      <a:pt x="37151" y="11683"/>
                    </a:lnTo>
                    <a:lnTo>
                      <a:pt x="37105" y="11569"/>
                    </a:lnTo>
                    <a:lnTo>
                      <a:pt x="37037" y="11569"/>
                    </a:lnTo>
                    <a:lnTo>
                      <a:pt x="36717" y="11523"/>
                    </a:lnTo>
                    <a:lnTo>
                      <a:pt x="36420" y="11477"/>
                    </a:lnTo>
                    <a:lnTo>
                      <a:pt x="36260" y="11477"/>
                    </a:lnTo>
                    <a:lnTo>
                      <a:pt x="36054" y="11363"/>
                    </a:lnTo>
                    <a:lnTo>
                      <a:pt x="35962" y="11271"/>
                    </a:lnTo>
                    <a:lnTo>
                      <a:pt x="35734" y="11111"/>
                    </a:lnTo>
                    <a:lnTo>
                      <a:pt x="35482" y="11020"/>
                    </a:lnTo>
                    <a:lnTo>
                      <a:pt x="35322" y="10951"/>
                    </a:lnTo>
                    <a:lnTo>
                      <a:pt x="35116" y="10837"/>
                    </a:lnTo>
                    <a:lnTo>
                      <a:pt x="35071" y="10746"/>
                    </a:lnTo>
                    <a:lnTo>
                      <a:pt x="35071" y="9968"/>
                    </a:lnTo>
                    <a:lnTo>
                      <a:pt x="35048" y="9168"/>
                    </a:lnTo>
                    <a:lnTo>
                      <a:pt x="35094" y="9054"/>
                    </a:lnTo>
                    <a:lnTo>
                      <a:pt x="35345" y="8871"/>
                    </a:lnTo>
                    <a:lnTo>
                      <a:pt x="35391" y="8779"/>
                    </a:lnTo>
                    <a:lnTo>
                      <a:pt x="35414" y="8665"/>
                    </a:lnTo>
                    <a:lnTo>
                      <a:pt x="35505" y="8414"/>
                    </a:lnTo>
                    <a:lnTo>
                      <a:pt x="35459" y="8276"/>
                    </a:lnTo>
                    <a:lnTo>
                      <a:pt x="35391" y="8116"/>
                    </a:lnTo>
                    <a:lnTo>
                      <a:pt x="35322" y="7751"/>
                    </a:lnTo>
                    <a:lnTo>
                      <a:pt x="35231" y="7636"/>
                    </a:lnTo>
                    <a:lnTo>
                      <a:pt x="35116" y="7613"/>
                    </a:lnTo>
                    <a:lnTo>
                      <a:pt x="34956" y="7659"/>
                    </a:lnTo>
                    <a:lnTo>
                      <a:pt x="34911" y="7545"/>
                    </a:lnTo>
                    <a:lnTo>
                      <a:pt x="34888" y="7385"/>
                    </a:lnTo>
                    <a:lnTo>
                      <a:pt x="34979" y="7133"/>
                    </a:lnTo>
                    <a:lnTo>
                      <a:pt x="35071" y="7088"/>
                    </a:lnTo>
                    <a:lnTo>
                      <a:pt x="35185" y="7088"/>
                    </a:lnTo>
                    <a:lnTo>
                      <a:pt x="35482" y="7156"/>
                    </a:lnTo>
                    <a:lnTo>
                      <a:pt x="35642" y="7133"/>
                    </a:lnTo>
                    <a:lnTo>
                      <a:pt x="35688" y="7065"/>
                    </a:lnTo>
                    <a:lnTo>
                      <a:pt x="35711" y="6653"/>
                    </a:lnTo>
                    <a:lnTo>
                      <a:pt x="35665" y="6287"/>
                    </a:lnTo>
                    <a:lnTo>
                      <a:pt x="35505" y="5945"/>
                    </a:lnTo>
                    <a:lnTo>
                      <a:pt x="35345" y="5602"/>
                    </a:lnTo>
                    <a:lnTo>
                      <a:pt x="35345" y="5419"/>
                    </a:lnTo>
                    <a:lnTo>
                      <a:pt x="35368" y="5076"/>
                    </a:lnTo>
                    <a:lnTo>
                      <a:pt x="35299" y="4984"/>
                    </a:lnTo>
                    <a:lnTo>
                      <a:pt x="35208" y="4916"/>
                    </a:lnTo>
                    <a:lnTo>
                      <a:pt x="35116" y="4596"/>
                    </a:lnTo>
                    <a:lnTo>
                      <a:pt x="35116" y="4459"/>
                    </a:lnTo>
                    <a:lnTo>
                      <a:pt x="35185" y="3978"/>
                    </a:lnTo>
                    <a:lnTo>
                      <a:pt x="35139" y="3521"/>
                    </a:lnTo>
                    <a:lnTo>
                      <a:pt x="34934" y="3338"/>
                    </a:lnTo>
                    <a:lnTo>
                      <a:pt x="34728" y="3201"/>
                    </a:lnTo>
                    <a:lnTo>
                      <a:pt x="34659" y="3133"/>
                    </a:lnTo>
                    <a:lnTo>
                      <a:pt x="34476" y="3133"/>
                    </a:lnTo>
                    <a:lnTo>
                      <a:pt x="34408" y="3178"/>
                    </a:lnTo>
                    <a:lnTo>
                      <a:pt x="34293" y="3361"/>
                    </a:lnTo>
                    <a:lnTo>
                      <a:pt x="34179" y="3658"/>
                    </a:lnTo>
                    <a:lnTo>
                      <a:pt x="33996" y="3818"/>
                    </a:lnTo>
                    <a:lnTo>
                      <a:pt x="33905" y="4001"/>
                    </a:lnTo>
                    <a:lnTo>
                      <a:pt x="33882" y="4390"/>
                    </a:lnTo>
                    <a:lnTo>
                      <a:pt x="33745" y="4641"/>
                    </a:lnTo>
                    <a:lnTo>
                      <a:pt x="33608" y="4641"/>
                    </a:lnTo>
                    <a:lnTo>
                      <a:pt x="33333" y="4596"/>
                    </a:lnTo>
                    <a:lnTo>
                      <a:pt x="32945" y="4641"/>
                    </a:lnTo>
                    <a:lnTo>
                      <a:pt x="32647" y="4596"/>
                    </a:lnTo>
                    <a:lnTo>
                      <a:pt x="32533" y="4573"/>
                    </a:lnTo>
                    <a:lnTo>
                      <a:pt x="32327" y="4504"/>
                    </a:lnTo>
                    <a:lnTo>
                      <a:pt x="32282" y="4390"/>
                    </a:lnTo>
                    <a:lnTo>
                      <a:pt x="32373" y="4024"/>
                    </a:lnTo>
                    <a:lnTo>
                      <a:pt x="32396" y="3750"/>
                    </a:lnTo>
                    <a:lnTo>
                      <a:pt x="32236" y="3613"/>
                    </a:lnTo>
                    <a:lnTo>
                      <a:pt x="32076" y="3590"/>
                    </a:lnTo>
                    <a:lnTo>
                      <a:pt x="31893" y="3567"/>
                    </a:lnTo>
                    <a:lnTo>
                      <a:pt x="31687" y="3681"/>
                    </a:lnTo>
                    <a:lnTo>
                      <a:pt x="31527" y="3887"/>
                    </a:lnTo>
                    <a:lnTo>
                      <a:pt x="31367" y="4001"/>
                    </a:lnTo>
                    <a:lnTo>
                      <a:pt x="31276" y="3978"/>
                    </a:lnTo>
                    <a:lnTo>
                      <a:pt x="31138" y="3864"/>
                    </a:lnTo>
                    <a:lnTo>
                      <a:pt x="31093" y="3773"/>
                    </a:lnTo>
                    <a:lnTo>
                      <a:pt x="31047" y="3681"/>
                    </a:lnTo>
                    <a:lnTo>
                      <a:pt x="30864" y="3590"/>
                    </a:lnTo>
                    <a:lnTo>
                      <a:pt x="30818" y="3498"/>
                    </a:lnTo>
                    <a:lnTo>
                      <a:pt x="30818" y="3338"/>
                    </a:lnTo>
                    <a:lnTo>
                      <a:pt x="30841" y="3041"/>
                    </a:lnTo>
                    <a:lnTo>
                      <a:pt x="30910" y="2995"/>
                    </a:lnTo>
                    <a:lnTo>
                      <a:pt x="31161" y="2950"/>
                    </a:lnTo>
                    <a:lnTo>
                      <a:pt x="31299" y="2812"/>
                    </a:lnTo>
                    <a:lnTo>
                      <a:pt x="31299" y="2744"/>
                    </a:lnTo>
                    <a:lnTo>
                      <a:pt x="31390" y="2561"/>
                    </a:lnTo>
                    <a:lnTo>
                      <a:pt x="31436" y="2264"/>
                    </a:lnTo>
                    <a:lnTo>
                      <a:pt x="31390" y="2012"/>
                    </a:lnTo>
                    <a:lnTo>
                      <a:pt x="31413" y="1715"/>
                    </a:lnTo>
                    <a:lnTo>
                      <a:pt x="31390" y="1372"/>
                    </a:lnTo>
                    <a:lnTo>
                      <a:pt x="31367" y="1235"/>
                    </a:lnTo>
                    <a:lnTo>
                      <a:pt x="31253" y="1075"/>
                    </a:lnTo>
                    <a:lnTo>
                      <a:pt x="31138" y="1075"/>
                    </a:lnTo>
                    <a:lnTo>
                      <a:pt x="30978" y="1052"/>
                    </a:lnTo>
                    <a:lnTo>
                      <a:pt x="30613" y="938"/>
                    </a:lnTo>
                    <a:lnTo>
                      <a:pt x="30498" y="1029"/>
                    </a:lnTo>
                    <a:lnTo>
                      <a:pt x="30475" y="1189"/>
                    </a:lnTo>
                    <a:lnTo>
                      <a:pt x="30384" y="1509"/>
                    </a:lnTo>
                    <a:lnTo>
                      <a:pt x="30293" y="1532"/>
                    </a:lnTo>
                    <a:lnTo>
                      <a:pt x="30133" y="1532"/>
                    </a:lnTo>
                    <a:lnTo>
                      <a:pt x="29835" y="1509"/>
                    </a:lnTo>
                    <a:lnTo>
                      <a:pt x="29790" y="1372"/>
                    </a:lnTo>
                    <a:lnTo>
                      <a:pt x="29790" y="1189"/>
                    </a:lnTo>
                    <a:lnTo>
                      <a:pt x="29767" y="984"/>
                    </a:lnTo>
                    <a:lnTo>
                      <a:pt x="29698" y="892"/>
                    </a:lnTo>
                    <a:lnTo>
                      <a:pt x="29607" y="915"/>
                    </a:lnTo>
                    <a:lnTo>
                      <a:pt x="29310" y="938"/>
                    </a:lnTo>
                    <a:lnTo>
                      <a:pt x="28944" y="869"/>
                    </a:lnTo>
                    <a:lnTo>
                      <a:pt x="28784" y="824"/>
                    </a:lnTo>
                    <a:lnTo>
                      <a:pt x="28624" y="801"/>
                    </a:lnTo>
                    <a:lnTo>
                      <a:pt x="28601" y="892"/>
                    </a:lnTo>
                    <a:lnTo>
                      <a:pt x="28578" y="1006"/>
                    </a:lnTo>
                    <a:lnTo>
                      <a:pt x="28532" y="1189"/>
                    </a:lnTo>
                    <a:lnTo>
                      <a:pt x="28349" y="1235"/>
                    </a:lnTo>
                    <a:lnTo>
                      <a:pt x="28121" y="1258"/>
                    </a:lnTo>
                    <a:lnTo>
                      <a:pt x="27869" y="1235"/>
                    </a:lnTo>
                    <a:lnTo>
                      <a:pt x="27846" y="1098"/>
                    </a:lnTo>
                    <a:lnTo>
                      <a:pt x="27755" y="824"/>
                    </a:lnTo>
                    <a:lnTo>
                      <a:pt x="27755" y="549"/>
                    </a:lnTo>
                    <a:lnTo>
                      <a:pt x="27801" y="389"/>
                    </a:lnTo>
                    <a:lnTo>
                      <a:pt x="27801" y="183"/>
                    </a:lnTo>
                    <a:lnTo>
                      <a:pt x="27732" y="115"/>
                    </a:lnTo>
                    <a:lnTo>
                      <a:pt x="27663" y="115"/>
                    </a:lnTo>
                    <a:lnTo>
                      <a:pt x="27435" y="298"/>
                    </a:lnTo>
                    <a:lnTo>
                      <a:pt x="27252" y="481"/>
                    </a:lnTo>
                    <a:lnTo>
                      <a:pt x="27161" y="549"/>
                    </a:lnTo>
                    <a:lnTo>
                      <a:pt x="26978" y="755"/>
                    </a:lnTo>
                    <a:lnTo>
                      <a:pt x="26863" y="755"/>
                    </a:lnTo>
                    <a:lnTo>
                      <a:pt x="26703" y="663"/>
                    </a:lnTo>
                    <a:lnTo>
                      <a:pt x="26452" y="526"/>
                    </a:lnTo>
                    <a:lnTo>
                      <a:pt x="26292" y="481"/>
                    </a:lnTo>
                    <a:lnTo>
                      <a:pt x="26086" y="435"/>
                    </a:lnTo>
                    <a:lnTo>
                      <a:pt x="26063" y="321"/>
                    </a:lnTo>
                    <a:lnTo>
                      <a:pt x="26063" y="206"/>
                    </a:lnTo>
                    <a:lnTo>
                      <a:pt x="25972" y="69"/>
                    </a:lnTo>
                    <a:lnTo>
                      <a:pt x="25857" y="69"/>
                    </a:lnTo>
                    <a:lnTo>
                      <a:pt x="25446" y="46"/>
                    </a:lnTo>
                    <a:lnTo>
                      <a:pt x="25012" y="0"/>
                    </a:lnTo>
                    <a:close/>
                  </a:path>
                </a:pathLst>
              </a:custGeom>
              <a:solidFill>
                <a:schemeClr val="accent3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6" name="Google Shape;1126;p35"/>
              <p:cNvSpPr/>
              <p:nvPr/>
            </p:nvSpPr>
            <p:spPr>
              <a:xfrm>
                <a:off x="5118515" y="3412959"/>
                <a:ext cx="336863" cy="257163"/>
              </a:xfrm>
              <a:custGeom>
                <a:rect b="b" l="l" r="r" t="t"/>
                <a:pathLst>
                  <a:path extrusionOk="0" h="11432" w="14975">
                    <a:moveTo>
                      <a:pt x="7202" y="1"/>
                    </a:moveTo>
                    <a:lnTo>
                      <a:pt x="7064" y="46"/>
                    </a:lnTo>
                    <a:lnTo>
                      <a:pt x="6767" y="115"/>
                    </a:lnTo>
                    <a:lnTo>
                      <a:pt x="6333" y="229"/>
                    </a:lnTo>
                    <a:lnTo>
                      <a:pt x="6127" y="412"/>
                    </a:lnTo>
                    <a:lnTo>
                      <a:pt x="5921" y="664"/>
                    </a:lnTo>
                    <a:lnTo>
                      <a:pt x="5601" y="1144"/>
                    </a:lnTo>
                    <a:lnTo>
                      <a:pt x="5510" y="1418"/>
                    </a:lnTo>
                    <a:lnTo>
                      <a:pt x="5373" y="1715"/>
                    </a:lnTo>
                    <a:lnTo>
                      <a:pt x="4938" y="2104"/>
                    </a:lnTo>
                    <a:lnTo>
                      <a:pt x="4664" y="2172"/>
                    </a:lnTo>
                    <a:lnTo>
                      <a:pt x="4572" y="2104"/>
                    </a:lnTo>
                    <a:lnTo>
                      <a:pt x="4367" y="1921"/>
                    </a:lnTo>
                    <a:lnTo>
                      <a:pt x="3978" y="1670"/>
                    </a:lnTo>
                    <a:lnTo>
                      <a:pt x="3772" y="1601"/>
                    </a:lnTo>
                    <a:lnTo>
                      <a:pt x="3727" y="1647"/>
                    </a:lnTo>
                    <a:lnTo>
                      <a:pt x="3338" y="1944"/>
                    </a:lnTo>
                    <a:lnTo>
                      <a:pt x="2835" y="2355"/>
                    </a:lnTo>
                    <a:lnTo>
                      <a:pt x="2538" y="2538"/>
                    </a:lnTo>
                    <a:lnTo>
                      <a:pt x="1966" y="2744"/>
                    </a:lnTo>
                    <a:lnTo>
                      <a:pt x="1669" y="2744"/>
                    </a:lnTo>
                    <a:lnTo>
                      <a:pt x="1600" y="2675"/>
                    </a:lnTo>
                    <a:lnTo>
                      <a:pt x="1326" y="2378"/>
                    </a:lnTo>
                    <a:lnTo>
                      <a:pt x="1029" y="2218"/>
                    </a:lnTo>
                    <a:lnTo>
                      <a:pt x="892" y="2104"/>
                    </a:lnTo>
                    <a:lnTo>
                      <a:pt x="572" y="2058"/>
                    </a:lnTo>
                    <a:lnTo>
                      <a:pt x="320" y="2058"/>
                    </a:lnTo>
                    <a:lnTo>
                      <a:pt x="0" y="2081"/>
                    </a:lnTo>
                    <a:lnTo>
                      <a:pt x="0" y="2607"/>
                    </a:lnTo>
                    <a:lnTo>
                      <a:pt x="0" y="2904"/>
                    </a:lnTo>
                    <a:lnTo>
                      <a:pt x="23" y="3041"/>
                    </a:lnTo>
                    <a:lnTo>
                      <a:pt x="206" y="3293"/>
                    </a:lnTo>
                    <a:lnTo>
                      <a:pt x="343" y="3384"/>
                    </a:lnTo>
                    <a:lnTo>
                      <a:pt x="549" y="3498"/>
                    </a:lnTo>
                    <a:lnTo>
                      <a:pt x="869" y="3704"/>
                    </a:lnTo>
                    <a:lnTo>
                      <a:pt x="1257" y="3910"/>
                    </a:lnTo>
                    <a:lnTo>
                      <a:pt x="1555" y="4047"/>
                    </a:lnTo>
                    <a:lnTo>
                      <a:pt x="1989" y="4367"/>
                    </a:lnTo>
                    <a:lnTo>
                      <a:pt x="2195" y="4573"/>
                    </a:lnTo>
                    <a:lnTo>
                      <a:pt x="2538" y="4756"/>
                    </a:lnTo>
                    <a:lnTo>
                      <a:pt x="2972" y="5007"/>
                    </a:lnTo>
                    <a:lnTo>
                      <a:pt x="3201" y="5236"/>
                    </a:lnTo>
                    <a:lnTo>
                      <a:pt x="3475" y="5396"/>
                    </a:lnTo>
                    <a:lnTo>
                      <a:pt x="3612" y="5396"/>
                    </a:lnTo>
                    <a:lnTo>
                      <a:pt x="3818" y="5442"/>
                    </a:lnTo>
                    <a:lnTo>
                      <a:pt x="3909" y="5579"/>
                    </a:lnTo>
                    <a:lnTo>
                      <a:pt x="3932" y="5716"/>
                    </a:lnTo>
                    <a:lnTo>
                      <a:pt x="3978" y="6219"/>
                    </a:lnTo>
                    <a:lnTo>
                      <a:pt x="4047" y="6493"/>
                    </a:lnTo>
                    <a:lnTo>
                      <a:pt x="4024" y="6585"/>
                    </a:lnTo>
                    <a:lnTo>
                      <a:pt x="3795" y="6722"/>
                    </a:lnTo>
                    <a:lnTo>
                      <a:pt x="3727" y="6836"/>
                    </a:lnTo>
                    <a:lnTo>
                      <a:pt x="3635" y="7065"/>
                    </a:lnTo>
                    <a:lnTo>
                      <a:pt x="3635" y="7499"/>
                    </a:lnTo>
                    <a:lnTo>
                      <a:pt x="3658" y="7956"/>
                    </a:lnTo>
                    <a:lnTo>
                      <a:pt x="3658" y="8254"/>
                    </a:lnTo>
                    <a:lnTo>
                      <a:pt x="3727" y="8619"/>
                    </a:lnTo>
                    <a:lnTo>
                      <a:pt x="3887" y="8871"/>
                    </a:lnTo>
                    <a:lnTo>
                      <a:pt x="4001" y="8940"/>
                    </a:lnTo>
                    <a:lnTo>
                      <a:pt x="4229" y="9191"/>
                    </a:lnTo>
                    <a:lnTo>
                      <a:pt x="4252" y="9351"/>
                    </a:lnTo>
                    <a:lnTo>
                      <a:pt x="4229" y="9511"/>
                    </a:lnTo>
                    <a:lnTo>
                      <a:pt x="4252" y="9694"/>
                    </a:lnTo>
                    <a:lnTo>
                      <a:pt x="4435" y="9808"/>
                    </a:lnTo>
                    <a:lnTo>
                      <a:pt x="4847" y="9945"/>
                    </a:lnTo>
                    <a:lnTo>
                      <a:pt x="5030" y="10106"/>
                    </a:lnTo>
                    <a:lnTo>
                      <a:pt x="5167" y="10174"/>
                    </a:lnTo>
                    <a:lnTo>
                      <a:pt x="5624" y="10037"/>
                    </a:lnTo>
                    <a:lnTo>
                      <a:pt x="5693" y="9991"/>
                    </a:lnTo>
                    <a:lnTo>
                      <a:pt x="5738" y="9831"/>
                    </a:lnTo>
                    <a:lnTo>
                      <a:pt x="5807" y="9580"/>
                    </a:lnTo>
                    <a:lnTo>
                      <a:pt x="5944" y="9374"/>
                    </a:lnTo>
                    <a:lnTo>
                      <a:pt x="6036" y="9122"/>
                    </a:lnTo>
                    <a:lnTo>
                      <a:pt x="6081" y="9008"/>
                    </a:lnTo>
                    <a:lnTo>
                      <a:pt x="6287" y="8848"/>
                    </a:lnTo>
                    <a:lnTo>
                      <a:pt x="6401" y="8825"/>
                    </a:lnTo>
                    <a:lnTo>
                      <a:pt x="7316" y="8825"/>
                    </a:lnTo>
                    <a:lnTo>
                      <a:pt x="7384" y="9077"/>
                    </a:lnTo>
                    <a:lnTo>
                      <a:pt x="7522" y="9397"/>
                    </a:lnTo>
                    <a:lnTo>
                      <a:pt x="7590" y="9488"/>
                    </a:lnTo>
                    <a:lnTo>
                      <a:pt x="7682" y="9717"/>
                    </a:lnTo>
                    <a:lnTo>
                      <a:pt x="7819" y="9763"/>
                    </a:lnTo>
                    <a:lnTo>
                      <a:pt x="7979" y="9763"/>
                    </a:lnTo>
                    <a:lnTo>
                      <a:pt x="8322" y="9694"/>
                    </a:lnTo>
                    <a:lnTo>
                      <a:pt x="8367" y="9580"/>
                    </a:lnTo>
                    <a:lnTo>
                      <a:pt x="8390" y="9443"/>
                    </a:lnTo>
                    <a:lnTo>
                      <a:pt x="8505" y="9191"/>
                    </a:lnTo>
                    <a:lnTo>
                      <a:pt x="8619" y="9168"/>
                    </a:lnTo>
                    <a:lnTo>
                      <a:pt x="8756" y="9145"/>
                    </a:lnTo>
                    <a:lnTo>
                      <a:pt x="9053" y="9168"/>
                    </a:lnTo>
                    <a:lnTo>
                      <a:pt x="9076" y="9260"/>
                    </a:lnTo>
                    <a:lnTo>
                      <a:pt x="9168" y="9465"/>
                    </a:lnTo>
                    <a:lnTo>
                      <a:pt x="9328" y="9625"/>
                    </a:lnTo>
                    <a:lnTo>
                      <a:pt x="9351" y="9694"/>
                    </a:lnTo>
                    <a:lnTo>
                      <a:pt x="9396" y="9945"/>
                    </a:lnTo>
                    <a:lnTo>
                      <a:pt x="9282" y="10060"/>
                    </a:lnTo>
                    <a:lnTo>
                      <a:pt x="9190" y="10197"/>
                    </a:lnTo>
                    <a:lnTo>
                      <a:pt x="9236" y="10426"/>
                    </a:lnTo>
                    <a:lnTo>
                      <a:pt x="9259" y="10494"/>
                    </a:lnTo>
                    <a:lnTo>
                      <a:pt x="9465" y="10540"/>
                    </a:lnTo>
                    <a:lnTo>
                      <a:pt x="9899" y="10586"/>
                    </a:lnTo>
                    <a:lnTo>
                      <a:pt x="10082" y="10563"/>
                    </a:lnTo>
                    <a:lnTo>
                      <a:pt x="10311" y="10517"/>
                    </a:lnTo>
                    <a:lnTo>
                      <a:pt x="10402" y="10586"/>
                    </a:lnTo>
                    <a:lnTo>
                      <a:pt x="10425" y="10700"/>
                    </a:lnTo>
                    <a:lnTo>
                      <a:pt x="10471" y="10929"/>
                    </a:lnTo>
                    <a:lnTo>
                      <a:pt x="10608" y="11226"/>
                    </a:lnTo>
                    <a:lnTo>
                      <a:pt x="10677" y="11249"/>
                    </a:lnTo>
                    <a:lnTo>
                      <a:pt x="10837" y="11386"/>
                    </a:lnTo>
                    <a:lnTo>
                      <a:pt x="11134" y="11431"/>
                    </a:lnTo>
                    <a:lnTo>
                      <a:pt x="11591" y="11431"/>
                    </a:lnTo>
                    <a:lnTo>
                      <a:pt x="11660" y="11340"/>
                    </a:lnTo>
                    <a:lnTo>
                      <a:pt x="11637" y="10997"/>
                    </a:lnTo>
                    <a:lnTo>
                      <a:pt x="11682" y="10768"/>
                    </a:lnTo>
                    <a:lnTo>
                      <a:pt x="11820" y="10746"/>
                    </a:lnTo>
                    <a:lnTo>
                      <a:pt x="11957" y="10608"/>
                    </a:lnTo>
                    <a:lnTo>
                      <a:pt x="12094" y="10334"/>
                    </a:lnTo>
                    <a:lnTo>
                      <a:pt x="12208" y="10266"/>
                    </a:lnTo>
                    <a:lnTo>
                      <a:pt x="12323" y="10266"/>
                    </a:lnTo>
                    <a:lnTo>
                      <a:pt x="12620" y="10174"/>
                    </a:lnTo>
                    <a:lnTo>
                      <a:pt x="12734" y="10060"/>
                    </a:lnTo>
                    <a:lnTo>
                      <a:pt x="12803" y="9968"/>
                    </a:lnTo>
                    <a:lnTo>
                      <a:pt x="12986" y="9808"/>
                    </a:lnTo>
                    <a:lnTo>
                      <a:pt x="13100" y="9808"/>
                    </a:lnTo>
                    <a:lnTo>
                      <a:pt x="13283" y="9831"/>
                    </a:lnTo>
                    <a:lnTo>
                      <a:pt x="13534" y="9808"/>
                    </a:lnTo>
                    <a:lnTo>
                      <a:pt x="13511" y="9488"/>
                    </a:lnTo>
                    <a:lnTo>
                      <a:pt x="13511" y="9305"/>
                    </a:lnTo>
                    <a:lnTo>
                      <a:pt x="13603" y="8985"/>
                    </a:lnTo>
                    <a:lnTo>
                      <a:pt x="13786" y="8711"/>
                    </a:lnTo>
                    <a:lnTo>
                      <a:pt x="13946" y="8277"/>
                    </a:lnTo>
                    <a:lnTo>
                      <a:pt x="14220" y="7819"/>
                    </a:lnTo>
                    <a:lnTo>
                      <a:pt x="14403" y="7659"/>
                    </a:lnTo>
                    <a:lnTo>
                      <a:pt x="14769" y="7362"/>
                    </a:lnTo>
                    <a:lnTo>
                      <a:pt x="14929" y="7088"/>
                    </a:lnTo>
                    <a:lnTo>
                      <a:pt x="14929" y="6905"/>
                    </a:lnTo>
                    <a:lnTo>
                      <a:pt x="14929" y="6516"/>
                    </a:lnTo>
                    <a:lnTo>
                      <a:pt x="14975" y="5853"/>
                    </a:lnTo>
                    <a:lnTo>
                      <a:pt x="14906" y="5510"/>
                    </a:lnTo>
                    <a:lnTo>
                      <a:pt x="14837" y="5419"/>
                    </a:lnTo>
                    <a:lnTo>
                      <a:pt x="14609" y="5305"/>
                    </a:lnTo>
                    <a:lnTo>
                      <a:pt x="14197" y="5350"/>
                    </a:lnTo>
                    <a:lnTo>
                      <a:pt x="13969" y="5259"/>
                    </a:lnTo>
                    <a:lnTo>
                      <a:pt x="13786" y="5099"/>
                    </a:lnTo>
                    <a:lnTo>
                      <a:pt x="13443" y="4733"/>
                    </a:lnTo>
                    <a:lnTo>
                      <a:pt x="13237" y="4664"/>
                    </a:lnTo>
                    <a:lnTo>
                      <a:pt x="13100" y="4619"/>
                    </a:lnTo>
                    <a:lnTo>
                      <a:pt x="12940" y="4436"/>
                    </a:lnTo>
                    <a:lnTo>
                      <a:pt x="12826" y="4047"/>
                    </a:lnTo>
                    <a:lnTo>
                      <a:pt x="12803" y="3819"/>
                    </a:lnTo>
                    <a:lnTo>
                      <a:pt x="12826" y="3567"/>
                    </a:lnTo>
                    <a:lnTo>
                      <a:pt x="12940" y="3018"/>
                    </a:lnTo>
                    <a:lnTo>
                      <a:pt x="13031" y="2858"/>
                    </a:lnTo>
                    <a:lnTo>
                      <a:pt x="13168" y="2721"/>
                    </a:lnTo>
                    <a:lnTo>
                      <a:pt x="13374" y="2355"/>
                    </a:lnTo>
                    <a:lnTo>
                      <a:pt x="13397" y="2150"/>
                    </a:lnTo>
                    <a:lnTo>
                      <a:pt x="13328" y="2058"/>
                    </a:lnTo>
                    <a:lnTo>
                      <a:pt x="13146" y="1898"/>
                    </a:lnTo>
                    <a:lnTo>
                      <a:pt x="12871" y="1624"/>
                    </a:lnTo>
                    <a:lnTo>
                      <a:pt x="12665" y="1532"/>
                    </a:lnTo>
                    <a:lnTo>
                      <a:pt x="12574" y="1555"/>
                    </a:lnTo>
                    <a:lnTo>
                      <a:pt x="12368" y="1692"/>
                    </a:lnTo>
                    <a:lnTo>
                      <a:pt x="12140" y="2150"/>
                    </a:lnTo>
                    <a:lnTo>
                      <a:pt x="12003" y="2333"/>
                    </a:lnTo>
                    <a:lnTo>
                      <a:pt x="11911" y="2355"/>
                    </a:lnTo>
                    <a:lnTo>
                      <a:pt x="11728" y="2287"/>
                    </a:lnTo>
                    <a:lnTo>
                      <a:pt x="11340" y="1898"/>
                    </a:lnTo>
                    <a:lnTo>
                      <a:pt x="11202" y="1692"/>
                    </a:lnTo>
                    <a:lnTo>
                      <a:pt x="11111" y="1441"/>
                    </a:lnTo>
                    <a:lnTo>
                      <a:pt x="10974" y="1029"/>
                    </a:lnTo>
                    <a:lnTo>
                      <a:pt x="10791" y="869"/>
                    </a:lnTo>
                    <a:lnTo>
                      <a:pt x="10631" y="892"/>
                    </a:lnTo>
                    <a:lnTo>
                      <a:pt x="9831" y="961"/>
                    </a:lnTo>
                    <a:lnTo>
                      <a:pt x="9122" y="892"/>
                    </a:lnTo>
                    <a:lnTo>
                      <a:pt x="8848" y="892"/>
                    </a:lnTo>
                    <a:lnTo>
                      <a:pt x="8367" y="915"/>
                    </a:lnTo>
                    <a:lnTo>
                      <a:pt x="8070" y="824"/>
                    </a:lnTo>
                    <a:lnTo>
                      <a:pt x="7956" y="709"/>
                    </a:lnTo>
                    <a:lnTo>
                      <a:pt x="7750" y="412"/>
                    </a:lnTo>
                    <a:lnTo>
                      <a:pt x="7453" y="92"/>
                    </a:lnTo>
                    <a:lnTo>
                      <a:pt x="7202" y="1"/>
                    </a:lnTo>
                    <a:close/>
                  </a:path>
                </a:pathLst>
              </a:custGeom>
              <a:solidFill>
                <a:schemeClr val="accent4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7" name="Google Shape;1127;p35"/>
              <p:cNvSpPr/>
              <p:nvPr/>
            </p:nvSpPr>
            <p:spPr>
              <a:xfrm>
                <a:off x="5864148" y="3062758"/>
                <a:ext cx="1413766" cy="1433314"/>
              </a:xfrm>
              <a:custGeom>
                <a:rect b="b" l="l" r="r" t="t"/>
                <a:pathLst>
                  <a:path extrusionOk="0" h="63717" w="62848">
                    <a:moveTo>
                      <a:pt x="14975" y="1"/>
                    </a:moveTo>
                    <a:lnTo>
                      <a:pt x="14907" y="138"/>
                    </a:lnTo>
                    <a:lnTo>
                      <a:pt x="14861" y="207"/>
                    </a:lnTo>
                    <a:lnTo>
                      <a:pt x="14724" y="435"/>
                    </a:lnTo>
                    <a:lnTo>
                      <a:pt x="14084" y="1030"/>
                    </a:lnTo>
                    <a:lnTo>
                      <a:pt x="13855" y="1235"/>
                    </a:lnTo>
                    <a:lnTo>
                      <a:pt x="13443" y="1601"/>
                    </a:lnTo>
                    <a:lnTo>
                      <a:pt x="13032" y="1875"/>
                    </a:lnTo>
                    <a:lnTo>
                      <a:pt x="12460" y="1944"/>
                    </a:lnTo>
                    <a:lnTo>
                      <a:pt x="11363" y="1944"/>
                    </a:lnTo>
                    <a:lnTo>
                      <a:pt x="10814" y="1875"/>
                    </a:lnTo>
                    <a:lnTo>
                      <a:pt x="10746" y="1921"/>
                    </a:lnTo>
                    <a:lnTo>
                      <a:pt x="10677" y="2195"/>
                    </a:lnTo>
                    <a:lnTo>
                      <a:pt x="10654" y="2790"/>
                    </a:lnTo>
                    <a:lnTo>
                      <a:pt x="10700" y="3110"/>
                    </a:lnTo>
                    <a:lnTo>
                      <a:pt x="10700" y="3201"/>
                    </a:lnTo>
                    <a:lnTo>
                      <a:pt x="10586" y="3316"/>
                    </a:lnTo>
                    <a:lnTo>
                      <a:pt x="10243" y="3361"/>
                    </a:lnTo>
                    <a:lnTo>
                      <a:pt x="9991" y="3361"/>
                    </a:lnTo>
                    <a:lnTo>
                      <a:pt x="9786" y="3407"/>
                    </a:lnTo>
                    <a:lnTo>
                      <a:pt x="9557" y="3773"/>
                    </a:lnTo>
                    <a:lnTo>
                      <a:pt x="9443" y="3910"/>
                    </a:lnTo>
                    <a:lnTo>
                      <a:pt x="9283" y="4070"/>
                    </a:lnTo>
                    <a:lnTo>
                      <a:pt x="9077" y="4436"/>
                    </a:lnTo>
                    <a:lnTo>
                      <a:pt x="8985" y="4482"/>
                    </a:lnTo>
                    <a:lnTo>
                      <a:pt x="8482" y="4505"/>
                    </a:lnTo>
                    <a:lnTo>
                      <a:pt x="7911" y="4482"/>
                    </a:lnTo>
                    <a:lnTo>
                      <a:pt x="7819" y="4482"/>
                    </a:lnTo>
                    <a:lnTo>
                      <a:pt x="7705" y="4596"/>
                    </a:lnTo>
                    <a:lnTo>
                      <a:pt x="7591" y="4916"/>
                    </a:lnTo>
                    <a:lnTo>
                      <a:pt x="7545" y="5145"/>
                    </a:lnTo>
                    <a:lnTo>
                      <a:pt x="7522" y="5693"/>
                    </a:lnTo>
                    <a:lnTo>
                      <a:pt x="7614" y="6448"/>
                    </a:lnTo>
                    <a:lnTo>
                      <a:pt x="7614" y="6631"/>
                    </a:lnTo>
                    <a:lnTo>
                      <a:pt x="7522" y="6905"/>
                    </a:lnTo>
                    <a:lnTo>
                      <a:pt x="7271" y="7202"/>
                    </a:lnTo>
                    <a:lnTo>
                      <a:pt x="7042" y="7271"/>
                    </a:lnTo>
                    <a:lnTo>
                      <a:pt x="6288" y="7134"/>
                    </a:lnTo>
                    <a:lnTo>
                      <a:pt x="5830" y="6974"/>
                    </a:lnTo>
                    <a:lnTo>
                      <a:pt x="5465" y="7019"/>
                    </a:lnTo>
                    <a:lnTo>
                      <a:pt x="4870" y="7065"/>
                    </a:lnTo>
                    <a:lnTo>
                      <a:pt x="4665" y="7019"/>
                    </a:lnTo>
                    <a:lnTo>
                      <a:pt x="4276" y="6791"/>
                    </a:lnTo>
                    <a:lnTo>
                      <a:pt x="4047" y="6699"/>
                    </a:lnTo>
                    <a:lnTo>
                      <a:pt x="3773" y="6699"/>
                    </a:lnTo>
                    <a:lnTo>
                      <a:pt x="3178" y="6859"/>
                    </a:lnTo>
                    <a:lnTo>
                      <a:pt x="3041" y="7019"/>
                    </a:lnTo>
                    <a:lnTo>
                      <a:pt x="2973" y="7088"/>
                    </a:lnTo>
                    <a:lnTo>
                      <a:pt x="2767" y="7088"/>
                    </a:lnTo>
                    <a:lnTo>
                      <a:pt x="2333" y="6974"/>
                    </a:lnTo>
                    <a:lnTo>
                      <a:pt x="2127" y="6905"/>
                    </a:lnTo>
                    <a:lnTo>
                      <a:pt x="1921" y="6905"/>
                    </a:lnTo>
                    <a:lnTo>
                      <a:pt x="1350" y="7134"/>
                    </a:lnTo>
                    <a:lnTo>
                      <a:pt x="1144" y="7317"/>
                    </a:lnTo>
                    <a:lnTo>
                      <a:pt x="1029" y="7545"/>
                    </a:lnTo>
                    <a:lnTo>
                      <a:pt x="1052" y="8231"/>
                    </a:lnTo>
                    <a:lnTo>
                      <a:pt x="1144" y="8482"/>
                    </a:lnTo>
                    <a:lnTo>
                      <a:pt x="1235" y="8734"/>
                    </a:lnTo>
                    <a:lnTo>
                      <a:pt x="1235" y="9283"/>
                    </a:lnTo>
                    <a:lnTo>
                      <a:pt x="1144" y="9511"/>
                    </a:lnTo>
                    <a:lnTo>
                      <a:pt x="778" y="10037"/>
                    </a:lnTo>
                    <a:lnTo>
                      <a:pt x="389" y="10517"/>
                    </a:lnTo>
                    <a:lnTo>
                      <a:pt x="252" y="10997"/>
                    </a:lnTo>
                    <a:lnTo>
                      <a:pt x="46" y="11935"/>
                    </a:lnTo>
                    <a:lnTo>
                      <a:pt x="1" y="12163"/>
                    </a:lnTo>
                    <a:lnTo>
                      <a:pt x="138" y="12415"/>
                    </a:lnTo>
                    <a:lnTo>
                      <a:pt x="572" y="12620"/>
                    </a:lnTo>
                    <a:lnTo>
                      <a:pt x="892" y="12849"/>
                    </a:lnTo>
                    <a:lnTo>
                      <a:pt x="1167" y="13169"/>
                    </a:lnTo>
                    <a:lnTo>
                      <a:pt x="1372" y="13764"/>
                    </a:lnTo>
                    <a:lnTo>
                      <a:pt x="1418" y="14084"/>
                    </a:lnTo>
                    <a:lnTo>
                      <a:pt x="1418" y="14358"/>
                    </a:lnTo>
                    <a:lnTo>
                      <a:pt x="1258" y="14815"/>
                    </a:lnTo>
                    <a:lnTo>
                      <a:pt x="1144" y="15044"/>
                    </a:lnTo>
                    <a:lnTo>
                      <a:pt x="847" y="15478"/>
                    </a:lnTo>
                    <a:lnTo>
                      <a:pt x="595" y="15844"/>
                    </a:lnTo>
                    <a:lnTo>
                      <a:pt x="549" y="16050"/>
                    </a:lnTo>
                    <a:lnTo>
                      <a:pt x="732" y="16507"/>
                    </a:lnTo>
                    <a:lnTo>
                      <a:pt x="892" y="16667"/>
                    </a:lnTo>
                    <a:lnTo>
                      <a:pt x="1098" y="16827"/>
                    </a:lnTo>
                    <a:lnTo>
                      <a:pt x="1487" y="17467"/>
                    </a:lnTo>
                    <a:lnTo>
                      <a:pt x="1647" y="17719"/>
                    </a:lnTo>
                    <a:lnTo>
                      <a:pt x="1670" y="17650"/>
                    </a:lnTo>
                    <a:lnTo>
                      <a:pt x="1807" y="17764"/>
                    </a:lnTo>
                    <a:lnTo>
                      <a:pt x="1944" y="17856"/>
                    </a:lnTo>
                    <a:lnTo>
                      <a:pt x="2150" y="17970"/>
                    </a:lnTo>
                    <a:lnTo>
                      <a:pt x="2401" y="18062"/>
                    </a:lnTo>
                    <a:lnTo>
                      <a:pt x="2676" y="18176"/>
                    </a:lnTo>
                    <a:lnTo>
                      <a:pt x="2950" y="18267"/>
                    </a:lnTo>
                    <a:lnTo>
                      <a:pt x="3133" y="18267"/>
                    </a:lnTo>
                    <a:lnTo>
                      <a:pt x="3339" y="18222"/>
                    </a:lnTo>
                    <a:lnTo>
                      <a:pt x="3430" y="18153"/>
                    </a:lnTo>
                    <a:lnTo>
                      <a:pt x="3544" y="18016"/>
                    </a:lnTo>
                    <a:lnTo>
                      <a:pt x="3750" y="17993"/>
                    </a:lnTo>
                    <a:lnTo>
                      <a:pt x="3910" y="17970"/>
                    </a:lnTo>
                    <a:lnTo>
                      <a:pt x="4093" y="17787"/>
                    </a:lnTo>
                    <a:lnTo>
                      <a:pt x="4070" y="17650"/>
                    </a:lnTo>
                    <a:lnTo>
                      <a:pt x="4070" y="17513"/>
                    </a:lnTo>
                    <a:lnTo>
                      <a:pt x="4367" y="17261"/>
                    </a:lnTo>
                    <a:lnTo>
                      <a:pt x="4527" y="17056"/>
                    </a:lnTo>
                    <a:lnTo>
                      <a:pt x="4665" y="16850"/>
                    </a:lnTo>
                    <a:lnTo>
                      <a:pt x="4665" y="16484"/>
                    </a:lnTo>
                    <a:lnTo>
                      <a:pt x="4733" y="16278"/>
                    </a:lnTo>
                    <a:lnTo>
                      <a:pt x="4825" y="16095"/>
                    </a:lnTo>
                    <a:lnTo>
                      <a:pt x="5122" y="15958"/>
                    </a:lnTo>
                    <a:lnTo>
                      <a:pt x="5282" y="15867"/>
                    </a:lnTo>
                    <a:lnTo>
                      <a:pt x="5396" y="15730"/>
                    </a:lnTo>
                    <a:lnTo>
                      <a:pt x="5328" y="15364"/>
                    </a:lnTo>
                    <a:lnTo>
                      <a:pt x="5282" y="15227"/>
                    </a:lnTo>
                    <a:lnTo>
                      <a:pt x="5236" y="15112"/>
                    </a:lnTo>
                    <a:lnTo>
                      <a:pt x="4962" y="14952"/>
                    </a:lnTo>
                    <a:lnTo>
                      <a:pt x="4825" y="14929"/>
                    </a:lnTo>
                    <a:lnTo>
                      <a:pt x="4756" y="14861"/>
                    </a:lnTo>
                    <a:lnTo>
                      <a:pt x="4779" y="14518"/>
                    </a:lnTo>
                    <a:lnTo>
                      <a:pt x="4802" y="14404"/>
                    </a:lnTo>
                    <a:lnTo>
                      <a:pt x="4847" y="14335"/>
                    </a:lnTo>
                    <a:lnTo>
                      <a:pt x="5145" y="14266"/>
                    </a:lnTo>
                    <a:lnTo>
                      <a:pt x="5328" y="14266"/>
                    </a:lnTo>
                    <a:lnTo>
                      <a:pt x="5762" y="14312"/>
                    </a:lnTo>
                    <a:lnTo>
                      <a:pt x="6173" y="14335"/>
                    </a:lnTo>
                    <a:lnTo>
                      <a:pt x="6288" y="14335"/>
                    </a:lnTo>
                    <a:lnTo>
                      <a:pt x="6379" y="14472"/>
                    </a:lnTo>
                    <a:lnTo>
                      <a:pt x="6379" y="14587"/>
                    </a:lnTo>
                    <a:lnTo>
                      <a:pt x="6402" y="14701"/>
                    </a:lnTo>
                    <a:lnTo>
                      <a:pt x="6608" y="14747"/>
                    </a:lnTo>
                    <a:lnTo>
                      <a:pt x="6768" y="14792"/>
                    </a:lnTo>
                    <a:lnTo>
                      <a:pt x="7019" y="14929"/>
                    </a:lnTo>
                    <a:lnTo>
                      <a:pt x="7179" y="15021"/>
                    </a:lnTo>
                    <a:lnTo>
                      <a:pt x="7294" y="15021"/>
                    </a:lnTo>
                    <a:lnTo>
                      <a:pt x="7477" y="14815"/>
                    </a:lnTo>
                    <a:lnTo>
                      <a:pt x="7568" y="14747"/>
                    </a:lnTo>
                    <a:lnTo>
                      <a:pt x="7751" y="14564"/>
                    </a:lnTo>
                    <a:lnTo>
                      <a:pt x="7979" y="14381"/>
                    </a:lnTo>
                    <a:lnTo>
                      <a:pt x="8048" y="14381"/>
                    </a:lnTo>
                    <a:lnTo>
                      <a:pt x="8117" y="14449"/>
                    </a:lnTo>
                    <a:lnTo>
                      <a:pt x="8117" y="14655"/>
                    </a:lnTo>
                    <a:lnTo>
                      <a:pt x="8071" y="14815"/>
                    </a:lnTo>
                    <a:lnTo>
                      <a:pt x="8071" y="15090"/>
                    </a:lnTo>
                    <a:lnTo>
                      <a:pt x="8162" y="15364"/>
                    </a:lnTo>
                    <a:lnTo>
                      <a:pt x="8185" y="15501"/>
                    </a:lnTo>
                    <a:lnTo>
                      <a:pt x="8437" y="15524"/>
                    </a:lnTo>
                    <a:lnTo>
                      <a:pt x="8665" y="15501"/>
                    </a:lnTo>
                    <a:lnTo>
                      <a:pt x="8848" y="15455"/>
                    </a:lnTo>
                    <a:lnTo>
                      <a:pt x="8894" y="15272"/>
                    </a:lnTo>
                    <a:lnTo>
                      <a:pt x="8917" y="15158"/>
                    </a:lnTo>
                    <a:lnTo>
                      <a:pt x="8940" y="15067"/>
                    </a:lnTo>
                    <a:lnTo>
                      <a:pt x="9100" y="15090"/>
                    </a:lnTo>
                    <a:lnTo>
                      <a:pt x="9260" y="15135"/>
                    </a:lnTo>
                    <a:lnTo>
                      <a:pt x="9626" y="15204"/>
                    </a:lnTo>
                    <a:lnTo>
                      <a:pt x="9923" y="15158"/>
                    </a:lnTo>
                    <a:lnTo>
                      <a:pt x="10014" y="15158"/>
                    </a:lnTo>
                    <a:lnTo>
                      <a:pt x="10083" y="15250"/>
                    </a:lnTo>
                    <a:lnTo>
                      <a:pt x="10106" y="15455"/>
                    </a:lnTo>
                    <a:lnTo>
                      <a:pt x="10106" y="15638"/>
                    </a:lnTo>
                    <a:lnTo>
                      <a:pt x="10151" y="15775"/>
                    </a:lnTo>
                    <a:lnTo>
                      <a:pt x="10449" y="15798"/>
                    </a:lnTo>
                    <a:lnTo>
                      <a:pt x="10609" y="15798"/>
                    </a:lnTo>
                    <a:lnTo>
                      <a:pt x="10723" y="15775"/>
                    </a:lnTo>
                    <a:lnTo>
                      <a:pt x="10791" y="15455"/>
                    </a:lnTo>
                    <a:lnTo>
                      <a:pt x="10814" y="15295"/>
                    </a:lnTo>
                    <a:lnTo>
                      <a:pt x="10929" y="15204"/>
                    </a:lnTo>
                    <a:lnTo>
                      <a:pt x="11294" y="15318"/>
                    </a:lnTo>
                    <a:lnTo>
                      <a:pt x="11454" y="15341"/>
                    </a:lnTo>
                    <a:lnTo>
                      <a:pt x="11569" y="15341"/>
                    </a:lnTo>
                    <a:lnTo>
                      <a:pt x="11683" y="15501"/>
                    </a:lnTo>
                    <a:lnTo>
                      <a:pt x="11706" y="15638"/>
                    </a:lnTo>
                    <a:lnTo>
                      <a:pt x="11729" y="15981"/>
                    </a:lnTo>
                    <a:lnTo>
                      <a:pt x="11706" y="16278"/>
                    </a:lnTo>
                    <a:lnTo>
                      <a:pt x="11752" y="16530"/>
                    </a:lnTo>
                    <a:lnTo>
                      <a:pt x="11706" y="16827"/>
                    </a:lnTo>
                    <a:lnTo>
                      <a:pt x="11615" y="17010"/>
                    </a:lnTo>
                    <a:lnTo>
                      <a:pt x="11615" y="17078"/>
                    </a:lnTo>
                    <a:lnTo>
                      <a:pt x="11477" y="17216"/>
                    </a:lnTo>
                    <a:lnTo>
                      <a:pt x="11226" y="17261"/>
                    </a:lnTo>
                    <a:lnTo>
                      <a:pt x="11157" y="17307"/>
                    </a:lnTo>
                    <a:lnTo>
                      <a:pt x="11134" y="17604"/>
                    </a:lnTo>
                    <a:lnTo>
                      <a:pt x="11134" y="17764"/>
                    </a:lnTo>
                    <a:lnTo>
                      <a:pt x="11180" y="17856"/>
                    </a:lnTo>
                    <a:lnTo>
                      <a:pt x="11363" y="17947"/>
                    </a:lnTo>
                    <a:lnTo>
                      <a:pt x="11409" y="18039"/>
                    </a:lnTo>
                    <a:lnTo>
                      <a:pt x="11454" y="18130"/>
                    </a:lnTo>
                    <a:lnTo>
                      <a:pt x="11592" y="18244"/>
                    </a:lnTo>
                    <a:lnTo>
                      <a:pt x="11683" y="18267"/>
                    </a:lnTo>
                    <a:lnTo>
                      <a:pt x="11843" y="18153"/>
                    </a:lnTo>
                    <a:lnTo>
                      <a:pt x="12003" y="17947"/>
                    </a:lnTo>
                    <a:lnTo>
                      <a:pt x="12209" y="17833"/>
                    </a:lnTo>
                    <a:lnTo>
                      <a:pt x="12392" y="17856"/>
                    </a:lnTo>
                    <a:lnTo>
                      <a:pt x="12552" y="17879"/>
                    </a:lnTo>
                    <a:lnTo>
                      <a:pt x="12712" y="18016"/>
                    </a:lnTo>
                    <a:lnTo>
                      <a:pt x="12689" y="18290"/>
                    </a:lnTo>
                    <a:lnTo>
                      <a:pt x="12598" y="18656"/>
                    </a:lnTo>
                    <a:lnTo>
                      <a:pt x="12643" y="18770"/>
                    </a:lnTo>
                    <a:lnTo>
                      <a:pt x="12849" y="18839"/>
                    </a:lnTo>
                    <a:lnTo>
                      <a:pt x="12963" y="18862"/>
                    </a:lnTo>
                    <a:lnTo>
                      <a:pt x="13261" y="18907"/>
                    </a:lnTo>
                    <a:lnTo>
                      <a:pt x="13649" y="18862"/>
                    </a:lnTo>
                    <a:lnTo>
                      <a:pt x="13924" y="18907"/>
                    </a:lnTo>
                    <a:lnTo>
                      <a:pt x="14061" y="18907"/>
                    </a:lnTo>
                    <a:lnTo>
                      <a:pt x="14198" y="18656"/>
                    </a:lnTo>
                    <a:lnTo>
                      <a:pt x="14221" y="18267"/>
                    </a:lnTo>
                    <a:lnTo>
                      <a:pt x="14312" y="18084"/>
                    </a:lnTo>
                    <a:lnTo>
                      <a:pt x="14495" y="17924"/>
                    </a:lnTo>
                    <a:lnTo>
                      <a:pt x="14609" y="17627"/>
                    </a:lnTo>
                    <a:lnTo>
                      <a:pt x="14724" y="17444"/>
                    </a:lnTo>
                    <a:lnTo>
                      <a:pt x="14792" y="17399"/>
                    </a:lnTo>
                    <a:lnTo>
                      <a:pt x="14975" y="17399"/>
                    </a:lnTo>
                    <a:lnTo>
                      <a:pt x="15044" y="17467"/>
                    </a:lnTo>
                    <a:lnTo>
                      <a:pt x="15250" y="17604"/>
                    </a:lnTo>
                    <a:lnTo>
                      <a:pt x="15455" y="17787"/>
                    </a:lnTo>
                    <a:lnTo>
                      <a:pt x="15501" y="18244"/>
                    </a:lnTo>
                    <a:lnTo>
                      <a:pt x="15432" y="18725"/>
                    </a:lnTo>
                    <a:lnTo>
                      <a:pt x="15432" y="18862"/>
                    </a:lnTo>
                    <a:lnTo>
                      <a:pt x="15524" y="19182"/>
                    </a:lnTo>
                    <a:lnTo>
                      <a:pt x="15615" y="19250"/>
                    </a:lnTo>
                    <a:lnTo>
                      <a:pt x="15684" y="19342"/>
                    </a:lnTo>
                    <a:lnTo>
                      <a:pt x="15661" y="19685"/>
                    </a:lnTo>
                    <a:lnTo>
                      <a:pt x="15661" y="19868"/>
                    </a:lnTo>
                    <a:lnTo>
                      <a:pt x="15821" y="20211"/>
                    </a:lnTo>
                    <a:lnTo>
                      <a:pt x="15981" y="20553"/>
                    </a:lnTo>
                    <a:lnTo>
                      <a:pt x="16027" y="20919"/>
                    </a:lnTo>
                    <a:lnTo>
                      <a:pt x="16004" y="21331"/>
                    </a:lnTo>
                    <a:lnTo>
                      <a:pt x="15958" y="21399"/>
                    </a:lnTo>
                    <a:lnTo>
                      <a:pt x="15798" y="21422"/>
                    </a:lnTo>
                    <a:lnTo>
                      <a:pt x="15501" y="21354"/>
                    </a:lnTo>
                    <a:lnTo>
                      <a:pt x="15387" y="21354"/>
                    </a:lnTo>
                    <a:lnTo>
                      <a:pt x="15295" y="21399"/>
                    </a:lnTo>
                    <a:lnTo>
                      <a:pt x="15204" y="21651"/>
                    </a:lnTo>
                    <a:lnTo>
                      <a:pt x="15227" y="21811"/>
                    </a:lnTo>
                    <a:lnTo>
                      <a:pt x="15272" y="21925"/>
                    </a:lnTo>
                    <a:lnTo>
                      <a:pt x="15432" y="21879"/>
                    </a:lnTo>
                    <a:lnTo>
                      <a:pt x="15547" y="21902"/>
                    </a:lnTo>
                    <a:lnTo>
                      <a:pt x="15638" y="22017"/>
                    </a:lnTo>
                    <a:lnTo>
                      <a:pt x="15707" y="22382"/>
                    </a:lnTo>
                    <a:lnTo>
                      <a:pt x="15775" y="22542"/>
                    </a:lnTo>
                    <a:lnTo>
                      <a:pt x="15821" y="22680"/>
                    </a:lnTo>
                    <a:lnTo>
                      <a:pt x="15730" y="22931"/>
                    </a:lnTo>
                    <a:lnTo>
                      <a:pt x="15684" y="23045"/>
                    </a:lnTo>
                    <a:lnTo>
                      <a:pt x="15661" y="23137"/>
                    </a:lnTo>
                    <a:lnTo>
                      <a:pt x="15410" y="23320"/>
                    </a:lnTo>
                    <a:lnTo>
                      <a:pt x="15364" y="23434"/>
                    </a:lnTo>
                    <a:lnTo>
                      <a:pt x="15387" y="24234"/>
                    </a:lnTo>
                    <a:lnTo>
                      <a:pt x="15387" y="25012"/>
                    </a:lnTo>
                    <a:lnTo>
                      <a:pt x="15432" y="25103"/>
                    </a:lnTo>
                    <a:lnTo>
                      <a:pt x="15638" y="25217"/>
                    </a:lnTo>
                    <a:lnTo>
                      <a:pt x="15798" y="25286"/>
                    </a:lnTo>
                    <a:lnTo>
                      <a:pt x="16050" y="25377"/>
                    </a:lnTo>
                    <a:lnTo>
                      <a:pt x="16278" y="25537"/>
                    </a:lnTo>
                    <a:lnTo>
                      <a:pt x="16370" y="25629"/>
                    </a:lnTo>
                    <a:lnTo>
                      <a:pt x="16576" y="25743"/>
                    </a:lnTo>
                    <a:lnTo>
                      <a:pt x="16736" y="25743"/>
                    </a:lnTo>
                    <a:lnTo>
                      <a:pt x="17033" y="25789"/>
                    </a:lnTo>
                    <a:lnTo>
                      <a:pt x="17353" y="25835"/>
                    </a:lnTo>
                    <a:lnTo>
                      <a:pt x="17421" y="25835"/>
                    </a:lnTo>
                    <a:lnTo>
                      <a:pt x="17467" y="25949"/>
                    </a:lnTo>
                    <a:lnTo>
                      <a:pt x="17421" y="26200"/>
                    </a:lnTo>
                    <a:lnTo>
                      <a:pt x="17421" y="26360"/>
                    </a:lnTo>
                    <a:lnTo>
                      <a:pt x="17421" y="26520"/>
                    </a:lnTo>
                    <a:lnTo>
                      <a:pt x="17261" y="26772"/>
                    </a:lnTo>
                    <a:lnTo>
                      <a:pt x="17193" y="26863"/>
                    </a:lnTo>
                    <a:lnTo>
                      <a:pt x="17033" y="27000"/>
                    </a:lnTo>
                    <a:lnTo>
                      <a:pt x="16896" y="27161"/>
                    </a:lnTo>
                    <a:lnTo>
                      <a:pt x="16850" y="27252"/>
                    </a:lnTo>
                    <a:lnTo>
                      <a:pt x="17010" y="27458"/>
                    </a:lnTo>
                    <a:lnTo>
                      <a:pt x="17101" y="27526"/>
                    </a:lnTo>
                    <a:lnTo>
                      <a:pt x="17307" y="27709"/>
                    </a:lnTo>
                    <a:lnTo>
                      <a:pt x="17581" y="27846"/>
                    </a:lnTo>
                    <a:lnTo>
                      <a:pt x="17879" y="28098"/>
                    </a:lnTo>
                    <a:lnTo>
                      <a:pt x="18130" y="28464"/>
                    </a:lnTo>
                    <a:lnTo>
                      <a:pt x="18336" y="28669"/>
                    </a:lnTo>
                    <a:lnTo>
                      <a:pt x="18633" y="28829"/>
                    </a:lnTo>
                    <a:lnTo>
                      <a:pt x="18953" y="29104"/>
                    </a:lnTo>
                    <a:lnTo>
                      <a:pt x="19090" y="29310"/>
                    </a:lnTo>
                    <a:lnTo>
                      <a:pt x="19296" y="29515"/>
                    </a:lnTo>
                    <a:lnTo>
                      <a:pt x="19388" y="29767"/>
                    </a:lnTo>
                    <a:lnTo>
                      <a:pt x="19388" y="30133"/>
                    </a:lnTo>
                    <a:lnTo>
                      <a:pt x="19365" y="30613"/>
                    </a:lnTo>
                    <a:lnTo>
                      <a:pt x="19296" y="30910"/>
                    </a:lnTo>
                    <a:lnTo>
                      <a:pt x="19182" y="31024"/>
                    </a:lnTo>
                    <a:lnTo>
                      <a:pt x="19090" y="31070"/>
                    </a:lnTo>
                    <a:lnTo>
                      <a:pt x="18976" y="31298"/>
                    </a:lnTo>
                    <a:lnTo>
                      <a:pt x="18953" y="31459"/>
                    </a:lnTo>
                    <a:lnTo>
                      <a:pt x="18976" y="31619"/>
                    </a:lnTo>
                    <a:lnTo>
                      <a:pt x="19227" y="31824"/>
                    </a:lnTo>
                    <a:lnTo>
                      <a:pt x="19365" y="31893"/>
                    </a:lnTo>
                    <a:lnTo>
                      <a:pt x="19410" y="31961"/>
                    </a:lnTo>
                    <a:lnTo>
                      <a:pt x="19296" y="32350"/>
                    </a:lnTo>
                    <a:lnTo>
                      <a:pt x="19273" y="32510"/>
                    </a:lnTo>
                    <a:lnTo>
                      <a:pt x="19273" y="32922"/>
                    </a:lnTo>
                    <a:lnTo>
                      <a:pt x="19250" y="33287"/>
                    </a:lnTo>
                    <a:lnTo>
                      <a:pt x="19250" y="33425"/>
                    </a:lnTo>
                    <a:lnTo>
                      <a:pt x="19456" y="33608"/>
                    </a:lnTo>
                    <a:lnTo>
                      <a:pt x="19593" y="33676"/>
                    </a:lnTo>
                    <a:lnTo>
                      <a:pt x="19776" y="33836"/>
                    </a:lnTo>
                    <a:lnTo>
                      <a:pt x="20028" y="33973"/>
                    </a:lnTo>
                    <a:lnTo>
                      <a:pt x="20165" y="34065"/>
                    </a:lnTo>
                    <a:lnTo>
                      <a:pt x="20233" y="34476"/>
                    </a:lnTo>
                    <a:lnTo>
                      <a:pt x="20233" y="34613"/>
                    </a:lnTo>
                    <a:lnTo>
                      <a:pt x="20211" y="34934"/>
                    </a:lnTo>
                    <a:lnTo>
                      <a:pt x="20165" y="35299"/>
                    </a:lnTo>
                    <a:lnTo>
                      <a:pt x="20119" y="35414"/>
                    </a:lnTo>
                    <a:lnTo>
                      <a:pt x="19868" y="35436"/>
                    </a:lnTo>
                    <a:lnTo>
                      <a:pt x="19753" y="35436"/>
                    </a:lnTo>
                    <a:lnTo>
                      <a:pt x="19502" y="35322"/>
                    </a:lnTo>
                    <a:lnTo>
                      <a:pt x="19250" y="35254"/>
                    </a:lnTo>
                    <a:lnTo>
                      <a:pt x="19136" y="35231"/>
                    </a:lnTo>
                    <a:lnTo>
                      <a:pt x="18953" y="34979"/>
                    </a:lnTo>
                    <a:lnTo>
                      <a:pt x="18862" y="34956"/>
                    </a:lnTo>
                    <a:lnTo>
                      <a:pt x="18747" y="35116"/>
                    </a:lnTo>
                    <a:lnTo>
                      <a:pt x="18725" y="35482"/>
                    </a:lnTo>
                    <a:lnTo>
                      <a:pt x="18702" y="35551"/>
                    </a:lnTo>
                    <a:lnTo>
                      <a:pt x="18633" y="35574"/>
                    </a:lnTo>
                    <a:lnTo>
                      <a:pt x="18450" y="35482"/>
                    </a:lnTo>
                    <a:lnTo>
                      <a:pt x="18382" y="35459"/>
                    </a:lnTo>
                    <a:lnTo>
                      <a:pt x="18244" y="35436"/>
                    </a:lnTo>
                    <a:lnTo>
                      <a:pt x="17833" y="35299"/>
                    </a:lnTo>
                    <a:lnTo>
                      <a:pt x="17787" y="35162"/>
                    </a:lnTo>
                    <a:lnTo>
                      <a:pt x="17741" y="35025"/>
                    </a:lnTo>
                    <a:lnTo>
                      <a:pt x="17559" y="34842"/>
                    </a:lnTo>
                    <a:lnTo>
                      <a:pt x="17444" y="34819"/>
                    </a:lnTo>
                    <a:lnTo>
                      <a:pt x="17239" y="34979"/>
                    </a:lnTo>
                    <a:lnTo>
                      <a:pt x="17033" y="35276"/>
                    </a:lnTo>
                    <a:lnTo>
                      <a:pt x="16850" y="35459"/>
                    </a:lnTo>
                    <a:lnTo>
                      <a:pt x="16781" y="35642"/>
                    </a:lnTo>
                    <a:lnTo>
                      <a:pt x="16827" y="35939"/>
                    </a:lnTo>
                    <a:lnTo>
                      <a:pt x="16987" y="36214"/>
                    </a:lnTo>
                    <a:lnTo>
                      <a:pt x="17101" y="36465"/>
                    </a:lnTo>
                    <a:lnTo>
                      <a:pt x="17124" y="36808"/>
                    </a:lnTo>
                    <a:lnTo>
                      <a:pt x="17147" y="36991"/>
                    </a:lnTo>
                    <a:lnTo>
                      <a:pt x="17056" y="37243"/>
                    </a:lnTo>
                    <a:lnTo>
                      <a:pt x="16987" y="37288"/>
                    </a:lnTo>
                    <a:lnTo>
                      <a:pt x="16918" y="37357"/>
                    </a:lnTo>
                    <a:lnTo>
                      <a:pt x="16827" y="37585"/>
                    </a:lnTo>
                    <a:lnTo>
                      <a:pt x="16804" y="37791"/>
                    </a:lnTo>
                    <a:lnTo>
                      <a:pt x="16781" y="38271"/>
                    </a:lnTo>
                    <a:lnTo>
                      <a:pt x="16758" y="38546"/>
                    </a:lnTo>
                    <a:lnTo>
                      <a:pt x="16713" y="38637"/>
                    </a:lnTo>
                    <a:lnTo>
                      <a:pt x="16461" y="38751"/>
                    </a:lnTo>
                    <a:lnTo>
                      <a:pt x="16347" y="38774"/>
                    </a:lnTo>
                    <a:lnTo>
                      <a:pt x="15981" y="38797"/>
                    </a:lnTo>
                    <a:lnTo>
                      <a:pt x="15524" y="38843"/>
                    </a:lnTo>
                    <a:lnTo>
                      <a:pt x="15135" y="38889"/>
                    </a:lnTo>
                    <a:lnTo>
                      <a:pt x="14884" y="38934"/>
                    </a:lnTo>
                    <a:lnTo>
                      <a:pt x="14792" y="39003"/>
                    </a:lnTo>
                    <a:lnTo>
                      <a:pt x="14587" y="39460"/>
                    </a:lnTo>
                    <a:lnTo>
                      <a:pt x="14564" y="39689"/>
                    </a:lnTo>
                    <a:lnTo>
                      <a:pt x="14518" y="39849"/>
                    </a:lnTo>
                    <a:lnTo>
                      <a:pt x="14289" y="40077"/>
                    </a:lnTo>
                    <a:lnTo>
                      <a:pt x="14244" y="40192"/>
                    </a:lnTo>
                    <a:lnTo>
                      <a:pt x="14198" y="40283"/>
                    </a:lnTo>
                    <a:lnTo>
                      <a:pt x="13901" y="40306"/>
                    </a:lnTo>
                    <a:lnTo>
                      <a:pt x="13786" y="40306"/>
                    </a:lnTo>
                    <a:lnTo>
                      <a:pt x="13672" y="40329"/>
                    </a:lnTo>
                    <a:lnTo>
                      <a:pt x="13443" y="40535"/>
                    </a:lnTo>
                    <a:lnTo>
                      <a:pt x="13398" y="40649"/>
                    </a:lnTo>
                    <a:lnTo>
                      <a:pt x="13375" y="40763"/>
                    </a:lnTo>
                    <a:lnTo>
                      <a:pt x="13055" y="40969"/>
                    </a:lnTo>
                    <a:lnTo>
                      <a:pt x="12940" y="40992"/>
                    </a:lnTo>
                    <a:lnTo>
                      <a:pt x="12872" y="41038"/>
                    </a:lnTo>
                    <a:lnTo>
                      <a:pt x="12826" y="41472"/>
                    </a:lnTo>
                    <a:lnTo>
                      <a:pt x="12849" y="41701"/>
                    </a:lnTo>
                    <a:lnTo>
                      <a:pt x="12895" y="41883"/>
                    </a:lnTo>
                    <a:lnTo>
                      <a:pt x="13123" y="42112"/>
                    </a:lnTo>
                    <a:lnTo>
                      <a:pt x="13283" y="42272"/>
                    </a:lnTo>
                    <a:lnTo>
                      <a:pt x="13398" y="42455"/>
                    </a:lnTo>
                    <a:lnTo>
                      <a:pt x="13649" y="42775"/>
                    </a:lnTo>
                    <a:lnTo>
                      <a:pt x="13855" y="42867"/>
                    </a:lnTo>
                    <a:lnTo>
                      <a:pt x="14038" y="42958"/>
                    </a:lnTo>
                    <a:lnTo>
                      <a:pt x="14198" y="43255"/>
                    </a:lnTo>
                    <a:lnTo>
                      <a:pt x="14266" y="43347"/>
                    </a:lnTo>
                    <a:lnTo>
                      <a:pt x="14358" y="43598"/>
                    </a:lnTo>
                    <a:lnTo>
                      <a:pt x="14358" y="44238"/>
                    </a:lnTo>
                    <a:lnTo>
                      <a:pt x="14358" y="45770"/>
                    </a:lnTo>
                    <a:lnTo>
                      <a:pt x="14312" y="47096"/>
                    </a:lnTo>
                    <a:lnTo>
                      <a:pt x="14335" y="47256"/>
                    </a:lnTo>
                    <a:lnTo>
                      <a:pt x="14564" y="47325"/>
                    </a:lnTo>
                    <a:lnTo>
                      <a:pt x="14747" y="47279"/>
                    </a:lnTo>
                    <a:lnTo>
                      <a:pt x="14907" y="47279"/>
                    </a:lnTo>
                    <a:lnTo>
                      <a:pt x="15044" y="47462"/>
                    </a:lnTo>
                    <a:lnTo>
                      <a:pt x="15135" y="47530"/>
                    </a:lnTo>
                    <a:lnTo>
                      <a:pt x="15227" y="47622"/>
                    </a:lnTo>
                    <a:lnTo>
                      <a:pt x="15227" y="48033"/>
                    </a:lnTo>
                    <a:lnTo>
                      <a:pt x="15227" y="48239"/>
                    </a:lnTo>
                    <a:lnTo>
                      <a:pt x="15318" y="48765"/>
                    </a:lnTo>
                    <a:lnTo>
                      <a:pt x="15410" y="49268"/>
                    </a:lnTo>
                    <a:lnTo>
                      <a:pt x="15410" y="49428"/>
                    </a:lnTo>
                    <a:lnTo>
                      <a:pt x="15227" y="49611"/>
                    </a:lnTo>
                    <a:lnTo>
                      <a:pt x="15135" y="49656"/>
                    </a:lnTo>
                    <a:lnTo>
                      <a:pt x="14929" y="49839"/>
                    </a:lnTo>
                    <a:lnTo>
                      <a:pt x="14815" y="50045"/>
                    </a:lnTo>
                    <a:lnTo>
                      <a:pt x="14815" y="51005"/>
                    </a:lnTo>
                    <a:lnTo>
                      <a:pt x="14838" y="51165"/>
                    </a:lnTo>
                    <a:lnTo>
                      <a:pt x="15090" y="51257"/>
                    </a:lnTo>
                    <a:lnTo>
                      <a:pt x="15295" y="51257"/>
                    </a:lnTo>
                    <a:lnTo>
                      <a:pt x="15364" y="51280"/>
                    </a:lnTo>
                    <a:lnTo>
                      <a:pt x="15432" y="51371"/>
                    </a:lnTo>
                    <a:lnTo>
                      <a:pt x="15410" y="51577"/>
                    </a:lnTo>
                    <a:lnTo>
                      <a:pt x="15387" y="51737"/>
                    </a:lnTo>
                    <a:lnTo>
                      <a:pt x="15387" y="51874"/>
                    </a:lnTo>
                    <a:lnTo>
                      <a:pt x="15295" y="52194"/>
                    </a:lnTo>
                    <a:lnTo>
                      <a:pt x="15204" y="52286"/>
                    </a:lnTo>
                    <a:lnTo>
                      <a:pt x="14838" y="52354"/>
                    </a:lnTo>
                    <a:lnTo>
                      <a:pt x="14564" y="52400"/>
                    </a:lnTo>
                    <a:lnTo>
                      <a:pt x="14472" y="52583"/>
                    </a:lnTo>
                    <a:lnTo>
                      <a:pt x="14472" y="52880"/>
                    </a:lnTo>
                    <a:lnTo>
                      <a:pt x="14495" y="53017"/>
                    </a:lnTo>
                    <a:lnTo>
                      <a:pt x="14815" y="53291"/>
                    </a:lnTo>
                    <a:lnTo>
                      <a:pt x="14998" y="53337"/>
                    </a:lnTo>
                    <a:lnTo>
                      <a:pt x="15135" y="53383"/>
                    </a:lnTo>
                    <a:lnTo>
                      <a:pt x="15318" y="53703"/>
                    </a:lnTo>
                    <a:lnTo>
                      <a:pt x="15410" y="53840"/>
                    </a:lnTo>
                    <a:lnTo>
                      <a:pt x="15638" y="54069"/>
                    </a:lnTo>
                    <a:lnTo>
                      <a:pt x="15707" y="54343"/>
                    </a:lnTo>
                    <a:lnTo>
                      <a:pt x="15707" y="54457"/>
                    </a:lnTo>
                    <a:lnTo>
                      <a:pt x="15592" y="54755"/>
                    </a:lnTo>
                    <a:lnTo>
                      <a:pt x="15501" y="54846"/>
                    </a:lnTo>
                    <a:lnTo>
                      <a:pt x="15387" y="54892"/>
                    </a:lnTo>
                    <a:lnTo>
                      <a:pt x="15204" y="55098"/>
                    </a:lnTo>
                    <a:lnTo>
                      <a:pt x="15204" y="55212"/>
                    </a:lnTo>
                    <a:lnTo>
                      <a:pt x="15158" y="55326"/>
                    </a:lnTo>
                    <a:lnTo>
                      <a:pt x="14861" y="55578"/>
                    </a:lnTo>
                    <a:lnTo>
                      <a:pt x="14701" y="55601"/>
                    </a:lnTo>
                    <a:lnTo>
                      <a:pt x="14541" y="55509"/>
                    </a:lnTo>
                    <a:lnTo>
                      <a:pt x="14015" y="54938"/>
                    </a:lnTo>
                    <a:lnTo>
                      <a:pt x="13786" y="54800"/>
                    </a:lnTo>
                    <a:lnTo>
                      <a:pt x="13078" y="54823"/>
                    </a:lnTo>
                    <a:lnTo>
                      <a:pt x="12369" y="54915"/>
                    </a:lnTo>
                    <a:lnTo>
                      <a:pt x="12117" y="54938"/>
                    </a:lnTo>
                    <a:lnTo>
                      <a:pt x="11546" y="55120"/>
                    </a:lnTo>
                    <a:lnTo>
                      <a:pt x="11317" y="55303"/>
                    </a:lnTo>
                    <a:lnTo>
                      <a:pt x="11203" y="55372"/>
                    </a:lnTo>
                    <a:lnTo>
                      <a:pt x="10952" y="55372"/>
                    </a:lnTo>
                    <a:lnTo>
                      <a:pt x="10723" y="55349"/>
                    </a:lnTo>
                    <a:lnTo>
                      <a:pt x="10517" y="55395"/>
                    </a:lnTo>
                    <a:lnTo>
                      <a:pt x="10449" y="55486"/>
                    </a:lnTo>
                    <a:lnTo>
                      <a:pt x="10334" y="55601"/>
                    </a:lnTo>
                    <a:lnTo>
                      <a:pt x="9831" y="55806"/>
                    </a:lnTo>
                    <a:lnTo>
                      <a:pt x="8825" y="56103"/>
                    </a:lnTo>
                    <a:lnTo>
                      <a:pt x="8414" y="56218"/>
                    </a:lnTo>
                    <a:lnTo>
                      <a:pt x="8277" y="56286"/>
                    </a:lnTo>
                    <a:lnTo>
                      <a:pt x="8071" y="56492"/>
                    </a:lnTo>
                    <a:lnTo>
                      <a:pt x="7865" y="56904"/>
                    </a:lnTo>
                    <a:lnTo>
                      <a:pt x="7797" y="57201"/>
                    </a:lnTo>
                    <a:lnTo>
                      <a:pt x="7682" y="57521"/>
                    </a:lnTo>
                    <a:lnTo>
                      <a:pt x="7134" y="58184"/>
                    </a:lnTo>
                    <a:lnTo>
                      <a:pt x="6928" y="58367"/>
                    </a:lnTo>
                    <a:lnTo>
                      <a:pt x="6836" y="58435"/>
                    </a:lnTo>
                    <a:lnTo>
                      <a:pt x="6676" y="58504"/>
                    </a:lnTo>
                    <a:lnTo>
                      <a:pt x="6676" y="59030"/>
                    </a:lnTo>
                    <a:lnTo>
                      <a:pt x="6653" y="59624"/>
                    </a:lnTo>
                    <a:lnTo>
                      <a:pt x="6768" y="59944"/>
                    </a:lnTo>
                    <a:lnTo>
                      <a:pt x="6974" y="60241"/>
                    </a:lnTo>
                    <a:lnTo>
                      <a:pt x="7088" y="60333"/>
                    </a:lnTo>
                    <a:lnTo>
                      <a:pt x="7454" y="60401"/>
                    </a:lnTo>
                    <a:lnTo>
                      <a:pt x="7545" y="60470"/>
                    </a:lnTo>
                    <a:lnTo>
                      <a:pt x="7614" y="60539"/>
                    </a:lnTo>
                    <a:lnTo>
                      <a:pt x="7911" y="60607"/>
                    </a:lnTo>
                    <a:lnTo>
                      <a:pt x="8048" y="60584"/>
                    </a:lnTo>
                    <a:lnTo>
                      <a:pt x="8185" y="60516"/>
                    </a:lnTo>
                    <a:lnTo>
                      <a:pt x="8551" y="60241"/>
                    </a:lnTo>
                    <a:lnTo>
                      <a:pt x="8620" y="60081"/>
                    </a:lnTo>
                    <a:lnTo>
                      <a:pt x="8803" y="59738"/>
                    </a:lnTo>
                    <a:lnTo>
                      <a:pt x="9123" y="59487"/>
                    </a:lnTo>
                    <a:lnTo>
                      <a:pt x="9237" y="59373"/>
                    </a:lnTo>
                    <a:lnTo>
                      <a:pt x="9420" y="59007"/>
                    </a:lnTo>
                    <a:lnTo>
                      <a:pt x="9443" y="58847"/>
                    </a:lnTo>
                    <a:lnTo>
                      <a:pt x="9420" y="58390"/>
                    </a:lnTo>
                    <a:lnTo>
                      <a:pt x="9488" y="58138"/>
                    </a:lnTo>
                    <a:lnTo>
                      <a:pt x="9580" y="58092"/>
                    </a:lnTo>
                    <a:lnTo>
                      <a:pt x="9786" y="57910"/>
                    </a:lnTo>
                    <a:lnTo>
                      <a:pt x="9854" y="57772"/>
                    </a:lnTo>
                    <a:lnTo>
                      <a:pt x="10037" y="57475"/>
                    </a:lnTo>
                    <a:lnTo>
                      <a:pt x="10266" y="57247"/>
                    </a:lnTo>
                    <a:lnTo>
                      <a:pt x="10540" y="57041"/>
                    </a:lnTo>
                    <a:lnTo>
                      <a:pt x="10837" y="56926"/>
                    </a:lnTo>
                    <a:lnTo>
                      <a:pt x="10952" y="56949"/>
                    </a:lnTo>
                    <a:lnTo>
                      <a:pt x="11180" y="57201"/>
                    </a:lnTo>
                    <a:lnTo>
                      <a:pt x="11272" y="57224"/>
                    </a:lnTo>
                    <a:lnTo>
                      <a:pt x="11500" y="57361"/>
                    </a:lnTo>
                    <a:lnTo>
                      <a:pt x="11820" y="57498"/>
                    </a:lnTo>
                    <a:lnTo>
                      <a:pt x="11980" y="57544"/>
                    </a:lnTo>
                    <a:lnTo>
                      <a:pt x="12255" y="57750"/>
                    </a:lnTo>
                    <a:lnTo>
                      <a:pt x="12415" y="57772"/>
                    </a:lnTo>
                    <a:lnTo>
                      <a:pt x="12963" y="57795"/>
                    </a:lnTo>
                    <a:lnTo>
                      <a:pt x="13398" y="57932"/>
                    </a:lnTo>
                    <a:lnTo>
                      <a:pt x="13489" y="58001"/>
                    </a:lnTo>
                    <a:lnTo>
                      <a:pt x="13672" y="58001"/>
                    </a:lnTo>
                    <a:lnTo>
                      <a:pt x="13718" y="58092"/>
                    </a:lnTo>
                    <a:lnTo>
                      <a:pt x="13718" y="58710"/>
                    </a:lnTo>
                    <a:lnTo>
                      <a:pt x="13718" y="59304"/>
                    </a:lnTo>
                    <a:lnTo>
                      <a:pt x="13946" y="59487"/>
                    </a:lnTo>
                    <a:lnTo>
                      <a:pt x="14244" y="59647"/>
                    </a:lnTo>
                    <a:lnTo>
                      <a:pt x="14358" y="59716"/>
                    </a:lnTo>
                    <a:lnTo>
                      <a:pt x="14518" y="59944"/>
                    </a:lnTo>
                    <a:lnTo>
                      <a:pt x="14655" y="59990"/>
                    </a:lnTo>
                    <a:lnTo>
                      <a:pt x="14815" y="60036"/>
                    </a:lnTo>
                    <a:lnTo>
                      <a:pt x="14998" y="60241"/>
                    </a:lnTo>
                    <a:lnTo>
                      <a:pt x="14975" y="60356"/>
                    </a:lnTo>
                    <a:lnTo>
                      <a:pt x="14907" y="60630"/>
                    </a:lnTo>
                    <a:lnTo>
                      <a:pt x="14792" y="60790"/>
                    </a:lnTo>
                    <a:lnTo>
                      <a:pt x="14747" y="60836"/>
                    </a:lnTo>
                    <a:lnTo>
                      <a:pt x="14609" y="61179"/>
                    </a:lnTo>
                    <a:lnTo>
                      <a:pt x="14609" y="61407"/>
                    </a:lnTo>
                    <a:lnTo>
                      <a:pt x="14609" y="61613"/>
                    </a:lnTo>
                    <a:lnTo>
                      <a:pt x="14655" y="61979"/>
                    </a:lnTo>
                    <a:lnTo>
                      <a:pt x="14769" y="62070"/>
                    </a:lnTo>
                    <a:lnTo>
                      <a:pt x="14907" y="62070"/>
                    </a:lnTo>
                    <a:lnTo>
                      <a:pt x="15135" y="62002"/>
                    </a:lnTo>
                    <a:lnTo>
                      <a:pt x="15272" y="62025"/>
                    </a:lnTo>
                    <a:lnTo>
                      <a:pt x="15318" y="62093"/>
                    </a:lnTo>
                    <a:lnTo>
                      <a:pt x="15387" y="62482"/>
                    </a:lnTo>
                    <a:lnTo>
                      <a:pt x="15432" y="62802"/>
                    </a:lnTo>
                    <a:lnTo>
                      <a:pt x="15638" y="63031"/>
                    </a:lnTo>
                    <a:lnTo>
                      <a:pt x="15775" y="63236"/>
                    </a:lnTo>
                    <a:lnTo>
                      <a:pt x="15913" y="63511"/>
                    </a:lnTo>
                    <a:lnTo>
                      <a:pt x="16164" y="63716"/>
                    </a:lnTo>
                    <a:lnTo>
                      <a:pt x="16484" y="63694"/>
                    </a:lnTo>
                    <a:lnTo>
                      <a:pt x="16758" y="63625"/>
                    </a:lnTo>
                    <a:lnTo>
                      <a:pt x="16896" y="63396"/>
                    </a:lnTo>
                    <a:lnTo>
                      <a:pt x="17056" y="63168"/>
                    </a:lnTo>
                    <a:lnTo>
                      <a:pt x="17147" y="63099"/>
                    </a:lnTo>
                    <a:lnTo>
                      <a:pt x="17399" y="62848"/>
                    </a:lnTo>
                    <a:lnTo>
                      <a:pt x="17513" y="62802"/>
                    </a:lnTo>
                    <a:lnTo>
                      <a:pt x="17902" y="62733"/>
                    </a:lnTo>
                    <a:lnTo>
                      <a:pt x="18313" y="62642"/>
                    </a:lnTo>
                    <a:lnTo>
                      <a:pt x="18450" y="62619"/>
                    </a:lnTo>
                    <a:lnTo>
                      <a:pt x="18747" y="62596"/>
                    </a:lnTo>
                    <a:lnTo>
                      <a:pt x="18793" y="62505"/>
                    </a:lnTo>
                    <a:lnTo>
                      <a:pt x="18953" y="62276"/>
                    </a:lnTo>
                    <a:lnTo>
                      <a:pt x="19067" y="62116"/>
                    </a:lnTo>
                    <a:lnTo>
                      <a:pt x="19022" y="61430"/>
                    </a:lnTo>
                    <a:lnTo>
                      <a:pt x="18953" y="60699"/>
                    </a:lnTo>
                    <a:lnTo>
                      <a:pt x="18839" y="60447"/>
                    </a:lnTo>
                    <a:lnTo>
                      <a:pt x="18725" y="60081"/>
                    </a:lnTo>
                    <a:lnTo>
                      <a:pt x="18702" y="59373"/>
                    </a:lnTo>
                    <a:lnTo>
                      <a:pt x="18610" y="58915"/>
                    </a:lnTo>
                    <a:lnTo>
                      <a:pt x="18404" y="58893"/>
                    </a:lnTo>
                    <a:lnTo>
                      <a:pt x="18267" y="58755"/>
                    </a:lnTo>
                    <a:lnTo>
                      <a:pt x="18244" y="58367"/>
                    </a:lnTo>
                    <a:lnTo>
                      <a:pt x="18222" y="57955"/>
                    </a:lnTo>
                    <a:lnTo>
                      <a:pt x="18267" y="57681"/>
                    </a:lnTo>
                    <a:lnTo>
                      <a:pt x="18313" y="57521"/>
                    </a:lnTo>
                    <a:lnTo>
                      <a:pt x="18450" y="57498"/>
                    </a:lnTo>
                    <a:lnTo>
                      <a:pt x="18587" y="57361"/>
                    </a:lnTo>
                    <a:lnTo>
                      <a:pt x="18725" y="57201"/>
                    </a:lnTo>
                    <a:lnTo>
                      <a:pt x="18907" y="57087"/>
                    </a:lnTo>
                    <a:lnTo>
                      <a:pt x="19136" y="56812"/>
                    </a:lnTo>
                    <a:lnTo>
                      <a:pt x="19365" y="56652"/>
                    </a:lnTo>
                    <a:lnTo>
                      <a:pt x="19548" y="56561"/>
                    </a:lnTo>
                    <a:lnTo>
                      <a:pt x="19708" y="56401"/>
                    </a:lnTo>
                    <a:lnTo>
                      <a:pt x="20005" y="56401"/>
                    </a:lnTo>
                    <a:lnTo>
                      <a:pt x="20188" y="56424"/>
                    </a:lnTo>
                    <a:lnTo>
                      <a:pt x="20165" y="56538"/>
                    </a:lnTo>
                    <a:lnTo>
                      <a:pt x="20211" y="56995"/>
                    </a:lnTo>
                    <a:lnTo>
                      <a:pt x="20211" y="57224"/>
                    </a:lnTo>
                    <a:lnTo>
                      <a:pt x="20005" y="57475"/>
                    </a:lnTo>
                    <a:lnTo>
                      <a:pt x="19936" y="57567"/>
                    </a:lnTo>
                    <a:lnTo>
                      <a:pt x="19868" y="57681"/>
                    </a:lnTo>
                    <a:lnTo>
                      <a:pt x="19799" y="58001"/>
                    </a:lnTo>
                    <a:lnTo>
                      <a:pt x="19822" y="58115"/>
                    </a:lnTo>
                    <a:lnTo>
                      <a:pt x="19959" y="58184"/>
                    </a:lnTo>
                    <a:lnTo>
                      <a:pt x="20142" y="58230"/>
                    </a:lnTo>
                    <a:lnTo>
                      <a:pt x="20256" y="58252"/>
                    </a:lnTo>
                    <a:lnTo>
                      <a:pt x="20485" y="58275"/>
                    </a:lnTo>
                    <a:lnTo>
                      <a:pt x="20485" y="58390"/>
                    </a:lnTo>
                    <a:lnTo>
                      <a:pt x="20508" y="58504"/>
                    </a:lnTo>
                    <a:lnTo>
                      <a:pt x="20714" y="58595"/>
                    </a:lnTo>
                    <a:lnTo>
                      <a:pt x="20828" y="58641"/>
                    </a:lnTo>
                    <a:lnTo>
                      <a:pt x="20965" y="58687"/>
                    </a:lnTo>
                    <a:lnTo>
                      <a:pt x="21285" y="58710"/>
                    </a:lnTo>
                    <a:lnTo>
                      <a:pt x="21354" y="58641"/>
                    </a:lnTo>
                    <a:lnTo>
                      <a:pt x="21422" y="58413"/>
                    </a:lnTo>
                    <a:lnTo>
                      <a:pt x="21399" y="58207"/>
                    </a:lnTo>
                    <a:lnTo>
                      <a:pt x="21399" y="57955"/>
                    </a:lnTo>
                    <a:lnTo>
                      <a:pt x="21491" y="57795"/>
                    </a:lnTo>
                    <a:lnTo>
                      <a:pt x="21879" y="57795"/>
                    </a:lnTo>
                    <a:lnTo>
                      <a:pt x="22017" y="57955"/>
                    </a:lnTo>
                    <a:lnTo>
                      <a:pt x="22314" y="58161"/>
                    </a:lnTo>
                    <a:lnTo>
                      <a:pt x="22588" y="58230"/>
                    </a:lnTo>
                    <a:lnTo>
                      <a:pt x="22863" y="58298"/>
                    </a:lnTo>
                    <a:lnTo>
                      <a:pt x="23114" y="58458"/>
                    </a:lnTo>
                    <a:lnTo>
                      <a:pt x="23365" y="58664"/>
                    </a:lnTo>
                    <a:lnTo>
                      <a:pt x="23594" y="58847"/>
                    </a:lnTo>
                    <a:lnTo>
                      <a:pt x="23800" y="58915"/>
                    </a:lnTo>
                    <a:lnTo>
                      <a:pt x="24166" y="58801"/>
                    </a:lnTo>
                    <a:lnTo>
                      <a:pt x="24440" y="58618"/>
                    </a:lnTo>
                    <a:lnTo>
                      <a:pt x="24463" y="58527"/>
                    </a:lnTo>
                    <a:lnTo>
                      <a:pt x="24669" y="58298"/>
                    </a:lnTo>
                    <a:lnTo>
                      <a:pt x="24829" y="58252"/>
                    </a:lnTo>
                    <a:lnTo>
                      <a:pt x="24966" y="58184"/>
                    </a:lnTo>
                    <a:lnTo>
                      <a:pt x="25194" y="57887"/>
                    </a:lnTo>
                    <a:lnTo>
                      <a:pt x="25309" y="57818"/>
                    </a:lnTo>
                    <a:lnTo>
                      <a:pt x="25766" y="57772"/>
                    </a:lnTo>
                    <a:lnTo>
                      <a:pt x="26269" y="57772"/>
                    </a:lnTo>
                    <a:lnTo>
                      <a:pt x="26429" y="57750"/>
                    </a:lnTo>
                    <a:lnTo>
                      <a:pt x="26680" y="57795"/>
                    </a:lnTo>
                    <a:lnTo>
                      <a:pt x="26726" y="57887"/>
                    </a:lnTo>
                    <a:lnTo>
                      <a:pt x="26749" y="57978"/>
                    </a:lnTo>
                    <a:lnTo>
                      <a:pt x="26886" y="58435"/>
                    </a:lnTo>
                    <a:lnTo>
                      <a:pt x="26886" y="58641"/>
                    </a:lnTo>
                    <a:lnTo>
                      <a:pt x="26818" y="58664"/>
                    </a:lnTo>
                    <a:lnTo>
                      <a:pt x="26658" y="58664"/>
                    </a:lnTo>
                    <a:lnTo>
                      <a:pt x="26429" y="58801"/>
                    </a:lnTo>
                    <a:lnTo>
                      <a:pt x="26406" y="58938"/>
                    </a:lnTo>
                    <a:lnTo>
                      <a:pt x="26406" y="59098"/>
                    </a:lnTo>
                    <a:lnTo>
                      <a:pt x="26383" y="59418"/>
                    </a:lnTo>
                    <a:lnTo>
                      <a:pt x="26315" y="59510"/>
                    </a:lnTo>
                    <a:lnTo>
                      <a:pt x="26223" y="59556"/>
                    </a:lnTo>
                    <a:lnTo>
                      <a:pt x="26155" y="59784"/>
                    </a:lnTo>
                    <a:lnTo>
                      <a:pt x="26155" y="59921"/>
                    </a:lnTo>
                    <a:lnTo>
                      <a:pt x="26132" y="60333"/>
                    </a:lnTo>
                    <a:lnTo>
                      <a:pt x="26155" y="60584"/>
                    </a:lnTo>
                    <a:lnTo>
                      <a:pt x="26338" y="60676"/>
                    </a:lnTo>
                    <a:lnTo>
                      <a:pt x="26658" y="60744"/>
                    </a:lnTo>
                    <a:lnTo>
                      <a:pt x="27069" y="60699"/>
                    </a:lnTo>
                    <a:lnTo>
                      <a:pt x="27412" y="60699"/>
                    </a:lnTo>
                    <a:lnTo>
                      <a:pt x="27595" y="60562"/>
                    </a:lnTo>
                    <a:lnTo>
                      <a:pt x="27778" y="60356"/>
                    </a:lnTo>
                    <a:lnTo>
                      <a:pt x="28029" y="60287"/>
                    </a:lnTo>
                    <a:lnTo>
                      <a:pt x="29287" y="60287"/>
                    </a:lnTo>
                    <a:lnTo>
                      <a:pt x="29858" y="60310"/>
                    </a:lnTo>
                    <a:lnTo>
                      <a:pt x="29881" y="60401"/>
                    </a:lnTo>
                    <a:lnTo>
                      <a:pt x="29995" y="60653"/>
                    </a:lnTo>
                    <a:lnTo>
                      <a:pt x="30133" y="60790"/>
                    </a:lnTo>
                    <a:lnTo>
                      <a:pt x="30133" y="60973"/>
                    </a:lnTo>
                    <a:lnTo>
                      <a:pt x="30178" y="61133"/>
                    </a:lnTo>
                    <a:lnTo>
                      <a:pt x="30498" y="61133"/>
                    </a:lnTo>
                    <a:lnTo>
                      <a:pt x="30727" y="61019"/>
                    </a:lnTo>
                    <a:lnTo>
                      <a:pt x="30750" y="60950"/>
                    </a:lnTo>
                    <a:lnTo>
                      <a:pt x="30956" y="60813"/>
                    </a:lnTo>
                    <a:lnTo>
                      <a:pt x="31116" y="60767"/>
                    </a:lnTo>
                    <a:lnTo>
                      <a:pt x="31504" y="60790"/>
                    </a:lnTo>
                    <a:lnTo>
                      <a:pt x="31779" y="60722"/>
                    </a:lnTo>
                    <a:lnTo>
                      <a:pt x="31962" y="60584"/>
                    </a:lnTo>
                    <a:lnTo>
                      <a:pt x="32099" y="60356"/>
                    </a:lnTo>
                    <a:lnTo>
                      <a:pt x="32350" y="60059"/>
                    </a:lnTo>
                    <a:lnTo>
                      <a:pt x="32556" y="59807"/>
                    </a:lnTo>
                    <a:lnTo>
                      <a:pt x="32579" y="59533"/>
                    </a:lnTo>
                    <a:lnTo>
                      <a:pt x="32693" y="59236"/>
                    </a:lnTo>
                    <a:lnTo>
                      <a:pt x="32876" y="59030"/>
                    </a:lnTo>
                    <a:lnTo>
                      <a:pt x="33036" y="58801"/>
                    </a:lnTo>
                    <a:lnTo>
                      <a:pt x="33082" y="58618"/>
                    </a:lnTo>
                    <a:lnTo>
                      <a:pt x="33242" y="58138"/>
                    </a:lnTo>
                    <a:lnTo>
                      <a:pt x="33356" y="58092"/>
                    </a:lnTo>
                    <a:lnTo>
                      <a:pt x="33470" y="58161"/>
                    </a:lnTo>
                    <a:lnTo>
                      <a:pt x="33699" y="58344"/>
                    </a:lnTo>
                    <a:lnTo>
                      <a:pt x="33836" y="58321"/>
                    </a:lnTo>
                    <a:lnTo>
                      <a:pt x="34248" y="58252"/>
                    </a:lnTo>
                    <a:lnTo>
                      <a:pt x="34636" y="58275"/>
                    </a:lnTo>
                    <a:lnTo>
                      <a:pt x="34728" y="58252"/>
                    </a:lnTo>
                    <a:lnTo>
                      <a:pt x="34865" y="58024"/>
                    </a:lnTo>
                    <a:lnTo>
                      <a:pt x="34888" y="57910"/>
                    </a:lnTo>
                    <a:lnTo>
                      <a:pt x="34888" y="57818"/>
                    </a:lnTo>
                    <a:lnTo>
                      <a:pt x="34956" y="57521"/>
                    </a:lnTo>
                    <a:lnTo>
                      <a:pt x="35025" y="57475"/>
                    </a:lnTo>
                    <a:lnTo>
                      <a:pt x="35139" y="57384"/>
                    </a:lnTo>
                    <a:lnTo>
                      <a:pt x="35276" y="56995"/>
                    </a:lnTo>
                    <a:lnTo>
                      <a:pt x="35345" y="56949"/>
                    </a:lnTo>
                    <a:lnTo>
                      <a:pt x="35574" y="56972"/>
                    </a:lnTo>
                    <a:lnTo>
                      <a:pt x="35871" y="56972"/>
                    </a:lnTo>
                    <a:lnTo>
                      <a:pt x="36008" y="56995"/>
                    </a:lnTo>
                    <a:lnTo>
                      <a:pt x="36305" y="57178"/>
                    </a:lnTo>
                    <a:lnTo>
                      <a:pt x="36465" y="57201"/>
                    </a:lnTo>
                    <a:lnTo>
                      <a:pt x="36648" y="57155"/>
                    </a:lnTo>
                    <a:lnTo>
                      <a:pt x="36968" y="56949"/>
                    </a:lnTo>
                    <a:lnTo>
                      <a:pt x="37151" y="56949"/>
                    </a:lnTo>
                    <a:lnTo>
                      <a:pt x="38203" y="56926"/>
                    </a:lnTo>
                    <a:lnTo>
                      <a:pt x="39460" y="56881"/>
                    </a:lnTo>
                    <a:lnTo>
                      <a:pt x="39803" y="56858"/>
                    </a:lnTo>
                    <a:lnTo>
                      <a:pt x="40352" y="56812"/>
                    </a:lnTo>
                    <a:lnTo>
                      <a:pt x="40580" y="56835"/>
                    </a:lnTo>
                    <a:lnTo>
                      <a:pt x="40626" y="56904"/>
                    </a:lnTo>
                    <a:lnTo>
                      <a:pt x="40718" y="57041"/>
                    </a:lnTo>
                    <a:lnTo>
                      <a:pt x="40992" y="57155"/>
                    </a:lnTo>
                    <a:lnTo>
                      <a:pt x="41083" y="57178"/>
                    </a:lnTo>
                    <a:lnTo>
                      <a:pt x="41358" y="57292"/>
                    </a:lnTo>
                    <a:lnTo>
                      <a:pt x="41701" y="57384"/>
                    </a:lnTo>
                    <a:lnTo>
                      <a:pt x="41815" y="57384"/>
                    </a:lnTo>
                    <a:lnTo>
                      <a:pt x="42066" y="57224"/>
                    </a:lnTo>
                    <a:lnTo>
                      <a:pt x="42089" y="57132"/>
                    </a:lnTo>
                    <a:lnTo>
                      <a:pt x="42135" y="56881"/>
                    </a:lnTo>
                    <a:lnTo>
                      <a:pt x="42249" y="56584"/>
                    </a:lnTo>
                    <a:lnTo>
                      <a:pt x="42272" y="56149"/>
                    </a:lnTo>
                    <a:lnTo>
                      <a:pt x="42249" y="55669"/>
                    </a:lnTo>
                    <a:lnTo>
                      <a:pt x="42226" y="55509"/>
                    </a:lnTo>
                    <a:lnTo>
                      <a:pt x="42364" y="55258"/>
                    </a:lnTo>
                    <a:lnTo>
                      <a:pt x="42432" y="55189"/>
                    </a:lnTo>
                    <a:lnTo>
                      <a:pt x="42569" y="55006"/>
                    </a:lnTo>
                    <a:lnTo>
                      <a:pt x="42729" y="54869"/>
                    </a:lnTo>
                    <a:lnTo>
                      <a:pt x="42912" y="54777"/>
                    </a:lnTo>
                    <a:lnTo>
                      <a:pt x="43232" y="54686"/>
                    </a:lnTo>
                    <a:lnTo>
                      <a:pt x="43438" y="54709"/>
                    </a:lnTo>
                    <a:lnTo>
                      <a:pt x="43918" y="54892"/>
                    </a:lnTo>
                    <a:lnTo>
                      <a:pt x="44124" y="54915"/>
                    </a:lnTo>
                    <a:lnTo>
                      <a:pt x="44764" y="54938"/>
                    </a:lnTo>
                    <a:lnTo>
                      <a:pt x="45336" y="54960"/>
                    </a:lnTo>
                    <a:lnTo>
                      <a:pt x="45427" y="55006"/>
                    </a:lnTo>
                    <a:lnTo>
                      <a:pt x="45496" y="55258"/>
                    </a:lnTo>
                    <a:lnTo>
                      <a:pt x="45541" y="55372"/>
                    </a:lnTo>
                    <a:lnTo>
                      <a:pt x="45770" y="55509"/>
                    </a:lnTo>
                    <a:lnTo>
                      <a:pt x="45907" y="55646"/>
                    </a:lnTo>
                    <a:lnTo>
                      <a:pt x="45907" y="55806"/>
                    </a:lnTo>
                    <a:lnTo>
                      <a:pt x="45976" y="56149"/>
                    </a:lnTo>
                    <a:lnTo>
                      <a:pt x="46090" y="56332"/>
                    </a:lnTo>
                    <a:lnTo>
                      <a:pt x="46182" y="56378"/>
                    </a:lnTo>
                    <a:lnTo>
                      <a:pt x="46913" y="56401"/>
                    </a:lnTo>
                    <a:lnTo>
                      <a:pt x="47668" y="56355"/>
                    </a:lnTo>
                    <a:lnTo>
                      <a:pt x="48148" y="56309"/>
                    </a:lnTo>
                    <a:lnTo>
                      <a:pt x="48376" y="56241"/>
                    </a:lnTo>
                    <a:lnTo>
                      <a:pt x="48559" y="56081"/>
                    </a:lnTo>
                    <a:lnTo>
                      <a:pt x="48856" y="55989"/>
                    </a:lnTo>
                    <a:lnTo>
                      <a:pt x="49268" y="56012"/>
                    </a:lnTo>
                    <a:lnTo>
                      <a:pt x="49702" y="56012"/>
                    </a:lnTo>
                    <a:lnTo>
                      <a:pt x="49794" y="56058"/>
                    </a:lnTo>
                    <a:lnTo>
                      <a:pt x="49862" y="56332"/>
                    </a:lnTo>
                    <a:lnTo>
                      <a:pt x="49931" y="56424"/>
                    </a:lnTo>
                    <a:lnTo>
                      <a:pt x="50000" y="56515"/>
                    </a:lnTo>
                    <a:lnTo>
                      <a:pt x="50022" y="56721"/>
                    </a:lnTo>
                    <a:lnTo>
                      <a:pt x="50114" y="56789"/>
                    </a:lnTo>
                    <a:lnTo>
                      <a:pt x="50205" y="56835"/>
                    </a:lnTo>
                    <a:lnTo>
                      <a:pt x="50342" y="56995"/>
                    </a:lnTo>
                    <a:lnTo>
                      <a:pt x="50342" y="57155"/>
                    </a:lnTo>
                    <a:lnTo>
                      <a:pt x="50320" y="57429"/>
                    </a:lnTo>
                    <a:lnTo>
                      <a:pt x="50297" y="58298"/>
                    </a:lnTo>
                    <a:lnTo>
                      <a:pt x="50388" y="58481"/>
                    </a:lnTo>
                    <a:lnTo>
                      <a:pt x="50480" y="58595"/>
                    </a:lnTo>
                    <a:lnTo>
                      <a:pt x="50708" y="58893"/>
                    </a:lnTo>
                    <a:lnTo>
                      <a:pt x="50845" y="58938"/>
                    </a:lnTo>
                    <a:lnTo>
                      <a:pt x="50983" y="58984"/>
                    </a:lnTo>
                    <a:lnTo>
                      <a:pt x="51097" y="59304"/>
                    </a:lnTo>
                    <a:lnTo>
                      <a:pt x="51211" y="59373"/>
                    </a:lnTo>
                    <a:lnTo>
                      <a:pt x="51531" y="59373"/>
                    </a:lnTo>
                    <a:lnTo>
                      <a:pt x="51623" y="59464"/>
                    </a:lnTo>
                    <a:lnTo>
                      <a:pt x="51737" y="59578"/>
                    </a:lnTo>
                    <a:lnTo>
                      <a:pt x="52011" y="59738"/>
                    </a:lnTo>
                    <a:lnTo>
                      <a:pt x="52171" y="59738"/>
                    </a:lnTo>
                    <a:lnTo>
                      <a:pt x="52697" y="59716"/>
                    </a:lnTo>
                    <a:lnTo>
                      <a:pt x="53109" y="59716"/>
                    </a:lnTo>
                    <a:lnTo>
                      <a:pt x="53177" y="59693"/>
                    </a:lnTo>
                    <a:lnTo>
                      <a:pt x="53292" y="59510"/>
                    </a:lnTo>
                    <a:lnTo>
                      <a:pt x="53383" y="59487"/>
                    </a:lnTo>
                    <a:lnTo>
                      <a:pt x="53497" y="59464"/>
                    </a:lnTo>
                    <a:lnTo>
                      <a:pt x="53680" y="59327"/>
                    </a:lnTo>
                    <a:lnTo>
                      <a:pt x="53657" y="59258"/>
                    </a:lnTo>
                    <a:lnTo>
                      <a:pt x="53589" y="58641"/>
                    </a:lnTo>
                    <a:lnTo>
                      <a:pt x="53520" y="57795"/>
                    </a:lnTo>
                    <a:lnTo>
                      <a:pt x="53543" y="57589"/>
                    </a:lnTo>
                    <a:lnTo>
                      <a:pt x="53726" y="57384"/>
                    </a:lnTo>
                    <a:lnTo>
                      <a:pt x="53749" y="57224"/>
                    </a:lnTo>
                    <a:lnTo>
                      <a:pt x="53726" y="57064"/>
                    </a:lnTo>
                    <a:lnTo>
                      <a:pt x="53749" y="56835"/>
                    </a:lnTo>
                    <a:lnTo>
                      <a:pt x="53817" y="56812"/>
                    </a:lnTo>
                    <a:lnTo>
                      <a:pt x="53932" y="56812"/>
                    </a:lnTo>
                    <a:lnTo>
                      <a:pt x="54160" y="56698"/>
                    </a:lnTo>
                    <a:lnTo>
                      <a:pt x="54183" y="56584"/>
                    </a:lnTo>
                    <a:lnTo>
                      <a:pt x="54160" y="56446"/>
                    </a:lnTo>
                    <a:lnTo>
                      <a:pt x="54183" y="56058"/>
                    </a:lnTo>
                    <a:lnTo>
                      <a:pt x="54092" y="55989"/>
                    </a:lnTo>
                    <a:lnTo>
                      <a:pt x="53886" y="56012"/>
                    </a:lnTo>
                    <a:lnTo>
                      <a:pt x="53657" y="55966"/>
                    </a:lnTo>
                    <a:lnTo>
                      <a:pt x="53520" y="55875"/>
                    </a:lnTo>
                    <a:lnTo>
                      <a:pt x="53406" y="55578"/>
                    </a:lnTo>
                    <a:lnTo>
                      <a:pt x="53429" y="55440"/>
                    </a:lnTo>
                    <a:lnTo>
                      <a:pt x="53566" y="55052"/>
                    </a:lnTo>
                    <a:lnTo>
                      <a:pt x="53612" y="54777"/>
                    </a:lnTo>
                    <a:lnTo>
                      <a:pt x="53520" y="54549"/>
                    </a:lnTo>
                    <a:lnTo>
                      <a:pt x="53360" y="54389"/>
                    </a:lnTo>
                    <a:lnTo>
                      <a:pt x="53223" y="54480"/>
                    </a:lnTo>
                    <a:lnTo>
                      <a:pt x="53040" y="54709"/>
                    </a:lnTo>
                    <a:lnTo>
                      <a:pt x="52926" y="54846"/>
                    </a:lnTo>
                    <a:lnTo>
                      <a:pt x="52651" y="55075"/>
                    </a:lnTo>
                    <a:lnTo>
                      <a:pt x="52537" y="55075"/>
                    </a:lnTo>
                    <a:lnTo>
                      <a:pt x="52309" y="54915"/>
                    </a:lnTo>
                    <a:lnTo>
                      <a:pt x="52126" y="54800"/>
                    </a:lnTo>
                    <a:lnTo>
                      <a:pt x="51966" y="54709"/>
                    </a:lnTo>
                    <a:lnTo>
                      <a:pt x="51897" y="54503"/>
                    </a:lnTo>
                    <a:lnTo>
                      <a:pt x="51943" y="54183"/>
                    </a:lnTo>
                    <a:lnTo>
                      <a:pt x="51943" y="53680"/>
                    </a:lnTo>
                    <a:lnTo>
                      <a:pt x="51897" y="53200"/>
                    </a:lnTo>
                    <a:lnTo>
                      <a:pt x="51806" y="52880"/>
                    </a:lnTo>
                    <a:lnTo>
                      <a:pt x="51760" y="52628"/>
                    </a:lnTo>
                    <a:lnTo>
                      <a:pt x="51760" y="52263"/>
                    </a:lnTo>
                    <a:lnTo>
                      <a:pt x="51783" y="52148"/>
                    </a:lnTo>
                    <a:lnTo>
                      <a:pt x="52103" y="52080"/>
                    </a:lnTo>
                    <a:lnTo>
                      <a:pt x="52171" y="52057"/>
                    </a:lnTo>
                    <a:lnTo>
                      <a:pt x="52240" y="51966"/>
                    </a:lnTo>
                    <a:lnTo>
                      <a:pt x="52377" y="51623"/>
                    </a:lnTo>
                    <a:lnTo>
                      <a:pt x="52491" y="51554"/>
                    </a:lnTo>
                    <a:lnTo>
                      <a:pt x="52606" y="51508"/>
                    </a:lnTo>
                    <a:lnTo>
                      <a:pt x="52697" y="51211"/>
                    </a:lnTo>
                    <a:lnTo>
                      <a:pt x="52697" y="51074"/>
                    </a:lnTo>
                    <a:lnTo>
                      <a:pt x="52674" y="50960"/>
                    </a:lnTo>
                    <a:lnTo>
                      <a:pt x="52400" y="50777"/>
                    </a:lnTo>
                    <a:lnTo>
                      <a:pt x="52263" y="50754"/>
                    </a:lnTo>
                    <a:lnTo>
                      <a:pt x="52126" y="50731"/>
                    </a:lnTo>
                    <a:lnTo>
                      <a:pt x="51897" y="50548"/>
                    </a:lnTo>
                    <a:lnTo>
                      <a:pt x="51851" y="50388"/>
                    </a:lnTo>
                    <a:lnTo>
                      <a:pt x="51783" y="50022"/>
                    </a:lnTo>
                    <a:lnTo>
                      <a:pt x="51737" y="49748"/>
                    </a:lnTo>
                    <a:lnTo>
                      <a:pt x="51668" y="49679"/>
                    </a:lnTo>
                    <a:lnTo>
                      <a:pt x="51371" y="49451"/>
                    </a:lnTo>
                    <a:lnTo>
                      <a:pt x="51348" y="49268"/>
                    </a:lnTo>
                    <a:lnTo>
                      <a:pt x="51326" y="49039"/>
                    </a:lnTo>
                    <a:lnTo>
                      <a:pt x="51097" y="48582"/>
                    </a:lnTo>
                    <a:lnTo>
                      <a:pt x="50937" y="48422"/>
                    </a:lnTo>
                    <a:lnTo>
                      <a:pt x="50594" y="48033"/>
                    </a:lnTo>
                    <a:lnTo>
                      <a:pt x="50388" y="47667"/>
                    </a:lnTo>
                    <a:lnTo>
                      <a:pt x="50342" y="47485"/>
                    </a:lnTo>
                    <a:lnTo>
                      <a:pt x="50274" y="47005"/>
                    </a:lnTo>
                    <a:lnTo>
                      <a:pt x="50182" y="46890"/>
                    </a:lnTo>
                    <a:lnTo>
                      <a:pt x="50068" y="46867"/>
                    </a:lnTo>
                    <a:lnTo>
                      <a:pt x="49817" y="46753"/>
                    </a:lnTo>
                    <a:lnTo>
                      <a:pt x="49794" y="46570"/>
                    </a:lnTo>
                    <a:lnTo>
                      <a:pt x="49771" y="46364"/>
                    </a:lnTo>
                    <a:lnTo>
                      <a:pt x="49725" y="46067"/>
                    </a:lnTo>
                    <a:lnTo>
                      <a:pt x="49817" y="45999"/>
                    </a:lnTo>
                    <a:lnTo>
                      <a:pt x="50182" y="45930"/>
                    </a:lnTo>
                    <a:lnTo>
                      <a:pt x="50525" y="45770"/>
                    </a:lnTo>
                    <a:lnTo>
                      <a:pt x="50640" y="45656"/>
                    </a:lnTo>
                    <a:lnTo>
                      <a:pt x="50891" y="45404"/>
                    </a:lnTo>
                    <a:lnTo>
                      <a:pt x="50914" y="45221"/>
                    </a:lnTo>
                    <a:lnTo>
                      <a:pt x="50868" y="44581"/>
                    </a:lnTo>
                    <a:lnTo>
                      <a:pt x="50937" y="44170"/>
                    </a:lnTo>
                    <a:lnTo>
                      <a:pt x="52903" y="44170"/>
                    </a:lnTo>
                    <a:lnTo>
                      <a:pt x="52972" y="43895"/>
                    </a:lnTo>
                    <a:lnTo>
                      <a:pt x="52972" y="43369"/>
                    </a:lnTo>
                    <a:lnTo>
                      <a:pt x="53017" y="43255"/>
                    </a:lnTo>
                    <a:lnTo>
                      <a:pt x="53292" y="43209"/>
                    </a:lnTo>
                    <a:lnTo>
                      <a:pt x="54526" y="43209"/>
                    </a:lnTo>
                    <a:lnTo>
                      <a:pt x="55418" y="43141"/>
                    </a:lnTo>
                    <a:lnTo>
                      <a:pt x="55578" y="43049"/>
                    </a:lnTo>
                    <a:lnTo>
                      <a:pt x="55898" y="42844"/>
                    </a:lnTo>
                    <a:lnTo>
                      <a:pt x="56035" y="42706"/>
                    </a:lnTo>
                    <a:lnTo>
                      <a:pt x="56287" y="42386"/>
                    </a:lnTo>
                    <a:lnTo>
                      <a:pt x="56447" y="42341"/>
                    </a:lnTo>
                    <a:lnTo>
                      <a:pt x="56607" y="42318"/>
                    </a:lnTo>
                    <a:lnTo>
                      <a:pt x="56904" y="42181"/>
                    </a:lnTo>
                    <a:lnTo>
                      <a:pt x="57018" y="42044"/>
                    </a:lnTo>
                    <a:lnTo>
                      <a:pt x="57064" y="41906"/>
                    </a:lnTo>
                    <a:lnTo>
                      <a:pt x="57064" y="41701"/>
                    </a:lnTo>
                    <a:lnTo>
                      <a:pt x="57132" y="41632"/>
                    </a:lnTo>
                    <a:lnTo>
                      <a:pt x="57224" y="41632"/>
                    </a:lnTo>
                    <a:lnTo>
                      <a:pt x="57430" y="41586"/>
                    </a:lnTo>
                    <a:lnTo>
                      <a:pt x="57795" y="41220"/>
                    </a:lnTo>
                    <a:lnTo>
                      <a:pt x="57978" y="41129"/>
                    </a:lnTo>
                    <a:lnTo>
                      <a:pt x="58138" y="41060"/>
                    </a:lnTo>
                    <a:lnTo>
                      <a:pt x="58344" y="40809"/>
                    </a:lnTo>
                    <a:lnTo>
                      <a:pt x="58367" y="40649"/>
                    </a:lnTo>
                    <a:lnTo>
                      <a:pt x="58298" y="40215"/>
                    </a:lnTo>
                    <a:lnTo>
                      <a:pt x="58253" y="39872"/>
                    </a:lnTo>
                    <a:lnTo>
                      <a:pt x="58207" y="39826"/>
                    </a:lnTo>
                    <a:lnTo>
                      <a:pt x="58047" y="39666"/>
                    </a:lnTo>
                    <a:lnTo>
                      <a:pt x="58001" y="39506"/>
                    </a:lnTo>
                    <a:lnTo>
                      <a:pt x="58024" y="39300"/>
                    </a:lnTo>
                    <a:lnTo>
                      <a:pt x="57978" y="38911"/>
                    </a:lnTo>
                    <a:lnTo>
                      <a:pt x="57864" y="38820"/>
                    </a:lnTo>
                    <a:lnTo>
                      <a:pt x="57750" y="38729"/>
                    </a:lnTo>
                    <a:lnTo>
                      <a:pt x="57750" y="38386"/>
                    </a:lnTo>
                    <a:lnTo>
                      <a:pt x="57635" y="38294"/>
                    </a:lnTo>
                    <a:lnTo>
                      <a:pt x="57498" y="38180"/>
                    </a:lnTo>
                    <a:lnTo>
                      <a:pt x="57384" y="37860"/>
                    </a:lnTo>
                    <a:lnTo>
                      <a:pt x="57384" y="37723"/>
                    </a:lnTo>
                    <a:lnTo>
                      <a:pt x="57452" y="37654"/>
                    </a:lnTo>
                    <a:lnTo>
                      <a:pt x="57841" y="37745"/>
                    </a:lnTo>
                    <a:lnTo>
                      <a:pt x="58001" y="37700"/>
                    </a:lnTo>
                    <a:lnTo>
                      <a:pt x="58115" y="37563"/>
                    </a:lnTo>
                    <a:lnTo>
                      <a:pt x="58367" y="37265"/>
                    </a:lnTo>
                    <a:lnTo>
                      <a:pt x="58481" y="37243"/>
                    </a:lnTo>
                    <a:lnTo>
                      <a:pt x="58596" y="37288"/>
                    </a:lnTo>
                    <a:lnTo>
                      <a:pt x="58893" y="37220"/>
                    </a:lnTo>
                    <a:lnTo>
                      <a:pt x="59007" y="37105"/>
                    </a:lnTo>
                    <a:lnTo>
                      <a:pt x="59144" y="36854"/>
                    </a:lnTo>
                    <a:lnTo>
                      <a:pt x="59259" y="36671"/>
                    </a:lnTo>
                    <a:lnTo>
                      <a:pt x="59373" y="36602"/>
                    </a:lnTo>
                    <a:lnTo>
                      <a:pt x="59624" y="36351"/>
                    </a:lnTo>
                    <a:lnTo>
                      <a:pt x="59670" y="36191"/>
                    </a:lnTo>
                    <a:lnTo>
                      <a:pt x="59739" y="36054"/>
                    </a:lnTo>
                    <a:lnTo>
                      <a:pt x="60104" y="35871"/>
                    </a:lnTo>
                    <a:lnTo>
                      <a:pt x="60242" y="35848"/>
                    </a:lnTo>
                    <a:lnTo>
                      <a:pt x="60356" y="35871"/>
                    </a:lnTo>
                    <a:lnTo>
                      <a:pt x="60607" y="36122"/>
                    </a:lnTo>
                    <a:lnTo>
                      <a:pt x="60653" y="36259"/>
                    </a:lnTo>
                    <a:lnTo>
                      <a:pt x="60676" y="36397"/>
                    </a:lnTo>
                    <a:lnTo>
                      <a:pt x="60836" y="36625"/>
                    </a:lnTo>
                    <a:lnTo>
                      <a:pt x="60950" y="36648"/>
                    </a:lnTo>
                    <a:lnTo>
                      <a:pt x="61202" y="36694"/>
                    </a:lnTo>
                    <a:lnTo>
                      <a:pt x="61636" y="36717"/>
                    </a:lnTo>
                    <a:lnTo>
                      <a:pt x="62276" y="36671"/>
                    </a:lnTo>
                    <a:lnTo>
                      <a:pt x="62596" y="36557"/>
                    </a:lnTo>
                    <a:lnTo>
                      <a:pt x="62619" y="36488"/>
                    </a:lnTo>
                    <a:lnTo>
                      <a:pt x="62779" y="36282"/>
                    </a:lnTo>
                    <a:lnTo>
                      <a:pt x="62802" y="36054"/>
                    </a:lnTo>
                    <a:lnTo>
                      <a:pt x="62848" y="35551"/>
                    </a:lnTo>
                    <a:lnTo>
                      <a:pt x="62825" y="35231"/>
                    </a:lnTo>
                    <a:lnTo>
                      <a:pt x="62756" y="35116"/>
                    </a:lnTo>
                    <a:lnTo>
                      <a:pt x="62619" y="34773"/>
                    </a:lnTo>
                    <a:lnTo>
                      <a:pt x="62482" y="34728"/>
                    </a:lnTo>
                    <a:lnTo>
                      <a:pt x="62368" y="34682"/>
                    </a:lnTo>
                    <a:lnTo>
                      <a:pt x="62253" y="34408"/>
                    </a:lnTo>
                    <a:lnTo>
                      <a:pt x="62139" y="34339"/>
                    </a:lnTo>
                    <a:lnTo>
                      <a:pt x="62002" y="34339"/>
                    </a:lnTo>
                    <a:lnTo>
                      <a:pt x="61705" y="34362"/>
                    </a:lnTo>
                    <a:lnTo>
                      <a:pt x="61636" y="34271"/>
                    </a:lnTo>
                    <a:lnTo>
                      <a:pt x="61545" y="34042"/>
                    </a:lnTo>
                    <a:lnTo>
                      <a:pt x="61453" y="33836"/>
                    </a:lnTo>
                    <a:lnTo>
                      <a:pt x="61408" y="33699"/>
                    </a:lnTo>
                    <a:lnTo>
                      <a:pt x="61362" y="33379"/>
                    </a:lnTo>
                    <a:lnTo>
                      <a:pt x="61408" y="33287"/>
                    </a:lnTo>
                    <a:lnTo>
                      <a:pt x="61499" y="33265"/>
                    </a:lnTo>
                    <a:lnTo>
                      <a:pt x="61796" y="33287"/>
                    </a:lnTo>
                    <a:lnTo>
                      <a:pt x="61865" y="33219"/>
                    </a:lnTo>
                    <a:lnTo>
                      <a:pt x="61933" y="33105"/>
                    </a:lnTo>
                    <a:lnTo>
                      <a:pt x="62025" y="32762"/>
                    </a:lnTo>
                    <a:lnTo>
                      <a:pt x="61979" y="32624"/>
                    </a:lnTo>
                    <a:lnTo>
                      <a:pt x="61819" y="32419"/>
                    </a:lnTo>
                    <a:lnTo>
                      <a:pt x="61545" y="32213"/>
                    </a:lnTo>
                    <a:lnTo>
                      <a:pt x="61408" y="32053"/>
                    </a:lnTo>
                    <a:lnTo>
                      <a:pt x="61293" y="31801"/>
                    </a:lnTo>
                    <a:lnTo>
                      <a:pt x="61179" y="31710"/>
                    </a:lnTo>
                    <a:lnTo>
                      <a:pt x="61088" y="31687"/>
                    </a:lnTo>
                    <a:lnTo>
                      <a:pt x="60699" y="31733"/>
                    </a:lnTo>
                    <a:lnTo>
                      <a:pt x="60447" y="31664"/>
                    </a:lnTo>
                    <a:lnTo>
                      <a:pt x="60333" y="31573"/>
                    </a:lnTo>
                    <a:lnTo>
                      <a:pt x="60264" y="31230"/>
                    </a:lnTo>
                    <a:lnTo>
                      <a:pt x="60264" y="31116"/>
                    </a:lnTo>
                    <a:lnTo>
                      <a:pt x="60287" y="30384"/>
                    </a:lnTo>
                    <a:lnTo>
                      <a:pt x="60196" y="29812"/>
                    </a:lnTo>
                    <a:lnTo>
                      <a:pt x="60104" y="29767"/>
                    </a:lnTo>
                    <a:lnTo>
                      <a:pt x="59876" y="29378"/>
                    </a:lnTo>
                    <a:lnTo>
                      <a:pt x="59762" y="29310"/>
                    </a:lnTo>
                    <a:lnTo>
                      <a:pt x="59487" y="29332"/>
                    </a:lnTo>
                    <a:lnTo>
                      <a:pt x="59121" y="29401"/>
                    </a:lnTo>
                    <a:lnTo>
                      <a:pt x="58984" y="29447"/>
                    </a:lnTo>
                    <a:lnTo>
                      <a:pt x="58893" y="29652"/>
                    </a:lnTo>
                    <a:lnTo>
                      <a:pt x="58778" y="29698"/>
                    </a:lnTo>
                    <a:lnTo>
                      <a:pt x="58390" y="29767"/>
                    </a:lnTo>
                    <a:lnTo>
                      <a:pt x="58001" y="29790"/>
                    </a:lnTo>
                    <a:lnTo>
                      <a:pt x="57864" y="29744"/>
                    </a:lnTo>
                    <a:lnTo>
                      <a:pt x="57773" y="29584"/>
                    </a:lnTo>
                    <a:lnTo>
                      <a:pt x="57681" y="29584"/>
                    </a:lnTo>
                    <a:lnTo>
                      <a:pt x="57544" y="29607"/>
                    </a:lnTo>
                    <a:lnTo>
                      <a:pt x="57247" y="29492"/>
                    </a:lnTo>
                    <a:lnTo>
                      <a:pt x="57201" y="29310"/>
                    </a:lnTo>
                    <a:lnTo>
                      <a:pt x="57201" y="29035"/>
                    </a:lnTo>
                    <a:lnTo>
                      <a:pt x="57201" y="28326"/>
                    </a:lnTo>
                    <a:lnTo>
                      <a:pt x="57110" y="28235"/>
                    </a:lnTo>
                    <a:lnTo>
                      <a:pt x="56995" y="28144"/>
                    </a:lnTo>
                    <a:lnTo>
                      <a:pt x="56904" y="27618"/>
                    </a:lnTo>
                    <a:lnTo>
                      <a:pt x="56812" y="27503"/>
                    </a:lnTo>
                    <a:lnTo>
                      <a:pt x="56332" y="27389"/>
                    </a:lnTo>
                    <a:lnTo>
                      <a:pt x="55532" y="27343"/>
                    </a:lnTo>
                    <a:lnTo>
                      <a:pt x="55212" y="27343"/>
                    </a:lnTo>
                    <a:lnTo>
                      <a:pt x="54778" y="27206"/>
                    </a:lnTo>
                    <a:lnTo>
                      <a:pt x="54526" y="27183"/>
                    </a:lnTo>
                    <a:lnTo>
                      <a:pt x="54298" y="27183"/>
                    </a:lnTo>
                    <a:lnTo>
                      <a:pt x="54046" y="27023"/>
                    </a:lnTo>
                    <a:lnTo>
                      <a:pt x="53909" y="27023"/>
                    </a:lnTo>
                    <a:lnTo>
                      <a:pt x="53452" y="27046"/>
                    </a:lnTo>
                    <a:lnTo>
                      <a:pt x="53246" y="26932"/>
                    </a:lnTo>
                    <a:lnTo>
                      <a:pt x="53246" y="26795"/>
                    </a:lnTo>
                    <a:lnTo>
                      <a:pt x="53246" y="26177"/>
                    </a:lnTo>
                    <a:lnTo>
                      <a:pt x="53132" y="26063"/>
                    </a:lnTo>
                    <a:lnTo>
                      <a:pt x="53017" y="25972"/>
                    </a:lnTo>
                    <a:lnTo>
                      <a:pt x="52812" y="25629"/>
                    </a:lnTo>
                    <a:lnTo>
                      <a:pt x="52766" y="25423"/>
                    </a:lnTo>
                    <a:lnTo>
                      <a:pt x="52720" y="25194"/>
                    </a:lnTo>
                    <a:lnTo>
                      <a:pt x="52514" y="24806"/>
                    </a:lnTo>
                    <a:lnTo>
                      <a:pt x="52354" y="24737"/>
                    </a:lnTo>
                    <a:lnTo>
                      <a:pt x="52240" y="24669"/>
                    </a:lnTo>
                    <a:lnTo>
                      <a:pt x="52217" y="24440"/>
                    </a:lnTo>
                    <a:lnTo>
                      <a:pt x="52103" y="24349"/>
                    </a:lnTo>
                    <a:lnTo>
                      <a:pt x="51966" y="24349"/>
                    </a:lnTo>
                    <a:lnTo>
                      <a:pt x="51828" y="24371"/>
                    </a:lnTo>
                    <a:lnTo>
                      <a:pt x="51691" y="24280"/>
                    </a:lnTo>
                    <a:lnTo>
                      <a:pt x="51600" y="24166"/>
                    </a:lnTo>
                    <a:lnTo>
                      <a:pt x="51371" y="24074"/>
                    </a:lnTo>
                    <a:lnTo>
                      <a:pt x="51165" y="24074"/>
                    </a:lnTo>
                    <a:lnTo>
                      <a:pt x="50685" y="24097"/>
                    </a:lnTo>
                    <a:lnTo>
                      <a:pt x="49885" y="24006"/>
                    </a:lnTo>
                    <a:lnTo>
                      <a:pt x="49679" y="23846"/>
                    </a:lnTo>
                    <a:lnTo>
                      <a:pt x="49497" y="23686"/>
                    </a:lnTo>
                    <a:lnTo>
                      <a:pt x="49131" y="23434"/>
                    </a:lnTo>
                    <a:lnTo>
                      <a:pt x="49039" y="23183"/>
                    </a:lnTo>
                    <a:lnTo>
                      <a:pt x="48994" y="22908"/>
                    </a:lnTo>
                    <a:lnTo>
                      <a:pt x="48925" y="22520"/>
                    </a:lnTo>
                    <a:lnTo>
                      <a:pt x="48788" y="22360"/>
                    </a:lnTo>
                    <a:lnTo>
                      <a:pt x="48491" y="22131"/>
                    </a:lnTo>
                    <a:lnTo>
                      <a:pt x="48353" y="21948"/>
                    </a:lnTo>
                    <a:lnTo>
                      <a:pt x="48239" y="21811"/>
                    </a:lnTo>
                    <a:lnTo>
                      <a:pt x="47828" y="21537"/>
                    </a:lnTo>
                    <a:lnTo>
                      <a:pt x="47713" y="21422"/>
                    </a:lnTo>
                    <a:lnTo>
                      <a:pt x="47622" y="21171"/>
                    </a:lnTo>
                    <a:lnTo>
                      <a:pt x="47530" y="20668"/>
                    </a:lnTo>
                    <a:lnTo>
                      <a:pt x="47508" y="20348"/>
                    </a:lnTo>
                    <a:lnTo>
                      <a:pt x="47393" y="19982"/>
                    </a:lnTo>
                    <a:lnTo>
                      <a:pt x="47279" y="19959"/>
                    </a:lnTo>
                    <a:lnTo>
                      <a:pt x="46502" y="19982"/>
                    </a:lnTo>
                    <a:lnTo>
                      <a:pt x="45884" y="19890"/>
                    </a:lnTo>
                    <a:lnTo>
                      <a:pt x="45839" y="19136"/>
                    </a:lnTo>
                    <a:lnTo>
                      <a:pt x="45839" y="18336"/>
                    </a:lnTo>
                    <a:lnTo>
                      <a:pt x="45816" y="18244"/>
                    </a:lnTo>
                    <a:lnTo>
                      <a:pt x="45610" y="17970"/>
                    </a:lnTo>
                    <a:lnTo>
                      <a:pt x="45587" y="17764"/>
                    </a:lnTo>
                    <a:lnTo>
                      <a:pt x="45587" y="17513"/>
                    </a:lnTo>
                    <a:lnTo>
                      <a:pt x="45541" y="17033"/>
                    </a:lnTo>
                    <a:lnTo>
                      <a:pt x="45450" y="16827"/>
                    </a:lnTo>
                    <a:lnTo>
                      <a:pt x="45359" y="16621"/>
                    </a:lnTo>
                    <a:lnTo>
                      <a:pt x="45199" y="16324"/>
                    </a:lnTo>
                    <a:lnTo>
                      <a:pt x="44993" y="16233"/>
                    </a:lnTo>
                    <a:lnTo>
                      <a:pt x="44787" y="16141"/>
                    </a:lnTo>
                    <a:lnTo>
                      <a:pt x="44558" y="15867"/>
                    </a:lnTo>
                    <a:lnTo>
                      <a:pt x="44307" y="15661"/>
                    </a:lnTo>
                    <a:lnTo>
                      <a:pt x="44010" y="15501"/>
                    </a:lnTo>
                    <a:lnTo>
                      <a:pt x="44010" y="15364"/>
                    </a:lnTo>
                    <a:lnTo>
                      <a:pt x="44101" y="15090"/>
                    </a:lnTo>
                    <a:lnTo>
                      <a:pt x="44261" y="14907"/>
                    </a:lnTo>
                    <a:lnTo>
                      <a:pt x="44376" y="14838"/>
                    </a:lnTo>
                    <a:lnTo>
                      <a:pt x="44673" y="14769"/>
                    </a:lnTo>
                    <a:lnTo>
                      <a:pt x="44718" y="14655"/>
                    </a:lnTo>
                    <a:lnTo>
                      <a:pt x="44764" y="14472"/>
                    </a:lnTo>
                    <a:lnTo>
                      <a:pt x="44856" y="14244"/>
                    </a:lnTo>
                    <a:lnTo>
                      <a:pt x="44833" y="14129"/>
                    </a:lnTo>
                    <a:lnTo>
                      <a:pt x="44764" y="14106"/>
                    </a:lnTo>
                    <a:lnTo>
                      <a:pt x="44558" y="14106"/>
                    </a:lnTo>
                    <a:lnTo>
                      <a:pt x="44170" y="14152"/>
                    </a:lnTo>
                    <a:lnTo>
                      <a:pt x="43964" y="14106"/>
                    </a:lnTo>
                    <a:lnTo>
                      <a:pt x="43918" y="14015"/>
                    </a:lnTo>
                    <a:lnTo>
                      <a:pt x="43850" y="13626"/>
                    </a:lnTo>
                    <a:lnTo>
                      <a:pt x="43895" y="13306"/>
                    </a:lnTo>
                    <a:lnTo>
                      <a:pt x="43987" y="13215"/>
                    </a:lnTo>
                    <a:lnTo>
                      <a:pt x="44398" y="13192"/>
                    </a:lnTo>
                    <a:lnTo>
                      <a:pt x="44604" y="13192"/>
                    </a:lnTo>
                    <a:lnTo>
                      <a:pt x="44810" y="13146"/>
                    </a:lnTo>
                    <a:lnTo>
                      <a:pt x="45130" y="13055"/>
                    </a:lnTo>
                    <a:lnTo>
                      <a:pt x="45130" y="12963"/>
                    </a:lnTo>
                    <a:lnTo>
                      <a:pt x="45107" y="12826"/>
                    </a:lnTo>
                    <a:lnTo>
                      <a:pt x="45153" y="12598"/>
                    </a:lnTo>
                    <a:lnTo>
                      <a:pt x="45221" y="12552"/>
                    </a:lnTo>
                    <a:lnTo>
                      <a:pt x="45336" y="12529"/>
                    </a:lnTo>
                    <a:lnTo>
                      <a:pt x="45473" y="12232"/>
                    </a:lnTo>
                    <a:lnTo>
                      <a:pt x="45496" y="12072"/>
                    </a:lnTo>
                    <a:lnTo>
                      <a:pt x="45450" y="11935"/>
                    </a:lnTo>
                    <a:lnTo>
                      <a:pt x="45221" y="11729"/>
                    </a:lnTo>
                    <a:lnTo>
                      <a:pt x="45084" y="11637"/>
                    </a:lnTo>
                    <a:lnTo>
                      <a:pt x="44947" y="11546"/>
                    </a:lnTo>
                    <a:lnTo>
                      <a:pt x="44673" y="11386"/>
                    </a:lnTo>
                    <a:lnTo>
                      <a:pt x="44627" y="11249"/>
                    </a:lnTo>
                    <a:lnTo>
                      <a:pt x="44627" y="11066"/>
                    </a:lnTo>
                    <a:lnTo>
                      <a:pt x="44581" y="10654"/>
                    </a:lnTo>
                    <a:lnTo>
                      <a:pt x="44513" y="10609"/>
                    </a:lnTo>
                    <a:lnTo>
                      <a:pt x="44398" y="10609"/>
                    </a:lnTo>
                    <a:lnTo>
                      <a:pt x="44010" y="10563"/>
                    </a:lnTo>
                    <a:lnTo>
                      <a:pt x="43873" y="10449"/>
                    </a:lnTo>
                    <a:lnTo>
                      <a:pt x="43827" y="10289"/>
                    </a:lnTo>
                    <a:lnTo>
                      <a:pt x="43713" y="10037"/>
                    </a:lnTo>
                    <a:lnTo>
                      <a:pt x="43461" y="9923"/>
                    </a:lnTo>
                    <a:lnTo>
                      <a:pt x="43118" y="9808"/>
                    </a:lnTo>
                    <a:lnTo>
                      <a:pt x="42615" y="9603"/>
                    </a:lnTo>
                    <a:lnTo>
                      <a:pt x="42524" y="9488"/>
                    </a:lnTo>
                    <a:lnTo>
                      <a:pt x="42204" y="9145"/>
                    </a:lnTo>
                    <a:lnTo>
                      <a:pt x="41769" y="8825"/>
                    </a:lnTo>
                    <a:lnTo>
                      <a:pt x="41564" y="8551"/>
                    </a:lnTo>
                    <a:lnTo>
                      <a:pt x="41426" y="8300"/>
                    </a:lnTo>
                    <a:lnTo>
                      <a:pt x="41358" y="8208"/>
                    </a:lnTo>
                    <a:lnTo>
                      <a:pt x="41175" y="8094"/>
                    </a:lnTo>
                    <a:lnTo>
                      <a:pt x="41015" y="8048"/>
                    </a:lnTo>
                    <a:lnTo>
                      <a:pt x="40832" y="8002"/>
                    </a:lnTo>
                    <a:lnTo>
                      <a:pt x="40603" y="7842"/>
                    </a:lnTo>
                    <a:lnTo>
                      <a:pt x="40603" y="7751"/>
                    </a:lnTo>
                    <a:lnTo>
                      <a:pt x="40695" y="7659"/>
                    </a:lnTo>
                    <a:lnTo>
                      <a:pt x="40878" y="7477"/>
                    </a:lnTo>
                    <a:lnTo>
                      <a:pt x="40878" y="7248"/>
                    </a:lnTo>
                    <a:lnTo>
                      <a:pt x="40832" y="6676"/>
                    </a:lnTo>
                    <a:lnTo>
                      <a:pt x="40740" y="6379"/>
                    </a:lnTo>
                    <a:lnTo>
                      <a:pt x="40672" y="6311"/>
                    </a:lnTo>
                    <a:lnTo>
                      <a:pt x="40420" y="5991"/>
                    </a:lnTo>
                    <a:lnTo>
                      <a:pt x="40192" y="5899"/>
                    </a:lnTo>
                    <a:lnTo>
                      <a:pt x="40009" y="5853"/>
                    </a:lnTo>
                    <a:lnTo>
                      <a:pt x="39872" y="5693"/>
                    </a:lnTo>
                    <a:lnTo>
                      <a:pt x="39780" y="5556"/>
                    </a:lnTo>
                    <a:lnTo>
                      <a:pt x="39529" y="5328"/>
                    </a:lnTo>
                    <a:lnTo>
                      <a:pt x="39392" y="5168"/>
                    </a:lnTo>
                    <a:lnTo>
                      <a:pt x="39369" y="5030"/>
                    </a:lnTo>
                    <a:lnTo>
                      <a:pt x="39346" y="4779"/>
                    </a:lnTo>
                    <a:lnTo>
                      <a:pt x="39414" y="4733"/>
                    </a:lnTo>
                    <a:lnTo>
                      <a:pt x="39803" y="4756"/>
                    </a:lnTo>
                    <a:lnTo>
                      <a:pt x="40192" y="4779"/>
                    </a:lnTo>
                    <a:lnTo>
                      <a:pt x="40238" y="4756"/>
                    </a:lnTo>
                    <a:lnTo>
                      <a:pt x="40283" y="4527"/>
                    </a:lnTo>
                    <a:lnTo>
                      <a:pt x="40260" y="4344"/>
                    </a:lnTo>
                    <a:lnTo>
                      <a:pt x="40215" y="4047"/>
                    </a:lnTo>
                    <a:lnTo>
                      <a:pt x="40238" y="3842"/>
                    </a:lnTo>
                    <a:lnTo>
                      <a:pt x="40009" y="3773"/>
                    </a:lnTo>
                    <a:lnTo>
                      <a:pt x="39895" y="3636"/>
                    </a:lnTo>
                    <a:lnTo>
                      <a:pt x="39826" y="3453"/>
                    </a:lnTo>
                    <a:lnTo>
                      <a:pt x="39552" y="3133"/>
                    </a:lnTo>
                    <a:lnTo>
                      <a:pt x="39414" y="3064"/>
                    </a:lnTo>
                    <a:lnTo>
                      <a:pt x="39049" y="2904"/>
                    </a:lnTo>
                    <a:lnTo>
                      <a:pt x="38820" y="2676"/>
                    </a:lnTo>
                    <a:lnTo>
                      <a:pt x="38774" y="2447"/>
                    </a:lnTo>
                    <a:lnTo>
                      <a:pt x="38660" y="2150"/>
                    </a:lnTo>
                    <a:lnTo>
                      <a:pt x="38546" y="1944"/>
                    </a:lnTo>
                    <a:lnTo>
                      <a:pt x="38454" y="1738"/>
                    </a:lnTo>
                    <a:lnTo>
                      <a:pt x="37997" y="1898"/>
                    </a:lnTo>
                    <a:lnTo>
                      <a:pt x="37700" y="1990"/>
                    </a:lnTo>
                    <a:lnTo>
                      <a:pt x="37403" y="2058"/>
                    </a:lnTo>
                    <a:lnTo>
                      <a:pt x="36923" y="2127"/>
                    </a:lnTo>
                    <a:lnTo>
                      <a:pt x="36694" y="2035"/>
                    </a:lnTo>
                    <a:lnTo>
                      <a:pt x="36625" y="1921"/>
                    </a:lnTo>
                    <a:lnTo>
                      <a:pt x="36557" y="1807"/>
                    </a:lnTo>
                    <a:lnTo>
                      <a:pt x="36054" y="1350"/>
                    </a:lnTo>
                    <a:lnTo>
                      <a:pt x="35688" y="1144"/>
                    </a:lnTo>
                    <a:lnTo>
                      <a:pt x="35505" y="1167"/>
                    </a:lnTo>
                    <a:lnTo>
                      <a:pt x="35208" y="1281"/>
                    </a:lnTo>
                    <a:lnTo>
                      <a:pt x="34705" y="1601"/>
                    </a:lnTo>
                    <a:lnTo>
                      <a:pt x="34431" y="1738"/>
                    </a:lnTo>
                    <a:lnTo>
                      <a:pt x="33745" y="1853"/>
                    </a:lnTo>
                    <a:lnTo>
                      <a:pt x="33242" y="1990"/>
                    </a:lnTo>
                    <a:lnTo>
                      <a:pt x="33173" y="2058"/>
                    </a:lnTo>
                    <a:lnTo>
                      <a:pt x="32807" y="2333"/>
                    </a:lnTo>
                    <a:lnTo>
                      <a:pt x="32533" y="2447"/>
                    </a:lnTo>
                    <a:lnTo>
                      <a:pt x="32442" y="2424"/>
                    </a:lnTo>
                    <a:lnTo>
                      <a:pt x="32304" y="2378"/>
                    </a:lnTo>
                    <a:lnTo>
                      <a:pt x="31710" y="2104"/>
                    </a:lnTo>
                    <a:lnTo>
                      <a:pt x="31413" y="1830"/>
                    </a:lnTo>
                    <a:lnTo>
                      <a:pt x="31367" y="1670"/>
                    </a:lnTo>
                    <a:lnTo>
                      <a:pt x="31367" y="1510"/>
                    </a:lnTo>
                    <a:lnTo>
                      <a:pt x="31230" y="1190"/>
                    </a:lnTo>
                    <a:lnTo>
                      <a:pt x="31024" y="938"/>
                    </a:lnTo>
                    <a:lnTo>
                      <a:pt x="30773" y="755"/>
                    </a:lnTo>
                    <a:lnTo>
                      <a:pt x="30613" y="732"/>
                    </a:lnTo>
                    <a:lnTo>
                      <a:pt x="30315" y="641"/>
                    </a:lnTo>
                    <a:lnTo>
                      <a:pt x="29744" y="435"/>
                    </a:lnTo>
                    <a:lnTo>
                      <a:pt x="29401" y="412"/>
                    </a:lnTo>
                    <a:lnTo>
                      <a:pt x="29241" y="481"/>
                    </a:lnTo>
                    <a:lnTo>
                      <a:pt x="28967" y="709"/>
                    </a:lnTo>
                    <a:lnTo>
                      <a:pt x="28738" y="1144"/>
                    </a:lnTo>
                    <a:lnTo>
                      <a:pt x="28738" y="1395"/>
                    </a:lnTo>
                    <a:lnTo>
                      <a:pt x="28807" y="1487"/>
                    </a:lnTo>
                    <a:lnTo>
                      <a:pt x="29287" y="2013"/>
                    </a:lnTo>
                    <a:lnTo>
                      <a:pt x="29492" y="2356"/>
                    </a:lnTo>
                    <a:lnTo>
                      <a:pt x="29470" y="2447"/>
                    </a:lnTo>
                    <a:lnTo>
                      <a:pt x="29401" y="3110"/>
                    </a:lnTo>
                    <a:lnTo>
                      <a:pt x="29492" y="3361"/>
                    </a:lnTo>
                    <a:lnTo>
                      <a:pt x="29675" y="3590"/>
                    </a:lnTo>
                    <a:lnTo>
                      <a:pt x="29927" y="4024"/>
                    </a:lnTo>
                    <a:lnTo>
                      <a:pt x="29995" y="4276"/>
                    </a:lnTo>
                    <a:lnTo>
                      <a:pt x="29927" y="4367"/>
                    </a:lnTo>
                    <a:lnTo>
                      <a:pt x="29767" y="4482"/>
                    </a:lnTo>
                    <a:lnTo>
                      <a:pt x="29378" y="4596"/>
                    </a:lnTo>
                    <a:lnTo>
                      <a:pt x="29218" y="4596"/>
                    </a:lnTo>
                    <a:lnTo>
                      <a:pt x="28807" y="4619"/>
                    </a:lnTo>
                    <a:lnTo>
                      <a:pt x="28372" y="4733"/>
                    </a:lnTo>
                    <a:lnTo>
                      <a:pt x="28052" y="4779"/>
                    </a:lnTo>
                    <a:lnTo>
                      <a:pt x="27778" y="4779"/>
                    </a:lnTo>
                    <a:lnTo>
                      <a:pt x="27595" y="4619"/>
                    </a:lnTo>
                    <a:lnTo>
                      <a:pt x="27321" y="4390"/>
                    </a:lnTo>
                    <a:lnTo>
                      <a:pt x="27138" y="4276"/>
                    </a:lnTo>
                    <a:lnTo>
                      <a:pt x="26840" y="4024"/>
                    </a:lnTo>
                    <a:lnTo>
                      <a:pt x="26818" y="3910"/>
                    </a:lnTo>
                    <a:lnTo>
                      <a:pt x="26749" y="3773"/>
                    </a:lnTo>
                    <a:lnTo>
                      <a:pt x="26429" y="3521"/>
                    </a:lnTo>
                    <a:lnTo>
                      <a:pt x="26360" y="3430"/>
                    </a:lnTo>
                    <a:lnTo>
                      <a:pt x="26315" y="3339"/>
                    </a:lnTo>
                    <a:lnTo>
                      <a:pt x="26017" y="3224"/>
                    </a:lnTo>
                    <a:lnTo>
                      <a:pt x="25903" y="3224"/>
                    </a:lnTo>
                    <a:lnTo>
                      <a:pt x="25835" y="3293"/>
                    </a:lnTo>
                    <a:lnTo>
                      <a:pt x="25697" y="3567"/>
                    </a:lnTo>
                    <a:lnTo>
                      <a:pt x="25583" y="3636"/>
                    </a:lnTo>
                    <a:lnTo>
                      <a:pt x="25492" y="3682"/>
                    </a:lnTo>
                    <a:lnTo>
                      <a:pt x="25400" y="3796"/>
                    </a:lnTo>
                    <a:lnTo>
                      <a:pt x="24806" y="3796"/>
                    </a:lnTo>
                    <a:lnTo>
                      <a:pt x="24554" y="3842"/>
                    </a:lnTo>
                    <a:lnTo>
                      <a:pt x="24440" y="3979"/>
                    </a:lnTo>
                    <a:lnTo>
                      <a:pt x="24234" y="4162"/>
                    </a:lnTo>
                    <a:lnTo>
                      <a:pt x="23937" y="4253"/>
                    </a:lnTo>
                    <a:lnTo>
                      <a:pt x="23708" y="4322"/>
                    </a:lnTo>
                    <a:lnTo>
                      <a:pt x="23617" y="4390"/>
                    </a:lnTo>
                    <a:lnTo>
                      <a:pt x="23526" y="4642"/>
                    </a:lnTo>
                    <a:lnTo>
                      <a:pt x="23411" y="4733"/>
                    </a:lnTo>
                    <a:lnTo>
                      <a:pt x="23320" y="4802"/>
                    </a:lnTo>
                    <a:lnTo>
                      <a:pt x="23388" y="5007"/>
                    </a:lnTo>
                    <a:lnTo>
                      <a:pt x="23480" y="5053"/>
                    </a:lnTo>
                    <a:lnTo>
                      <a:pt x="23914" y="5076"/>
                    </a:lnTo>
                    <a:lnTo>
                      <a:pt x="24509" y="5076"/>
                    </a:lnTo>
                    <a:lnTo>
                      <a:pt x="24852" y="5190"/>
                    </a:lnTo>
                    <a:lnTo>
                      <a:pt x="25103" y="5419"/>
                    </a:lnTo>
                    <a:lnTo>
                      <a:pt x="25172" y="5465"/>
                    </a:lnTo>
                    <a:lnTo>
                      <a:pt x="25149" y="5602"/>
                    </a:lnTo>
                    <a:lnTo>
                      <a:pt x="25012" y="5853"/>
                    </a:lnTo>
                    <a:lnTo>
                      <a:pt x="25012" y="5968"/>
                    </a:lnTo>
                    <a:lnTo>
                      <a:pt x="24989" y="6036"/>
                    </a:lnTo>
                    <a:lnTo>
                      <a:pt x="24531" y="6082"/>
                    </a:lnTo>
                    <a:lnTo>
                      <a:pt x="24280" y="6059"/>
                    </a:lnTo>
                    <a:lnTo>
                      <a:pt x="23937" y="6036"/>
                    </a:lnTo>
                    <a:lnTo>
                      <a:pt x="23914" y="6013"/>
                    </a:lnTo>
                    <a:lnTo>
                      <a:pt x="23663" y="5876"/>
                    </a:lnTo>
                    <a:lnTo>
                      <a:pt x="23594" y="5968"/>
                    </a:lnTo>
                    <a:lnTo>
                      <a:pt x="23526" y="6288"/>
                    </a:lnTo>
                    <a:lnTo>
                      <a:pt x="23480" y="6585"/>
                    </a:lnTo>
                    <a:lnTo>
                      <a:pt x="23388" y="6654"/>
                    </a:lnTo>
                    <a:lnTo>
                      <a:pt x="23114" y="6722"/>
                    </a:lnTo>
                    <a:lnTo>
                      <a:pt x="22977" y="6699"/>
                    </a:lnTo>
                    <a:lnTo>
                      <a:pt x="22771" y="6608"/>
                    </a:lnTo>
                    <a:lnTo>
                      <a:pt x="22268" y="6265"/>
                    </a:lnTo>
                    <a:lnTo>
                      <a:pt x="22177" y="6128"/>
                    </a:lnTo>
                    <a:lnTo>
                      <a:pt x="22131" y="5991"/>
                    </a:lnTo>
                    <a:lnTo>
                      <a:pt x="21857" y="5648"/>
                    </a:lnTo>
                    <a:lnTo>
                      <a:pt x="21788" y="5373"/>
                    </a:lnTo>
                    <a:lnTo>
                      <a:pt x="21697" y="4962"/>
                    </a:lnTo>
                    <a:lnTo>
                      <a:pt x="21674" y="4733"/>
                    </a:lnTo>
                    <a:lnTo>
                      <a:pt x="21445" y="4390"/>
                    </a:lnTo>
                    <a:lnTo>
                      <a:pt x="21377" y="4367"/>
                    </a:lnTo>
                    <a:lnTo>
                      <a:pt x="20896" y="4139"/>
                    </a:lnTo>
                    <a:lnTo>
                      <a:pt x="20805" y="4002"/>
                    </a:lnTo>
                    <a:lnTo>
                      <a:pt x="20782" y="3864"/>
                    </a:lnTo>
                    <a:lnTo>
                      <a:pt x="20508" y="3590"/>
                    </a:lnTo>
                    <a:lnTo>
                      <a:pt x="20348" y="3521"/>
                    </a:lnTo>
                    <a:lnTo>
                      <a:pt x="19982" y="3407"/>
                    </a:lnTo>
                    <a:lnTo>
                      <a:pt x="19662" y="3339"/>
                    </a:lnTo>
                    <a:lnTo>
                      <a:pt x="19365" y="3156"/>
                    </a:lnTo>
                    <a:lnTo>
                      <a:pt x="18976" y="2744"/>
                    </a:lnTo>
                    <a:lnTo>
                      <a:pt x="18656" y="2241"/>
                    </a:lnTo>
                    <a:lnTo>
                      <a:pt x="18382" y="1944"/>
                    </a:lnTo>
                    <a:lnTo>
                      <a:pt x="18130" y="1853"/>
                    </a:lnTo>
                    <a:lnTo>
                      <a:pt x="18062" y="1830"/>
                    </a:lnTo>
                    <a:lnTo>
                      <a:pt x="17902" y="1830"/>
                    </a:lnTo>
                    <a:lnTo>
                      <a:pt x="17490" y="1464"/>
                    </a:lnTo>
                    <a:lnTo>
                      <a:pt x="17010" y="915"/>
                    </a:lnTo>
                    <a:lnTo>
                      <a:pt x="16576" y="572"/>
                    </a:lnTo>
                    <a:lnTo>
                      <a:pt x="16530" y="504"/>
                    </a:lnTo>
                    <a:lnTo>
                      <a:pt x="16027" y="69"/>
                    </a:lnTo>
                    <a:lnTo>
                      <a:pt x="15775" y="1"/>
                    </a:lnTo>
                    <a:close/>
                  </a:path>
                </a:pathLst>
              </a:custGeom>
              <a:solidFill>
                <a:schemeClr val="accent4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8" name="Google Shape;1128;p35"/>
              <p:cNvSpPr/>
              <p:nvPr/>
            </p:nvSpPr>
            <p:spPr>
              <a:xfrm>
                <a:off x="5098451" y="2833414"/>
                <a:ext cx="636698" cy="914917"/>
              </a:xfrm>
              <a:custGeom>
                <a:rect b="b" l="l" r="r" t="t"/>
                <a:pathLst>
                  <a:path extrusionOk="0" h="40672" w="28304">
                    <a:moveTo>
                      <a:pt x="20507" y="0"/>
                    </a:moveTo>
                    <a:lnTo>
                      <a:pt x="20416" y="46"/>
                    </a:lnTo>
                    <a:lnTo>
                      <a:pt x="20302" y="206"/>
                    </a:lnTo>
                    <a:lnTo>
                      <a:pt x="20256" y="595"/>
                    </a:lnTo>
                    <a:lnTo>
                      <a:pt x="20256" y="801"/>
                    </a:lnTo>
                    <a:lnTo>
                      <a:pt x="20256" y="1075"/>
                    </a:lnTo>
                    <a:lnTo>
                      <a:pt x="20165" y="1646"/>
                    </a:lnTo>
                    <a:lnTo>
                      <a:pt x="20073" y="1898"/>
                    </a:lnTo>
                    <a:lnTo>
                      <a:pt x="20005" y="1921"/>
                    </a:lnTo>
                    <a:lnTo>
                      <a:pt x="19616" y="2012"/>
                    </a:lnTo>
                    <a:lnTo>
                      <a:pt x="19227" y="2264"/>
                    </a:lnTo>
                    <a:lnTo>
                      <a:pt x="19113" y="2401"/>
                    </a:lnTo>
                    <a:lnTo>
                      <a:pt x="19136" y="2950"/>
                    </a:lnTo>
                    <a:lnTo>
                      <a:pt x="19159" y="3224"/>
                    </a:lnTo>
                    <a:lnTo>
                      <a:pt x="19136" y="3475"/>
                    </a:lnTo>
                    <a:lnTo>
                      <a:pt x="18999" y="3795"/>
                    </a:lnTo>
                    <a:lnTo>
                      <a:pt x="18861" y="3956"/>
                    </a:lnTo>
                    <a:lnTo>
                      <a:pt x="18656" y="4093"/>
                    </a:lnTo>
                    <a:lnTo>
                      <a:pt x="18084" y="4230"/>
                    </a:lnTo>
                    <a:lnTo>
                      <a:pt x="17878" y="4253"/>
                    </a:lnTo>
                    <a:lnTo>
                      <a:pt x="17513" y="4367"/>
                    </a:lnTo>
                    <a:lnTo>
                      <a:pt x="17101" y="4550"/>
                    </a:lnTo>
                    <a:lnTo>
                      <a:pt x="16530" y="4733"/>
                    </a:lnTo>
                    <a:lnTo>
                      <a:pt x="16049" y="4893"/>
                    </a:lnTo>
                    <a:lnTo>
                      <a:pt x="15912" y="4939"/>
                    </a:lnTo>
                    <a:lnTo>
                      <a:pt x="15661" y="5350"/>
                    </a:lnTo>
                    <a:lnTo>
                      <a:pt x="15615" y="5487"/>
                    </a:lnTo>
                    <a:lnTo>
                      <a:pt x="15592" y="5670"/>
                    </a:lnTo>
                    <a:lnTo>
                      <a:pt x="15386" y="6333"/>
                    </a:lnTo>
                    <a:lnTo>
                      <a:pt x="15249" y="6447"/>
                    </a:lnTo>
                    <a:lnTo>
                      <a:pt x="14449" y="6425"/>
                    </a:lnTo>
                    <a:lnTo>
                      <a:pt x="13626" y="6379"/>
                    </a:lnTo>
                    <a:lnTo>
                      <a:pt x="13009" y="6722"/>
                    </a:lnTo>
                    <a:lnTo>
                      <a:pt x="12437" y="7088"/>
                    </a:lnTo>
                    <a:lnTo>
                      <a:pt x="12026" y="7270"/>
                    </a:lnTo>
                    <a:lnTo>
                      <a:pt x="11546" y="7613"/>
                    </a:lnTo>
                    <a:lnTo>
                      <a:pt x="11363" y="7751"/>
                    </a:lnTo>
                    <a:lnTo>
                      <a:pt x="10837" y="7751"/>
                    </a:lnTo>
                    <a:lnTo>
                      <a:pt x="10654" y="7773"/>
                    </a:lnTo>
                    <a:lnTo>
                      <a:pt x="10517" y="7819"/>
                    </a:lnTo>
                    <a:lnTo>
                      <a:pt x="10197" y="7956"/>
                    </a:lnTo>
                    <a:lnTo>
                      <a:pt x="10037" y="8139"/>
                    </a:lnTo>
                    <a:lnTo>
                      <a:pt x="9991" y="8276"/>
                    </a:lnTo>
                    <a:lnTo>
                      <a:pt x="9922" y="8436"/>
                    </a:lnTo>
                    <a:lnTo>
                      <a:pt x="9717" y="8596"/>
                    </a:lnTo>
                    <a:lnTo>
                      <a:pt x="9351" y="8756"/>
                    </a:lnTo>
                    <a:lnTo>
                      <a:pt x="9122" y="8871"/>
                    </a:lnTo>
                    <a:lnTo>
                      <a:pt x="9054" y="8962"/>
                    </a:lnTo>
                    <a:lnTo>
                      <a:pt x="9008" y="9122"/>
                    </a:lnTo>
                    <a:lnTo>
                      <a:pt x="9077" y="9419"/>
                    </a:lnTo>
                    <a:lnTo>
                      <a:pt x="9122" y="9648"/>
                    </a:lnTo>
                    <a:lnTo>
                      <a:pt x="9145" y="9740"/>
                    </a:lnTo>
                    <a:lnTo>
                      <a:pt x="9031" y="9900"/>
                    </a:lnTo>
                    <a:lnTo>
                      <a:pt x="8779" y="10037"/>
                    </a:lnTo>
                    <a:lnTo>
                      <a:pt x="8619" y="10060"/>
                    </a:lnTo>
                    <a:lnTo>
                      <a:pt x="8459" y="10060"/>
                    </a:lnTo>
                    <a:lnTo>
                      <a:pt x="8071" y="9808"/>
                    </a:lnTo>
                    <a:lnTo>
                      <a:pt x="7933" y="9694"/>
                    </a:lnTo>
                    <a:lnTo>
                      <a:pt x="7888" y="9648"/>
                    </a:lnTo>
                    <a:lnTo>
                      <a:pt x="7705" y="9717"/>
                    </a:lnTo>
                    <a:lnTo>
                      <a:pt x="7385" y="9991"/>
                    </a:lnTo>
                    <a:lnTo>
                      <a:pt x="7270" y="10197"/>
                    </a:lnTo>
                    <a:lnTo>
                      <a:pt x="7179" y="10403"/>
                    </a:lnTo>
                    <a:lnTo>
                      <a:pt x="7225" y="10883"/>
                    </a:lnTo>
                    <a:lnTo>
                      <a:pt x="7385" y="11043"/>
                    </a:lnTo>
                    <a:lnTo>
                      <a:pt x="7568" y="11203"/>
                    </a:lnTo>
                    <a:lnTo>
                      <a:pt x="7888" y="11660"/>
                    </a:lnTo>
                    <a:lnTo>
                      <a:pt x="7979" y="11889"/>
                    </a:lnTo>
                    <a:lnTo>
                      <a:pt x="8071" y="12140"/>
                    </a:lnTo>
                    <a:lnTo>
                      <a:pt x="8002" y="12529"/>
                    </a:lnTo>
                    <a:lnTo>
                      <a:pt x="7888" y="12734"/>
                    </a:lnTo>
                    <a:lnTo>
                      <a:pt x="7773" y="12780"/>
                    </a:lnTo>
                    <a:lnTo>
                      <a:pt x="7499" y="12849"/>
                    </a:lnTo>
                    <a:lnTo>
                      <a:pt x="6790" y="12826"/>
                    </a:lnTo>
                    <a:lnTo>
                      <a:pt x="6493" y="12872"/>
                    </a:lnTo>
                    <a:lnTo>
                      <a:pt x="6242" y="12872"/>
                    </a:lnTo>
                    <a:lnTo>
                      <a:pt x="5853" y="12643"/>
                    </a:lnTo>
                    <a:lnTo>
                      <a:pt x="5739" y="12574"/>
                    </a:lnTo>
                    <a:lnTo>
                      <a:pt x="5624" y="12483"/>
                    </a:lnTo>
                    <a:lnTo>
                      <a:pt x="5373" y="12209"/>
                    </a:lnTo>
                    <a:lnTo>
                      <a:pt x="5190" y="12094"/>
                    </a:lnTo>
                    <a:lnTo>
                      <a:pt x="5099" y="12094"/>
                    </a:lnTo>
                    <a:lnTo>
                      <a:pt x="4596" y="12231"/>
                    </a:lnTo>
                    <a:lnTo>
                      <a:pt x="4207" y="12277"/>
                    </a:lnTo>
                    <a:lnTo>
                      <a:pt x="4093" y="12346"/>
                    </a:lnTo>
                    <a:lnTo>
                      <a:pt x="3704" y="12826"/>
                    </a:lnTo>
                    <a:lnTo>
                      <a:pt x="3521" y="12963"/>
                    </a:lnTo>
                    <a:lnTo>
                      <a:pt x="3453" y="12963"/>
                    </a:lnTo>
                    <a:lnTo>
                      <a:pt x="3338" y="12826"/>
                    </a:lnTo>
                    <a:lnTo>
                      <a:pt x="3247" y="12460"/>
                    </a:lnTo>
                    <a:lnTo>
                      <a:pt x="3178" y="12277"/>
                    </a:lnTo>
                    <a:lnTo>
                      <a:pt x="3155" y="11980"/>
                    </a:lnTo>
                    <a:lnTo>
                      <a:pt x="3155" y="11729"/>
                    </a:lnTo>
                    <a:lnTo>
                      <a:pt x="3064" y="11637"/>
                    </a:lnTo>
                    <a:lnTo>
                      <a:pt x="2698" y="11591"/>
                    </a:lnTo>
                    <a:lnTo>
                      <a:pt x="2584" y="11683"/>
                    </a:lnTo>
                    <a:lnTo>
                      <a:pt x="2561" y="11934"/>
                    </a:lnTo>
                    <a:lnTo>
                      <a:pt x="2652" y="12986"/>
                    </a:lnTo>
                    <a:lnTo>
                      <a:pt x="2584" y="13169"/>
                    </a:lnTo>
                    <a:lnTo>
                      <a:pt x="2355" y="13123"/>
                    </a:lnTo>
                    <a:lnTo>
                      <a:pt x="1944" y="12917"/>
                    </a:lnTo>
                    <a:lnTo>
                      <a:pt x="1944" y="12917"/>
                    </a:lnTo>
                    <a:lnTo>
                      <a:pt x="1967" y="13215"/>
                    </a:lnTo>
                    <a:lnTo>
                      <a:pt x="1898" y="13375"/>
                    </a:lnTo>
                    <a:lnTo>
                      <a:pt x="1761" y="13603"/>
                    </a:lnTo>
                    <a:lnTo>
                      <a:pt x="1532" y="13786"/>
                    </a:lnTo>
                    <a:lnTo>
                      <a:pt x="1281" y="13946"/>
                    </a:lnTo>
                    <a:lnTo>
                      <a:pt x="938" y="14129"/>
                    </a:lnTo>
                    <a:lnTo>
                      <a:pt x="732" y="14220"/>
                    </a:lnTo>
                    <a:lnTo>
                      <a:pt x="549" y="14358"/>
                    </a:lnTo>
                    <a:lnTo>
                      <a:pt x="435" y="14518"/>
                    </a:lnTo>
                    <a:lnTo>
                      <a:pt x="366" y="14723"/>
                    </a:lnTo>
                    <a:lnTo>
                      <a:pt x="412" y="15272"/>
                    </a:lnTo>
                    <a:lnTo>
                      <a:pt x="389" y="15478"/>
                    </a:lnTo>
                    <a:lnTo>
                      <a:pt x="298" y="15912"/>
                    </a:lnTo>
                    <a:lnTo>
                      <a:pt x="183" y="16347"/>
                    </a:lnTo>
                    <a:lnTo>
                      <a:pt x="115" y="16552"/>
                    </a:lnTo>
                    <a:lnTo>
                      <a:pt x="0" y="17055"/>
                    </a:lnTo>
                    <a:lnTo>
                      <a:pt x="0" y="17352"/>
                    </a:lnTo>
                    <a:lnTo>
                      <a:pt x="46" y="18198"/>
                    </a:lnTo>
                    <a:lnTo>
                      <a:pt x="92" y="19136"/>
                    </a:lnTo>
                    <a:lnTo>
                      <a:pt x="92" y="19844"/>
                    </a:lnTo>
                    <a:lnTo>
                      <a:pt x="183" y="20142"/>
                    </a:lnTo>
                    <a:lnTo>
                      <a:pt x="298" y="20325"/>
                    </a:lnTo>
                    <a:lnTo>
                      <a:pt x="343" y="20667"/>
                    </a:lnTo>
                    <a:lnTo>
                      <a:pt x="343" y="20827"/>
                    </a:lnTo>
                    <a:lnTo>
                      <a:pt x="481" y="21033"/>
                    </a:lnTo>
                    <a:lnTo>
                      <a:pt x="572" y="21125"/>
                    </a:lnTo>
                    <a:lnTo>
                      <a:pt x="1098" y="21605"/>
                    </a:lnTo>
                    <a:lnTo>
                      <a:pt x="1669" y="22062"/>
                    </a:lnTo>
                    <a:lnTo>
                      <a:pt x="1875" y="22131"/>
                    </a:lnTo>
                    <a:lnTo>
                      <a:pt x="2104" y="22245"/>
                    </a:lnTo>
                    <a:lnTo>
                      <a:pt x="2355" y="22451"/>
                    </a:lnTo>
                    <a:lnTo>
                      <a:pt x="2607" y="22611"/>
                    </a:lnTo>
                    <a:lnTo>
                      <a:pt x="2767" y="22725"/>
                    </a:lnTo>
                    <a:lnTo>
                      <a:pt x="2995" y="22885"/>
                    </a:lnTo>
                    <a:lnTo>
                      <a:pt x="2972" y="23022"/>
                    </a:lnTo>
                    <a:lnTo>
                      <a:pt x="2950" y="23548"/>
                    </a:lnTo>
                    <a:lnTo>
                      <a:pt x="2950" y="24028"/>
                    </a:lnTo>
                    <a:lnTo>
                      <a:pt x="2950" y="24165"/>
                    </a:lnTo>
                    <a:lnTo>
                      <a:pt x="2812" y="24462"/>
                    </a:lnTo>
                    <a:lnTo>
                      <a:pt x="2675" y="24577"/>
                    </a:lnTo>
                    <a:lnTo>
                      <a:pt x="2561" y="24691"/>
                    </a:lnTo>
                    <a:lnTo>
                      <a:pt x="2378" y="24828"/>
                    </a:lnTo>
                    <a:lnTo>
                      <a:pt x="2195" y="24874"/>
                    </a:lnTo>
                    <a:lnTo>
                      <a:pt x="1967" y="24874"/>
                    </a:lnTo>
                    <a:lnTo>
                      <a:pt x="1738" y="24965"/>
                    </a:lnTo>
                    <a:lnTo>
                      <a:pt x="1669" y="25103"/>
                    </a:lnTo>
                    <a:lnTo>
                      <a:pt x="1578" y="25263"/>
                    </a:lnTo>
                    <a:lnTo>
                      <a:pt x="1441" y="25446"/>
                    </a:lnTo>
                    <a:lnTo>
                      <a:pt x="1326" y="25583"/>
                    </a:lnTo>
                    <a:lnTo>
                      <a:pt x="1212" y="25766"/>
                    </a:lnTo>
                    <a:lnTo>
                      <a:pt x="1258" y="25949"/>
                    </a:lnTo>
                    <a:lnTo>
                      <a:pt x="1281" y="26154"/>
                    </a:lnTo>
                    <a:lnTo>
                      <a:pt x="1212" y="26337"/>
                    </a:lnTo>
                    <a:lnTo>
                      <a:pt x="1144" y="26451"/>
                    </a:lnTo>
                    <a:lnTo>
                      <a:pt x="1006" y="26749"/>
                    </a:lnTo>
                    <a:lnTo>
                      <a:pt x="983" y="26954"/>
                    </a:lnTo>
                    <a:lnTo>
                      <a:pt x="938" y="27092"/>
                    </a:lnTo>
                    <a:lnTo>
                      <a:pt x="892" y="27457"/>
                    </a:lnTo>
                    <a:lnTo>
                      <a:pt x="892" y="27640"/>
                    </a:lnTo>
                    <a:lnTo>
                      <a:pt x="892" y="27846"/>
                    </a:lnTo>
                    <a:lnTo>
                      <a:pt x="1212" y="27823"/>
                    </a:lnTo>
                    <a:lnTo>
                      <a:pt x="1464" y="27823"/>
                    </a:lnTo>
                    <a:lnTo>
                      <a:pt x="1784" y="27869"/>
                    </a:lnTo>
                    <a:lnTo>
                      <a:pt x="1921" y="27983"/>
                    </a:lnTo>
                    <a:lnTo>
                      <a:pt x="2218" y="28143"/>
                    </a:lnTo>
                    <a:lnTo>
                      <a:pt x="2492" y="28440"/>
                    </a:lnTo>
                    <a:lnTo>
                      <a:pt x="2561" y="28509"/>
                    </a:lnTo>
                    <a:lnTo>
                      <a:pt x="2858" y="28509"/>
                    </a:lnTo>
                    <a:lnTo>
                      <a:pt x="3430" y="28303"/>
                    </a:lnTo>
                    <a:lnTo>
                      <a:pt x="3704" y="28120"/>
                    </a:lnTo>
                    <a:lnTo>
                      <a:pt x="4230" y="27709"/>
                    </a:lnTo>
                    <a:lnTo>
                      <a:pt x="4619" y="27412"/>
                    </a:lnTo>
                    <a:lnTo>
                      <a:pt x="4664" y="27366"/>
                    </a:lnTo>
                    <a:lnTo>
                      <a:pt x="4870" y="27435"/>
                    </a:lnTo>
                    <a:lnTo>
                      <a:pt x="5259" y="27686"/>
                    </a:lnTo>
                    <a:lnTo>
                      <a:pt x="5464" y="27869"/>
                    </a:lnTo>
                    <a:lnTo>
                      <a:pt x="5556" y="27937"/>
                    </a:lnTo>
                    <a:lnTo>
                      <a:pt x="5830" y="27869"/>
                    </a:lnTo>
                    <a:lnTo>
                      <a:pt x="6265" y="27480"/>
                    </a:lnTo>
                    <a:lnTo>
                      <a:pt x="6402" y="27183"/>
                    </a:lnTo>
                    <a:lnTo>
                      <a:pt x="6493" y="26909"/>
                    </a:lnTo>
                    <a:lnTo>
                      <a:pt x="6813" y="26429"/>
                    </a:lnTo>
                    <a:lnTo>
                      <a:pt x="7019" y="26177"/>
                    </a:lnTo>
                    <a:lnTo>
                      <a:pt x="7225" y="25994"/>
                    </a:lnTo>
                    <a:lnTo>
                      <a:pt x="7659" y="25880"/>
                    </a:lnTo>
                    <a:lnTo>
                      <a:pt x="7956" y="25811"/>
                    </a:lnTo>
                    <a:lnTo>
                      <a:pt x="8094" y="25766"/>
                    </a:lnTo>
                    <a:lnTo>
                      <a:pt x="8345" y="25857"/>
                    </a:lnTo>
                    <a:lnTo>
                      <a:pt x="8642" y="26177"/>
                    </a:lnTo>
                    <a:lnTo>
                      <a:pt x="8848" y="26474"/>
                    </a:lnTo>
                    <a:lnTo>
                      <a:pt x="8962" y="26589"/>
                    </a:lnTo>
                    <a:lnTo>
                      <a:pt x="9259" y="26680"/>
                    </a:lnTo>
                    <a:lnTo>
                      <a:pt x="9740" y="26657"/>
                    </a:lnTo>
                    <a:lnTo>
                      <a:pt x="10014" y="26657"/>
                    </a:lnTo>
                    <a:lnTo>
                      <a:pt x="10723" y="26726"/>
                    </a:lnTo>
                    <a:lnTo>
                      <a:pt x="11523" y="26657"/>
                    </a:lnTo>
                    <a:lnTo>
                      <a:pt x="11683" y="26634"/>
                    </a:lnTo>
                    <a:lnTo>
                      <a:pt x="11866" y="26794"/>
                    </a:lnTo>
                    <a:lnTo>
                      <a:pt x="12003" y="27206"/>
                    </a:lnTo>
                    <a:lnTo>
                      <a:pt x="12094" y="27457"/>
                    </a:lnTo>
                    <a:lnTo>
                      <a:pt x="12232" y="27663"/>
                    </a:lnTo>
                    <a:lnTo>
                      <a:pt x="12620" y="28052"/>
                    </a:lnTo>
                    <a:lnTo>
                      <a:pt x="12803" y="28120"/>
                    </a:lnTo>
                    <a:lnTo>
                      <a:pt x="12895" y="28098"/>
                    </a:lnTo>
                    <a:lnTo>
                      <a:pt x="13032" y="27915"/>
                    </a:lnTo>
                    <a:lnTo>
                      <a:pt x="13260" y="27457"/>
                    </a:lnTo>
                    <a:lnTo>
                      <a:pt x="13466" y="27320"/>
                    </a:lnTo>
                    <a:lnTo>
                      <a:pt x="13557" y="27297"/>
                    </a:lnTo>
                    <a:lnTo>
                      <a:pt x="13763" y="27389"/>
                    </a:lnTo>
                    <a:lnTo>
                      <a:pt x="14038" y="27663"/>
                    </a:lnTo>
                    <a:lnTo>
                      <a:pt x="14220" y="27823"/>
                    </a:lnTo>
                    <a:lnTo>
                      <a:pt x="14289" y="27915"/>
                    </a:lnTo>
                    <a:lnTo>
                      <a:pt x="14266" y="28120"/>
                    </a:lnTo>
                    <a:lnTo>
                      <a:pt x="14060" y="28486"/>
                    </a:lnTo>
                    <a:lnTo>
                      <a:pt x="13923" y="28623"/>
                    </a:lnTo>
                    <a:lnTo>
                      <a:pt x="13832" y="28783"/>
                    </a:lnTo>
                    <a:lnTo>
                      <a:pt x="13695" y="29332"/>
                    </a:lnTo>
                    <a:lnTo>
                      <a:pt x="13695" y="29584"/>
                    </a:lnTo>
                    <a:lnTo>
                      <a:pt x="13695" y="29812"/>
                    </a:lnTo>
                    <a:lnTo>
                      <a:pt x="13832" y="30201"/>
                    </a:lnTo>
                    <a:lnTo>
                      <a:pt x="13992" y="30384"/>
                    </a:lnTo>
                    <a:lnTo>
                      <a:pt x="14129" y="30429"/>
                    </a:lnTo>
                    <a:lnTo>
                      <a:pt x="14335" y="30498"/>
                    </a:lnTo>
                    <a:lnTo>
                      <a:pt x="14678" y="30864"/>
                    </a:lnTo>
                    <a:lnTo>
                      <a:pt x="14861" y="31024"/>
                    </a:lnTo>
                    <a:lnTo>
                      <a:pt x="15089" y="31115"/>
                    </a:lnTo>
                    <a:lnTo>
                      <a:pt x="15501" y="31070"/>
                    </a:lnTo>
                    <a:lnTo>
                      <a:pt x="15729" y="31184"/>
                    </a:lnTo>
                    <a:lnTo>
                      <a:pt x="15798" y="31275"/>
                    </a:lnTo>
                    <a:lnTo>
                      <a:pt x="15867" y="31618"/>
                    </a:lnTo>
                    <a:lnTo>
                      <a:pt x="15821" y="32281"/>
                    </a:lnTo>
                    <a:lnTo>
                      <a:pt x="15821" y="32670"/>
                    </a:lnTo>
                    <a:lnTo>
                      <a:pt x="15821" y="32853"/>
                    </a:lnTo>
                    <a:lnTo>
                      <a:pt x="15661" y="33127"/>
                    </a:lnTo>
                    <a:lnTo>
                      <a:pt x="15295" y="33424"/>
                    </a:lnTo>
                    <a:lnTo>
                      <a:pt x="15112" y="33584"/>
                    </a:lnTo>
                    <a:lnTo>
                      <a:pt x="14838" y="34042"/>
                    </a:lnTo>
                    <a:lnTo>
                      <a:pt x="14678" y="34476"/>
                    </a:lnTo>
                    <a:lnTo>
                      <a:pt x="14495" y="34750"/>
                    </a:lnTo>
                    <a:lnTo>
                      <a:pt x="14403" y="35070"/>
                    </a:lnTo>
                    <a:lnTo>
                      <a:pt x="14403" y="35253"/>
                    </a:lnTo>
                    <a:lnTo>
                      <a:pt x="14426" y="35573"/>
                    </a:lnTo>
                    <a:lnTo>
                      <a:pt x="14495" y="35573"/>
                    </a:lnTo>
                    <a:lnTo>
                      <a:pt x="14792" y="35710"/>
                    </a:lnTo>
                    <a:lnTo>
                      <a:pt x="15112" y="35893"/>
                    </a:lnTo>
                    <a:lnTo>
                      <a:pt x="15272" y="36008"/>
                    </a:lnTo>
                    <a:lnTo>
                      <a:pt x="15341" y="36191"/>
                    </a:lnTo>
                    <a:lnTo>
                      <a:pt x="15432" y="36328"/>
                    </a:lnTo>
                    <a:lnTo>
                      <a:pt x="15638" y="36351"/>
                    </a:lnTo>
                    <a:lnTo>
                      <a:pt x="15844" y="36419"/>
                    </a:lnTo>
                    <a:lnTo>
                      <a:pt x="16027" y="36625"/>
                    </a:lnTo>
                    <a:lnTo>
                      <a:pt x="16232" y="36854"/>
                    </a:lnTo>
                    <a:lnTo>
                      <a:pt x="16438" y="36991"/>
                    </a:lnTo>
                    <a:lnTo>
                      <a:pt x="16667" y="37128"/>
                    </a:lnTo>
                    <a:lnTo>
                      <a:pt x="16827" y="37357"/>
                    </a:lnTo>
                    <a:lnTo>
                      <a:pt x="16895" y="37471"/>
                    </a:lnTo>
                    <a:lnTo>
                      <a:pt x="17170" y="37562"/>
                    </a:lnTo>
                    <a:lnTo>
                      <a:pt x="17284" y="37562"/>
                    </a:lnTo>
                    <a:lnTo>
                      <a:pt x="17878" y="37539"/>
                    </a:lnTo>
                    <a:lnTo>
                      <a:pt x="18336" y="37517"/>
                    </a:lnTo>
                    <a:lnTo>
                      <a:pt x="18381" y="37654"/>
                    </a:lnTo>
                    <a:lnTo>
                      <a:pt x="18473" y="37837"/>
                    </a:lnTo>
                    <a:lnTo>
                      <a:pt x="18679" y="37928"/>
                    </a:lnTo>
                    <a:lnTo>
                      <a:pt x="18816" y="38065"/>
                    </a:lnTo>
                    <a:lnTo>
                      <a:pt x="18861" y="38157"/>
                    </a:lnTo>
                    <a:lnTo>
                      <a:pt x="19021" y="38294"/>
                    </a:lnTo>
                    <a:lnTo>
                      <a:pt x="19090" y="38408"/>
                    </a:lnTo>
                    <a:lnTo>
                      <a:pt x="19159" y="38728"/>
                    </a:lnTo>
                    <a:lnTo>
                      <a:pt x="19204" y="38911"/>
                    </a:lnTo>
                    <a:lnTo>
                      <a:pt x="19227" y="38980"/>
                    </a:lnTo>
                    <a:lnTo>
                      <a:pt x="19250" y="39163"/>
                    </a:lnTo>
                    <a:lnTo>
                      <a:pt x="19410" y="39185"/>
                    </a:lnTo>
                    <a:lnTo>
                      <a:pt x="20050" y="39140"/>
                    </a:lnTo>
                    <a:lnTo>
                      <a:pt x="20668" y="39117"/>
                    </a:lnTo>
                    <a:lnTo>
                      <a:pt x="20828" y="39117"/>
                    </a:lnTo>
                    <a:lnTo>
                      <a:pt x="20942" y="38888"/>
                    </a:lnTo>
                    <a:lnTo>
                      <a:pt x="21056" y="38820"/>
                    </a:lnTo>
                    <a:lnTo>
                      <a:pt x="21193" y="38751"/>
                    </a:lnTo>
                    <a:lnTo>
                      <a:pt x="21399" y="38682"/>
                    </a:lnTo>
                    <a:lnTo>
                      <a:pt x="21513" y="38728"/>
                    </a:lnTo>
                    <a:lnTo>
                      <a:pt x="21582" y="38820"/>
                    </a:lnTo>
                    <a:lnTo>
                      <a:pt x="21582" y="39025"/>
                    </a:lnTo>
                    <a:lnTo>
                      <a:pt x="21651" y="39140"/>
                    </a:lnTo>
                    <a:lnTo>
                      <a:pt x="22108" y="39140"/>
                    </a:lnTo>
                    <a:lnTo>
                      <a:pt x="22405" y="39048"/>
                    </a:lnTo>
                    <a:lnTo>
                      <a:pt x="22519" y="38957"/>
                    </a:lnTo>
                    <a:lnTo>
                      <a:pt x="22588" y="38774"/>
                    </a:lnTo>
                    <a:lnTo>
                      <a:pt x="22702" y="38774"/>
                    </a:lnTo>
                    <a:lnTo>
                      <a:pt x="22862" y="38820"/>
                    </a:lnTo>
                    <a:lnTo>
                      <a:pt x="23045" y="38980"/>
                    </a:lnTo>
                    <a:lnTo>
                      <a:pt x="23114" y="39140"/>
                    </a:lnTo>
                    <a:lnTo>
                      <a:pt x="23182" y="39506"/>
                    </a:lnTo>
                    <a:lnTo>
                      <a:pt x="23365" y="39826"/>
                    </a:lnTo>
                    <a:lnTo>
                      <a:pt x="23640" y="39986"/>
                    </a:lnTo>
                    <a:lnTo>
                      <a:pt x="23868" y="40100"/>
                    </a:lnTo>
                    <a:lnTo>
                      <a:pt x="24074" y="40260"/>
                    </a:lnTo>
                    <a:lnTo>
                      <a:pt x="24120" y="40420"/>
                    </a:lnTo>
                    <a:lnTo>
                      <a:pt x="24120" y="40534"/>
                    </a:lnTo>
                    <a:lnTo>
                      <a:pt x="24165" y="40671"/>
                    </a:lnTo>
                    <a:lnTo>
                      <a:pt x="24348" y="40671"/>
                    </a:lnTo>
                    <a:lnTo>
                      <a:pt x="24508" y="40603"/>
                    </a:lnTo>
                    <a:lnTo>
                      <a:pt x="24668" y="40511"/>
                    </a:lnTo>
                    <a:lnTo>
                      <a:pt x="24897" y="40306"/>
                    </a:lnTo>
                    <a:lnTo>
                      <a:pt x="24920" y="40169"/>
                    </a:lnTo>
                    <a:lnTo>
                      <a:pt x="24988" y="40054"/>
                    </a:lnTo>
                    <a:lnTo>
                      <a:pt x="25308" y="39894"/>
                    </a:lnTo>
                    <a:lnTo>
                      <a:pt x="25491" y="39826"/>
                    </a:lnTo>
                    <a:lnTo>
                      <a:pt x="25651" y="39688"/>
                    </a:lnTo>
                    <a:lnTo>
                      <a:pt x="25926" y="39277"/>
                    </a:lnTo>
                    <a:lnTo>
                      <a:pt x="26017" y="39048"/>
                    </a:lnTo>
                    <a:lnTo>
                      <a:pt x="26223" y="38682"/>
                    </a:lnTo>
                    <a:lnTo>
                      <a:pt x="26520" y="38362"/>
                    </a:lnTo>
                    <a:lnTo>
                      <a:pt x="26794" y="38020"/>
                    </a:lnTo>
                    <a:lnTo>
                      <a:pt x="26886" y="37745"/>
                    </a:lnTo>
                    <a:lnTo>
                      <a:pt x="26909" y="37334"/>
                    </a:lnTo>
                    <a:lnTo>
                      <a:pt x="26909" y="36808"/>
                    </a:lnTo>
                    <a:lnTo>
                      <a:pt x="26863" y="36373"/>
                    </a:lnTo>
                    <a:lnTo>
                      <a:pt x="26909" y="36053"/>
                    </a:lnTo>
                    <a:lnTo>
                      <a:pt x="26955" y="35962"/>
                    </a:lnTo>
                    <a:lnTo>
                      <a:pt x="27229" y="35962"/>
                    </a:lnTo>
                    <a:lnTo>
                      <a:pt x="27457" y="35893"/>
                    </a:lnTo>
                    <a:lnTo>
                      <a:pt x="27663" y="35779"/>
                    </a:lnTo>
                    <a:lnTo>
                      <a:pt x="27846" y="35550"/>
                    </a:lnTo>
                    <a:lnTo>
                      <a:pt x="27983" y="35459"/>
                    </a:lnTo>
                    <a:lnTo>
                      <a:pt x="28120" y="35368"/>
                    </a:lnTo>
                    <a:lnTo>
                      <a:pt x="28189" y="35025"/>
                    </a:lnTo>
                    <a:lnTo>
                      <a:pt x="28166" y="34773"/>
                    </a:lnTo>
                    <a:lnTo>
                      <a:pt x="28189" y="33859"/>
                    </a:lnTo>
                    <a:lnTo>
                      <a:pt x="28258" y="32556"/>
                    </a:lnTo>
                    <a:lnTo>
                      <a:pt x="28281" y="32030"/>
                    </a:lnTo>
                    <a:lnTo>
                      <a:pt x="28258" y="31298"/>
                    </a:lnTo>
                    <a:lnTo>
                      <a:pt x="28212" y="31207"/>
                    </a:lnTo>
                    <a:lnTo>
                      <a:pt x="27960" y="31070"/>
                    </a:lnTo>
                    <a:lnTo>
                      <a:pt x="27618" y="30910"/>
                    </a:lnTo>
                    <a:lnTo>
                      <a:pt x="27503" y="30818"/>
                    </a:lnTo>
                    <a:lnTo>
                      <a:pt x="27480" y="30384"/>
                    </a:lnTo>
                    <a:lnTo>
                      <a:pt x="27480" y="30178"/>
                    </a:lnTo>
                    <a:lnTo>
                      <a:pt x="27435" y="29652"/>
                    </a:lnTo>
                    <a:lnTo>
                      <a:pt x="27412" y="28989"/>
                    </a:lnTo>
                    <a:lnTo>
                      <a:pt x="27435" y="28189"/>
                    </a:lnTo>
                    <a:lnTo>
                      <a:pt x="27435" y="27617"/>
                    </a:lnTo>
                    <a:lnTo>
                      <a:pt x="27435" y="27412"/>
                    </a:lnTo>
                    <a:lnTo>
                      <a:pt x="27503" y="27183"/>
                    </a:lnTo>
                    <a:lnTo>
                      <a:pt x="27457" y="27046"/>
                    </a:lnTo>
                    <a:lnTo>
                      <a:pt x="27435" y="26909"/>
                    </a:lnTo>
                    <a:lnTo>
                      <a:pt x="27366" y="26474"/>
                    </a:lnTo>
                    <a:lnTo>
                      <a:pt x="27435" y="26360"/>
                    </a:lnTo>
                    <a:lnTo>
                      <a:pt x="27663" y="25994"/>
                    </a:lnTo>
                    <a:lnTo>
                      <a:pt x="28098" y="25560"/>
                    </a:lnTo>
                    <a:lnTo>
                      <a:pt x="28258" y="25331"/>
                    </a:lnTo>
                    <a:lnTo>
                      <a:pt x="28303" y="24783"/>
                    </a:lnTo>
                    <a:lnTo>
                      <a:pt x="28281" y="24531"/>
                    </a:lnTo>
                    <a:lnTo>
                      <a:pt x="28212" y="24302"/>
                    </a:lnTo>
                    <a:lnTo>
                      <a:pt x="27846" y="23800"/>
                    </a:lnTo>
                    <a:lnTo>
                      <a:pt x="27686" y="23685"/>
                    </a:lnTo>
                    <a:lnTo>
                      <a:pt x="27549" y="23594"/>
                    </a:lnTo>
                    <a:lnTo>
                      <a:pt x="27275" y="23114"/>
                    </a:lnTo>
                    <a:lnTo>
                      <a:pt x="27206" y="22839"/>
                    </a:lnTo>
                    <a:lnTo>
                      <a:pt x="27160" y="22382"/>
                    </a:lnTo>
                    <a:lnTo>
                      <a:pt x="27137" y="21833"/>
                    </a:lnTo>
                    <a:lnTo>
                      <a:pt x="27069" y="21079"/>
                    </a:lnTo>
                    <a:lnTo>
                      <a:pt x="27000" y="20416"/>
                    </a:lnTo>
                    <a:lnTo>
                      <a:pt x="26886" y="19799"/>
                    </a:lnTo>
                    <a:lnTo>
                      <a:pt x="26657" y="19181"/>
                    </a:lnTo>
                    <a:lnTo>
                      <a:pt x="26589" y="18953"/>
                    </a:lnTo>
                    <a:lnTo>
                      <a:pt x="26246" y="18587"/>
                    </a:lnTo>
                    <a:lnTo>
                      <a:pt x="26017" y="18518"/>
                    </a:lnTo>
                    <a:lnTo>
                      <a:pt x="25811" y="18473"/>
                    </a:lnTo>
                    <a:lnTo>
                      <a:pt x="25491" y="18358"/>
                    </a:lnTo>
                    <a:lnTo>
                      <a:pt x="25423" y="18267"/>
                    </a:lnTo>
                    <a:lnTo>
                      <a:pt x="25057" y="18153"/>
                    </a:lnTo>
                    <a:lnTo>
                      <a:pt x="24508" y="18176"/>
                    </a:lnTo>
                    <a:lnTo>
                      <a:pt x="23800" y="18267"/>
                    </a:lnTo>
                    <a:lnTo>
                      <a:pt x="23182" y="18336"/>
                    </a:lnTo>
                    <a:lnTo>
                      <a:pt x="22748" y="18564"/>
                    </a:lnTo>
                    <a:lnTo>
                      <a:pt x="22291" y="18930"/>
                    </a:lnTo>
                    <a:lnTo>
                      <a:pt x="21948" y="19250"/>
                    </a:lnTo>
                    <a:lnTo>
                      <a:pt x="21605" y="19410"/>
                    </a:lnTo>
                    <a:lnTo>
                      <a:pt x="21422" y="19433"/>
                    </a:lnTo>
                    <a:lnTo>
                      <a:pt x="20896" y="19501"/>
                    </a:lnTo>
                    <a:lnTo>
                      <a:pt x="20599" y="19433"/>
                    </a:lnTo>
                    <a:lnTo>
                      <a:pt x="20507" y="19364"/>
                    </a:lnTo>
                    <a:lnTo>
                      <a:pt x="20256" y="18953"/>
                    </a:lnTo>
                    <a:lnTo>
                      <a:pt x="20005" y="18564"/>
                    </a:lnTo>
                    <a:lnTo>
                      <a:pt x="19845" y="18336"/>
                    </a:lnTo>
                    <a:lnTo>
                      <a:pt x="19639" y="17810"/>
                    </a:lnTo>
                    <a:lnTo>
                      <a:pt x="19662" y="17627"/>
                    </a:lnTo>
                    <a:lnTo>
                      <a:pt x="19753" y="17444"/>
                    </a:lnTo>
                    <a:lnTo>
                      <a:pt x="20187" y="17101"/>
                    </a:lnTo>
                    <a:lnTo>
                      <a:pt x="20416" y="16987"/>
                    </a:lnTo>
                    <a:lnTo>
                      <a:pt x="20919" y="16735"/>
                    </a:lnTo>
                    <a:lnTo>
                      <a:pt x="21262" y="16552"/>
                    </a:lnTo>
                    <a:lnTo>
                      <a:pt x="21353" y="16484"/>
                    </a:lnTo>
                    <a:lnTo>
                      <a:pt x="21216" y="16004"/>
                    </a:lnTo>
                    <a:lnTo>
                      <a:pt x="21193" y="15798"/>
                    </a:lnTo>
                    <a:lnTo>
                      <a:pt x="21216" y="15364"/>
                    </a:lnTo>
                    <a:lnTo>
                      <a:pt x="21308" y="14906"/>
                    </a:lnTo>
                    <a:lnTo>
                      <a:pt x="21376" y="14678"/>
                    </a:lnTo>
                    <a:lnTo>
                      <a:pt x="21559" y="14426"/>
                    </a:lnTo>
                    <a:lnTo>
                      <a:pt x="21811" y="14358"/>
                    </a:lnTo>
                    <a:lnTo>
                      <a:pt x="21994" y="14403"/>
                    </a:lnTo>
                    <a:lnTo>
                      <a:pt x="22314" y="14472"/>
                    </a:lnTo>
                    <a:lnTo>
                      <a:pt x="22474" y="14426"/>
                    </a:lnTo>
                    <a:lnTo>
                      <a:pt x="22588" y="14403"/>
                    </a:lnTo>
                    <a:lnTo>
                      <a:pt x="22725" y="14289"/>
                    </a:lnTo>
                    <a:lnTo>
                      <a:pt x="22885" y="13763"/>
                    </a:lnTo>
                    <a:lnTo>
                      <a:pt x="23045" y="13580"/>
                    </a:lnTo>
                    <a:lnTo>
                      <a:pt x="23274" y="13466"/>
                    </a:lnTo>
                    <a:lnTo>
                      <a:pt x="23754" y="13260"/>
                    </a:lnTo>
                    <a:lnTo>
                      <a:pt x="23868" y="13123"/>
                    </a:lnTo>
                    <a:lnTo>
                      <a:pt x="23982" y="12917"/>
                    </a:lnTo>
                    <a:lnTo>
                      <a:pt x="24211" y="12483"/>
                    </a:lnTo>
                    <a:lnTo>
                      <a:pt x="24234" y="12277"/>
                    </a:lnTo>
                    <a:lnTo>
                      <a:pt x="24165" y="12231"/>
                    </a:lnTo>
                    <a:lnTo>
                      <a:pt x="23960" y="12140"/>
                    </a:lnTo>
                    <a:lnTo>
                      <a:pt x="23731" y="11843"/>
                    </a:lnTo>
                    <a:lnTo>
                      <a:pt x="23617" y="11774"/>
                    </a:lnTo>
                    <a:lnTo>
                      <a:pt x="23228" y="11614"/>
                    </a:lnTo>
                    <a:lnTo>
                      <a:pt x="22748" y="11500"/>
                    </a:lnTo>
                    <a:lnTo>
                      <a:pt x="22679" y="11477"/>
                    </a:lnTo>
                    <a:lnTo>
                      <a:pt x="22588" y="11294"/>
                    </a:lnTo>
                    <a:lnTo>
                      <a:pt x="22542" y="10883"/>
                    </a:lnTo>
                    <a:lnTo>
                      <a:pt x="22496" y="10608"/>
                    </a:lnTo>
                    <a:lnTo>
                      <a:pt x="22382" y="10403"/>
                    </a:lnTo>
                    <a:lnTo>
                      <a:pt x="21971" y="10220"/>
                    </a:lnTo>
                    <a:lnTo>
                      <a:pt x="21856" y="10105"/>
                    </a:lnTo>
                    <a:lnTo>
                      <a:pt x="21788" y="9945"/>
                    </a:lnTo>
                    <a:lnTo>
                      <a:pt x="21742" y="9534"/>
                    </a:lnTo>
                    <a:lnTo>
                      <a:pt x="21833" y="9351"/>
                    </a:lnTo>
                    <a:lnTo>
                      <a:pt x="22016" y="9077"/>
                    </a:lnTo>
                    <a:lnTo>
                      <a:pt x="22291" y="8711"/>
                    </a:lnTo>
                    <a:lnTo>
                      <a:pt x="22428" y="8459"/>
                    </a:lnTo>
                    <a:lnTo>
                      <a:pt x="22496" y="7865"/>
                    </a:lnTo>
                    <a:lnTo>
                      <a:pt x="22496" y="7682"/>
                    </a:lnTo>
                    <a:lnTo>
                      <a:pt x="22542" y="7636"/>
                    </a:lnTo>
                    <a:lnTo>
                      <a:pt x="22702" y="7682"/>
                    </a:lnTo>
                    <a:lnTo>
                      <a:pt x="23068" y="7911"/>
                    </a:lnTo>
                    <a:lnTo>
                      <a:pt x="23319" y="8116"/>
                    </a:lnTo>
                    <a:lnTo>
                      <a:pt x="23525" y="8254"/>
                    </a:lnTo>
                    <a:lnTo>
                      <a:pt x="23960" y="8254"/>
                    </a:lnTo>
                    <a:lnTo>
                      <a:pt x="24165" y="8276"/>
                    </a:lnTo>
                    <a:lnTo>
                      <a:pt x="24234" y="8276"/>
                    </a:lnTo>
                    <a:lnTo>
                      <a:pt x="24325" y="8071"/>
                    </a:lnTo>
                    <a:lnTo>
                      <a:pt x="24348" y="7522"/>
                    </a:lnTo>
                    <a:lnTo>
                      <a:pt x="24371" y="7179"/>
                    </a:lnTo>
                    <a:lnTo>
                      <a:pt x="24371" y="6905"/>
                    </a:lnTo>
                    <a:lnTo>
                      <a:pt x="24211" y="6402"/>
                    </a:lnTo>
                    <a:lnTo>
                      <a:pt x="24120" y="6150"/>
                    </a:lnTo>
                    <a:lnTo>
                      <a:pt x="23914" y="5556"/>
                    </a:lnTo>
                    <a:lnTo>
                      <a:pt x="23822" y="5144"/>
                    </a:lnTo>
                    <a:lnTo>
                      <a:pt x="23434" y="4847"/>
                    </a:lnTo>
                    <a:lnTo>
                      <a:pt x="22977" y="4550"/>
                    </a:lnTo>
                    <a:lnTo>
                      <a:pt x="22885" y="4390"/>
                    </a:lnTo>
                    <a:lnTo>
                      <a:pt x="22885" y="3727"/>
                    </a:lnTo>
                    <a:lnTo>
                      <a:pt x="22977" y="3475"/>
                    </a:lnTo>
                    <a:lnTo>
                      <a:pt x="22999" y="3384"/>
                    </a:lnTo>
                    <a:lnTo>
                      <a:pt x="22885" y="3087"/>
                    </a:lnTo>
                    <a:lnTo>
                      <a:pt x="22519" y="2675"/>
                    </a:lnTo>
                    <a:lnTo>
                      <a:pt x="22382" y="2584"/>
                    </a:lnTo>
                    <a:lnTo>
                      <a:pt x="22245" y="2538"/>
                    </a:lnTo>
                    <a:lnTo>
                      <a:pt x="21879" y="2218"/>
                    </a:lnTo>
                    <a:lnTo>
                      <a:pt x="21696" y="2172"/>
                    </a:lnTo>
                    <a:lnTo>
                      <a:pt x="21628" y="2149"/>
                    </a:lnTo>
                    <a:lnTo>
                      <a:pt x="21536" y="1944"/>
                    </a:lnTo>
                    <a:lnTo>
                      <a:pt x="21491" y="1486"/>
                    </a:lnTo>
                    <a:lnTo>
                      <a:pt x="21491" y="1326"/>
                    </a:lnTo>
                    <a:lnTo>
                      <a:pt x="21445" y="1189"/>
                    </a:lnTo>
                    <a:lnTo>
                      <a:pt x="21102" y="732"/>
                    </a:lnTo>
                    <a:lnTo>
                      <a:pt x="20965" y="641"/>
                    </a:lnTo>
                    <a:lnTo>
                      <a:pt x="20873" y="526"/>
                    </a:lnTo>
                    <a:lnTo>
                      <a:pt x="20736" y="183"/>
                    </a:lnTo>
                    <a:lnTo>
                      <a:pt x="20599" y="0"/>
                    </a:lnTo>
                    <a:close/>
                  </a:path>
                </a:pathLst>
              </a:custGeom>
              <a:solidFill>
                <a:schemeClr val="accent4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9" name="Google Shape;1129;p35"/>
              <p:cNvSpPr/>
              <p:nvPr/>
            </p:nvSpPr>
            <p:spPr>
              <a:xfrm>
                <a:off x="5281007" y="1557066"/>
                <a:ext cx="1321716" cy="1151497"/>
              </a:xfrm>
              <a:custGeom>
                <a:rect b="b" l="l" r="r" t="t"/>
                <a:pathLst>
                  <a:path extrusionOk="0" h="51189" w="58756">
                    <a:moveTo>
                      <a:pt x="23891" y="1"/>
                    </a:moveTo>
                    <a:lnTo>
                      <a:pt x="23685" y="23"/>
                    </a:lnTo>
                    <a:lnTo>
                      <a:pt x="23548" y="161"/>
                    </a:lnTo>
                    <a:lnTo>
                      <a:pt x="23251" y="481"/>
                    </a:lnTo>
                    <a:lnTo>
                      <a:pt x="22931" y="755"/>
                    </a:lnTo>
                    <a:lnTo>
                      <a:pt x="22771" y="846"/>
                    </a:lnTo>
                    <a:lnTo>
                      <a:pt x="22634" y="915"/>
                    </a:lnTo>
                    <a:lnTo>
                      <a:pt x="22451" y="1007"/>
                    </a:lnTo>
                    <a:lnTo>
                      <a:pt x="22451" y="1167"/>
                    </a:lnTo>
                    <a:lnTo>
                      <a:pt x="22496" y="1349"/>
                    </a:lnTo>
                    <a:lnTo>
                      <a:pt x="22519" y="1692"/>
                    </a:lnTo>
                    <a:lnTo>
                      <a:pt x="22405" y="1738"/>
                    </a:lnTo>
                    <a:lnTo>
                      <a:pt x="22268" y="1807"/>
                    </a:lnTo>
                    <a:lnTo>
                      <a:pt x="22153" y="2058"/>
                    </a:lnTo>
                    <a:lnTo>
                      <a:pt x="22153" y="2218"/>
                    </a:lnTo>
                    <a:lnTo>
                      <a:pt x="22245" y="2493"/>
                    </a:lnTo>
                    <a:lnTo>
                      <a:pt x="22222" y="2675"/>
                    </a:lnTo>
                    <a:lnTo>
                      <a:pt x="22085" y="2813"/>
                    </a:lnTo>
                    <a:lnTo>
                      <a:pt x="22016" y="3110"/>
                    </a:lnTo>
                    <a:lnTo>
                      <a:pt x="22062" y="3498"/>
                    </a:lnTo>
                    <a:lnTo>
                      <a:pt x="22131" y="3864"/>
                    </a:lnTo>
                    <a:lnTo>
                      <a:pt x="22131" y="4047"/>
                    </a:lnTo>
                    <a:lnTo>
                      <a:pt x="22131" y="4344"/>
                    </a:lnTo>
                    <a:lnTo>
                      <a:pt x="22268" y="4413"/>
                    </a:lnTo>
                    <a:lnTo>
                      <a:pt x="22428" y="4481"/>
                    </a:lnTo>
                    <a:lnTo>
                      <a:pt x="22656" y="4573"/>
                    </a:lnTo>
                    <a:lnTo>
                      <a:pt x="22725" y="4687"/>
                    </a:lnTo>
                    <a:lnTo>
                      <a:pt x="22816" y="4847"/>
                    </a:lnTo>
                    <a:lnTo>
                      <a:pt x="23068" y="4984"/>
                    </a:lnTo>
                    <a:lnTo>
                      <a:pt x="23251" y="5007"/>
                    </a:lnTo>
                    <a:lnTo>
                      <a:pt x="23548" y="4916"/>
                    </a:lnTo>
                    <a:lnTo>
                      <a:pt x="23754" y="4916"/>
                    </a:lnTo>
                    <a:lnTo>
                      <a:pt x="23891" y="4962"/>
                    </a:lnTo>
                    <a:lnTo>
                      <a:pt x="24234" y="4939"/>
                    </a:lnTo>
                    <a:lnTo>
                      <a:pt x="24325" y="4870"/>
                    </a:lnTo>
                    <a:lnTo>
                      <a:pt x="24417" y="4824"/>
                    </a:lnTo>
                    <a:lnTo>
                      <a:pt x="24714" y="4779"/>
                    </a:lnTo>
                    <a:lnTo>
                      <a:pt x="24805" y="4824"/>
                    </a:lnTo>
                    <a:lnTo>
                      <a:pt x="24897" y="4962"/>
                    </a:lnTo>
                    <a:lnTo>
                      <a:pt x="24897" y="5144"/>
                    </a:lnTo>
                    <a:lnTo>
                      <a:pt x="24897" y="5305"/>
                    </a:lnTo>
                    <a:lnTo>
                      <a:pt x="24851" y="5579"/>
                    </a:lnTo>
                    <a:lnTo>
                      <a:pt x="24760" y="5602"/>
                    </a:lnTo>
                    <a:lnTo>
                      <a:pt x="24623" y="5602"/>
                    </a:lnTo>
                    <a:lnTo>
                      <a:pt x="24417" y="5625"/>
                    </a:lnTo>
                    <a:lnTo>
                      <a:pt x="24371" y="5762"/>
                    </a:lnTo>
                    <a:lnTo>
                      <a:pt x="24348" y="6082"/>
                    </a:lnTo>
                    <a:lnTo>
                      <a:pt x="24371" y="6425"/>
                    </a:lnTo>
                    <a:lnTo>
                      <a:pt x="24440" y="6676"/>
                    </a:lnTo>
                    <a:lnTo>
                      <a:pt x="24577" y="6791"/>
                    </a:lnTo>
                    <a:lnTo>
                      <a:pt x="24645" y="6859"/>
                    </a:lnTo>
                    <a:lnTo>
                      <a:pt x="24737" y="7019"/>
                    </a:lnTo>
                    <a:lnTo>
                      <a:pt x="24737" y="7156"/>
                    </a:lnTo>
                    <a:lnTo>
                      <a:pt x="24737" y="7499"/>
                    </a:lnTo>
                    <a:lnTo>
                      <a:pt x="24737" y="7865"/>
                    </a:lnTo>
                    <a:lnTo>
                      <a:pt x="24714" y="8231"/>
                    </a:lnTo>
                    <a:lnTo>
                      <a:pt x="24714" y="8482"/>
                    </a:lnTo>
                    <a:lnTo>
                      <a:pt x="24691" y="8597"/>
                    </a:lnTo>
                    <a:lnTo>
                      <a:pt x="24463" y="8642"/>
                    </a:lnTo>
                    <a:lnTo>
                      <a:pt x="24303" y="8665"/>
                    </a:lnTo>
                    <a:lnTo>
                      <a:pt x="23800" y="8688"/>
                    </a:lnTo>
                    <a:lnTo>
                      <a:pt x="23479" y="8619"/>
                    </a:lnTo>
                    <a:lnTo>
                      <a:pt x="23342" y="8505"/>
                    </a:lnTo>
                    <a:lnTo>
                      <a:pt x="23251" y="8345"/>
                    </a:lnTo>
                    <a:lnTo>
                      <a:pt x="23205" y="8254"/>
                    </a:lnTo>
                    <a:lnTo>
                      <a:pt x="23045" y="8094"/>
                    </a:lnTo>
                    <a:lnTo>
                      <a:pt x="22908" y="8094"/>
                    </a:lnTo>
                    <a:lnTo>
                      <a:pt x="22748" y="8117"/>
                    </a:lnTo>
                    <a:lnTo>
                      <a:pt x="22474" y="8117"/>
                    </a:lnTo>
                    <a:lnTo>
                      <a:pt x="22359" y="8208"/>
                    </a:lnTo>
                    <a:lnTo>
                      <a:pt x="22336" y="8277"/>
                    </a:lnTo>
                    <a:lnTo>
                      <a:pt x="22382" y="8482"/>
                    </a:lnTo>
                    <a:lnTo>
                      <a:pt x="22474" y="8825"/>
                    </a:lnTo>
                    <a:lnTo>
                      <a:pt x="22405" y="8894"/>
                    </a:lnTo>
                    <a:lnTo>
                      <a:pt x="22222" y="9077"/>
                    </a:lnTo>
                    <a:lnTo>
                      <a:pt x="22153" y="9305"/>
                    </a:lnTo>
                    <a:lnTo>
                      <a:pt x="22131" y="9694"/>
                    </a:lnTo>
                    <a:lnTo>
                      <a:pt x="22176" y="9923"/>
                    </a:lnTo>
                    <a:lnTo>
                      <a:pt x="22199" y="10014"/>
                    </a:lnTo>
                    <a:lnTo>
                      <a:pt x="22222" y="10311"/>
                    </a:lnTo>
                    <a:lnTo>
                      <a:pt x="22153" y="10768"/>
                    </a:lnTo>
                    <a:lnTo>
                      <a:pt x="22131" y="11271"/>
                    </a:lnTo>
                    <a:lnTo>
                      <a:pt x="22131" y="11614"/>
                    </a:lnTo>
                    <a:lnTo>
                      <a:pt x="22085" y="11843"/>
                    </a:lnTo>
                    <a:lnTo>
                      <a:pt x="21971" y="12026"/>
                    </a:lnTo>
                    <a:lnTo>
                      <a:pt x="21902" y="12209"/>
                    </a:lnTo>
                    <a:lnTo>
                      <a:pt x="21902" y="12437"/>
                    </a:lnTo>
                    <a:lnTo>
                      <a:pt x="21902" y="12712"/>
                    </a:lnTo>
                    <a:lnTo>
                      <a:pt x="21902" y="12849"/>
                    </a:lnTo>
                    <a:lnTo>
                      <a:pt x="21971" y="13055"/>
                    </a:lnTo>
                    <a:lnTo>
                      <a:pt x="22062" y="13100"/>
                    </a:lnTo>
                    <a:lnTo>
                      <a:pt x="22176" y="13123"/>
                    </a:lnTo>
                    <a:lnTo>
                      <a:pt x="22359" y="13169"/>
                    </a:lnTo>
                    <a:lnTo>
                      <a:pt x="22359" y="13283"/>
                    </a:lnTo>
                    <a:lnTo>
                      <a:pt x="22382" y="13306"/>
                    </a:lnTo>
                    <a:lnTo>
                      <a:pt x="22748" y="13283"/>
                    </a:lnTo>
                    <a:lnTo>
                      <a:pt x="23525" y="13283"/>
                    </a:lnTo>
                    <a:lnTo>
                      <a:pt x="23662" y="13260"/>
                    </a:lnTo>
                    <a:lnTo>
                      <a:pt x="23891" y="13352"/>
                    </a:lnTo>
                    <a:lnTo>
                      <a:pt x="23982" y="13443"/>
                    </a:lnTo>
                    <a:lnTo>
                      <a:pt x="24051" y="13580"/>
                    </a:lnTo>
                    <a:lnTo>
                      <a:pt x="24303" y="13741"/>
                    </a:lnTo>
                    <a:lnTo>
                      <a:pt x="24463" y="13763"/>
                    </a:lnTo>
                    <a:lnTo>
                      <a:pt x="24760" y="13878"/>
                    </a:lnTo>
                    <a:lnTo>
                      <a:pt x="25057" y="14038"/>
                    </a:lnTo>
                    <a:lnTo>
                      <a:pt x="25194" y="14106"/>
                    </a:lnTo>
                    <a:lnTo>
                      <a:pt x="25423" y="14289"/>
                    </a:lnTo>
                    <a:lnTo>
                      <a:pt x="25514" y="14426"/>
                    </a:lnTo>
                    <a:lnTo>
                      <a:pt x="25606" y="14609"/>
                    </a:lnTo>
                    <a:lnTo>
                      <a:pt x="25949" y="14952"/>
                    </a:lnTo>
                    <a:lnTo>
                      <a:pt x="26109" y="14998"/>
                    </a:lnTo>
                    <a:lnTo>
                      <a:pt x="26429" y="14975"/>
                    </a:lnTo>
                    <a:lnTo>
                      <a:pt x="26703" y="14952"/>
                    </a:lnTo>
                    <a:lnTo>
                      <a:pt x="26794" y="14952"/>
                    </a:lnTo>
                    <a:lnTo>
                      <a:pt x="26954" y="14769"/>
                    </a:lnTo>
                    <a:lnTo>
                      <a:pt x="26977" y="14655"/>
                    </a:lnTo>
                    <a:lnTo>
                      <a:pt x="26977" y="14335"/>
                    </a:lnTo>
                    <a:lnTo>
                      <a:pt x="27046" y="14106"/>
                    </a:lnTo>
                    <a:lnTo>
                      <a:pt x="27183" y="13946"/>
                    </a:lnTo>
                    <a:lnTo>
                      <a:pt x="27343" y="13809"/>
                    </a:lnTo>
                    <a:lnTo>
                      <a:pt x="27435" y="13855"/>
                    </a:lnTo>
                    <a:lnTo>
                      <a:pt x="27617" y="14152"/>
                    </a:lnTo>
                    <a:lnTo>
                      <a:pt x="27709" y="14198"/>
                    </a:lnTo>
                    <a:lnTo>
                      <a:pt x="27800" y="14198"/>
                    </a:lnTo>
                    <a:lnTo>
                      <a:pt x="27869" y="14449"/>
                    </a:lnTo>
                    <a:lnTo>
                      <a:pt x="27869" y="14632"/>
                    </a:lnTo>
                    <a:lnTo>
                      <a:pt x="27869" y="14792"/>
                    </a:lnTo>
                    <a:lnTo>
                      <a:pt x="27983" y="14998"/>
                    </a:lnTo>
                    <a:lnTo>
                      <a:pt x="28052" y="14998"/>
                    </a:lnTo>
                    <a:lnTo>
                      <a:pt x="28098" y="15021"/>
                    </a:lnTo>
                    <a:lnTo>
                      <a:pt x="28052" y="15341"/>
                    </a:lnTo>
                    <a:lnTo>
                      <a:pt x="28098" y="15387"/>
                    </a:lnTo>
                    <a:lnTo>
                      <a:pt x="28212" y="15387"/>
                    </a:lnTo>
                    <a:lnTo>
                      <a:pt x="28349" y="15432"/>
                    </a:lnTo>
                    <a:lnTo>
                      <a:pt x="28395" y="15592"/>
                    </a:lnTo>
                    <a:lnTo>
                      <a:pt x="28418" y="15844"/>
                    </a:lnTo>
                    <a:lnTo>
                      <a:pt x="28418" y="16392"/>
                    </a:lnTo>
                    <a:lnTo>
                      <a:pt x="28349" y="16598"/>
                    </a:lnTo>
                    <a:lnTo>
                      <a:pt x="28143" y="16827"/>
                    </a:lnTo>
                    <a:lnTo>
                      <a:pt x="27846" y="16941"/>
                    </a:lnTo>
                    <a:lnTo>
                      <a:pt x="27709" y="17078"/>
                    </a:lnTo>
                    <a:lnTo>
                      <a:pt x="27595" y="17307"/>
                    </a:lnTo>
                    <a:lnTo>
                      <a:pt x="27503" y="17376"/>
                    </a:lnTo>
                    <a:lnTo>
                      <a:pt x="27297" y="17444"/>
                    </a:lnTo>
                    <a:lnTo>
                      <a:pt x="27023" y="17421"/>
                    </a:lnTo>
                    <a:lnTo>
                      <a:pt x="26863" y="17490"/>
                    </a:lnTo>
                    <a:lnTo>
                      <a:pt x="26726" y="17696"/>
                    </a:lnTo>
                    <a:lnTo>
                      <a:pt x="26589" y="17696"/>
                    </a:lnTo>
                    <a:lnTo>
                      <a:pt x="26452" y="17627"/>
                    </a:lnTo>
                    <a:lnTo>
                      <a:pt x="26291" y="17421"/>
                    </a:lnTo>
                    <a:lnTo>
                      <a:pt x="26131" y="17398"/>
                    </a:lnTo>
                    <a:lnTo>
                      <a:pt x="25926" y="17421"/>
                    </a:lnTo>
                    <a:lnTo>
                      <a:pt x="25697" y="17467"/>
                    </a:lnTo>
                    <a:lnTo>
                      <a:pt x="25674" y="17581"/>
                    </a:lnTo>
                    <a:lnTo>
                      <a:pt x="25720" y="17764"/>
                    </a:lnTo>
                    <a:lnTo>
                      <a:pt x="25743" y="18199"/>
                    </a:lnTo>
                    <a:lnTo>
                      <a:pt x="25674" y="18221"/>
                    </a:lnTo>
                    <a:lnTo>
                      <a:pt x="25537" y="18153"/>
                    </a:lnTo>
                    <a:lnTo>
                      <a:pt x="25263" y="17970"/>
                    </a:lnTo>
                    <a:lnTo>
                      <a:pt x="25217" y="17810"/>
                    </a:lnTo>
                    <a:lnTo>
                      <a:pt x="25171" y="17673"/>
                    </a:lnTo>
                    <a:lnTo>
                      <a:pt x="25034" y="17581"/>
                    </a:lnTo>
                    <a:lnTo>
                      <a:pt x="24874" y="17558"/>
                    </a:lnTo>
                    <a:lnTo>
                      <a:pt x="24531" y="17467"/>
                    </a:lnTo>
                    <a:lnTo>
                      <a:pt x="24280" y="17376"/>
                    </a:lnTo>
                    <a:lnTo>
                      <a:pt x="24142" y="17330"/>
                    </a:lnTo>
                    <a:lnTo>
                      <a:pt x="23845" y="17124"/>
                    </a:lnTo>
                    <a:lnTo>
                      <a:pt x="23822" y="17033"/>
                    </a:lnTo>
                    <a:lnTo>
                      <a:pt x="23800" y="16964"/>
                    </a:lnTo>
                    <a:lnTo>
                      <a:pt x="23617" y="16804"/>
                    </a:lnTo>
                    <a:lnTo>
                      <a:pt x="23594" y="16690"/>
                    </a:lnTo>
                    <a:lnTo>
                      <a:pt x="23594" y="16232"/>
                    </a:lnTo>
                    <a:lnTo>
                      <a:pt x="23571" y="15661"/>
                    </a:lnTo>
                    <a:lnTo>
                      <a:pt x="23571" y="15432"/>
                    </a:lnTo>
                    <a:lnTo>
                      <a:pt x="23525" y="15066"/>
                    </a:lnTo>
                    <a:lnTo>
                      <a:pt x="23365" y="14975"/>
                    </a:lnTo>
                    <a:lnTo>
                      <a:pt x="23045" y="14906"/>
                    </a:lnTo>
                    <a:lnTo>
                      <a:pt x="22816" y="14769"/>
                    </a:lnTo>
                    <a:lnTo>
                      <a:pt x="22725" y="14678"/>
                    </a:lnTo>
                    <a:lnTo>
                      <a:pt x="22588" y="14655"/>
                    </a:lnTo>
                    <a:lnTo>
                      <a:pt x="22474" y="14518"/>
                    </a:lnTo>
                    <a:lnTo>
                      <a:pt x="22428" y="14449"/>
                    </a:lnTo>
                    <a:lnTo>
                      <a:pt x="22359" y="14381"/>
                    </a:lnTo>
                    <a:lnTo>
                      <a:pt x="22336" y="14381"/>
                    </a:lnTo>
                    <a:lnTo>
                      <a:pt x="22085" y="14243"/>
                    </a:lnTo>
                    <a:lnTo>
                      <a:pt x="21788" y="13992"/>
                    </a:lnTo>
                    <a:lnTo>
                      <a:pt x="21651" y="13901"/>
                    </a:lnTo>
                    <a:lnTo>
                      <a:pt x="21399" y="13809"/>
                    </a:lnTo>
                    <a:lnTo>
                      <a:pt x="21353" y="13649"/>
                    </a:lnTo>
                    <a:lnTo>
                      <a:pt x="21285" y="13489"/>
                    </a:lnTo>
                    <a:lnTo>
                      <a:pt x="21125" y="13260"/>
                    </a:lnTo>
                    <a:lnTo>
                      <a:pt x="21148" y="13146"/>
                    </a:lnTo>
                    <a:lnTo>
                      <a:pt x="21170" y="12986"/>
                    </a:lnTo>
                    <a:lnTo>
                      <a:pt x="21033" y="12666"/>
                    </a:lnTo>
                    <a:lnTo>
                      <a:pt x="21033" y="12552"/>
                    </a:lnTo>
                    <a:lnTo>
                      <a:pt x="21079" y="12460"/>
                    </a:lnTo>
                    <a:lnTo>
                      <a:pt x="21262" y="12277"/>
                    </a:lnTo>
                    <a:lnTo>
                      <a:pt x="21308" y="12163"/>
                    </a:lnTo>
                    <a:lnTo>
                      <a:pt x="21285" y="11820"/>
                    </a:lnTo>
                    <a:lnTo>
                      <a:pt x="21239" y="11546"/>
                    </a:lnTo>
                    <a:lnTo>
                      <a:pt x="21216" y="11477"/>
                    </a:lnTo>
                    <a:lnTo>
                      <a:pt x="21056" y="11409"/>
                    </a:lnTo>
                    <a:lnTo>
                      <a:pt x="21056" y="11317"/>
                    </a:lnTo>
                    <a:lnTo>
                      <a:pt x="21170" y="10997"/>
                    </a:lnTo>
                    <a:lnTo>
                      <a:pt x="21239" y="10563"/>
                    </a:lnTo>
                    <a:lnTo>
                      <a:pt x="21216" y="10128"/>
                    </a:lnTo>
                    <a:lnTo>
                      <a:pt x="21216" y="9648"/>
                    </a:lnTo>
                    <a:lnTo>
                      <a:pt x="21170" y="8985"/>
                    </a:lnTo>
                    <a:lnTo>
                      <a:pt x="21216" y="8528"/>
                    </a:lnTo>
                    <a:lnTo>
                      <a:pt x="21399" y="8482"/>
                    </a:lnTo>
                    <a:lnTo>
                      <a:pt x="21582" y="8437"/>
                    </a:lnTo>
                    <a:lnTo>
                      <a:pt x="21628" y="8299"/>
                    </a:lnTo>
                    <a:lnTo>
                      <a:pt x="21742" y="8162"/>
                    </a:lnTo>
                    <a:lnTo>
                      <a:pt x="21856" y="8025"/>
                    </a:lnTo>
                    <a:lnTo>
                      <a:pt x="21971" y="7819"/>
                    </a:lnTo>
                    <a:lnTo>
                      <a:pt x="22153" y="7659"/>
                    </a:lnTo>
                    <a:lnTo>
                      <a:pt x="22245" y="7454"/>
                    </a:lnTo>
                    <a:lnTo>
                      <a:pt x="22222" y="7179"/>
                    </a:lnTo>
                    <a:lnTo>
                      <a:pt x="22176" y="6996"/>
                    </a:lnTo>
                    <a:lnTo>
                      <a:pt x="22062" y="6951"/>
                    </a:lnTo>
                    <a:lnTo>
                      <a:pt x="21788" y="6928"/>
                    </a:lnTo>
                    <a:lnTo>
                      <a:pt x="21742" y="6882"/>
                    </a:lnTo>
                    <a:lnTo>
                      <a:pt x="21765" y="6722"/>
                    </a:lnTo>
                    <a:lnTo>
                      <a:pt x="21605" y="6676"/>
                    </a:lnTo>
                    <a:lnTo>
                      <a:pt x="21376" y="6653"/>
                    </a:lnTo>
                    <a:lnTo>
                      <a:pt x="21056" y="6493"/>
                    </a:lnTo>
                    <a:lnTo>
                      <a:pt x="20942" y="6379"/>
                    </a:lnTo>
                    <a:lnTo>
                      <a:pt x="20690" y="6196"/>
                    </a:lnTo>
                    <a:lnTo>
                      <a:pt x="20439" y="5990"/>
                    </a:lnTo>
                    <a:lnTo>
                      <a:pt x="20142" y="5807"/>
                    </a:lnTo>
                    <a:lnTo>
                      <a:pt x="19867" y="5579"/>
                    </a:lnTo>
                    <a:lnTo>
                      <a:pt x="19799" y="5419"/>
                    </a:lnTo>
                    <a:lnTo>
                      <a:pt x="19707" y="5305"/>
                    </a:lnTo>
                    <a:lnTo>
                      <a:pt x="19593" y="5305"/>
                    </a:lnTo>
                    <a:lnTo>
                      <a:pt x="19273" y="5465"/>
                    </a:lnTo>
                    <a:lnTo>
                      <a:pt x="18999" y="5579"/>
                    </a:lnTo>
                    <a:lnTo>
                      <a:pt x="18884" y="5579"/>
                    </a:lnTo>
                    <a:lnTo>
                      <a:pt x="18678" y="5716"/>
                    </a:lnTo>
                    <a:lnTo>
                      <a:pt x="18678" y="5853"/>
                    </a:lnTo>
                    <a:lnTo>
                      <a:pt x="18747" y="5990"/>
                    </a:lnTo>
                    <a:lnTo>
                      <a:pt x="18839" y="6333"/>
                    </a:lnTo>
                    <a:lnTo>
                      <a:pt x="18747" y="6402"/>
                    </a:lnTo>
                    <a:lnTo>
                      <a:pt x="18610" y="6425"/>
                    </a:lnTo>
                    <a:lnTo>
                      <a:pt x="18496" y="6539"/>
                    </a:lnTo>
                    <a:lnTo>
                      <a:pt x="18473" y="6676"/>
                    </a:lnTo>
                    <a:lnTo>
                      <a:pt x="18450" y="6928"/>
                    </a:lnTo>
                    <a:lnTo>
                      <a:pt x="18473" y="7088"/>
                    </a:lnTo>
                    <a:lnTo>
                      <a:pt x="18496" y="7179"/>
                    </a:lnTo>
                    <a:lnTo>
                      <a:pt x="18587" y="7408"/>
                    </a:lnTo>
                    <a:lnTo>
                      <a:pt x="18678" y="7408"/>
                    </a:lnTo>
                    <a:lnTo>
                      <a:pt x="18816" y="7385"/>
                    </a:lnTo>
                    <a:lnTo>
                      <a:pt x="18999" y="7454"/>
                    </a:lnTo>
                    <a:lnTo>
                      <a:pt x="19044" y="7568"/>
                    </a:lnTo>
                    <a:lnTo>
                      <a:pt x="19090" y="7682"/>
                    </a:lnTo>
                    <a:lnTo>
                      <a:pt x="19273" y="7751"/>
                    </a:lnTo>
                    <a:lnTo>
                      <a:pt x="19296" y="7865"/>
                    </a:lnTo>
                    <a:lnTo>
                      <a:pt x="19273" y="8025"/>
                    </a:lnTo>
                    <a:lnTo>
                      <a:pt x="19227" y="8231"/>
                    </a:lnTo>
                    <a:lnTo>
                      <a:pt x="19250" y="8437"/>
                    </a:lnTo>
                    <a:lnTo>
                      <a:pt x="19319" y="8688"/>
                    </a:lnTo>
                    <a:lnTo>
                      <a:pt x="19273" y="8780"/>
                    </a:lnTo>
                    <a:lnTo>
                      <a:pt x="19159" y="8848"/>
                    </a:lnTo>
                    <a:lnTo>
                      <a:pt x="18953" y="8917"/>
                    </a:lnTo>
                    <a:lnTo>
                      <a:pt x="18930" y="9008"/>
                    </a:lnTo>
                    <a:lnTo>
                      <a:pt x="18953" y="9100"/>
                    </a:lnTo>
                    <a:lnTo>
                      <a:pt x="18976" y="9282"/>
                    </a:lnTo>
                    <a:lnTo>
                      <a:pt x="18884" y="9351"/>
                    </a:lnTo>
                    <a:lnTo>
                      <a:pt x="18793" y="9420"/>
                    </a:lnTo>
                    <a:lnTo>
                      <a:pt x="18656" y="9557"/>
                    </a:lnTo>
                    <a:lnTo>
                      <a:pt x="18518" y="9557"/>
                    </a:lnTo>
                    <a:lnTo>
                      <a:pt x="18336" y="9534"/>
                    </a:lnTo>
                    <a:lnTo>
                      <a:pt x="18107" y="9420"/>
                    </a:lnTo>
                    <a:lnTo>
                      <a:pt x="18084" y="9305"/>
                    </a:lnTo>
                    <a:lnTo>
                      <a:pt x="18061" y="9191"/>
                    </a:lnTo>
                    <a:lnTo>
                      <a:pt x="18084" y="8962"/>
                    </a:lnTo>
                    <a:lnTo>
                      <a:pt x="17970" y="8917"/>
                    </a:lnTo>
                    <a:lnTo>
                      <a:pt x="17810" y="8894"/>
                    </a:lnTo>
                    <a:lnTo>
                      <a:pt x="17695" y="8825"/>
                    </a:lnTo>
                    <a:lnTo>
                      <a:pt x="17513" y="8780"/>
                    </a:lnTo>
                    <a:lnTo>
                      <a:pt x="17284" y="8780"/>
                    </a:lnTo>
                    <a:lnTo>
                      <a:pt x="17124" y="8734"/>
                    </a:lnTo>
                    <a:lnTo>
                      <a:pt x="17078" y="8642"/>
                    </a:lnTo>
                    <a:lnTo>
                      <a:pt x="17055" y="8437"/>
                    </a:lnTo>
                    <a:lnTo>
                      <a:pt x="17055" y="8185"/>
                    </a:lnTo>
                    <a:lnTo>
                      <a:pt x="17055" y="7865"/>
                    </a:lnTo>
                    <a:lnTo>
                      <a:pt x="17078" y="7614"/>
                    </a:lnTo>
                    <a:lnTo>
                      <a:pt x="17101" y="7545"/>
                    </a:lnTo>
                    <a:lnTo>
                      <a:pt x="17215" y="7431"/>
                    </a:lnTo>
                    <a:lnTo>
                      <a:pt x="17307" y="7408"/>
                    </a:lnTo>
                    <a:lnTo>
                      <a:pt x="17581" y="7431"/>
                    </a:lnTo>
                    <a:lnTo>
                      <a:pt x="17787" y="7408"/>
                    </a:lnTo>
                    <a:lnTo>
                      <a:pt x="17878" y="7362"/>
                    </a:lnTo>
                    <a:lnTo>
                      <a:pt x="17901" y="7111"/>
                    </a:lnTo>
                    <a:lnTo>
                      <a:pt x="17970" y="6653"/>
                    </a:lnTo>
                    <a:lnTo>
                      <a:pt x="17970" y="6310"/>
                    </a:lnTo>
                    <a:lnTo>
                      <a:pt x="17833" y="6173"/>
                    </a:lnTo>
                    <a:lnTo>
                      <a:pt x="17764" y="5990"/>
                    </a:lnTo>
                    <a:lnTo>
                      <a:pt x="17718" y="5693"/>
                    </a:lnTo>
                    <a:lnTo>
                      <a:pt x="17650" y="5373"/>
                    </a:lnTo>
                    <a:lnTo>
                      <a:pt x="17604" y="5144"/>
                    </a:lnTo>
                    <a:lnTo>
                      <a:pt x="17467" y="5030"/>
                    </a:lnTo>
                    <a:lnTo>
                      <a:pt x="17398" y="4824"/>
                    </a:lnTo>
                    <a:lnTo>
                      <a:pt x="17307" y="4642"/>
                    </a:lnTo>
                    <a:lnTo>
                      <a:pt x="17170" y="4459"/>
                    </a:lnTo>
                    <a:lnTo>
                      <a:pt x="17124" y="4184"/>
                    </a:lnTo>
                    <a:lnTo>
                      <a:pt x="17010" y="3956"/>
                    </a:lnTo>
                    <a:lnTo>
                      <a:pt x="16872" y="3773"/>
                    </a:lnTo>
                    <a:lnTo>
                      <a:pt x="16804" y="3430"/>
                    </a:lnTo>
                    <a:lnTo>
                      <a:pt x="16781" y="3110"/>
                    </a:lnTo>
                    <a:lnTo>
                      <a:pt x="16598" y="2927"/>
                    </a:lnTo>
                    <a:lnTo>
                      <a:pt x="16461" y="2721"/>
                    </a:lnTo>
                    <a:lnTo>
                      <a:pt x="16255" y="2538"/>
                    </a:lnTo>
                    <a:lnTo>
                      <a:pt x="15958" y="2470"/>
                    </a:lnTo>
                    <a:lnTo>
                      <a:pt x="15592" y="2515"/>
                    </a:lnTo>
                    <a:lnTo>
                      <a:pt x="14929" y="2538"/>
                    </a:lnTo>
                    <a:lnTo>
                      <a:pt x="14266" y="2493"/>
                    </a:lnTo>
                    <a:lnTo>
                      <a:pt x="13946" y="2538"/>
                    </a:lnTo>
                    <a:lnTo>
                      <a:pt x="13946" y="2607"/>
                    </a:lnTo>
                    <a:lnTo>
                      <a:pt x="13809" y="2744"/>
                    </a:lnTo>
                    <a:lnTo>
                      <a:pt x="13695" y="2767"/>
                    </a:lnTo>
                    <a:lnTo>
                      <a:pt x="13283" y="2813"/>
                    </a:lnTo>
                    <a:lnTo>
                      <a:pt x="12872" y="2813"/>
                    </a:lnTo>
                    <a:lnTo>
                      <a:pt x="12620" y="2881"/>
                    </a:lnTo>
                    <a:lnTo>
                      <a:pt x="12391" y="3018"/>
                    </a:lnTo>
                    <a:lnTo>
                      <a:pt x="12026" y="3064"/>
                    </a:lnTo>
                    <a:lnTo>
                      <a:pt x="11706" y="3087"/>
                    </a:lnTo>
                    <a:lnTo>
                      <a:pt x="11546" y="3178"/>
                    </a:lnTo>
                    <a:lnTo>
                      <a:pt x="11431" y="3361"/>
                    </a:lnTo>
                    <a:lnTo>
                      <a:pt x="11271" y="3521"/>
                    </a:lnTo>
                    <a:lnTo>
                      <a:pt x="11134" y="3681"/>
                    </a:lnTo>
                    <a:lnTo>
                      <a:pt x="11088" y="3773"/>
                    </a:lnTo>
                    <a:lnTo>
                      <a:pt x="10905" y="3933"/>
                    </a:lnTo>
                    <a:lnTo>
                      <a:pt x="10745" y="3956"/>
                    </a:lnTo>
                    <a:lnTo>
                      <a:pt x="9808" y="3956"/>
                    </a:lnTo>
                    <a:lnTo>
                      <a:pt x="8916" y="3933"/>
                    </a:lnTo>
                    <a:lnTo>
                      <a:pt x="8756" y="3910"/>
                    </a:lnTo>
                    <a:lnTo>
                      <a:pt x="8436" y="3658"/>
                    </a:lnTo>
                    <a:lnTo>
                      <a:pt x="8276" y="3636"/>
                    </a:lnTo>
                    <a:lnTo>
                      <a:pt x="7751" y="3658"/>
                    </a:lnTo>
                    <a:lnTo>
                      <a:pt x="7270" y="3681"/>
                    </a:lnTo>
                    <a:lnTo>
                      <a:pt x="7088" y="3727"/>
                    </a:lnTo>
                    <a:lnTo>
                      <a:pt x="6767" y="3979"/>
                    </a:lnTo>
                    <a:lnTo>
                      <a:pt x="6676" y="4116"/>
                    </a:lnTo>
                    <a:lnTo>
                      <a:pt x="6562" y="4321"/>
                    </a:lnTo>
                    <a:lnTo>
                      <a:pt x="6265" y="4619"/>
                    </a:lnTo>
                    <a:lnTo>
                      <a:pt x="5967" y="4870"/>
                    </a:lnTo>
                    <a:lnTo>
                      <a:pt x="5716" y="5030"/>
                    </a:lnTo>
                    <a:lnTo>
                      <a:pt x="5373" y="5167"/>
                    </a:lnTo>
                    <a:lnTo>
                      <a:pt x="5236" y="5282"/>
                    </a:lnTo>
                    <a:lnTo>
                      <a:pt x="5190" y="5396"/>
                    </a:lnTo>
                    <a:lnTo>
                      <a:pt x="5236" y="5647"/>
                    </a:lnTo>
                    <a:lnTo>
                      <a:pt x="5281" y="5990"/>
                    </a:lnTo>
                    <a:lnTo>
                      <a:pt x="5373" y="6242"/>
                    </a:lnTo>
                    <a:lnTo>
                      <a:pt x="5556" y="6356"/>
                    </a:lnTo>
                    <a:lnTo>
                      <a:pt x="5739" y="6493"/>
                    </a:lnTo>
                    <a:lnTo>
                      <a:pt x="5807" y="6722"/>
                    </a:lnTo>
                    <a:lnTo>
                      <a:pt x="5807" y="6996"/>
                    </a:lnTo>
                    <a:lnTo>
                      <a:pt x="5784" y="7133"/>
                    </a:lnTo>
                    <a:lnTo>
                      <a:pt x="5693" y="7339"/>
                    </a:lnTo>
                    <a:lnTo>
                      <a:pt x="5556" y="7362"/>
                    </a:lnTo>
                    <a:lnTo>
                      <a:pt x="5259" y="7339"/>
                    </a:lnTo>
                    <a:lnTo>
                      <a:pt x="4916" y="7339"/>
                    </a:lnTo>
                    <a:lnTo>
                      <a:pt x="4756" y="7362"/>
                    </a:lnTo>
                    <a:lnTo>
                      <a:pt x="4641" y="7568"/>
                    </a:lnTo>
                    <a:lnTo>
                      <a:pt x="4596" y="7682"/>
                    </a:lnTo>
                    <a:lnTo>
                      <a:pt x="4504" y="7888"/>
                    </a:lnTo>
                    <a:lnTo>
                      <a:pt x="4527" y="8117"/>
                    </a:lnTo>
                    <a:lnTo>
                      <a:pt x="4550" y="8345"/>
                    </a:lnTo>
                    <a:lnTo>
                      <a:pt x="4481" y="8528"/>
                    </a:lnTo>
                    <a:lnTo>
                      <a:pt x="4413" y="8734"/>
                    </a:lnTo>
                    <a:lnTo>
                      <a:pt x="4436" y="8985"/>
                    </a:lnTo>
                    <a:lnTo>
                      <a:pt x="4481" y="9374"/>
                    </a:lnTo>
                    <a:lnTo>
                      <a:pt x="4527" y="9740"/>
                    </a:lnTo>
                    <a:lnTo>
                      <a:pt x="4550" y="9785"/>
                    </a:lnTo>
                    <a:lnTo>
                      <a:pt x="4756" y="9785"/>
                    </a:lnTo>
                    <a:lnTo>
                      <a:pt x="4824" y="9854"/>
                    </a:lnTo>
                    <a:lnTo>
                      <a:pt x="4870" y="9968"/>
                    </a:lnTo>
                    <a:lnTo>
                      <a:pt x="4984" y="10128"/>
                    </a:lnTo>
                    <a:lnTo>
                      <a:pt x="5121" y="10174"/>
                    </a:lnTo>
                    <a:lnTo>
                      <a:pt x="5487" y="10220"/>
                    </a:lnTo>
                    <a:lnTo>
                      <a:pt x="5853" y="10288"/>
                    </a:lnTo>
                    <a:lnTo>
                      <a:pt x="5967" y="10334"/>
                    </a:lnTo>
                    <a:lnTo>
                      <a:pt x="6059" y="10471"/>
                    </a:lnTo>
                    <a:lnTo>
                      <a:pt x="6219" y="10494"/>
                    </a:lnTo>
                    <a:lnTo>
                      <a:pt x="6722" y="10471"/>
                    </a:lnTo>
                    <a:lnTo>
                      <a:pt x="7179" y="10494"/>
                    </a:lnTo>
                    <a:lnTo>
                      <a:pt x="7362" y="10494"/>
                    </a:lnTo>
                    <a:lnTo>
                      <a:pt x="7773" y="10517"/>
                    </a:lnTo>
                    <a:lnTo>
                      <a:pt x="7819" y="10608"/>
                    </a:lnTo>
                    <a:lnTo>
                      <a:pt x="7865" y="10746"/>
                    </a:lnTo>
                    <a:lnTo>
                      <a:pt x="8162" y="11043"/>
                    </a:lnTo>
                    <a:lnTo>
                      <a:pt x="8276" y="11111"/>
                    </a:lnTo>
                    <a:lnTo>
                      <a:pt x="8414" y="11134"/>
                    </a:lnTo>
                    <a:lnTo>
                      <a:pt x="8574" y="11386"/>
                    </a:lnTo>
                    <a:lnTo>
                      <a:pt x="8711" y="11774"/>
                    </a:lnTo>
                    <a:lnTo>
                      <a:pt x="8871" y="11980"/>
                    </a:lnTo>
                    <a:lnTo>
                      <a:pt x="8962" y="12049"/>
                    </a:lnTo>
                    <a:lnTo>
                      <a:pt x="8916" y="12254"/>
                    </a:lnTo>
                    <a:lnTo>
                      <a:pt x="8894" y="12392"/>
                    </a:lnTo>
                    <a:lnTo>
                      <a:pt x="8916" y="12689"/>
                    </a:lnTo>
                    <a:lnTo>
                      <a:pt x="8848" y="12917"/>
                    </a:lnTo>
                    <a:lnTo>
                      <a:pt x="8688" y="13032"/>
                    </a:lnTo>
                    <a:lnTo>
                      <a:pt x="8528" y="13032"/>
                    </a:lnTo>
                    <a:lnTo>
                      <a:pt x="8414" y="12940"/>
                    </a:lnTo>
                    <a:lnTo>
                      <a:pt x="8322" y="12689"/>
                    </a:lnTo>
                    <a:lnTo>
                      <a:pt x="8299" y="12575"/>
                    </a:lnTo>
                    <a:lnTo>
                      <a:pt x="8093" y="12460"/>
                    </a:lnTo>
                    <a:lnTo>
                      <a:pt x="8025" y="12323"/>
                    </a:lnTo>
                    <a:lnTo>
                      <a:pt x="7888" y="12026"/>
                    </a:lnTo>
                    <a:lnTo>
                      <a:pt x="7682" y="11729"/>
                    </a:lnTo>
                    <a:lnTo>
                      <a:pt x="7613" y="11546"/>
                    </a:lnTo>
                    <a:lnTo>
                      <a:pt x="7453" y="11340"/>
                    </a:lnTo>
                    <a:lnTo>
                      <a:pt x="7316" y="11317"/>
                    </a:lnTo>
                    <a:lnTo>
                      <a:pt x="6950" y="11340"/>
                    </a:lnTo>
                    <a:lnTo>
                      <a:pt x="6699" y="11363"/>
                    </a:lnTo>
                    <a:lnTo>
                      <a:pt x="6607" y="11386"/>
                    </a:lnTo>
                    <a:lnTo>
                      <a:pt x="6333" y="11500"/>
                    </a:lnTo>
                    <a:lnTo>
                      <a:pt x="6310" y="11637"/>
                    </a:lnTo>
                    <a:lnTo>
                      <a:pt x="6310" y="11774"/>
                    </a:lnTo>
                    <a:lnTo>
                      <a:pt x="6196" y="11889"/>
                    </a:lnTo>
                    <a:lnTo>
                      <a:pt x="6173" y="11980"/>
                    </a:lnTo>
                    <a:lnTo>
                      <a:pt x="6265" y="12186"/>
                    </a:lnTo>
                    <a:lnTo>
                      <a:pt x="6356" y="12415"/>
                    </a:lnTo>
                    <a:lnTo>
                      <a:pt x="6310" y="12689"/>
                    </a:lnTo>
                    <a:lnTo>
                      <a:pt x="6310" y="13032"/>
                    </a:lnTo>
                    <a:lnTo>
                      <a:pt x="6356" y="13466"/>
                    </a:lnTo>
                    <a:lnTo>
                      <a:pt x="6356" y="13878"/>
                    </a:lnTo>
                    <a:lnTo>
                      <a:pt x="6425" y="14403"/>
                    </a:lnTo>
                    <a:lnTo>
                      <a:pt x="6539" y="15204"/>
                    </a:lnTo>
                    <a:lnTo>
                      <a:pt x="6539" y="16278"/>
                    </a:lnTo>
                    <a:lnTo>
                      <a:pt x="6562" y="17238"/>
                    </a:lnTo>
                    <a:lnTo>
                      <a:pt x="6562" y="18290"/>
                    </a:lnTo>
                    <a:lnTo>
                      <a:pt x="6516" y="18496"/>
                    </a:lnTo>
                    <a:lnTo>
                      <a:pt x="6310" y="18839"/>
                    </a:lnTo>
                    <a:lnTo>
                      <a:pt x="6219" y="18999"/>
                    </a:lnTo>
                    <a:lnTo>
                      <a:pt x="6059" y="19296"/>
                    </a:lnTo>
                    <a:lnTo>
                      <a:pt x="5899" y="19707"/>
                    </a:lnTo>
                    <a:lnTo>
                      <a:pt x="5853" y="19936"/>
                    </a:lnTo>
                    <a:lnTo>
                      <a:pt x="5853" y="20165"/>
                    </a:lnTo>
                    <a:lnTo>
                      <a:pt x="5716" y="20416"/>
                    </a:lnTo>
                    <a:lnTo>
                      <a:pt x="5441" y="20759"/>
                    </a:lnTo>
                    <a:lnTo>
                      <a:pt x="5419" y="20942"/>
                    </a:lnTo>
                    <a:lnTo>
                      <a:pt x="5373" y="21079"/>
                    </a:lnTo>
                    <a:lnTo>
                      <a:pt x="5236" y="21239"/>
                    </a:lnTo>
                    <a:lnTo>
                      <a:pt x="5213" y="21422"/>
                    </a:lnTo>
                    <a:lnTo>
                      <a:pt x="5167" y="21719"/>
                    </a:lnTo>
                    <a:lnTo>
                      <a:pt x="5167" y="22062"/>
                    </a:lnTo>
                    <a:lnTo>
                      <a:pt x="5144" y="22519"/>
                    </a:lnTo>
                    <a:lnTo>
                      <a:pt x="5099" y="23022"/>
                    </a:lnTo>
                    <a:lnTo>
                      <a:pt x="5121" y="23297"/>
                    </a:lnTo>
                    <a:lnTo>
                      <a:pt x="5099" y="23731"/>
                    </a:lnTo>
                    <a:lnTo>
                      <a:pt x="5030" y="23823"/>
                    </a:lnTo>
                    <a:lnTo>
                      <a:pt x="4893" y="24097"/>
                    </a:lnTo>
                    <a:lnTo>
                      <a:pt x="4870" y="24348"/>
                    </a:lnTo>
                    <a:lnTo>
                      <a:pt x="4870" y="24417"/>
                    </a:lnTo>
                    <a:lnTo>
                      <a:pt x="4733" y="24623"/>
                    </a:lnTo>
                    <a:lnTo>
                      <a:pt x="4550" y="24646"/>
                    </a:lnTo>
                    <a:lnTo>
                      <a:pt x="4024" y="24646"/>
                    </a:lnTo>
                    <a:lnTo>
                      <a:pt x="3453" y="24668"/>
                    </a:lnTo>
                    <a:lnTo>
                      <a:pt x="3201" y="24668"/>
                    </a:lnTo>
                    <a:lnTo>
                      <a:pt x="2698" y="24600"/>
                    </a:lnTo>
                    <a:lnTo>
                      <a:pt x="2584" y="24508"/>
                    </a:lnTo>
                    <a:lnTo>
                      <a:pt x="2561" y="24394"/>
                    </a:lnTo>
                    <a:lnTo>
                      <a:pt x="2469" y="24257"/>
                    </a:lnTo>
                    <a:lnTo>
                      <a:pt x="2309" y="24234"/>
                    </a:lnTo>
                    <a:lnTo>
                      <a:pt x="1989" y="24234"/>
                    </a:lnTo>
                    <a:lnTo>
                      <a:pt x="1555" y="24257"/>
                    </a:lnTo>
                    <a:lnTo>
                      <a:pt x="1258" y="24257"/>
                    </a:lnTo>
                    <a:lnTo>
                      <a:pt x="892" y="24325"/>
                    </a:lnTo>
                    <a:lnTo>
                      <a:pt x="846" y="24440"/>
                    </a:lnTo>
                    <a:lnTo>
                      <a:pt x="846" y="24600"/>
                    </a:lnTo>
                    <a:lnTo>
                      <a:pt x="823" y="24920"/>
                    </a:lnTo>
                    <a:lnTo>
                      <a:pt x="686" y="25034"/>
                    </a:lnTo>
                    <a:lnTo>
                      <a:pt x="526" y="25126"/>
                    </a:lnTo>
                    <a:lnTo>
                      <a:pt x="389" y="25377"/>
                    </a:lnTo>
                    <a:lnTo>
                      <a:pt x="389" y="25491"/>
                    </a:lnTo>
                    <a:lnTo>
                      <a:pt x="389" y="25674"/>
                    </a:lnTo>
                    <a:lnTo>
                      <a:pt x="343" y="25857"/>
                    </a:lnTo>
                    <a:lnTo>
                      <a:pt x="252" y="25949"/>
                    </a:lnTo>
                    <a:lnTo>
                      <a:pt x="46" y="26086"/>
                    </a:lnTo>
                    <a:lnTo>
                      <a:pt x="0" y="26200"/>
                    </a:lnTo>
                    <a:lnTo>
                      <a:pt x="23" y="26795"/>
                    </a:lnTo>
                    <a:lnTo>
                      <a:pt x="69" y="27343"/>
                    </a:lnTo>
                    <a:lnTo>
                      <a:pt x="252" y="27549"/>
                    </a:lnTo>
                    <a:lnTo>
                      <a:pt x="526" y="27663"/>
                    </a:lnTo>
                    <a:lnTo>
                      <a:pt x="686" y="27846"/>
                    </a:lnTo>
                    <a:lnTo>
                      <a:pt x="938" y="28052"/>
                    </a:lnTo>
                    <a:lnTo>
                      <a:pt x="1235" y="28143"/>
                    </a:lnTo>
                    <a:lnTo>
                      <a:pt x="1418" y="28189"/>
                    </a:lnTo>
                    <a:lnTo>
                      <a:pt x="1601" y="28235"/>
                    </a:lnTo>
                    <a:lnTo>
                      <a:pt x="1852" y="28303"/>
                    </a:lnTo>
                    <a:lnTo>
                      <a:pt x="2241" y="28326"/>
                    </a:lnTo>
                    <a:lnTo>
                      <a:pt x="2698" y="28303"/>
                    </a:lnTo>
                    <a:lnTo>
                      <a:pt x="3132" y="28258"/>
                    </a:lnTo>
                    <a:lnTo>
                      <a:pt x="3407" y="28235"/>
                    </a:lnTo>
                    <a:lnTo>
                      <a:pt x="3521" y="28098"/>
                    </a:lnTo>
                    <a:lnTo>
                      <a:pt x="3681" y="27938"/>
                    </a:lnTo>
                    <a:lnTo>
                      <a:pt x="4047" y="27938"/>
                    </a:lnTo>
                    <a:lnTo>
                      <a:pt x="4138" y="27961"/>
                    </a:lnTo>
                    <a:lnTo>
                      <a:pt x="4321" y="28143"/>
                    </a:lnTo>
                    <a:lnTo>
                      <a:pt x="4367" y="28281"/>
                    </a:lnTo>
                    <a:lnTo>
                      <a:pt x="4527" y="28418"/>
                    </a:lnTo>
                    <a:lnTo>
                      <a:pt x="4733" y="28486"/>
                    </a:lnTo>
                    <a:lnTo>
                      <a:pt x="4847" y="28646"/>
                    </a:lnTo>
                    <a:lnTo>
                      <a:pt x="4939" y="28966"/>
                    </a:lnTo>
                    <a:lnTo>
                      <a:pt x="4961" y="29126"/>
                    </a:lnTo>
                    <a:lnTo>
                      <a:pt x="4916" y="29264"/>
                    </a:lnTo>
                    <a:lnTo>
                      <a:pt x="4847" y="29309"/>
                    </a:lnTo>
                    <a:lnTo>
                      <a:pt x="4596" y="29401"/>
                    </a:lnTo>
                    <a:lnTo>
                      <a:pt x="4390" y="29561"/>
                    </a:lnTo>
                    <a:lnTo>
                      <a:pt x="4344" y="29675"/>
                    </a:lnTo>
                    <a:lnTo>
                      <a:pt x="4253" y="29927"/>
                    </a:lnTo>
                    <a:lnTo>
                      <a:pt x="4298" y="30041"/>
                    </a:lnTo>
                    <a:lnTo>
                      <a:pt x="4413" y="30110"/>
                    </a:lnTo>
                    <a:lnTo>
                      <a:pt x="4618" y="30224"/>
                    </a:lnTo>
                    <a:lnTo>
                      <a:pt x="4641" y="30338"/>
                    </a:lnTo>
                    <a:lnTo>
                      <a:pt x="4596" y="30635"/>
                    </a:lnTo>
                    <a:lnTo>
                      <a:pt x="4641" y="30795"/>
                    </a:lnTo>
                    <a:lnTo>
                      <a:pt x="4756" y="30864"/>
                    </a:lnTo>
                    <a:lnTo>
                      <a:pt x="4870" y="30978"/>
                    </a:lnTo>
                    <a:lnTo>
                      <a:pt x="5190" y="31001"/>
                    </a:lnTo>
                    <a:lnTo>
                      <a:pt x="5487" y="31001"/>
                    </a:lnTo>
                    <a:lnTo>
                      <a:pt x="6196" y="30910"/>
                    </a:lnTo>
                    <a:lnTo>
                      <a:pt x="6859" y="30818"/>
                    </a:lnTo>
                    <a:lnTo>
                      <a:pt x="7065" y="30818"/>
                    </a:lnTo>
                    <a:lnTo>
                      <a:pt x="7453" y="30635"/>
                    </a:lnTo>
                    <a:lnTo>
                      <a:pt x="7659" y="30407"/>
                    </a:lnTo>
                    <a:lnTo>
                      <a:pt x="7888" y="30132"/>
                    </a:lnTo>
                    <a:lnTo>
                      <a:pt x="8436" y="29629"/>
                    </a:lnTo>
                    <a:lnTo>
                      <a:pt x="8665" y="29515"/>
                    </a:lnTo>
                    <a:lnTo>
                      <a:pt x="8871" y="29492"/>
                    </a:lnTo>
                    <a:lnTo>
                      <a:pt x="9191" y="29515"/>
                    </a:lnTo>
                    <a:lnTo>
                      <a:pt x="9351" y="29424"/>
                    </a:lnTo>
                    <a:lnTo>
                      <a:pt x="9397" y="29286"/>
                    </a:lnTo>
                    <a:lnTo>
                      <a:pt x="9442" y="29035"/>
                    </a:lnTo>
                    <a:lnTo>
                      <a:pt x="9397" y="28669"/>
                    </a:lnTo>
                    <a:lnTo>
                      <a:pt x="9465" y="28486"/>
                    </a:lnTo>
                    <a:lnTo>
                      <a:pt x="9694" y="28189"/>
                    </a:lnTo>
                    <a:lnTo>
                      <a:pt x="10014" y="27869"/>
                    </a:lnTo>
                    <a:lnTo>
                      <a:pt x="10174" y="27663"/>
                    </a:lnTo>
                    <a:lnTo>
                      <a:pt x="10357" y="27252"/>
                    </a:lnTo>
                    <a:lnTo>
                      <a:pt x="10311" y="27069"/>
                    </a:lnTo>
                    <a:lnTo>
                      <a:pt x="10060" y="26772"/>
                    </a:lnTo>
                    <a:lnTo>
                      <a:pt x="9740" y="26566"/>
                    </a:lnTo>
                    <a:lnTo>
                      <a:pt x="9625" y="26429"/>
                    </a:lnTo>
                    <a:lnTo>
                      <a:pt x="9648" y="26132"/>
                    </a:lnTo>
                    <a:lnTo>
                      <a:pt x="9740" y="25994"/>
                    </a:lnTo>
                    <a:lnTo>
                      <a:pt x="9922" y="25903"/>
                    </a:lnTo>
                    <a:lnTo>
                      <a:pt x="10494" y="25743"/>
                    </a:lnTo>
                    <a:lnTo>
                      <a:pt x="10654" y="25629"/>
                    </a:lnTo>
                    <a:lnTo>
                      <a:pt x="10745" y="25514"/>
                    </a:lnTo>
                    <a:lnTo>
                      <a:pt x="11134" y="25423"/>
                    </a:lnTo>
                    <a:lnTo>
                      <a:pt x="11317" y="25446"/>
                    </a:lnTo>
                    <a:lnTo>
                      <a:pt x="11751" y="25697"/>
                    </a:lnTo>
                    <a:lnTo>
                      <a:pt x="12094" y="26063"/>
                    </a:lnTo>
                    <a:lnTo>
                      <a:pt x="12277" y="26200"/>
                    </a:lnTo>
                    <a:lnTo>
                      <a:pt x="12529" y="26360"/>
                    </a:lnTo>
                    <a:lnTo>
                      <a:pt x="12620" y="26543"/>
                    </a:lnTo>
                    <a:lnTo>
                      <a:pt x="12597" y="26657"/>
                    </a:lnTo>
                    <a:lnTo>
                      <a:pt x="12574" y="26909"/>
                    </a:lnTo>
                    <a:lnTo>
                      <a:pt x="12757" y="27320"/>
                    </a:lnTo>
                    <a:lnTo>
                      <a:pt x="12917" y="27366"/>
                    </a:lnTo>
                    <a:lnTo>
                      <a:pt x="13260" y="27412"/>
                    </a:lnTo>
                    <a:lnTo>
                      <a:pt x="13649" y="27412"/>
                    </a:lnTo>
                    <a:lnTo>
                      <a:pt x="14106" y="27435"/>
                    </a:lnTo>
                    <a:lnTo>
                      <a:pt x="14746" y="27640"/>
                    </a:lnTo>
                    <a:lnTo>
                      <a:pt x="14883" y="27709"/>
                    </a:lnTo>
                    <a:lnTo>
                      <a:pt x="15043" y="27938"/>
                    </a:lnTo>
                    <a:lnTo>
                      <a:pt x="15203" y="28303"/>
                    </a:lnTo>
                    <a:lnTo>
                      <a:pt x="15364" y="28418"/>
                    </a:lnTo>
                    <a:lnTo>
                      <a:pt x="15455" y="28463"/>
                    </a:lnTo>
                    <a:lnTo>
                      <a:pt x="15592" y="28623"/>
                    </a:lnTo>
                    <a:lnTo>
                      <a:pt x="15684" y="29012"/>
                    </a:lnTo>
                    <a:lnTo>
                      <a:pt x="15638" y="29264"/>
                    </a:lnTo>
                    <a:lnTo>
                      <a:pt x="15592" y="29515"/>
                    </a:lnTo>
                    <a:lnTo>
                      <a:pt x="15524" y="29927"/>
                    </a:lnTo>
                    <a:lnTo>
                      <a:pt x="15386" y="30110"/>
                    </a:lnTo>
                    <a:lnTo>
                      <a:pt x="15295" y="30155"/>
                    </a:lnTo>
                    <a:lnTo>
                      <a:pt x="15135" y="30247"/>
                    </a:lnTo>
                    <a:lnTo>
                      <a:pt x="14883" y="30498"/>
                    </a:lnTo>
                    <a:lnTo>
                      <a:pt x="14678" y="30658"/>
                    </a:lnTo>
                    <a:lnTo>
                      <a:pt x="14449" y="30818"/>
                    </a:lnTo>
                    <a:lnTo>
                      <a:pt x="14312" y="31115"/>
                    </a:lnTo>
                    <a:lnTo>
                      <a:pt x="14335" y="31253"/>
                    </a:lnTo>
                    <a:lnTo>
                      <a:pt x="14403" y="31413"/>
                    </a:lnTo>
                    <a:lnTo>
                      <a:pt x="14609" y="31710"/>
                    </a:lnTo>
                    <a:lnTo>
                      <a:pt x="14769" y="31710"/>
                    </a:lnTo>
                    <a:lnTo>
                      <a:pt x="14998" y="31733"/>
                    </a:lnTo>
                    <a:lnTo>
                      <a:pt x="15592" y="31938"/>
                    </a:lnTo>
                    <a:lnTo>
                      <a:pt x="15798" y="31961"/>
                    </a:lnTo>
                    <a:lnTo>
                      <a:pt x="15866" y="31961"/>
                    </a:lnTo>
                    <a:lnTo>
                      <a:pt x="15981" y="32076"/>
                    </a:lnTo>
                    <a:lnTo>
                      <a:pt x="16095" y="32373"/>
                    </a:lnTo>
                    <a:lnTo>
                      <a:pt x="16072" y="32533"/>
                    </a:lnTo>
                    <a:lnTo>
                      <a:pt x="16027" y="32693"/>
                    </a:lnTo>
                    <a:lnTo>
                      <a:pt x="15798" y="33013"/>
                    </a:lnTo>
                    <a:lnTo>
                      <a:pt x="15524" y="33150"/>
                    </a:lnTo>
                    <a:lnTo>
                      <a:pt x="15066" y="33150"/>
                    </a:lnTo>
                    <a:lnTo>
                      <a:pt x="14769" y="33356"/>
                    </a:lnTo>
                    <a:lnTo>
                      <a:pt x="14518" y="33493"/>
                    </a:lnTo>
                    <a:lnTo>
                      <a:pt x="14220" y="33562"/>
                    </a:lnTo>
                    <a:lnTo>
                      <a:pt x="13649" y="33630"/>
                    </a:lnTo>
                    <a:lnTo>
                      <a:pt x="13489" y="33767"/>
                    </a:lnTo>
                    <a:lnTo>
                      <a:pt x="13397" y="33973"/>
                    </a:lnTo>
                    <a:lnTo>
                      <a:pt x="13306" y="34385"/>
                    </a:lnTo>
                    <a:lnTo>
                      <a:pt x="13443" y="34545"/>
                    </a:lnTo>
                    <a:lnTo>
                      <a:pt x="13603" y="34705"/>
                    </a:lnTo>
                    <a:lnTo>
                      <a:pt x="13878" y="34933"/>
                    </a:lnTo>
                    <a:lnTo>
                      <a:pt x="14106" y="35025"/>
                    </a:lnTo>
                    <a:lnTo>
                      <a:pt x="14243" y="35002"/>
                    </a:lnTo>
                    <a:lnTo>
                      <a:pt x="14883" y="34910"/>
                    </a:lnTo>
                    <a:lnTo>
                      <a:pt x="15341" y="34750"/>
                    </a:lnTo>
                    <a:lnTo>
                      <a:pt x="15684" y="34430"/>
                    </a:lnTo>
                    <a:lnTo>
                      <a:pt x="15912" y="34179"/>
                    </a:lnTo>
                    <a:lnTo>
                      <a:pt x="16164" y="34225"/>
                    </a:lnTo>
                    <a:lnTo>
                      <a:pt x="16598" y="34316"/>
                    </a:lnTo>
                    <a:lnTo>
                      <a:pt x="17353" y="34385"/>
                    </a:lnTo>
                    <a:lnTo>
                      <a:pt x="17947" y="34385"/>
                    </a:lnTo>
                    <a:lnTo>
                      <a:pt x="18290" y="34065"/>
                    </a:lnTo>
                    <a:lnTo>
                      <a:pt x="18587" y="33653"/>
                    </a:lnTo>
                    <a:lnTo>
                      <a:pt x="18724" y="33539"/>
                    </a:lnTo>
                    <a:lnTo>
                      <a:pt x="19204" y="33264"/>
                    </a:lnTo>
                    <a:lnTo>
                      <a:pt x="19341" y="33242"/>
                    </a:lnTo>
                    <a:lnTo>
                      <a:pt x="19433" y="33310"/>
                    </a:lnTo>
                    <a:lnTo>
                      <a:pt x="19799" y="33653"/>
                    </a:lnTo>
                    <a:lnTo>
                      <a:pt x="20050" y="33745"/>
                    </a:lnTo>
                    <a:lnTo>
                      <a:pt x="20347" y="33745"/>
                    </a:lnTo>
                    <a:lnTo>
                      <a:pt x="20736" y="33676"/>
                    </a:lnTo>
                    <a:lnTo>
                      <a:pt x="20919" y="33584"/>
                    </a:lnTo>
                    <a:lnTo>
                      <a:pt x="20942" y="33493"/>
                    </a:lnTo>
                    <a:lnTo>
                      <a:pt x="21010" y="33333"/>
                    </a:lnTo>
                    <a:lnTo>
                      <a:pt x="21308" y="33104"/>
                    </a:lnTo>
                    <a:lnTo>
                      <a:pt x="21491" y="32990"/>
                    </a:lnTo>
                    <a:lnTo>
                      <a:pt x="21696" y="32830"/>
                    </a:lnTo>
                    <a:lnTo>
                      <a:pt x="22153" y="32533"/>
                    </a:lnTo>
                    <a:lnTo>
                      <a:pt x="22336" y="32350"/>
                    </a:lnTo>
                    <a:lnTo>
                      <a:pt x="22359" y="32236"/>
                    </a:lnTo>
                    <a:lnTo>
                      <a:pt x="22336" y="32053"/>
                    </a:lnTo>
                    <a:lnTo>
                      <a:pt x="22199" y="31893"/>
                    </a:lnTo>
                    <a:lnTo>
                      <a:pt x="22016" y="31847"/>
                    </a:lnTo>
                    <a:lnTo>
                      <a:pt x="21856" y="31870"/>
                    </a:lnTo>
                    <a:lnTo>
                      <a:pt x="21491" y="31938"/>
                    </a:lnTo>
                    <a:lnTo>
                      <a:pt x="21033" y="31916"/>
                    </a:lnTo>
                    <a:lnTo>
                      <a:pt x="20873" y="31824"/>
                    </a:lnTo>
                    <a:lnTo>
                      <a:pt x="20850" y="31756"/>
                    </a:lnTo>
                    <a:lnTo>
                      <a:pt x="20805" y="31321"/>
                    </a:lnTo>
                    <a:lnTo>
                      <a:pt x="20736" y="30887"/>
                    </a:lnTo>
                    <a:lnTo>
                      <a:pt x="20599" y="30407"/>
                    </a:lnTo>
                    <a:lnTo>
                      <a:pt x="20485" y="30041"/>
                    </a:lnTo>
                    <a:lnTo>
                      <a:pt x="20553" y="29904"/>
                    </a:lnTo>
                    <a:lnTo>
                      <a:pt x="20988" y="29584"/>
                    </a:lnTo>
                    <a:lnTo>
                      <a:pt x="21056" y="29447"/>
                    </a:lnTo>
                    <a:lnTo>
                      <a:pt x="21010" y="29286"/>
                    </a:lnTo>
                    <a:lnTo>
                      <a:pt x="20873" y="28966"/>
                    </a:lnTo>
                    <a:lnTo>
                      <a:pt x="20690" y="28806"/>
                    </a:lnTo>
                    <a:lnTo>
                      <a:pt x="20553" y="28761"/>
                    </a:lnTo>
                    <a:lnTo>
                      <a:pt x="19982" y="28601"/>
                    </a:lnTo>
                    <a:lnTo>
                      <a:pt x="19547" y="28486"/>
                    </a:lnTo>
                    <a:lnTo>
                      <a:pt x="19387" y="28463"/>
                    </a:lnTo>
                    <a:lnTo>
                      <a:pt x="19204" y="28212"/>
                    </a:lnTo>
                    <a:lnTo>
                      <a:pt x="19159" y="28052"/>
                    </a:lnTo>
                    <a:lnTo>
                      <a:pt x="19090" y="27846"/>
                    </a:lnTo>
                    <a:lnTo>
                      <a:pt x="18999" y="27320"/>
                    </a:lnTo>
                    <a:lnTo>
                      <a:pt x="19067" y="27092"/>
                    </a:lnTo>
                    <a:lnTo>
                      <a:pt x="19159" y="26932"/>
                    </a:lnTo>
                    <a:lnTo>
                      <a:pt x="19479" y="26772"/>
                    </a:lnTo>
                    <a:lnTo>
                      <a:pt x="19639" y="26749"/>
                    </a:lnTo>
                    <a:lnTo>
                      <a:pt x="20187" y="26657"/>
                    </a:lnTo>
                    <a:lnTo>
                      <a:pt x="20507" y="26566"/>
                    </a:lnTo>
                    <a:lnTo>
                      <a:pt x="20485" y="26474"/>
                    </a:lnTo>
                    <a:lnTo>
                      <a:pt x="20347" y="25812"/>
                    </a:lnTo>
                    <a:lnTo>
                      <a:pt x="20416" y="25674"/>
                    </a:lnTo>
                    <a:lnTo>
                      <a:pt x="20896" y="25606"/>
                    </a:lnTo>
                    <a:lnTo>
                      <a:pt x="21193" y="25674"/>
                    </a:lnTo>
                    <a:lnTo>
                      <a:pt x="21376" y="25880"/>
                    </a:lnTo>
                    <a:lnTo>
                      <a:pt x="21673" y="26109"/>
                    </a:lnTo>
                    <a:lnTo>
                      <a:pt x="21925" y="26132"/>
                    </a:lnTo>
                    <a:lnTo>
                      <a:pt x="22222" y="26109"/>
                    </a:lnTo>
                    <a:lnTo>
                      <a:pt x="22359" y="25994"/>
                    </a:lnTo>
                    <a:lnTo>
                      <a:pt x="22656" y="25583"/>
                    </a:lnTo>
                    <a:lnTo>
                      <a:pt x="22794" y="25514"/>
                    </a:lnTo>
                    <a:lnTo>
                      <a:pt x="22931" y="25514"/>
                    </a:lnTo>
                    <a:lnTo>
                      <a:pt x="23205" y="25537"/>
                    </a:lnTo>
                    <a:lnTo>
                      <a:pt x="23319" y="25651"/>
                    </a:lnTo>
                    <a:lnTo>
                      <a:pt x="23319" y="25720"/>
                    </a:lnTo>
                    <a:lnTo>
                      <a:pt x="23274" y="26200"/>
                    </a:lnTo>
                    <a:lnTo>
                      <a:pt x="23319" y="26635"/>
                    </a:lnTo>
                    <a:lnTo>
                      <a:pt x="23502" y="26932"/>
                    </a:lnTo>
                    <a:lnTo>
                      <a:pt x="23708" y="27320"/>
                    </a:lnTo>
                    <a:lnTo>
                      <a:pt x="23800" y="27526"/>
                    </a:lnTo>
                    <a:lnTo>
                      <a:pt x="24165" y="27823"/>
                    </a:lnTo>
                    <a:lnTo>
                      <a:pt x="24371" y="27846"/>
                    </a:lnTo>
                    <a:lnTo>
                      <a:pt x="24554" y="27778"/>
                    </a:lnTo>
                    <a:lnTo>
                      <a:pt x="24943" y="27458"/>
                    </a:lnTo>
                    <a:lnTo>
                      <a:pt x="25103" y="27366"/>
                    </a:lnTo>
                    <a:lnTo>
                      <a:pt x="25286" y="27343"/>
                    </a:lnTo>
                    <a:lnTo>
                      <a:pt x="25628" y="27480"/>
                    </a:lnTo>
                    <a:lnTo>
                      <a:pt x="25743" y="27549"/>
                    </a:lnTo>
                    <a:lnTo>
                      <a:pt x="25994" y="27846"/>
                    </a:lnTo>
                    <a:lnTo>
                      <a:pt x="26291" y="27983"/>
                    </a:lnTo>
                    <a:lnTo>
                      <a:pt x="26429" y="27983"/>
                    </a:lnTo>
                    <a:lnTo>
                      <a:pt x="26657" y="27938"/>
                    </a:lnTo>
                    <a:lnTo>
                      <a:pt x="26703" y="27778"/>
                    </a:lnTo>
                    <a:lnTo>
                      <a:pt x="26657" y="27160"/>
                    </a:lnTo>
                    <a:lnTo>
                      <a:pt x="26657" y="26726"/>
                    </a:lnTo>
                    <a:lnTo>
                      <a:pt x="26749" y="26635"/>
                    </a:lnTo>
                    <a:lnTo>
                      <a:pt x="27046" y="26474"/>
                    </a:lnTo>
                    <a:lnTo>
                      <a:pt x="27160" y="26314"/>
                    </a:lnTo>
                    <a:lnTo>
                      <a:pt x="27297" y="26132"/>
                    </a:lnTo>
                    <a:lnTo>
                      <a:pt x="27778" y="25857"/>
                    </a:lnTo>
                    <a:lnTo>
                      <a:pt x="27938" y="25789"/>
                    </a:lnTo>
                    <a:lnTo>
                      <a:pt x="28372" y="25766"/>
                    </a:lnTo>
                    <a:lnTo>
                      <a:pt x="28829" y="25812"/>
                    </a:lnTo>
                    <a:lnTo>
                      <a:pt x="28966" y="25880"/>
                    </a:lnTo>
                    <a:lnTo>
                      <a:pt x="29103" y="26292"/>
                    </a:lnTo>
                    <a:lnTo>
                      <a:pt x="29126" y="26543"/>
                    </a:lnTo>
                    <a:lnTo>
                      <a:pt x="29103" y="26840"/>
                    </a:lnTo>
                    <a:lnTo>
                      <a:pt x="29126" y="27686"/>
                    </a:lnTo>
                    <a:lnTo>
                      <a:pt x="29218" y="27800"/>
                    </a:lnTo>
                    <a:lnTo>
                      <a:pt x="29332" y="27823"/>
                    </a:lnTo>
                    <a:lnTo>
                      <a:pt x="29538" y="28098"/>
                    </a:lnTo>
                    <a:lnTo>
                      <a:pt x="29515" y="28372"/>
                    </a:lnTo>
                    <a:lnTo>
                      <a:pt x="29446" y="28646"/>
                    </a:lnTo>
                    <a:lnTo>
                      <a:pt x="29241" y="29035"/>
                    </a:lnTo>
                    <a:lnTo>
                      <a:pt x="29035" y="29195"/>
                    </a:lnTo>
                    <a:lnTo>
                      <a:pt x="28875" y="29332"/>
                    </a:lnTo>
                    <a:lnTo>
                      <a:pt x="28783" y="29515"/>
                    </a:lnTo>
                    <a:lnTo>
                      <a:pt x="28486" y="29698"/>
                    </a:lnTo>
                    <a:lnTo>
                      <a:pt x="27960" y="29949"/>
                    </a:lnTo>
                    <a:lnTo>
                      <a:pt x="27755" y="30064"/>
                    </a:lnTo>
                    <a:lnTo>
                      <a:pt x="27640" y="30201"/>
                    </a:lnTo>
                    <a:lnTo>
                      <a:pt x="27572" y="30498"/>
                    </a:lnTo>
                    <a:lnTo>
                      <a:pt x="27572" y="30658"/>
                    </a:lnTo>
                    <a:lnTo>
                      <a:pt x="27526" y="31115"/>
                    </a:lnTo>
                    <a:lnTo>
                      <a:pt x="27595" y="31504"/>
                    </a:lnTo>
                    <a:lnTo>
                      <a:pt x="27709" y="31618"/>
                    </a:lnTo>
                    <a:lnTo>
                      <a:pt x="28075" y="31801"/>
                    </a:lnTo>
                    <a:lnTo>
                      <a:pt x="28486" y="31801"/>
                    </a:lnTo>
                    <a:lnTo>
                      <a:pt x="28875" y="31847"/>
                    </a:lnTo>
                    <a:lnTo>
                      <a:pt x="29058" y="31938"/>
                    </a:lnTo>
                    <a:lnTo>
                      <a:pt x="29195" y="32053"/>
                    </a:lnTo>
                    <a:lnTo>
                      <a:pt x="29218" y="32464"/>
                    </a:lnTo>
                    <a:lnTo>
                      <a:pt x="29218" y="32739"/>
                    </a:lnTo>
                    <a:lnTo>
                      <a:pt x="29195" y="33036"/>
                    </a:lnTo>
                    <a:lnTo>
                      <a:pt x="29103" y="33402"/>
                    </a:lnTo>
                    <a:lnTo>
                      <a:pt x="28989" y="33539"/>
                    </a:lnTo>
                    <a:lnTo>
                      <a:pt x="28898" y="33562"/>
                    </a:lnTo>
                    <a:lnTo>
                      <a:pt x="28738" y="33493"/>
                    </a:lnTo>
                    <a:lnTo>
                      <a:pt x="28326" y="33104"/>
                    </a:lnTo>
                    <a:lnTo>
                      <a:pt x="28120" y="33059"/>
                    </a:lnTo>
                    <a:lnTo>
                      <a:pt x="27915" y="33036"/>
                    </a:lnTo>
                    <a:lnTo>
                      <a:pt x="27617" y="33082"/>
                    </a:lnTo>
                    <a:lnTo>
                      <a:pt x="27480" y="33196"/>
                    </a:lnTo>
                    <a:lnTo>
                      <a:pt x="27435" y="33310"/>
                    </a:lnTo>
                    <a:lnTo>
                      <a:pt x="27389" y="33539"/>
                    </a:lnTo>
                    <a:lnTo>
                      <a:pt x="27297" y="33973"/>
                    </a:lnTo>
                    <a:lnTo>
                      <a:pt x="27389" y="34087"/>
                    </a:lnTo>
                    <a:lnTo>
                      <a:pt x="27480" y="34202"/>
                    </a:lnTo>
                    <a:lnTo>
                      <a:pt x="27640" y="34659"/>
                    </a:lnTo>
                    <a:lnTo>
                      <a:pt x="27778" y="34819"/>
                    </a:lnTo>
                    <a:lnTo>
                      <a:pt x="28349" y="35093"/>
                    </a:lnTo>
                    <a:lnTo>
                      <a:pt x="28692" y="35231"/>
                    </a:lnTo>
                    <a:lnTo>
                      <a:pt x="28852" y="35253"/>
                    </a:lnTo>
                    <a:lnTo>
                      <a:pt x="29218" y="35436"/>
                    </a:lnTo>
                    <a:lnTo>
                      <a:pt x="29584" y="35711"/>
                    </a:lnTo>
                    <a:lnTo>
                      <a:pt x="29904" y="36008"/>
                    </a:lnTo>
                    <a:lnTo>
                      <a:pt x="29972" y="36145"/>
                    </a:lnTo>
                    <a:lnTo>
                      <a:pt x="29949" y="36465"/>
                    </a:lnTo>
                    <a:lnTo>
                      <a:pt x="29904" y="36694"/>
                    </a:lnTo>
                    <a:lnTo>
                      <a:pt x="29789" y="37128"/>
                    </a:lnTo>
                    <a:lnTo>
                      <a:pt x="29652" y="37517"/>
                    </a:lnTo>
                    <a:lnTo>
                      <a:pt x="29584" y="37745"/>
                    </a:lnTo>
                    <a:lnTo>
                      <a:pt x="29606" y="38157"/>
                    </a:lnTo>
                    <a:lnTo>
                      <a:pt x="29675" y="38340"/>
                    </a:lnTo>
                    <a:lnTo>
                      <a:pt x="29721" y="38408"/>
                    </a:lnTo>
                    <a:lnTo>
                      <a:pt x="29904" y="38454"/>
                    </a:lnTo>
                    <a:lnTo>
                      <a:pt x="30269" y="38454"/>
                    </a:lnTo>
                    <a:lnTo>
                      <a:pt x="30429" y="38523"/>
                    </a:lnTo>
                    <a:lnTo>
                      <a:pt x="30795" y="38843"/>
                    </a:lnTo>
                    <a:lnTo>
                      <a:pt x="31047" y="39140"/>
                    </a:lnTo>
                    <a:lnTo>
                      <a:pt x="31115" y="39231"/>
                    </a:lnTo>
                    <a:lnTo>
                      <a:pt x="31275" y="39414"/>
                    </a:lnTo>
                    <a:lnTo>
                      <a:pt x="31298" y="39574"/>
                    </a:lnTo>
                    <a:lnTo>
                      <a:pt x="31253" y="39666"/>
                    </a:lnTo>
                    <a:lnTo>
                      <a:pt x="31115" y="39871"/>
                    </a:lnTo>
                    <a:lnTo>
                      <a:pt x="30841" y="40169"/>
                    </a:lnTo>
                    <a:lnTo>
                      <a:pt x="30795" y="40329"/>
                    </a:lnTo>
                    <a:lnTo>
                      <a:pt x="30864" y="40489"/>
                    </a:lnTo>
                    <a:lnTo>
                      <a:pt x="31230" y="40786"/>
                    </a:lnTo>
                    <a:lnTo>
                      <a:pt x="31298" y="40809"/>
                    </a:lnTo>
                    <a:lnTo>
                      <a:pt x="31344" y="40786"/>
                    </a:lnTo>
                    <a:lnTo>
                      <a:pt x="31618" y="40786"/>
                    </a:lnTo>
                    <a:lnTo>
                      <a:pt x="31755" y="40900"/>
                    </a:lnTo>
                    <a:lnTo>
                      <a:pt x="31778" y="41037"/>
                    </a:lnTo>
                    <a:lnTo>
                      <a:pt x="31801" y="41289"/>
                    </a:lnTo>
                    <a:lnTo>
                      <a:pt x="31687" y="41723"/>
                    </a:lnTo>
                    <a:lnTo>
                      <a:pt x="31481" y="41906"/>
                    </a:lnTo>
                    <a:lnTo>
                      <a:pt x="31253" y="42043"/>
                    </a:lnTo>
                    <a:lnTo>
                      <a:pt x="30955" y="42112"/>
                    </a:lnTo>
                    <a:lnTo>
                      <a:pt x="30818" y="42226"/>
                    </a:lnTo>
                    <a:lnTo>
                      <a:pt x="30795" y="42341"/>
                    </a:lnTo>
                    <a:lnTo>
                      <a:pt x="30727" y="42821"/>
                    </a:lnTo>
                    <a:lnTo>
                      <a:pt x="30795" y="43209"/>
                    </a:lnTo>
                    <a:lnTo>
                      <a:pt x="30887" y="43369"/>
                    </a:lnTo>
                    <a:lnTo>
                      <a:pt x="31184" y="43621"/>
                    </a:lnTo>
                    <a:lnTo>
                      <a:pt x="31230" y="43804"/>
                    </a:lnTo>
                    <a:lnTo>
                      <a:pt x="31321" y="44147"/>
                    </a:lnTo>
                    <a:lnTo>
                      <a:pt x="31550" y="44444"/>
                    </a:lnTo>
                    <a:lnTo>
                      <a:pt x="31664" y="44627"/>
                    </a:lnTo>
                    <a:lnTo>
                      <a:pt x="32098" y="44810"/>
                    </a:lnTo>
                    <a:lnTo>
                      <a:pt x="32350" y="44855"/>
                    </a:lnTo>
                    <a:lnTo>
                      <a:pt x="32921" y="44878"/>
                    </a:lnTo>
                    <a:lnTo>
                      <a:pt x="33379" y="44832"/>
                    </a:lnTo>
                    <a:lnTo>
                      <a:pt x="33607" y="44672"/>
                    </a:lnTo>
                    <a:lnTo>
                      <a:pt x="33836" y="44444"/>
                    </a:lnTo>
                    <a:lnTo>
                      <a:pt x="34019" y="44375"/>
                    </a:lnTo>
                    <a:lnTo>
                      <a:pt x="34499" y="44192"/>
                    </a:lnTo>
                    <a:lnTo>
                      <a:pt x="34705" y="44192"/>
                    </a:lnTo>
                    <a:lnTo>
                      <a:pt x="34910" y="44215"/>
                    </a:lnTo>
                    <a:lnTo>
                      <a:pt x="35208" y="44238"/>
                    </a:lnTo>
                    <a:lnTo>
                      <a:pt x="35322" y="44330"/>
                    </a:lnTo>
                    <a:lnTo>
                      <a:pt x="35322" y="44444"/>
                    </a:lnTo>
                    <a:lnTo>
                      <a:pt x="35322" y="44695"/>
                    </a:lnTo>
                    <a:lnTo>
                      <a:pt x="35299" y="45130"/>
                    </a:lnTo>
                    <a:lnTo>
                      <a:pt x="35139" y="45313"/>
                    </a:lnTo>
                    <a:lnTo>
                      <a:pt x="34979" y="45518"/>
                    </a:lnTo>
                    <a:lnTo>
                      <a:pt x="34750" y="45930"/>
                    </a:lnTo>
                    <a:lnTo>
                      <a:pt x="34545" y="46067"/>
                    </a:lnTo>
                    <a:lnTo>
                      <a:pt x="34293" y="46204"/>
                    </a:lnTo>
                    <a:lnTo>
                      <a:pt x="33904" y="46593"/>
                    </a:lnTo>
                    <a:lnTo>
                      <a:pt x="33859" y="46844"/>
                    </a:lnTo>
                    <a:lnTo>
                      <a:pt x="33927" y="47484"/>
                    </a:lnTo>
                    <a:lnTo>
                      <a:pt x="34065" y="47896"/>
                    </a:lnTo>
                    <a:lnTo>
                      <a:pt x="34133" y="48010"/>
                    </a:lnTo>
                    <a:lnTo>
                      <a:pt x="34316" y="48239"/>
                    </a:lnTo>
                    <a:lnTo>
                      <a:pt x="34339" y="48422"/>
                    </a:lnTo>
                    <a:lnTo>
                      <a:pt x="34293" y="48490"/>
                    </a:lnTo>
                    <a:lnTo>
                      <a:pt x="34179" y="48628"/>
                    </a:lnTo>
                    <a:lnTo>
                      <a:pt x="33859" y="48948"/>
                    </a:lnTo>
                    <a:lnTo>
                      <a:pt x="33653" y="49039"/>
                    </a:lnTo>
                    <a:lnTo>
                      <a:pt x="33447" y="49108"/>
                    </a:lnTo>
                    <a:lnTo>
                      <a:pt x="33287" y="49176"/>
                    </a:lnTo>
                    <a:lnTo>
                      <a:pt x="33287" y="49359"/>
                    </a:lnTo>
                    <a:lnTo>
                      <a:pt x="33310" y="49885"/>
                    </a:lnTo>
                    <a:lnTo>
                      <a:pt x="33424" y="50228"/>
                    </a:lnTo>
                    <a:lnTo>
                      <a:pt x="33516" y="50319"/>
                    </a:lnTo>
                    <a:lnTo>
                      <a:pt x="33767" y="50456"/>
                    </a:lnTo>
                    <a:lnTo>
                      <a:pt x="33927" y="50479"/>
                    </a:lnTo>
                    <a:lnTo>
                      <a:pt x="34133" y="50456"/>
                    </a:lnTo>
                    <a:lnTo>
                      <a:pt x="34407" y="50479"/>
                    </a:lnTo>
                    <a:lnTo>
                      <a:pt x="34545" y="50594"/>
                    </a:lnTo>
                    <a:lnTo>
                      <a:pt x="34590" y="50685"/>
                    </a:lnTo>
                    <a:lnTo>
                      <a:pt x="34659" y="50891"/>
                    </a:lnTo>
                    <a:lnTo>
                      <a:pt x="34865" y="51051"/>
                    </a:lnTo>
                    <a:lnTo>
                      <a:pt x="35070" y="51097"/>
                    </a:lnTo>
                    <a:lnTo>
                      <a:pt x="35345" y="51142"/>
                    </a:lnTo>
                    <a:lnTo>
                      <a:pt x="35688" y="51188"/>
                    </a:lnTo>
                    <a:lnTo>
                      <a:pt x="35848" y="51119"/>
                    </a:lnTo>
                    <a:lnTo>
                      <a:pt x="35893" y="51028"/>
                    </a:lnTo>
                    <a:lnTo>
                      <a:pt x="35962" y="50845"/>
                    </a:lnTo>
                    <a:lnTo>
                      <a:pt x="36076" y="50502"/>
                    </a:lnTo>
                    <a:lnTo>
                      <a:pt x="35985" y="50388"/>
                    </a:lnTo>
                    <a:lnTo>
                      <a:pt x="35665" y="50091"/>
                    </a:lnTo>
                    <a:lnTo>
                      <a:pt x="35368" y="49953"/>
                    </a:lnTo>
                    <a:lnTo>
                      <a:pt x="35230" y="49908"/>
                    </a:lnTo>
                    <a:lnTo>
                      <a:pt x="35048" y="49702"/>
                    </a:lnTo>
                    <a:lnTo>
                      <a:pt x="35025" y="49542"/>
                    </a:lnTo>
                    <a:lnTo>
                      <a:pt x="35048" y="49359"/>
                    </a:lnTo>
                    <a:lnTo>
                      <a:pt x="35299" y="49016"/>
                    </a:lnTo>
                    <a:lnTo>
                      <a:pt x="35413" y="48879"/>
                    </a:lnTo>
                    <a:lnTo>
                      <a:pt x="35528" y="48765"/>
                    </a:lnTo>
                    <a:lnTo>
                      <a:pt x="35825" y="48399"/>
                    </a:lnTo>
                    <a:lnTo>
                      <a:pt x="35985" y="48399"/>
                    </a:lnTo>
                    <a:lnTo>
                      <a:pt x="36099" y="48467"/>
                    </a:lnTo>
                    <a:lnTo>
                      <a:pt x="36305" y="48696"/>
                    </a:lnTo>
                    <a:lnTo>
                      <a:pt x="36374" y="48856"/>
                    </a:lnTo>
                    <a:lnTo>
                      <a:pt x="36488" y="49039"/>
                    </a:lnTo>
                    <a:lnTo>
                      <a:pt x="36785" y="49291"/>
                    </a:lnTo>
                    <a:lnTo>
                      <a:pt x="37471" y="49291"/>
                    </a:lnTo>
                    <a:lnTo>
                      <a:pt x="37562" y="49199"/>
                    </a:lnTo>
                    <a:lnTo>
                      <a:pt x="37631" y="49062"/>
                    </a:lnTo>
                    <a:lnTo>
                      <a:pt x="37768" y="48765"/>
                    </a:lnTo>
                    <a:lnTo>
                      <a:pt x="37928" y="48673"/>
                    </a:lnTo>
                    <a:lnTo>
                      <a:pt x="38157" y="48605"/>
                    </a:lnTo>
                    <a:lnTo>
                      <a:pt x="38545" y="48605"/>
                    </a:lnTo>
                    <a:lnTo>
                      <a:pt x="38660" y="48742"/>
                    </a:lnTo>
                    <a:lnTo>
                      <a:pt x="38797" y="48993"/>
                    </a:lnTo>
                    <a:lnTo>
                      <a:pt x="38934" y="49130"/>
                    </a:lnTo>
                    <a:lnTo>
                      <a:pt x="39026" y="49245"/>
                    </a:lnTo>
                    <a:lnTo>
                      <a:pt x="39323" y="49359"/>
                    </a:lnTo>
                    <a:lnTo>
                      <a:pt x="39437" y="49245"/>
                    </a:lnTo>
                    <a:lnTo>
                      <a:pt x="39528" y="49176"/>
                    </a:lnTo>
                    <a:lnTo>
                      <a:pt x="39871" y="49016"/>
                    </a:lnTo>
                    <a:lnTo>
                      <a:pt x="40306" y="48673"/>
                    </a:lnTo>
                    <a:lnTo>
                      <a:pt x="40923" y="48285"/>
                    </a:lnTo>
                    <a:lnTo>
                      <a:pt x="41380" y="47896"/>
                    </a:lnTo>
                    <a:lnTo>
                      <a:pt x="41517" y="47690"/>
                    </a:lnTo>
                    <a:lnTo>
                      <a:pt x="41860" y="47302"/>
                    </a:lnTo>
                    <a:lnTo>
                      <a:pt x="42020" y="47210"/>
                    </a:lnTo>
                    <a:lnTo>
                      <a:pt x="42318" y="47027"/>
                    </a:lnTo>
                    <a:lnTo>
                      <a:pt x="42615" y="46684"/>
                    </a:lnTo>
                    <a:lnTo>
                      <a:pt x="42729" y="46501"/>
                    </a:lnTo>
                    <a:lnTo>
                      <a:pt x="42821" y="46067"/>
                    </a:lnTo>
                    <a:lnTo>
                      <a:pt x="42821" y="45861"/>
                    </a:lnTo>
                    <a:lnTo>
                      <a:pt x="42866" y="45655"/>
                    </a:lnTo>
                    <a:lnTo>
                      <a:pt x="43049" y="45175"/>
                    </a:lnTo>
                    <a:lnTo>
                      <a:pt x="43186" y="45061"/>
                    </a:lnTo>
                    <a:lnTo>
                      <a:pt x="43529" y="44855"/>
                    </a:lnTo>
                    <a:lnTo>
                      <a:pt x="43827" y="44558"/>
                    </a:lnTo>
                    <a:lnTo>
                      <a:pt x="43918" y="44421"/>
                    </a:lnTo>
                    <a:lnTo>
                      <a:pt x="44238" y="44238"/>
                    </a:lnTo>
                    <a:lnTo>
                      <a:pt x="44375" y="44192"/>
                    </a:lnTo>
                    <a:lnTo>
                      <a:pt x="44604" y="44192"/>
                    </a:lnTo>
                    <a:lnTo>
                      <a:pt x="44832" y="44284"/>
                    </a:lnTo>
                    <a:lnTo>
                      <a:pt x="45175" y="44467"/>
                    </a:lnTo>
                    <a:lnTo>
                      <a:pt x="45450" y="44764"/>
                    </a:lnTo>
                    <a:lnTo>
                      <a:pt x="45541" y="44924"/>
                    </a:lnTo>
                    <a:lnTo>
                      <a:pt x="45747" y="45198"/>
                    </a:lnTo>
                    <a:lnTo>
                      <a:pt x="45884" y="45221"/>
                    </a:lnTo>
                    <a:lnTo>
                      <a:pt x="46181" y="45198"/>
                    </a:lnTo>
                    <a:lnTo>
                      <a:pt x="46433" y="45221"/>
                    </a:lnTo>
                    <a:lnTo>
                      <a:pt x="46570" y="45221"/>
                    </a:lnTo>
                    <a:lnTo>
                      <a:pt x="46821" y="45107"/>
                    </a:lnTo>
                    <a:lnTo>
                      <a:pt x="46844" y="44970"/>
                    </a:lnTo>
                    <a:lnTo>
                      <a:pt x="46959" y="44558"/>
                    </a:lnTo>
                    <a:lnTo>
                      <a:pt x="47141" y="44261"/>
                    </a:lnTo>
                    <a:lnTo>
                      <a:pt x="47210" y="44215"/>
                    </a:lnTo>
                    <a:lnTo>
                      <a:pt x="47370" y="44169"/>
                    </a:lnTo>
                    <a:lnTo>
                      <a:pt x="47187" y="43781"/>
                    </a:lnTo>
                    <a:lnTo>
                      <a:pt x="47027" y="43529"/>
                    </a:lnTo>
                    <a:lnTo>
                      <a:pt x="46799" y="43255"/>
                    </a:lnTo>
                    <a:lnTo>
                      <a:pt x="46387" y="42729"/>
                    </a:lnTo>
                    <a:lnTo>
                      <a:pt x="46227" y="42363"/>
                    </a:lnTo>
                    <a:lnTo>
                      <a:pt x="46250" y="42203"/>
                    </a:lnTo>
                    <a:lnTo>
                      <a:pt x="46318" y="41860"/>
                    </a:lnTo>
                    <a:lnTo>
                      <a:pt x="46684" y="41197"/>
                    </a:lnTo>
                    <a:lnTo>
                      <a:pt x="46959" y="40855"/>
                    </a:lnTo>
                    <a:lnTo>
                      <a:pt x="47233" y="40557"/>
                    </a:lnTo>
                    <a:lnTo>
                      <a:pt x="47507" y="40283"/>
                    </a:lnTo>
                    <a:lnTo>
                      <a:pt x="47530" y="40100"/>
                    </a:lnTo>
                    <a:lnTo>
                      <a:pt x="47507" y="40009"/>
                    </a:lnTo>
                    <a:lnTo>
                      <a:pt x="47347" y="39734"/>
                    </a:lnTo>
                    <a:lnTo>
                      <a:pt x="46890" y="39026"/>
                    </a:lnTo>
                    <a:lnTo>
                      <a:pt x="46799" y="38660"/>
                    </a:lnTo>
                    <a:lnTo>
                      <a:pt x="46776" y="38271"/>
                    </a:lnTo>
                    <a:lnTo>
                      <a:pt x="46959" y="37334"/>
                    </a:lnTo>
                    <a:lnTo>
                      <a:pt x="47027" y="36945"/>
                    </a:lnTo>
                    <a:lnTo>
                      <a:pt x="47096" y="36557"/>
                    </a:lnTo>
                    <a:lnTo>
                      <a:pt x="47279" y="36008"/>
                    </a:lnTo>
                    <a:lnTo>
                      <a:pt x="47462" y="35825"/>
                    </a:lnTo>
                    <a:lnTo>
                      <a:pt x="47576" y="35848"/>
                    </a:lnTo>
                    <a:lnTo>
                      <a:pt x="47896" y="35939"/>
                    </a:lnTo>
                    <a:lnTo>
                      <a:pt x="48948" y="35916"/>
                    </a:lnTo>
                    <a:lnTo>
                      <a:pt x="49451" y="35779"/>
                    </a:lnTo>
                    <a:lnTo>
                      <a:pt x="49908" y="35619"/>
                    </a:lnTo>
                    <a:lnTo>
                      <a:pt x="50456" y="35368"/>
                    </a:lnTo>
                    <a:lnTo>
                      <a:pt x="50799" y="35093"/>
                    </a:lnTo>
                    <a:lnTo>
                      <a:pt x="50937" y="34910"/>
                    </a:lnTo>
                    <a:lnTo>
                      <a:pt x="51302" y="34522"/>
                    </a:lnTo>
                    <a:lnTo>
                      <a:pt x="51760" y="33996"/>
                    </a:lnTo>
                    <a:lnTo>
                      <a:pt x="51760" y="33699"/>
                    </a:lnTo>
                    <a:lnTo>
                      <a:pt x="51577" y="33584"/>
                    </a:lnTo>
                    <a:lnTo>
                      <a:pt x="51165" y="33402"/>
                    </a:lnTo>
                    <a:lnTo>
                      <a:pt x="50891" y="33219"/>
                    </a:lnTo>
                    <a:lnTo>
                      <a:pt x="50845" y="32899"/>
                    </a:lnTo>
                    <a:lnTo>
                      <a:pt x="50868" y="32647"/>
                    </a:lnTo>
                    <a:lnTo>
                      <a:pt x="50937" y="32007"/>
                    </a:lnTo>
                    <a:lnTo>
                      <a:pt x="51051" y="30933"/>
                    </a:lnTo>
                    <a:lnTo>
                      <a:pt x="51005" y="30384"/>
                    </a:lnTo>
                    <a:lnTo>
                      <a:pt x="50937" y="30224"/>
                    </a:lnTo>
                    <a:lnTo>
                      <a:pt x="50777" y="29904"/>
                    </a:lnTo>
                    <a:lnTo>
                      <a:pt x="50731" y="29332"/>
                    </a:lnTo>
                    <a:lnTo>
                      <a:pt x="50845" y="29012"/>
                    </a:lnTo>
                    <a:lnTo>
                      <a:pt x="50937" y="28875"/>
                    </a:lnTo>
                    <a:lnTo>
                      <a:pt x="51302" y="28669"/>
                    </a:lnTo>
                    <a:lnTo>
                      <a:pt x="51988" y="28326"/>
                    </a:lnTo>
                    <a:lnTo>
                      <a:pt x="52148" y="28143"/>
                    </a:lnTo>
                    <a:lnTo>
                      <a:pt x="52102" y="28029"/>
                    </a:lnTo>
                    <a:lnTo>
                      <a:pt x="52034" y="27938"/>
                    </a:lnTo>
                    <a:lnTo>
                      <a:pt x="51645" y="27686"/>
                    </a:lnTo>
                    <a:lnTo>
                      <a:pt x="51005" y="27298"/>
                    </a:lnTo>
                    <a:lnTo>
                      <a:pt x="50731" y="26932"/>
                    </a:lnTo>
                    <a:lnTo>
                      <a:pt x="50708" y="26703"/>
                    </a:lnTo>
                    <a:lnTo>
                      <a:pt x="50777" y="26154"/>
                    </a:lnTo>
                    <a:lnTo>
                      <a:pt x="50982" y="25400"/>
                    </a:lnTo>
                    <a:lnTo>
                      <a:pt x="50982" y="25034"/>
                    </a:lnTo>
                    <a:lnTo>
                      <a:pt x="50868" y="24897"/>
                    </a:lnTo>
                    <a:lnTo>
                      <a:pt x="50571" y="24646"/>
                    </a:lnTo>
                    <a:lnTo>
                      <a:pt x="49976" y="24028"/>
                    </a:lnTo>
                    <a:lnTo>
                      <a:pt x="49771" y="23640"/>
                    </a:lnTo>
                    <a:lnTo>
                      <a:pt x="49588" y="23228"/>
                    </a:lnTo>
                    <a:lnTo>
                      <a:pt x="49245" y="22702"/>
                    </a:lnTo>
                    <a:lnTo>
                      <a:pt x="48970" y="22542"/>
                    </a:lnTo>
                    <a:lnTo>
                      <a:pt x="48833" y="22542"/>
                    </a:lnTo>
                    <a:lnTo>
                      <a:pt x="48673" y="22565"/>
                    </a:lnTo>
                    <a:lnTo>
                      <a:pt x="48399" y="22451"/>
                    </a:lnTo>
                    <a:lnTo>
                      <a:pt x="48102" y="22154"/>
                    </a:lnTo>
                    <a:lnTo>
                      <a:pt x="48033" y="21971"/>
                    </a:lnTo>
                    <a:lnTo>
                      <a:pt x="48102" y="21742"/>
                    </a:lnTo>
                    <a:lnTo>
                      <a:pt x="48216" y="21376"/>
                    </a:lnTo>
                    <a:lnTo>
                      <a:pt x="48285" y="21125"/>
                    </a:lnTo>
                    <a:lnTo>
                      <a:pt x="48582" y="20668"/>
                    </a:lnTo>
                    <a:lnTo>
                      <a:pt x="48719" y="20599"/>
                    </a:lnTo>
                    <a:lnTo>
                      <a:pt x="49130" y="20530"/>
                    </a:lnTo>
                    <a:lnTo>
                      <a:pt x="49656" y="20462"/>
                    </a:lnTo>
                    <a:lnTo>
                      <a:pt x="49908" y="20485"/>
                    </a:lnTo>
                    <a:lnTo>
                      <a:pt x="50388" y="20553"/>
                    </a:lnTo>
                    <a:lnTo>
                      <a:pt x="50479" y="20645"/>
                    </a:lnTo>
                    <a:lnTo>
                      <a:pt x="50571" y="20713"/>
                    </a:lnTo>
                    <a:lnTo>
                      <a:pt x="50959" y="20690"/>
                    </a:lnTo>
                    <a:lnTo>
                      <a:pt x="51097" y="20645"/>
                    </a:lnTo>
                    <a:lnTo>
                      <a:pt x="51142" y="20530"/>
                    </a:lnTo>
                    <a:lnTo>
                      <a:pt x="51234" y="20050"/>
                    </a:lnTo>
                    <a:lnTo>
                      <a:pt x="51302" y="19890"/>
                    </a:lnTo>
                    <a:lnTo>
                      <a:pt x="51600" y="19822"/>
                    </a:lnTo>
                    <a:lnTo>
                      <a:pt x="52011" y="19822"/>
                    </a:lnTo>
                    <a:lnTo>
                      <a:pt x="52743" y="19776"/>
                    </a:lnTo>
                    <a:lnTo>
                      <a:pt x="53406" y="19776"/>
                    </a:lnTo>
                    <a:lnTo>
                      <a:pt x="53634" y="19799"/>
                    </a:lnTo>
                    <a:lnTo>
                      <a:pt x="54457" y="20050"/>
                    </a:lnTo>
                    <a:lnTo>
                      <a:pt x="54754" y="20050"/>
                    </a:lnTo>
                    <a:lnTo>
                      <a:pt x="54937" y="19959"/>
                    </a:lnTo>
                    <a:lnTo>
                      <a:pt x="55097" y="19662"/>
                    </a:lnTo>
                    <a:lnTo>
                      <a:pt x="55235" y="19616"/>
                    </a:lnTo>
                    <a:lnTo>
                      <a:pt x="55829" y="19662"/>
                    </a:lnTo>
                    <a:lnTo>
                      <a:pt x="56401" y="19662"/>
                    </a:lnTo>
                    <a:lnTo>
                      <a:pt x="56538" y="19639"/>
                    </a:lnTo>
                    <a:lnTo>
                      <a:pt x="56698" y="19547"/>
                    </a:lnTo>
                    <a:lnTo>
                      <a:pt x="56698" y="19387"/>
                    </a:lnTo>
                    <a:lnTo>
                      <a:pt x="56675" y="18839"/>
                    </a:lnTo>
                    <a:lnTo>
                      <a:pt x="56766" y="18381"/>
                    </a:lnTo>
                    <a:lnTo>
                      <a:pt x="56949" y="18061"/>
                    </a:lnTo>
                    <a:lnTo>
                      <a:pt x="57201" y="17856"/>
                    </a:lnTo>
                    <a:lnTo>
                      <a:pt x="57612" y="17673"/>
                    </a:lnTo>
                    <a:lnTo>
                      <a:pt x="58047" y="17581"/>
                    </a:lnTo>
                    <a:lnTo>
                      <a:pt x="58207" y="17604"/>
                    </a:lnTo>
                    <a:lnTo>
                      <a:pt x="58527" y="17513"/>
                    </a:lnTo>
                    <a:lnTo>
                      <a:pt x="58595" y="17421"/>
                    </a:lnTo>
                    <a:lnTo>
                      <a:pt x="58664" y="17330"/>
                    </a:lnTo>
                    <a:lnTo>
                      <a:pt x="58755" y="17170"/>
                    </a:lnTo>
                    <a:lnTo>
                      <a:pt x="58572" y="17033"/>
                    </a:lnTo>
                    <a:lnTo>
                      <a:pt x="58367" y="16690"/>
                    </a:lnTo>
                    <a:lnTo>
                      <a:pt x="58092" y="16415"/>
                    </a:lnTo>
                    <a:lnTo>
                      <a:pt x="57795" y="16278"/>
                    </a:lnTo>
                    <a:lnTo>
                      <a:pt x="57635" y="16141"/>
                    </a:lnTo>
                    <a:lnTo>
                      <a:pt x="57361" y="15935"/>
                    </a:lnTo>
                    <a:lnTo>
                      <a:pt x="57178" y="15890"/>
                    </a:lnTo>
                    <a:lnTo>
                      <a:pt x="56698" y="15798"/>
                    </a:lnTo>
                    <a:lnTo>
                      <a:pt x="55989" y="15752"/>
                    </a:lnTo>
                    <a:lnTo>
                      <a:pt x="55326" y="15707"/>
                    </a:lnTo>
                    <a:lnTo>
                      <a:pt x="54937" y="15684"/>
                    </a:lnTo>
                    <a:lnTo>
                      <a:pt x="54754" y="15684"/>
                    </a:lnTo>
                    <a:lnTo>
                      <a:pt x="54366" y="15455"/>
                    </a:lnTo>
                    <a:lnTo>
                      <a:pt x="54274" y="15318"/>
                    </a:lnTo>
                    <a:lnTo>
                      <a:pt x="53977" y="14838"/>
                    </a:lnTo>
                    <a:lnTo>
                      <a:pt x="53657" y="14449"/>
                    </a:lnTo>
                    <a:lnTo>
                      <a:pt x="53154" y="14403"/>
                    </a:lnTo>
                    <a:lnTo>
                      <a:pt x="52423" y="14426"/>
                    </a:lnTo>
                    <a:lnTo>
                      <a:pt x="51897" y="14403"/>
                    </a:lnTo>
                    <a:lnTo>
                      <a:pt x="51462" y="14266"/>
                    </a:lnTo>
                    <a:lnTo>
                      <a:pt x="51051" y="13969"/>
                    </a:lnTo>
                    <a:lnTo>
                      <a:pt x="50799" y="13695"/>
                    </a:lnTo>
                    <a:lnTo>
                      <a:pt x="50639" y="13329"/>
                    </a:lnTo>
                    <a:lnTo>
                      <a:pt x="50456" y="13009"/>
                    </a:lnTo>
                    <a:lnTo>
                      <a:pt x="50114" y="12986"/>
                    </a:lnTo>
                    <a:lnTo>
                      <a:pt x="49565" y="12963"/>
                    </a:lnTo>
                    <a:lnTo>
                      <a:pt x="49382" y="12917"/>
                    </a:lnTo>
                    <a:lnTo>
                      <a:pt x="49130" y="12757"/>
                    </a:lnTo>
                    <a:lnTo>
                      <a:pt x="49016" y="12735"/>
                    </a:lnTo>
                    <a:lnTo>
                      <a:pt x="48879" y="12735"/>
                    </a:lnTo>
                    <a:lnTo>
                      <a:pt x="48627" y="12643"/>
                    </a:lnTo>
                    <a:lnTo>
                      <a:pt x="48559" y="12552"/>
                    </a:lnTo>
                    <a:lnTo>
                      <a:pt x="48559" y="12415"/>
                    </a:lnTo>
                    <a:lnTo>
                      <a:pt x="48719" y="11980"/>
                    </a:lnTo>
                    <a:lnTo>
                      <a:pt x="48742" y="11797"/>
                    </a:lnTo>
                    <a:lnTo>
                      <a:pt x="48719" y="11614"/>
                    </a:lnTo>
                    <a:lnTo>
                      <a:pt x="48513" y="11340"/>
                    </a:lnTo>
                    <a:lnTo>
                      <a:pt x="48399" y="11271"/>
                    </a:lnTo>
                    <a:lnTo>
                      <a:pt x="48285" y="11180"/>
                    </a:lnTo>
                    <a:lnTo>
                      <a:pt x="47919" y="10883"/>
                    </a:lnTo>
                    <a:lnTo>
                      <a:pt x="47690" y="10837"/>
                    </a:lnTo>
                    <a:lnTo>
                      <a:pt x="47233" y="10860"/>
                    </a:lnTo>
                    <a:lnTo>
                      <a:pt x="47004" y="10768"/>
                    </a:lnTo>
                    <a:lnTo>
                      <a:pt x="46959" y="10677"/>
                    </a:lnTo>
                    <a:lnTo>
                      <a:pt x="46959" y="10494"/>
                    </a:lnTo>
                    <a:lnTo>
                      <a:pt x="46730" y="10517"/>
                    </a:lnTo>
                    <a:lnTo>
                      <a:pt x="46593" y="10494"/>
                    </a:lnTo>
                    <a:lnTo>
                      <a:pt x="46250" y="10448"/>
                    </a:lnTo>
                    <a:lnTo>
                      <a:pt x="45953" y="10403"/>
                    </a:lnTo>
                    <a:lnTo>
                      <a:pt x="45701" y="10380"/>
                    </a:lnTo>
                    <a:lnTo>
                      <a:pt x="45244" y="10220"/>
                    </a:lnTo>
                    <a:lnTo>
                      <a:pt x="45107" y="10105"/>
                    </a:lnTo>
                    <a:lnTo>
                      <a:pt x="44970" y="9991"/>
                    </a:lnTo>
                    <a:lnTo>
                      <a:pt x="44444" y="9854"/>
                    </a:lnTo>
                    <a:lnTo>
                      <a:pt x="44307" y="9763"/>
                    </a:lnTo>
                    <a:lnTo>
                      <a:pt x="44169" y="9808"/>
                    </a:lnTo>
                    <a:lnTo>
                      <a:pt x="44078" y="9831"/>
                    </a:lnTo>
                    <a:lnTo>
                      <a:pt x="43781" y="9808"/>
                    </a:lnTo>
                    <a:lnTo>
                      <a:pt x="43461" y="9831"/>
                    </a:lnTo>
                    <a:lnTo>
                      <a:pt x="43346" y="9900"/>
                    </a:lnTo>
                    <a:lnTo>
                      <a:pt x="43095" y="10128"/>
                    </a:lnTo>
                    <a:lnTo>
                      <a:pt x="42592" y="10128"/>
                    </a:lnTo>
                    <a:lnTo>
                      <a:pt x="42272" y="10014"/>
                    </a:lnTo>
                    <a:lnTo>
                      <a:pt x="41998" y="9694"/>
                    </a:lnTo>
                    <a:lnTo>
                      <a:pt x="41723" y="9488"/>
                    </a:lnTo>
                    <a:lnTo>
                      <a:pt x="41380" y="9511"/>
                    </a:lnTo>
                    <a:lnTo>
                      <a:pt x="40969" y="9671"/>
                    </a:lnTo>
                    <a:lnTo>
                      <a:pt x="40672" y="9900"/>
                    </a:lnTo>
                    <a:lnTo>
                      <a:pt x="40397" y="10105"/>
                    </a:lnTo>
                    <a:lnTo>
                      <a:pt x="40260" y="10174"/>
                    </a:lnTo>
                    <a:lnTo>
                      <a:pt x="40054" y="10426"/>
                    </a:lnTo>
                    <a:lnTo>
                      <a:pt x="39986" y="10608"/>
                    </a:lnTo>
                    <a:lnTo>
                      <a:pt x="39894" y="10768"/>
                    </a:lnTo>
                    <a:lnTo>
                      <a:pt x="39574" y="10814"/>
                    </a:lnTo>
                    <a:lnTo>
                      <a:pt x="39437" y="10814"/>
                    </a:lnTo>
                    <a:lnTo>
                      <a:pt x="39323" y="10837"/>
                    </a:lnTo>
                    <a:lnTo>
                      <a:pt x="39048" y="10723"/>
                    </a:lnTo>
                    <a:lnTo>
                      <a:pt x="38980" y="10631"/>
                    </a:lnTo>
                    <a:lnTo>
                      <a:pt x="38888" y="10380"/>
                    </a:lnTo>
                    <a:lnTo>
                      <a:pt x="38865" y="10060"/>
                    </a:lnTo>
                    <a:lnTo>
                      <a:pt x="38865" y="9900"/>
                    </a:lnTo>
                    <a:lnTo>
                      <a:pt x="38751" y="9511"/>
                    </a:lnTo>
                    <a:lnTo>
                      <a:pt x="38660" y="9465"/>
                    </a:lnTo>
                    <a:lnTo>
                      <a:pt x="38408" y="9603"/>
                    </a:lnTo>
                    <a:lnTo>
                      <a:pt x="38157" y="9808"/>
                    </a:lnTo>
                    <a:lnTo>
                      <a:pt x="37974" y="10037"/>
                    </a:lnTo>
                    <a:lnTo>
                      <a:pt x="37837" y="10243"/>
                    </a:lnTo>
                    <a:lnTo>
                      <a:pt x="37631" y="10357"/>
                    </a:lnTo>
                    <a:lnTo>
                      <a:pt x="37357" y="10403"/>
                    </a:lnTo>
                    <a:lnTo>
                      <a:pt x="37288" y="10334"/>
                    </a:lnTo>
                    <a:lnTo>
                      <a:pt x="37288" y="10083"/>
                    </a:lnTo>
                    <a:lnTo>
                      <a:pt x="37288" y="9923"/>
                    </a:lnTo>
                    <a:lnTo>
                      <a:pt x="37242" y="9511"/>
                    </a:lnTo>
                    <a:lnTo>
                      <a:pt x="37151" y="9191"/>
                    </a:lnTo>
                    <a:lnTo>
                      <a:pt x="36968" y="8985"/>
                    </a:lnTo>
                    <a:lnTo>
                      <a:pt x="36625" y="8825"/>
                    </a:lnTo>
                    <a:lnTo>
                      <a:pt x="36511" y="8734"/>
                    </a:lnTo>
                    <a:lnTo>
                      <a:pt x="36488" y="8391"/>
                    </a:lnTo>
                    <a:lnTo>
                      <a:pt x="36465" y="8277"/>
                    </a:lnTo>
                    <a:lnTo>
                      <a:pt x="36214" y="8048"/>
                    </a:lnTo>
                    <a:lnTo>
                      <a:pt x="35939" y="7934"/>
                    </a:lnTo>
                    <a:lnTo>
                      <a:pt x="35802" y="7751"/>
                    </a:lnTo>
                    <a:lnTo>
                      <a:pt x="35756" y="7408"/>
                    </a:lnTo>
                    <a:lnTo>
                      <a:pt x="35779" y="7202"/>
                    </a:lnTo>
                    <a:lnTo>
                      <a:pt x="35802" y="6882"/>
                    </a:lnTo>
                    <a:lnTo>
                      <a:pt x="35802" y="6859"/>
                    </a:lnTo>
                    <a:lnTo>
                      <a:pt x="35779" y="6859"/>
                    </a:lnTo>
                    <a:lnTo>
                      <a:pt x="35642" y="6676"/>
                    </a:lnTo>
                    <a:lnTo>
                      <a:pt x="35482" y="6653"/>
                    </a:lnTo>
                    <a:lnTo>
                      <a:pt x="35436" y="6608"/>
                    </a:lnTo>
                    <a:lnTo>
                      <a:pt x="35390" y="6356"/>
                    </a:lnTo>
                    <a:lnTo>
                      <a:pt x="35345" y="6265"/>
                    </a:lnTo>
                    <a:lnTo>
                      <a:pt x="35208" y="6219"/>
                    </a:lnTo>
                    <a:lnTo>
                      <a:pt x="34979" y="6219"/>
                    </a:lnTo>
                    <a:lnTo>
                      <a:pt x="34590" y="6265"/>
                    </a:lnTo>
                    <a:lnTo>
                      <a:pt x="34362" y="6219"/>
                    </a:lnTo>
                    <a:lnTo>
                      <a:pt x="34407" y="6013"/>
                    </a:lnTo>
                    <a:lnTo>
                      <a:pt x="34316" y="5853"/>
                    </a:lnTo>
                    <a:lnTo>
                      <a:pt x="34202" y="5853"/>
                    </a:lnTo>
                    <a:lnTo>
                      <a:pt x="34065" y="5922"/>
                    </a:lnTo>
                    <a:lnTo>
                      <a:pt x="34019" y="5853"/>
                    </a:lnTo>
                    <a:lnTo>
                      <a:pt x="33996" y="5739"/>
                    </a:lnTo>
                    <a:lnTo>
                      <a:pt x="33950" y="5282"/>
                    </a:lnTo>
                    <a:lnTo>
                      <a:pt x="33882" y="5099"/>
                    </a:lnTo>
                    <a:lnTo>
                      <a:pt x="33836" y="5099"/>
                    </a:lnTo>
                    <a:lnTo>
                      <a:pt x="33767" y="4870"/>
                    </a:lnTo>
                    <a:lnTo>
                      <a:pt x="33744" y="4642"/>
                    </a:lnTo>
                    <a:lnTo>
                      <a:pt x="33790" y="4459"/>
                    </a:lnTo>
                    <a:lnTo>
                      <a:pt x="33744" y="4390"/>
                    </a:lnTo>
                    <a:lnTo>
                      <a:pt x="33653" y="4367"/>
                    </a:lnTo>
                    <a:lnTo>
                      <a:pt x="33493" y="4344"/>
                    </a:lnTo>
                    <a:lnTo>
                      <a:pt x="33379" y="4299"/>
                    </a:lnTo>
                    <a:lnTo>
                      <a:pt x="33333" y="4207"/>
                    </a:lnTo>
                    <a:lnTo>
                      <a:pt x="33287" y="4001"/>
                    </a:lnTo>
                    <a:lnTo>
                      <a:pt x="33150" y="3864"/>
                    </a:lnTo>
                    <a:lnTo>
                      <a:pt x="33081" y="3796"/>
                    </a:lnTo>
                    <a:lnTo>
                      <a:pt x="33081" y="3658"/>
                    </a:lnTo>
                    <a:lnTo>
                      <a:pt x="32876" y="3521"/>
                    </a:lnTo>
                    <a:lnTo>
                      <a:pt x="32601" y="3361"/>
                    </a:lnTo>
                    <a:lnTo>
                      <a:pt x="32396" y="3201"/>
                    </a:lnTo>
                    <a:lnTo>
                      <a:pt x="32007" y="2973"/>
                    </a:lnTo>
                    <a:lnTo>
                      <a:pt x="31915" y="2904"/>
                    </a:lnTo>
                    <a:lnTo>
                      <a:pt x="31870" y="2881"/>
                    </a:lnTo>
                    <a:lnTo>
                      <a:pt x="31618" y="2790"/>
                    </a:lnTo>
                    <a:lnTo>
                      <a:pt x="31573" y="2653"/>
                    </a:lnTo>
                    <a:lnTo>
                      <a:pt x="31527" y="2401"/>
                    </a:lnTo>
                    <a:lnTo>
                      <a:pt x="31458" y="2195"/>
                    </a:lnTo>
                    <a:lnTo>
                      <a:pt x="31367" y="2035"/>
                    </a:lnTo>
                    <a:lnTo>
                      <a:pt x="31207" y="1875"/>
                    </a:lnTo>
                    <a:lnTo>
                      <a:pt x="31138" y="1761"/>
                    </a:lnTo>
                    <a:lnTo>
                      <a:pt x="31115" y="1624"/>
                    </a:lnTo>
                    <a:lnTo>
                      <a:pt x="30955" y="1532"/>
                    </a:lnTo>
                    <a:lnTo>
                      <a:pt x="30567" y="1372"/>
                    </a:lnTo>
                    <a:lnTo>
                      <a:pt x="30178" y="1327"/>
                    </a:lnTo>
                    <a:lnTo>
                      <a:pt x="29949" y="1281"/>
                    </a:lnTo>
                    <a:lnTo>
                      <a:pt x="29584" y="1167"/>
                    </a:lnTo>
                    <a:lnTo>
                      <a:pt x="29195" y="1007"/>
                    </a:lnTo>
                    <a:lnTo>
                      <a:pt x="29012" y="938"/>
                    </a:lnTo>
                    <a:lnTo>
                      <a:pt x="28646" y="915"/>
                    </a:lnTo>
                    <a:lnTo>
                      <a:pt x="28395" y="961"/>
                    </a:lnTo>
                    <a:lnTo>
                      <a:pt x="28258" y="1007"/>
                    </a:lnTo>
                    <a:lnTo>
                      <a:pt x="27960" y="1189"/>
                    </a:lnTo>
                    <a:lnTo>
                      <a:pt x="27778" y="1189"/>
                    </a:lnTo>
                    <a:lnTo>
                      <a:pt x="27320" y="1144"/>
                    </a:lnTo>
                    <a:lnTo>
                      <a:pt x="26886" y="1167"/>
                    </a:lnTo>
                    <a:lnTo>
                      <a:pt x="26566" y="1281"/>
                    </a:lnTo>
                    <a:lnTo>
                      <a:pt x="26131" y="1304"/>
                    </a:lnTo>
                    <a:lnTo>
                      <a:pt x="25903" y="1281"/>
                    </a:lnTo>
                    <a:lnTo>
                      <a:pt x="25514" y="1167"/>
                    </a:lnTo>
                    <a:lnTo>
                      <a:pt x="25423" y="1052"/>
                    </a:lnTo>
                    <a:lnTo>
                      <a:pt x="25354" y="938"/>
                    </a:lnTo>
                    <a:lnTo>
                      <a:pt x="25194" y="892"/>
                    </a:lnTo>
                    <a:lnTo>
                      <a:pt x="25057" y="778"/>
                    </a:lnTo>
                    <a:lnTo>
                      <a:pt x="24943" y="641"/>
                    </a:lnTo>
                    <a:lnTo>
                      <a:pt x="24897" y="435"/>
                    </a:lnTo>
                    <a:lnTo>
                      <a:pt x="24714" y="412"/>
                    </a:lnTo>
                    <a:lnTo>
                      <a:pt x="24508" y="366"/>
                    </a:lnTo>
                    <a:lnTo>
                      <a:pt x="24371" y="115"/>
                    </a:lnTo>
                    <a:lnTo>
                      <a:pt x="24188" y="69"/>
                    </a:lnTo>
                    <a:lnTo>
                      <a:pt x="23891" y="1"/>
                    </a:lnTo>
                    <a:close/>
                  </a:path>
                </a:pathLst>
              </a:custGeom>
              <a:solidFill>
                <a:schemeClr val="accent3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0" name="Google Shape;1130;p35"/>
              <p:cNvSpPr/>
              <p:nvPr/>
            </p:nvSpPr>
            <p:spPr>
              <a:xfrm>
                <a:off x="5058862" y="2128896"/>
                <a:ext cx="937547" cy="1000803"/>
              </a:xfrm>
              <a:custGeom>
                <a:rect b="b" l="l" r="r" t="t"/>
                <a:pathLst>
                  <a:path extrusionOk="0" h="44490" w="41678">
                    <a:moveTo>
                      <a:pt x="21010" y="1"/>
                    </a:moveTo>
                    <a:lnTo>
                      <a:pt x="20621" y="92"/>
                    </a:lnTo>
                    <a:lnTo>
                      <a:pt x="20530" y="207"/>
                    </a:lnTo>
                    <a:lnTo>
                      <a:pt x="20370" y="321"/>
                    </a:lnTo>
                    <a:lnTo>
                      <a:pt x="19798" y="481"/>
                    </a:lnTo>
                    <a:lnTo>
                      <a:pt x="19616" y="572"/>
                    </a:lnTo>
                    <a:lnTo>
                      <a:pt x="19524" y="710"/>
                    </a:lnTo>
                    <a:lnTo>
                      <a:pt x="19501" y="1007"/>
                    </a:lnTo>
                    <a:lnTo>
                      <a:pt x="19616" y="1144"/>
                    </a:lnTo>
                    <a:lnTo>
                      <a:pt x="19936" y="1350"/>
                    </a:lnTo>
                    <a:lnTo>
                      <a:pt x="20187" y="1647"/>
                    </a:lnTo>
                    <a:lnTo>
                      <a:pt x="20233" y="1830"/>
                    </a:lnTo>
                    <a:lnTo>
                      <a:pt x="20050" y="2241"/>
                    </a:lnTo>
                    <a:lnTo>
                      <a:pt x="19890" y="2447"/>
                    </a:lnTo>
                    <a:lnTo>
                      <a:pt x="19570" y="2767"/>
                    </a:lnTo>
                    <a:lnTo>
                      <a:pt x="19341" y="3064"/>
                    </a:lnTo>
                    <a:lnTo>
                      <a:pt x="19273" y="3247"/>
                    </a:lnTo>
                    <a:lnTo>
                      <a:pt x="19318" y="3613"/>
                    </a:lnTo>
                    <a:lnTo>
                      <a:pt x="19273" y="3864"/>
                    </a:lnTo>
                    <a:lnTo>
                      <a:pt x="19227" y="4002"/>
                    </a:lnTo>
                    <a:lnTo>
                      <a:pt x="19067" y="4093"/>
                    </a:lnTo>
                    <a:lnTo>
                      <a:pt x="18747" y="4070"/>
                    </a:lnTo>
                    <a:lnTo>
                      <a:pt x="18541" y="4093"/>
                    </a:lnTo>
                    <a:lnTo>
                      <a:pt x="18312" y="4207"/>
                    </a:lnTo>
                    <a:lnTo>
                      <a:pt x="17764" y="4710"/>
                    </a:lnTo>
                    <a:lnTo>
                      <a:pt x="17535" y="4985"/>
                    </a:lnTo>
                    <a:lnTo>
                      <a:pt x="17329" y="5213"/>
                    </a:lnTo>
                    <a:lnTo>
                      <a:pt x="16941" y="5396"/>
                    </a:lnTo>
                    <a:lnTo>
                      <a:pt x="16735" y="5396"/>
                    </a:lnTo>
                    <a:lnTo>
                      <a:pt x="16072" y="5488"/>
                    </a:lnTo>
                    <a:lnTo>
                      <a:pt x="15363" y="5579"/>
                    </a:lnTo>
                    <a:lnTo>
                      <a:pt x="15066" y="5579"/>
                    </a:lnTo>
                    <a:lnTo>
                      <a:pt x="14746" y="5556"/>
                    </a:lnTo>
                    <a:lnTo>
                      <a:pt x="14746" y="5556"/>
                    </a:lnTo>
                    <a:lnTo>
                      <a:pt x="14792" y="5625"/>
                    </a:lnTo>
                    <a:lnTo>
                      <a:pt x="14792" y="5739"/>
                    </a:lnTo>
                    <a:lnTo>
                      <a:pt x="14677" y="6036"/>
                    </a:lnTo>
                    <a:lnTo>
                      <a:pt x="14472" y="6265"/>
                    </a:lnTo>
                    <a:lnTo>
                      <a:pt x="14357" y="6311"/>
                    </a:lnTo>
                    <a:lnTo>
                      <a:pt x="14037" y="6356"/>
                    </a:lnTo>
                    <a:lnTo>
                      <a:pt x="13900" y="6471"/>
                    </a:lnTo>
                    <a:lnTo>
                      <a:pt x="13786" y="6699"/>
                    </a:lnTo>
                    <a:lnTo>
                      <a:pt x="13580" y="6951"/>
                    </a:lnTo>
                    <a:lnTo>
                      <a:pt x="13306" y="7202"/>
                    </a:lnTo>
                    <a:lnTo>
                      <a:pt x="13214" y="7339"/>
                    </a:lnTo>
                    <a:lnTo>
                      <a:pt x="13191" y="7431"/>
                    </a:lnTo>
                    <a:lnTo>
                      <a:pt x="13168" y="7705"/>
                    </a:lnTo>
                    <a:lnTo>
                      <a:pt x="13077" y="7797"/>
                    </a:lnTo>
                    <a:lnTo>
                      <a:pt x="12871" y="7934"/>
                    </a:lnTo>
                    <a:lnTo>
                      <a:pt x="12826" y="8071"/>
                    </a:lnTo>
                    <a:lnTo>
                      <a:pt x="12803" y="8254"/>
                    </a:lnTo>
                    <a:lnTo>
                      <a:pt x="12803" y="8505"/>
                    </a:lnTo>
                    <a:lnTo>
                      <a:pt x="12780" y="8620"/>
                    </a:lnTo>
                    <a:lnTo>
                      <a:pt x="12528" y="8734"/>
                    </a:lnTo>
                    <a:lnTo>
                      <a:pt x="12368" y="8757"/>
                    </a:lnTo>
                    <a:lnTo>
                      <a:pt x="12163" y="8780"/>
                    </a:lnTo>
                    <a:lnTo>
                      <a:pt x="11797" y="8917"/>
                    </a:lnTo>
                    <a:lnTo>
                      <a:pt x="11751" y="9031"/>
                    </a:lnTo>
                    <a:lnTo>
                      <a:pt x="11797" y="9146"/>
                    </a:lnTo>
                    <a:lnTo>
                      <a:pt x="11774" y="9306"/>
                    </a:lnTo>
                    <a:lnTo>
                      <a:pt x="11728" y="9420"/>
                    </a:lnTo>
                    <a:lnTo>
                      <a:pt x="11591" y="9694"/>
                    </a:lnTo>
                    <a:lnTo>
                      <a:pt x="11568" y="9991"/>
                    </a:lnTo>
                    <a:lnTo>
                      <a:pt x="11545" y="10106"/>
                    </a:lnTo>
                    <a:lnTo>
                      <a:pt x="11385" y="10266"/>
                    </a:lnTo>
                    <a:lnTo>
                      <a:pt x="11362" y="10357"/>
                    </a:lnTo>
                    <a:lnTo>
                      <a:pt x="11362" y="10449"/>
                    </a:lnTo>
                    <a:lnTo>
                      <a:pt x="11408" y="10677"/>
                    </a:lnTo>
                    <a:lnTo>
                      <a:pt x="11477" y="10723"/>
                    </a:lnTo>
                    <a:lnTo>
                      <a:pt x="11591" y="10723"/>
                    </a:lnTo>
                    <a:lnTo>
                      <a:pt x="11865" y="10837"/>
                    </a:lnTo>
                    <a:lnTo>
                      <a:pt x="11911" y="10929"/>
                    </a:lnTo>
                    <a:lnTo>
                      <a:pt x="11934" y="11180"/>
                    </a:lnTo>
                    <a:lnTo>
                      <a:pt x="11934" y="11477"/>
                    </a:lnTo>
                    <a:lnTo>
                      <a:pt x="11934" y="11660"/>
                    </a:lnTo>
                    <a:lnTo>
                      <a:pt x="11934" y="12003"/>
                    </a:lnTo>
                    <a:lnTo>
                      <a:pt x="11842" y="12072"/>
                    </a:lnTo>
                    <a:lnTo>
                      <a:pt x="11637" y="12140"/>
                    </a:lnTo>
                    <a:lnTo>
                      <a:pt x="11522" y="12300"/>
                    </a:lnTo>
                    <a:lnTo>
                      <a:pt x="11454" y="12415"/>
                    </a:lnTo>
                    <a:lnTo>
                      <a:pt x="11431" y="12575"/>
                    </a:lnTo>
                    <a:lnTo>
                      <a:pt x="11385" y="12872"/>
                    </a:lnTo>
                    <a:lnTo>
                      <a:pt x="11294" y="13123"/>
                    </a:lnTo>
                    <a:lnTo>
                      <a:pt x="11271" y="13215"/>
                    </a:lnTo>
                    <a:lnTo>
                      <a:pt x="11157" y="13421"/>
                    </a:lnTo>
                    <a:lnTo>
                      <a:pt x="11042" y="13489"/>
                    </a:lnTo>
                    <a:lnTo>
                      <a:pt x="10859" y="13558"/>
                    </a:lnTo>
                    <a:lnTo>
                      <a:pt x="10517" y="13604"/>
                    </a:lnTo>
                    <a:lnTo>
                      <a:pt x="10059" y="13626"/>
                    </a:lnTo>
                    <a:lnTo>
                      <a:pt x="9693" y="13649"/>
                    </a:lnTo>
                    <a:lnTo>
                      <a:pt x="9556" y="13672"/>
                    </a:lnTo>
                    <a:lnTo>
                      <a:pt x="9373" y="13832"/>
                    </a:lnTo>
                    <a:lnTo>
                      <a:pt x="9099" y="13855"/>
                    </a:lnTo>
                    <a:lnTo>
                      <a:pt x="8390" y="13901"/>
                    </a:lnTo>
                    <a:lnTo>
                      <a:pt x="7750" y="13924"/>
                    </a:lnTo>
                    <a:lnTo>
                      <a:pt x="7293" y="13855"/>
                    </a:lnTo>
                    <a:lnTo>
                      <a:pt x="6950" y="13924"/>
                    </a:lnTo>
                    <a:lnTo>
                      <a:pt x="6744" y="14015"/>
                    </a:lnTo>
                    <a:lnTo>
                      <a:pt x="6401" y="14381"/>
                    </a:lnTo>
                    <a:lnTo>
                      <a:pt x="6287" y="14472"/>
                    </a:lnTo>
                    <a:lnTo>
                      <a:pt x="6127" y="14564"/>
                    </a:lnTo>
                    <a:lnTo>
                      <a:pt x="5716" y="14655"/>
                    </a:lnTo>
                    <a:lnTo>
                      <a:pt x="5441" y="14610"/>
                    </a:lnTo>
                    <a:lnTo>
                      <a:pt x="5007" y="14381"/>
                    </a:lnTo>
                    <a:lnTo>
                      <a:pt x="4870" y="14312"/>
                    </a:lnTo>
                    <a:lnTo>
                      <a:pt x="4778" y="14267"/>
                    </a:lnTo>
                    <a:lnTo>
                      <a:pt x="4710" y="14107"/>
                    </a:lnTo>
                    <a:lnTo>
                      <a:pt x="4550" y="14015"/>
                    </a:lnTo>
                    <a:lnTo>
                      <a:pt x="4367" y="13901"/>
                    </a:lnTo>
                    <a:lnTo>
                      <a:pt x="4138" y="13695"/>
                    </a:lnTo>
                    <a:lnTo>
                      <a:pt x="3978" y="13695"/>
                    </a:lnTo>
                    <a:lnTo>
                      <a:pt x="3795" y="13718"/>
                    </a:lnTo>
                    <a:lnTo>
                      <a:pt x="3521" y="13786"/>
                    </a:lnTo>
                    <a:lnTo>
                      <a:pt x="3498" y="13878"/>
                    </a:lnTo>
                    <a:lnTo>
                      <a:pt x="3521" y="14038"/>
                    </a:lnTo>
                    <a:lnTo>
                      <a:pt x="3429" y="14335"/>
                    </a:lnTo>
                    <a:lnTo>
                      <a:pt x="3384" y="14541"/>
                    </a:lnTo>
                    <a:lnTo>
                      <a:pt x="3406" y="14838"/>
                    </a:lnTo>
                    <a:lnTo>
                      <a:pt x="3315" y="14930"/>
                    </a:lnTo>
                    <a:lnTo>
                      <a:pt x="3201" y="14998"/>
                    </a:lnTo>
                    <a:lnTo>
                      <a:pt x="3064" y="15250"/>
                    </a:lnTo>
                    <a:lnTo>
                      <a:pt x="3041" y="15364"/>
                    </a:lnTo>
                    <a:lnTo>
                      <a:pt x="3041" y="15501"/>
                    </a:lnTo>
                    <a:lnTo>
                      <a:pt x="2972" y="15707"/>
                    </a:lnTo>
                    <a:lnTo>
                      <a:pt x="2835" y="15730"/>
                    </a:lnTo>
                    <a:lnTo>
                      <a:pt x="2652" y="15707"/>
                    </a:lnTo>
                    <a:lnTo>
                      <a:pt x="2355" y="15707"/>
                    </a:lnTo>
                    <a:lnTo>
                      <a:pt x="2012" y="15753"/>
                    </a:lnTo>
                    <a:lnTo>
                      <a:pt x="1806" y="15753"/>
                    </a:lnTo>
                    <a:lnTo>
                      <a:pt x="1509" y="15661"/>
                    </a:lnTo>
                    <a:lnTo>
                      <a:pt x="1372" y="15661"/>
                    </a:lnTo>
                    <a:lnTo>
                      <a:pt x="1555" y="15935"/>
                    </a:lnTo>
                    <a:lnTo>
                      <a:pt x="1783" y="16233"/>
                    </a:lnTo>
                    <a:lnTo>
                      <a:pt x="1852" y="16278"/>
                    </a:lnTo>
                    <a:lnTo>
                      <a:pt x="2058" y="16370"/>
                    </a:lnTo>
                    <a:lnTo>
                      <a:pt x="2103" y="16553"/>
                    </a:lnTo>
                    <a:lnTo>
                      <a:pt x="2149" y="16896"/>
                    </a:lnTo>
                    <a:lnTo>
                      <a:pt x="2149" y="17170"/>
                    </a:lnTo>
                    <a:lnTo>
                      <a:pt x="2080" y="17559"/>
                    </a:lnTo>
                    <a:lnTo>
                      <a:pt x="2149" y="17787"/>
                    </a:lnTo>
                    <a:lnTo>
                      <a:pt x="2332" y="18016"/>
                    </a:lnTo>
                    <a:lnTo>
                      <a:pt x="2561" y="18359"/>
                    </a:lnTo>
                    <a:lnTo>
                      <a:pt x="2835" y="18816"/>
                    </a:lnTo>
                    <a:lnTo>
                      <a:pt x="3064" y="19250"/>
                    </a:lnTo>
                    <a:lnTo>
                      <a:pt x="3224" y="19570"/>
                    </a:lnTo>
                    <a:lnTo>
                      <a:pt x="3498" y="19913"/>
                    </a:lnTo>
                    <a:lnTo>
                      <a:pt x="3658" y="20142"/>
                    </a:lnTo>
                    <a:lnTo>
                      <a:pt x="3772" y="20394"/>
                    </a:lnTo>
                    <a:lnTo>
                      <a:pt x="3887" y="20668"/>
                    </a:lnTo>
                    <a:lnTo>
                      <a:pt x="3978" y="20759"/>
                    </a:lnTo>
                    <a:lnTo>
                      <a:pt x="4069" y="20851"/>
                    </a:lnTo>
                    <a:lnTo>
                      <a:pt x="4092" y="21125"/>
                    </a:lnTo>
                    <a:lnTo>
                      <a:pt x="4161" y="21194"/>
                    </a:lnTo>
                    <a:lnTo>
                      <a:pt x="4344" y="21308"/>
                    </a:lnTo>
                    <a:lnTo>
                      <a:pt x="4344" y="21399"/>
                    </a:lnTo>
                    <a:lnTo>
                      <a:pt x="4321" y="21697"/>
                    </a:lnTo>
                    <a:lnTo>
                      <a:pt x="4321" y="22177"/>
                    </a:lnTo>
                    <a:lnTo>
                      <a:pt x="4230" y="22634"/>
                    </a:lnTo>
                    <a:lnTo>
                      <a:pt x="4092" y="22931"/>
                    </a:lnTo>
                    <a:lnTo>
                      <a:pt x="4092" y="23160"/>
                    </a:lnTo>
                    <a:lnTo>
                      <a:pt x="4001" y="23388"/>
                    </a:lnTo>
                    <a:lnTo>
                      <a:pt x="3864" y="23503"/>
                    </a:lnTo>
                    <a:lnTo>
                      <a:pt x="3864" y="23686"/>
                    </a:lnTo>
                    <a:lnTo>
                      <a:pt x="3864" y="23846"/>
                    </a:lnTo>
                    <a:lnTo>
                      <a:pt x="3772" y="24189"/>
                    </a:lnTo>
                    <a:lnTo>
                      <a:pt x="3612" y="24280"/>
                    </a:lnTo>
                    <a:lnTo>
                      <a:pt x="3384" y="24440"/>
                    </a:lnTo>
                    <a:lnTo>
                      <a:pt x="3201" y="24692"/>
                    </a:lnTo>
                    <a:lnTo>
                      <a:pt x="2926" y="24874"/>
                    </a:lnTo>
                    <a:lnTo>
                      <a:pt x="2721" y="25080"/>
                    </a:lnTo>
                    <a:lnTo>
                      <a:pt x="2538" y="25446"/>
                    </a:lnTo>
                    <a:lnTo>
                      <a:pt x="2492" y="25766"/>
                    </a:lnTo>
                    <a:lnTo>
                      <a:pt x="2446" y="26018"/>
                    </a:lnTo>
                    <a:lnTo>
                      <a:pt x="2423" y="26246"/>
                    </a:lnTo>
                    <a:lnTo>
                      <a:pt x="2492" y="26475"/>
                    </a:lnTo>
                    <a:lnTo>
                      <a:pt x="2561" y="26863"/>
                    </a:lnTo>
                    <a:lnTo>
                      <a:pt x="2606" y="27023"/>
                    </a:lnTo>
                    <a:lnTo>
                      <a:pt x="2766" y="27275"/>
                    </a:lnTo>
                    <a:lnTo>
                      <a:pt x="2881" y="27343"/>
                    </a:lnTo>
                    <a:lnTo>
                      <a:pt x="2995" y="27412"/>
                    </a:lnTo>
                    <a:lnTo>
                      <a:pt x="3109" y="27618"/>
                    </a:lnTo>
                    <a:lnTo>
                      <a:pt x="3224" y="27709"/>
                    </a:lnTo>
                    <a:lnTo>
                      <a:pt x="3338" y="27778"/>
                    </a:lnTo>
                    <a:lnTo>
                      <a:pt x="3452" y="28006"/>
                    </a:lnTo>
                    <a:lnTo>
                      <a:pt x="3452" y="28121"/>
                    </a:lnTo>
                    <a:lnTo>
                      <a:pt x="3429" y="28258"/>
                    </a:lnTo>
                    <a:lnTo>
                      <a:pt x="3315" y="28532"/>
                    </a:lnTo>
                    <a:lnTo>
                      <a:pt x="3155" y="28692"/>
                    </a:lnTo>
                    <a:lnTo>
                      <a:pt x="2789" y="28921"/>
                    </a:lnTo>
                    <a:lnTo>
                      <a:pt x="2538" y="29081"/>
                    </a:lnTo>
                    <a:lnTo>
                      <a:pt x="2469" y="29172"/>
                    </a:lnTo>
                    <a:lnTo>
                      <a:pt x="2401" y="29310"/>
                    </a:lnTo>
                    <a:lnTo>
                      <a:pt x="2149" y="29332"/>
                    </a:lnTo>
                    <a:lnTo>
                      <a:pt x="1646" y="29378"/>
                    </a:lnTo>
                    <a:lnTo>
                      <a:pt x="1257" y="29401"/>
                    </a:lnTo>
                    <a:lnTo>
                      <a:pt x="1052" y="29401"/>
                    </a:lnTo>
                    <a:lnTo>
                      <a:pt x="800" y="29584"/>
                    </a:lnTo>
                    <a:lnTo>
                      <a:pt x="663" y="29653"/>
                    </a:lnTo>
                    <a:lnTo>
                      <a:pt x="434" y="29744"/>
                    </a:lnTo>
                    <a:lnTo>
                      <a:pt x="206" y="29904"/>
                    </a:lnTo>
                    <a:lnTo>
                      <a:pt x="92" y="29973"/>
                    </a:lnTo>
                    <a:lnTo>
                      <a:pt x="0" y="30155"/>
                    </a:lnTo>
                    <a:lnTo>
                      <a:pt x="0" y="30270"/>
                    </a:lnTo>
                    <a:lnTo>
                      <a:pt x="0" y="30567"/>
                    </a:lnTo>
                    <a:lnTo>
                      <a:pt x="92" y="30818"/>
                    </a:lnTo>
                    <a:lnTo>
                      <a:pt x="366" y="31047"/>
                    </a:lnTo>
                    <a:lnTo>
                      <a:pt x="709" y="31299"/>
                    </a:lnTo>
                    <a:lnTo>
                      <a:pt x="915" y="31481"/>
                    </a:lnTo>
                    <a:lnTo>
                      <a:pt x="1235" y="31664"/>
                    </a:lnTo>
                    <a:lnTo>
                      <a:pt x="1418" y="31710"/>
                    </a:lnTo>
                    <a:lnTo>
                      <a:pt x="1646" y="31824"/>
                    </a:lnTo>
                    <a:lnTo>
                      <a:pt x="1646" y="31984"/>
                    </a:lnTo>
                    <a:lnTo>
                      <a:pt x="1646" y="32167"/>
                    </a:lnTo>
                    <a:lnTo>
                      <a:pt x="1646" y="32442"/>
                    </a:lnTo>
                    <a:lnTo>
                      <a:pt x="1509" y="32579"/>
                    </a:lnTo>
                    <a:lnTo>
                      <a:pt x="1235" y="32876"/>
                    </a:lnTo>
                    <a:lnTo>
                      <a:pt x="960" y="33059"/>
                    </a:lnTo>
                    <a:lnTo>
                      <a:pt x="823" y="33150"/>
                    </a:lnTo>
                    <a:lnTo>
                      <a:pt x="709" y="33356"/>
                    </a:lnTo>
                    <a:lnTo>
                      <a:pt x="709" y="33493"/>
                    </a:lnTo>
                    <a:lnTo>
                      <a:pt x="640" y="34088"/>
                    </a:lnTo>
                    <a:lnTo>
                      <a:pt x="617" y="34911"/>
                    </a:lnTo>
                    <a:lnTo>
                      <a:pt x="640" y="35619"/>
                    </a:lnTo>
                    <a:lnTo>
                      <a:pt x="663" y="36100"/>
                    </a:lnTo>
                    <a:lnTo>
                      <a:pt x="686" y="36214"/>
                    </a:lnTo>
                    <a:lnTo>
                      <a:pt x="869" y="36397"/>
                    </a:lnTo>
                    <a:lnTo>
                      <a:pt x="915" y="36580"/>
                    </a:lnTo>
                    <a:lnTo>
                      <a:pt x="937" y="36808"/>
                    </a:lnTo>
                    <a:lnTo>
                      <a:pt x="1029" y="37105"/>
                    </a:lnTo>
                    <a:lnTo>
                      <a:pt x="1143" y="37174"/>
                    </a:lnTo>
                    <a:lnTo>
                      <a:pt x="1395" y="37265"/>
                    </a:lnTo>
                    <a:lnTo>
                      <a:pt x="1692" y="37471"/>
                    </a:lnTo>
                    <a:lnTo>
                      <a:pt x="2012" y="37746"/>
                    </a:lnTo>
                    <a:lnTo>
                      <a:pt x="2195" y="37997"/>
                    </a:lnTo>
                    <a:lnTo>
                      <a:pt x="2309" y="38340"/>
                    </a:lnTo>
                    <a:lnTo>
                      <a:pt x="2309" y="38683"/>
                    </a:lnTo>
                    <a:lnTo>
                      <a:pt x="2263" y="38774"/>
                    </a:lnTo>
                    <a:lnTo>
                      <a:pt x="2080" y="38866"/>
                    </a:lnTo>
                    <a:lnTo>
                      <a:pt x="2058" y="39026"/>
                    </a:lnTo>
                    <a:lnTo>
                      <a:pt x="2035" y="39460"/>
                    </a:lnTo>
                    <a:lnTo>
                      <a:pt x="2035" y="39849"/>
                    </a:lnTo>
                    <a:lnTo>
                      <a:pt x="2058" y="39986"/>
                    </a:lnTo>
                    <a:lnTo>
                      <a:pt x="2263" y="40146"/>
                    </a:lnTo>
                    <a:lnTo>
                      <a:pt x="2332" y="40283"/>
                    </a:lnTo>
                    <a:lnTo>
                      <a:pt x="2423" y="40420"/>
                    </a:lnTo>
                    <a:lnTo>
                      <a:pt x="2561" y="40489"/>
                    </a:lnTo>
                    <a:lnTo>
                      <a:pt x="2652" y="40718"/>
                    </a:lnTo>
                    <a:lnTo>
                      <a:pt x="2835" y="41289"/>
                    </a:lnTo>
                    <a:lnTo>
                      <a:pt x="2881" y="41472"/>
                    </a:lnTo>
                    <a:lnTo>
                      <a:pt x="2926" y="41541"/>
                    </a:lnTo>
                    <a:lnTo>
                      <a:pt x="3086" y="41838"/>
                    </a:lnTo>
                    <a:lnTo>
                      <a:pt x="3178" y="41975"/>
                    </a:lnTo>
                    <a:lnTo>
                      <a:pt x="3384" y="42089"/>
                    </a:lnTo>
                    <a:lnTo>
                      <a:pt x="3475" y="42249"/>
                    </a:lnTo>
                    <a:lnTo>
                      <a:pt x="3475" y="42409"/>
                    </a:lnTo>
                    <a:lnTo>
                      <a:pt x="3475" y="42729"/>
                    </a:lnTo>
                    <a:lnTo>
                      <a:pt x="3635" y="43255"/>
                    </a:lnTo>
                    <a:lnTo>
                      <a:pt x="3681" y="43644"/>
                    </a:lnTo>
                    <a:lnTo>
                      <a:pt x="3681" y="43987"/>
                    </a:lnTo>
                    <a:lnTo>
                      <a:pt x="3704" y="44238"/>
                    </a:lnTo>
                    <a:lnTo>
                      <a:pt x="4115" y="44444"/>
                    </a:lnTo>
                    <a:lnTo>
                      <a:pt x="4344" y="44490"/>
                    </a:lnTo>
                    <a:lnTo>
                      <a:pt x="4412" y="44307"/>
                    </a:lnTo>
                    <a:lnTo>
                      <a:pt x="4321" y="43255"/>
                    </a:lnTo>
                    <a:lnTo>
                      <a:pt x="4344" y="43004"/>
                    </a:lnTo>
                    <a:lnTo>
                      <a:pt x="4458" y="42912"/>
                    </a:lnTo>
                    <a:lnTo>
                      <a:pt x="4824" y="42958"/>
                    </a:lnTo>
                    <a:lnTo>
                      <a:pt x="4915" y="43050"/>
                    </a:lnTo>
                    <a:lnTo>
                      <a:pt x="4915" y="43301"/>
                    </a:lnTo>
                    <a:lnTo>
                      <a:pt x="4938" y="43598"/>
                    </a:lnTo>
                    <a:lnTo>
                      <a:pt x="5007" y="43781"/>
                    </a:lnTo>
                    <a:lnTo>
                      <a:pt x="5098" y="44147"/>
                    </a:lnTo>
                    <a:lnTo>
                      <a:pt x="5213" y="44284"/>
                    </a:lnTo>
                    <a:lnTo>
                      <a:pt x="5281" y="44284"/>
                    </a:lnTo>
                    <a:lnTo>
                      <a:pt x="5464" y="44147"/>
                    </a:lnTo>
                    <a:lnTo>
                      <a:pt x="5853" y="43667"/>
                    </a:lnTo>
                    <a:lnTo>
                      <a:pt x="5967" y="43598"/>
                    </a:lnTo>
                    <a:lnTo>
                      <a:pt x="6356" y="43552"/>
                    </a:lnTo>
                    <a:lnTo>
                      <a:pt x="6859" y="43415"/>
                    </a:lnTo>
                    <a:lnTo>
                      <a:pt x="6950" y="43415"/>
                    </a:lnTo>
                    <a:lnTo>
                      <a:pt x="7133" y="43530"/>
                    </a:lnTo>
                    <a:lnTo>
                      <a:pt x="7384" y="43804"/>
                    </a:lnTo>
                    <a:lnTo>
                      <a:pt x="7499" y="43895"/>
                    </a:lnTo>
                    <a:lnTo>
                      <a:pt x="7613" y="43964"/>
                    </a:lnTo>
                    <a:lnTo>
                      <a:pt x="8002" y="44193"/>
                    </a:lnTo>
                    <a:lnTo>
                      <a:pt x="8253" y="44193"/>
                    </a:lnTo>
                    <a:lnTo>
                      <a:pt x="8550" y="44147"/>
                    </a:lnTo>
                    <a:lnTo>
                      <a:pt x="9259" y="44170"/>
                    </a:lnTo>
                    <a:lnTo>
                      <a:pt x="9533" y="44101"/>
                    </a:lnTo>
                    <a:lnTo>
                      <a:pt x="9648" y="44055"/>
                    </a:lnTo>
                    <a:lnTo>
                      <a:pt x="9762" y="43850"/>
                    </a:lnTo>
                    <a:lnTo>
                      <a:pt x="9831" y="43461"/>
                    </a:lnTo>
                    <a:lnTo>
                      <a:pt x="9739" y="43210"/>
                    </a:lnTo>
                    <a:lnTo>
                      <a:pt x="9648" y="42981"/>
                    </a:lnTo>
                    <a:lnTo>
                      <a:pt x="9328" y="42524"/>
                    </a:lnTo>
                    <a:lnTo>
                      <a:pt x="9145" y="42364"/>
                    </a:lnTo>
                    <a:lnTo>
                      <a:pt x="8985" y="42204"/>
                    </a:lnTo>
                    <a:lnTo>
                      <a:pt x="8939" y="41724"/>
                    </a:lnTo>
                    <a:lnTo>
                      <a:pt x="9030" y="41518"/>
                    </a:lnTo>
                    <a:lnTo>
                      <a:pt x="9145" y="41312"/>
                    </a:lnTo>
                    <a:lnTo>
                      <a:pt x="9465" y="41038"/>
                    </a:lnTo>
                    <a:lnTo>
                      <a:pt x="9648" y="40969"/>
                    </a:lnTo>
                    <a:lnTo>
                      <a:pt x="9693" y="41015"/>
                    </a:lnTo>
                    <a:lnTo>
                      <a:pt x="9831" y="41129"/>
                    </a:lnTo>
                    <a:lnTo>
                      <a:pt x="10219" y="41381"/>
                    </a:lnTo>
                    <a:lnTo>
                      <a:pt x="10379" y="41381"/>
                    </a:lnTo>
                    <a:lnTo>
                      <a:pt x="10539" y="41358"/>
                    </a:lnTo>
                    <a:lnTo>
                      <a:pt x="10791" y="41221"/>
                    </a:lnTo>
                    <a:lnTo>
                      <a:pt x="10905" y="41061"/>
                    </a:lnTo>
                    <a:lnTo>
                      <a:pt x="10882" y="40969"/>
                    </a:lnTo>
                    <a:lnTo>
                      <a:pt x="10837" y="40740"/>
                    </a:lnTo>
                    <a:lnTo>
                      <a:pt x="10768" y="40443"/>
                    </a:lnTo>
                    <a:lnTo>
                      <a:pt x="10814" y="40283"/>
                    </a:lnTo>
                    <a:lnTo>
                      <a:pt x="10882" y="40192"/>
                    </a:lnTo>
                    <a:lnTo>
                      <a:pt x="11111" y="40077"/>
                    </a:lnTo>
                    <a:lnTo>
                      <a:pt x="11477" y="39917"/>
                    </a:lnTo>
                    <a:lnTo>
                      <a:pt x="11682" y="39757"/>
                    </a:lnTo>
                    <a:lnTo>
                      <a:pt x="11751" y="39597"/>
                    </a:lnTo>
                    <a:lnTo>
                      <a:pt x="11797" y="39460"/>
                    </a:lnTo>
                    <a:lnTo>
                      <a:pt x="11957" y="39277"/>
                    </a:lnTo>
                    <a:lnTo>
                      <a:pt x="12277" y="39140"/>
                    </a:lnTo>
                    <a:lnTo>
                      <a:pt x="12414" y="39094"/>
                    </a:lnTo>
                    <a:lnTo>
                      <a:pt x="12597" y="39072"/>
                    </a:lnTo>
                    <a:lnTo>
                      <a:pt x="13123" y="39072"/>
                    </a:lnTo>
                    <a:lnTo>
                      <a:pt x="13306" y="38934"/>
                    </a:lnTo>
                    <a:lnTo>
                      <a:pt x="13786" y="38591"/>
                    </a:lnTo>
                    <a:lnTo>
                      <a:pt x="14197" y="38409"/>
                    </a:lnTo>
                    <a:lnTo>
                      <a:pt x="14769" y="38043"/>
                    </a:lnTo>
                    <a:lnTo>
                      <a:pt x="15386" y="37700"/>
                    </a:lnTo>
                    <a:lnTo>
                      <a:pt x="16209" y="37746"/>
                    </a:lnTo>
                    <a:lnTo>
                      <a:pt x="17009" y="37768"/>
                    </a:lnTo>
                    <a:lnTo>
                      <a:pt x="17146" y="37654"/>
                    </a:lnTo>
                    <a:lnTo>
                      <a:pt x="17352" y="36991"/>
                    </a:lnTo>
                    <a:lnTo>
                      <a:pt x="17375" y="36808"/>
                    </a:lnTo>
                    <a:lnTo>
                      <a:pt x="17421" y="36671"/>
                    </a:lnTo>
                    <a:lnTo>
                      <a:pt x="17672" y="36260"/>
                    </a:lnTo>
                    <a:lnTo>
                      <a:pt x="17809" y="36214"/>
                    </a:lnTo>
                    <a:lnTo>
                      <a:pt x="18290" y="36054"/>
                    </a:lnTo>
                    <a:lnTo>
                      <a:pt x="18861" y="35871"/>
                    </a:lnTo>
                    <a:lnTo>
                      <a:pt x="19273" y="35688"/>
                    </a:lnTo>
                    <a:lnTo>
                      <a:pt x="19638" y="35574"/>
                    </a:lnTo>
                    <a:lnTo>
                      <a:pt x="19844" y="35551"/>
                    </a:lnTo>
                    <a:lnTo>
                      <a:pt x="20416" y="35414"/>
                    </a:lnTo>
                    <a:lnTo>
                      <a:pt x="20621" y="35277"/>
                    </a:lnTo>
                    <a:lnTo>
                      <a:pt x="20759" y="35116"/>
                    </a:lnTo>
                    <a:lnTo>
                      <a:pt x="20896" y="34796"/>
                    </a:lnTo>
                    <a:lnTo>
                      <a:pt x="20919" y="34545"/>
                    </a:lnTo>
                    <a:lnTo>
                      <a:pt x="20896" y="34271"/>
                    </a:lnTo>
                    <a:lnTo>
                      <a:pt x="20873" y="33722"/>
                    </a:lnTo>
                    <a:lnTo>
                      <a:pt x="20987" y="33585"/>
                    </a:lnTo>
                    <a:lnTo>
                      <a:pt x="21376" y="33333"/>
                    </a:lnTo>
                    <a:lnTo>
                      <a:pt x="21765" y="33242"/>
                    </a:lnTo>
                    <a:lnTo>
                      <a:pt x="21833" y="33219"/>
                    </a:lnTo>
                    <a:lnTo>
                      <a:pt x="21925" y="32967"/>
                    </a:lnTo>
                    <a:lnTo>
                      <a:pt x="22016" y="32396"/>
                    </a:lnTo>
                    <a:lnTo>
                      <a:pt x="22016" y="32144"/>
                    </a:lnTo>
                    <a:lnTo>
                      <a:pt x="22016" y="31916"/>
                    </a:lnTo>
                    <a:lnTo>
                      <a:pt x="22062" y="31527"/>
                    </a:lnTo>
                    <a:lnTo>
                      <a:pt x="22176" y="31367"/>
                    </a:lnTo>
                    <a:lnTo>
                      <a:pt x="22267" y="31321"/>
                    </a:lnTo>
                    <a:lnTo>
                      <a:pt x="22359" y="31321"/>
                    </a:lnTo>
                    <a:lnTo>
                      <a:pt x="22496" y="31504"/>
                    </a:lnTo>
                    <a:lnTo>
                      <a:pt x="22633" y="31847"/>
                    </a:lnTo>
                    <a:lnTo>
                      <a:pt x="22725" y="31962"/>
                    </a:lnTo>
                    <a:lnTo>
                      <a:pt x="22862" y="32053"/>
                    </a:lnTo>
                    <a:lnTo>
                      <a:pt x="23205" y="32510"/>
                    </a:lnTo>
                    <a:lnTo>
                      <a:pt x="23251" y="32647"/>
                    </a:lnTo>
                    <a:lnTo>
                      <a:pt x="23251" y="32807"/>
                    </a:lnTo>
                    <a:lnTo>
                      <a:pt x="23296" y="33265"/>
                    </a:lnTo>
                    <a:lnTo>
                      <a:pt x="23388" y="33470"/>
                    </a:lnTo>
                    <a:lnTo>
                      <a:pt x="23456" y="33493"/>
                    </a:lnTo>
                    <a:lnTo>
                      <a:pt x="23639" y="33539"/>
                    </a:lnTo>
                    <a:lnTo>
                      <a:pt x="24005" y="33859"/>
                    </a:lnTo>
                    <a:lnTo>
                      <a:pt x="24142" y="33905"/>
                    </a:lnTo>
                    <a:lnTo>
                      <a:pt x="24279" y="33996"/>
                    </a:lnTo>
                    <a:lnTo>
                      <a:pt x="24645" y="34408"/>
                    </a:lnTo>
                    <a:lnTo>
                      <a:pt x="24759" y="34705"/>
                    </a:lnTo>
                    <a:lnTo>
                      <a:pt x="24737" y="34796"/>
                    </a:lnTo>
                    <a:lnTo>
                      <a:pt x="24645" y="35048"/>
                    </a:lnTo>
                    <a:lnTo>
                      <a:pt x="24645" y="35711"/>
                    </a:lnTo>
                    <a:lnTo>
                      <a:pt x="24737" y="35871"/>
                    </a:lnTo>
                    <a:lnTo>
                      <a:pt x="25194" y="36168"/>
                    </a:lnTo>
                    <a:lnTo>
                      <a:pt x="25582" y="36465"/>
                    </a:lnTo>
                    <a:lnTo>
                      <a:pt x="25628" y="36648"/>
                    </a:lnTo>
                    <a:lnTo>
                      <a:pt x="25720" y="37014"/>
                    </a:lnTo>
                    <a:lnTo>
                      <a:pt x="25834" y="36923"/>
                    </a:lnTo>
                    <a:lnTo>
                      <a:pt x="25903" y="36808"/>
                    </a:lnTo>
                    <a:lnTo>
                      <a:pt x="25948" y="36397"/>
                    </a:lnTo>
                    <a:lnTo>
                      <a:pt x="26017" y="35962"/>
                    </a:lnTo>
                    <a:lnTo>
                      <a:pt x="26154" y="35414"/>
                    </a:lnTo>
                    <a:lnTo>
                      <a:pt x="26291" y="35002"/>
                    </a:lnTo>
                    <a:lnTo>
                      <a:pt x="26428" y="34865"/>
                    </a:lnTo>
                    <a:lnTo>
                      <a:pt x="26680" y="34476"/>
                    </a:lnTo>
                    <a:lnTo>
                      <a:pt x="26863" y="33973"/>
                    </a:lnTo>
                    <a:lnTo>
                      <a:pt x="27091" y="33653"/>
                    </a:lnTo>
                    <a:lnTo>
                      <a:pt x="27389" y="33425"/>
                    </a:lnTo>
                    <a:lnTo>
                      <a:pt x="27754" y="33265"/>
                    </a:lnTo>
                    <a:lnTo>
                      <a:pt x="28349" y="33013"/>
                    </a:lnTo>
                    <a:lnTo>
                      <a:pt x="28806" y="32716"/>
                    </a:lnTo>
                    <a:lnTo>
                      <a:pt x="29103" y="32442"/>
                    </a:lnTo>
                    <a:lnTo>
                      <a:pt x="29446" y="32282"/>
                    </a:lnTo>
                    <a:lnTo>
                      <a:pt x="29583" y="32190"/>
                    </a:lnTo>
                    <a:lnTo>
                      <a:pt x="29903" y="31802"/>
                    </a:lnTo>
                    <a:lnTo>
                      <a:pt x="29949" y="31641"/>
                    </a:lnTo>
                    <a:lnTo>
                      <a:pt x="29995" y="31276"/>
                    </a:lnTo>
                    <a:lnTo>
                      <a:pt x="30132" y="30841"/>
                    </a:lnTo>
                    <a:lnTo>
                      <a:pt x="30292" y="30430"/>
                    </a:lnTo>
                    <a:lnTo>
                      <a:pt x="30338" y="29950"/>
                    </a:lnTo>
                    <a:lnTo>
                      <a:pt x="30315" y="29378"/>
                    </a:lnTo>
                    <a:lnTo>
                      <a:pt x="30315" y="28967"/>
                    </a:lnTo>
                    <a:lnTo>
                      <a:pt x="30361" y="28852"/>
                    </a:lnTo>
                    <a:lnTo>
                      <a:pt x="30589" y="28692"/>
                    </a:lnTo>
                    <a:lnTo>
                      <a:pt x="30681" y="28669"/>
                    </a:lnTo>
                    <a:lnTo>
                      <a:pt x="31115" y="28692"/>
                    </a:lnTo>
                    <a:lnTo>
                      <a:pt x="31732" y="28692"/>
                    </a:lnTo>
                    <a:lnTo>
                      <a:pt x="32190" y="28715"/>
                    </a:lnTo>
                    <a:lnTo>
                      <a:pt x="32578" y="28715"/>
                    </a:lnTo>
                    <a:lnTo>
                      <a:pt x="32738" y="28692"/>
                    </a:lnTo>
                    <a:lnTo>
                      <a:pt x="33035" y="28578"/>
                    </a:lnTo>
                    <a:lnTo>
                      <a:pt x="33104" y="28464"/>
                    </a:lnTo>
                    <a:lnTo>
                      <a:pt x="33218" y="28075"/>
                    </a:lnTo>
                    <a:lnTo>
                      <a:pt x="33333" y="27709"/>
                    </a:lnTo>
                    <a:lnTo>
                      <a:pt x="33401" y="27549"/>
                    </a:lnTo>
                    <a:lnTo>
                      <a:pt x="33493" y="27092"/>
                    </a:lnTo>
                    <a:lnTo>
                      <a:pt x="33470" y="26818"/>
                    </a:lnTo>
                    <a:lnTo>
                      <a:pt x="33424" y="26315"/>
                    </a:lnTo>
                    <a:lnTo>
                      <a:pt x="33333" y="25926"/>
                    </a:lnTo>
                    <a:lnTo>
                      <a:pt x="33287" y="25743"/>
                    </a:lnTo>
                    <a:lnTo>
                      <a:pt x="33195" y="25606"/>
                    </a:lnTo>
                    <a:lnTo>
                      <a:pt x="33035" y="25606"/>
                    </a:lnTo>
                    <a:lnTo>
                      <a:pt x="32875" y="25675"/>
                    </a:lnTo>
                    <a:lnTo>
                      <a:pt x="32692" y="25880"/>
                    </a:lnTo>
                    <a:lnTo>
                      <a:pt x="32555" y="25972"/>
                    </a:lnTo>
                    <a:lnTo>
                      <a:pt x="32395" y="26086"/>
                    </a:lnTo>
                    <a:lnTo>
                      <a:pt x="32121" y="26155"/>
                    </a:lnTo>
                    <a:lnTo>
                      <a:pt x="32029" y="26063"/>
                    </a:lnTo>
                    <a:lnTo>
                      <a:pt x="31938" y="25789"/>
                    </a:lnTo>
                    <a:lnTo>
                      <a:pt x="31824" y="25583"/>
                    </a:lnTo>
                    <a:lnTo>
                      <a:pt x="31778" y="25492"/>
                    </a:lnTo>
                    <a:lnTo>
                      <a:pt x="31915" y="25217"/>
                    </a:lnTo>
                    <a:lnTo>
                      <a:pt x="31984" y="24989"/>
                    </a:lnTo>
                    <a:lnTo>
                      <a:pt x="32029" y="24737"/>
                    </a:lnTo>
                    <a:lnTo>
                      <a:pt x="32167" y="24303"/>
                    </a:lnTo>
                    <a:lnTo>
                      <a:pt x="32304" y="24211"/>
                    </a:lnTo>
                    <a:lnTo>
                      <a:pt x="32624" y="24143"/>
                    </a:lnTo>
                    <a:lnTo>
                      <a:pt x="32944" y="24074"/>
                    </a:lnTo>
                    <a:lnTo>
                      <a:pt x="33538" y="23914"/>
                    </a:lnTo>
                    <a:lnTo>
                      <a:pt x="34224" y="23823"/>
                    </a:lnTo>
                    <a:lnTo>
                      <a:pt x="34704" y="23891"/>
                    </a:lnTo>
                    <a:lnTo>
                      <a:pt x="35139" y="23869"/>
                    </a:lnTo>
                    <a:lnTo>
                      <a:pt x="35322" y="23800"/>
                    </a:lnTo>
                    <a:lnTo>
                      <a:pt x="35710" y="23617"/>
                    </a:lnTo>
                    <a:lnTo>
                      <a:pt x="35802" y="23503"/>
                    </a:lnTo>
                    <a:lnTo>
                      <a:pt x="35916" y="23160"/>
                    </a:lnTo>
                    <a:lnTo>
                      <a:pt x="35916" y="22771"/>
                    </a:lnTo>
                    <a:lnTo>
                      <a:pt x="35916" y="22268"/>
                    </a:lnTo>
                    <a:lnTo>
                      <a:pt x="36007" y="21788"/>
                    </a:lnTo>
                    <a:lnTo>
                      <a:pt x="36076" y="21651"/>
                    </a:lnTo>
                    <a:lnTo>
                      <a:pt x="36396" y="21422"/>
                    </a:lnTo>
                    <a:lnTo>
                      <a:pt x="36556" y="21354"/>
                    </a:lnTo>
                    <a:lnTo>
                      <a:pt x="36899" y="21354"/>
                    </a:lnTo>
                    <a:lnTo>
                      <a:pt x="37173" y="21399"/>
                    </a:lnTo>
                    <a:lnTo>
                      <a:pt x="37288" y="21399"/>
                    </a:lnTo>
                    <a:lnTo>
                      <a:pt x="37516" y="21651"/>
                    </a:lnTo>
                    <a:lnTo>
                      <a:pt x="37539" y="21857"/>
                    </a:lnTo>
                    <a:lnTo>
                      <a:pt x="37631" y="22131"/>
                    </a:lnTo>
                    <a:lnTo>
                      <a:pt x="38156" y="22817"/>
                    </a:lnTo>
                    <a:lnTo>
                      <a:pt x="38316" y="22908"/>
                    </a:lnTo>
                    <a:lnTo>
                      <a:pt x="38568" y="22931"/>
                    </a:lnTo>
                    <a:lnTo>
                      <a:pt x="38774" y="22931"/>
                    </a:lnTo>
                    <a:lnTo>
                      <a:pt x="38865" y="22863"/>
                    </a:lnTo>
                    <a:lnTo>
                      <a:pt x="39117" y="22565"/>
                    </a:lnTo>
                    <a:lnTo>
                      <a:pt x="39140" y="22428"/>
                    </a:lnTo>
                    <a:lnTo>
                      <a:pt x="39117" y="22291"/>
                    </a:lnTo>
                    <a:lnTo>
                      <a:pt x="39231" y="21902"/>
                    </a:lnTo>
                    <a:lnTo>
                      <a:pt x="39345" y="21857"/>
                    </a:lnTo>
                    <a:lnTo>
                      <a:pt x="39711" y="21788"/>
                    </a:lnTo>
                    <a:lnTo>
                      <a:pt x="39940" y="21651"/>
                    </a:lnTo>
                    <a:lnTo>
                      <a:pt x="40031" y="21354"/>
                    </a:lnTo>
                    <a:lnTo>
                      <a:pt x="40168" y="21079"/>
                    </a:lnTo>
                    <a:lnTo>
                      <a:pt x="40397" y="20942"/>
                    </a:lnTo>
                    <a:lnTo>
                      <a:pt x="40511" y="20714"/>
                    </a:lnTo>
                    <a:lnTo>
                      <a:pt x="40511" y="20302"/>
                    </a:lnTo>
                    <a:lnTo>
                      <a:pt x="40511" y="19731"/>
                    </a:lnTo>
                    <a:lnTo>
                      <a:pt x="40626" y="19365"/>
                    </a:lnTo>
                    <a:lnTo>
                      <a:pt x="40808" y="19136"/>
                    </a:lnTo>
                    <a:lnTo>
                      <a:pt x="40968" y="18976"/>
                    </a:lnTo>
                    <a:lnTo>
                      <a:pt x="41197" y="18679"/>
                    </a:lnTo>
                    <a:lnTo>
                      <a:pt x="41129" y="18542"/>
                    </a:lnTo>
                    <a:lnTo>
                      <a:pt x="41106" y="18382"/>
                    </a:lnTo>
                    <a:lnTo>
                      <a:pt x="41060" y="18199"/>
                    </a:lnTo>
                    <a:lnTo>
                      <a:pt x="40763" y="17947"/>
                    </a:lnTo>
                    <a:lnTo>
                      <a:pt x="40671" y="17787"/>
                    </a:lnTo>
                    <a:lnTo>
                      <a:pt x="40603" y="17399"/>
                    </a:lnTo>
                    <a:lnTo>
                      <a:pt x="40671" y="16919"/>
                    </a:lnTo>
                    <a:lnTo>
                      <a:pt x="40694" y="16804"/>
                    </a:lnTo>
                    <a:lnTo>
                      <a:pt x="40831" y="16690"/>
                    </a:lnTo>
                    <a:lnTo>
                      <a:pt x="41129" y="16621"/>
                    </a:lnTo>
                    <a:lnTo>
                      <a:pt x="41357" y="16484"/>
                    </a:lnTo>
                    <a:lnTo>
                      <a:pt x="41563" y="16301"/>
                    </a:lnTo>
                    <a:lnTo>
                      <a:pt x="41677" y="15867"/>
                    </a:lnTo>
                    <a:lnTo>
                      <a:pt x="41654" y="15615"/>
                    </a:lnTo>
                    <a:lnTo>
                      <a:pt x="41631" y="15478"/>
                    </a:lnTo>
                    <a:lnTo>
                      <a:pt x="41494" y="15364"/>
                    </a:lnTo>
                    <a:lnTo>
                      <a:pt x="41220" y="15364"/>
                    </a:lnTo>
                    <a:lnTo>
                      <a:pt x="41174" y="15387"/>
                    </a:lnTo>
                    <a:lnTo>
                      <a:pt x="41106" y="15364"/>
                    </a:lnTo>
                    <a:lnTo>
                      <a:pt x="40740" y="15067"/>
                    </a:lnTo>
                    <a:lnTo>
                      <a:pt x="40671" y="14907"/>
                    </a:lnTo>
                    <a:lnTo>
                      <a:pt x="40717" y="14747"/>
                    </a:lnTo>
                    <a:lnTo>
                      <a:pt x="40991" y="14449"/>
                    </a:lnTo>
                    <a:lnTo>
                      <a:pt x="41129" y="14244"/>
                    </a:lnTo>
                    <a:lnTo>
                      <a:pt x="41174" y="14152"/>
                    </a:lnTo>
                    <a:lnTo>
                      <a:pt x="41151" y="13992"/>
                    </a:lnTo>
                    <a:lnTo>
                      <a:pt x="40991" y="13809"/>
                    </a:lnTo>
                    <a:lnTo>
                      <a:pt x="40923" y="13718"/>
                    </a:lnTo>
                    <a:lnTo>
                      <a:pt x="40671" y="13421"/>
                    </a:lnTo>
                    <a:lnTo>
                      <a:pt x="40305" y="13101"/>
                    </a:lnTo>
                    <a:lnTo>
                      <a:pt x="40145" y="13032"/>
                    </a:lnTo>
                    <a:lnTo>
                      <a:pt x="39780" y="13032"/>
                    </a:lnTo>
                    <a:lnTo>
                      <a:pt x="39597" y="12986"/>
                    </a:lnTo>
                    <a:lnTo>
                      <a:pt x="39551" y="12918"/>
                    </a:lnTo>
                    <a:lnTo>
                      <a:pt x="39482" y="12735"/>
                    </a:lnTo>
                    <a:lnTo>
                      <a:pt x="39460" y="12323"/>
                    </a:lnTo>
                    <a:lnTo>
                      <a:pt x="39528" y="12095"/>
                    </a:lnTo>
                    <a:lnTo>
                      <a:pt x="39665" y="11706"/>
                    </a:lnTo>
                    <a:lnTo>
                      <a:pt x="39780" y="11272"/>
                    </a:lnTo>
                    <a:lnTo>
                      <a:pt x="39825" y="11043"/>
                    </a:lnTo>
                    <a:lnTo>
                      <a:pt x="39848" y="10723"/>
                    </a:lnTo>
                    <a:lnTo>
                      <a:pt x="39780" y="10586"/>
                    </a:lnTo>
                    <a:lnTo>
                      <a:pt x="39460" y="10289"/>
                    </a:lnTo>
                    <a:lnTo>
                      <a:pt x="39094" y="10014"/>
                    </a:lnTo>
                    <a:lnTo>
                      <a:pt x="38728" y="9831"/>
                    </a:lnTo>
                    <a:lnTo>
                      <a:pt x="38568" y="9809"/>
                    </a:lnTo>
                    <a:lnTo>
                      <a:pt x="38225" y="9671"/>
                    </a:lnTo>
                    <a:lnTo>
                      <a:pt x="37654" y="9397"/>
                    </a:lnTo>
                    <a:lnTo>
                      <a:pt x="37516" y="9237"/>
                    </a:lnTo>
                    <a:lnTo>
                      <a:pt x="37356" y="8780"/>
                    </a:lnTo>
                    <a:lnTo>
                      <a:pt x="37265" y="8665"/>
                    </a:lnTo>
                    <a:lnTo>
                      <a:pt x="37173" y="8551"/>
                    </a:lnTo>
                    <a:lnTo>
                      <a:pt x="37265" y="8117"/>
                    </a:lnTo>
                    <a:lnTo>
                      <a:pt x="37311" y="7888"/>
                    </a:lnTo>
                    <a:lnTo>
                      <a:pt x="37356" y="7774"/>
                    </a:lnTo>
                    <a:lnTo>
                      <a:pt x="37493" y="7660"/>
                    </a:lnTo>
                    <a:lnTo>
                      <a:pt x="37791" y="7614"/>
                    </a:lnTo>
                    <a:lnTo>
                      <a:pt x="37996" y="7637"/>
                    </a:lnTo>
                    <a:lnTo>
                      <a:pt x="38202" y="7705"/>
                    </a:lnTo>
                    <a:lnTo>
                      <a:pt x="38614" y="8071"/>
                    </a:lnTo>
                    <a:lnTo>
                      <a:pt x="38774" y="8140"/>
                    </a:lnTo>
                    <a:lnTo>
                      <a:pt x="38865" y="8117"/>
                    </a:lnTo>
                    <a:lnTo>
                      <a:pt x="38979" y="7980"/>
                    </a:lnTo>
                    <a:lnTo>
                      <a:pt x="39071" y="7614"/>
                    </a:lnTo>
                    <a:lnTo>
                      <a:pt x="39094" y="7317"/>
                    </a:lnTo>
                    <a:lnTo>
                      <a:pt x="39094" y="7042"/>
                    </a:lnTo>
                    <a:lnTo>
                      <a:pt x="39071" y="6631"/>
                    </a:lnTo>
                    <a:lnTo>
                      <a:pt x="38934" y="6516"/>
                    </a:lnTo>
                    <a:lnTo>
                      <a:pt x="38751" y="6425"/>
                    </a:lnTo>
                    <a:lnTo>
                      <a:pt x="38362" y="6379"/>
                    </a:lnTo>
                    <a:lnTo>
                      <a:pt x="37951" y="6379"/>
                    </a:lnTo>
                    <a:lnTo>
                      <a:pt x="37585" y="6196"/>
                    </a:lnTo>
                    <a:lnTo>
                      <a:pt x="37471" y="6082"/>
                    </a:lnTo>
                    <a:lnTo>
                      <a:pt x="37402" y="5693"/>
                    </a:lnTo>
                    <a:lnTo>
                      <a:pt x="37448" y="5236"/>
                    </a:lnTo>
                    <a:lnTo>
                      <a:pt x="37448" y="5076"/>
                    </a:lnTo>
                    <a:lnTo>
                      <a:pt x="37516" y="4779"/>
                    </a:lnTo>
                    <a:lnTo>
                      <a:pt x="37631" y="4642"/>
                    </a:lnTo>
                    <a:lnTo>
                      <a:pt x="37836" y="4527"/>
                    </a:lnTo>
                    <a:lnTo>
                      <a:pt x="38362" y="4276"/>
                    </a:lnTo>
                    <a:lnTo>
                      <a:pt x="38659" y="4093"/>
                    </a:lnTo>
                    <a:lnTo>
                      <a:pt x="38751" y="3910"/>
                    </a:lnTo>
                    <a:lnTo>
                      <a:pt x="38911" y="3773"/>
                    </a:lnTo>
                    <a:lnTo>
                      <a:pt x="39117" y="3613"/>
                    </a:lnTo>
                    <a:lnTo>
                      <a:pt x="39322" y="3224"/>
                    </a:lnTo>
                    <a:lnTo>
                      <a:pt x="39391" y="2950"/>
                    </a:lnTo>
                    <a:lnTo>
                      <a:pt x="39414" y="2676"/>
                    </a:lnTo>
                    <a:lnTo>
                      <a:pt x="39208" y="2401"/>
                    </a:lnTo>
                    <a:lnTo>
                      <a:pt x="39094" y="2378"/>
                    </a:lnTo>
                    <a:lnTo>
                      <a:pt x="39002" y="2264"/>
                    </a:lnTo>
                    <a:lnTo>
                      <a:pt x="38979" y="1418"/>
                    </a:lnTo>
                    <a:lnTo>
                      <a:pt x="39002" y="1121"/>
                    </a:lnTo>
                    <a:lnTo>
                      <a:pt x="38979" y="870"/>
                    </a:lnTo>
                    <a:lnTo>
                      <a:pt x="38842" y="458"/>
                    </a:lnTo>
                    <a:lnTo>
                      <a:pt x="38705" y="390"/>
                    </a:lnTo>
                    <a:lnTo>
                      <a:pt x="38248" y="344"/>
                    </a:lnTo>
                    <a:lnTo>
                      <a:pt x="37814" y="367"/>
                    </a:lnTo>
                    <a:lnTo>
                      <a:pt x="37654" y="435"/>
                    </a:lnTo>
                    <a:lnTo>
                      <a:pt x="37173" y="710"/>
                    </a:lnTo>
                    <a:lnTo>
                      <a:pt x="37036" y="892"/>
                    </a:lnTo>
                    <a:lnTo>
                      <a:pt x="36922" y="1052"/>
                    </a:lnTo>
                    <a:lnTo>
                      <a:pt x="36625" y="1213"/>
                    </a:lnTo>
                    <a:lnTo>
                      <a:pt x="36533" y="1304"/>
                    </a:lnTo>
                    <a:lnTo>
                      <a:pt x="36533" y="1738"/>
                    </a:lnTo>
                    <a:lnTo>
                      <a:pt x="36579" y="2356"/>
                    </a:lnTo>
                    <a:lnTo>
                      <a:pt x="36533" y="2516"/>
                    </a:lnTo>
                    <a:lnTo>
                      <a:pt x="36305" y="2561"/>
                    </a:lnTo>
                    <a:lnTo>
                      <a:pt x="36167" y="2561"/>
                    </a:lnTo>
                    <a:lnTo>
                      <a:pt x="35870" y="2424"/>
                    </a:lnTo>
                    <a:lnTo>
                      <a:pt x="35619" y="2127"/>
                    </a:lnTo>
                    <a:lnTo>
                      <a:pt x="35504" y="2058"/>
                    </a:lnTo>
                    <a:lnTo>
                      <a:pt x="35162" y="1921"/>
                    </a:lnTo>
                    <a:lnTo>
                      <a:pt x="34979" y="1944"/>
                    </a:lnTo>
                    <a:lnTo>
                      <a:pt x="34819" y="2036"/>
                    </a:lnTo>
                    <a:lnTo>
                      <a:pt x="34430" y="2356"/>
                    </a:lnTo>
                    <a:lnTo>
                      <a:pt x="34247" y="2424"/>
                    </a:lnTo>
                    <a:lnTo>
                      <a:pt x="34041" y="2401"/>
                    </a:lnTo>
                    <a:lnTo>
                      <a:pt x="33676" y="2104"/>
                    </a:lnTo>
                    <a:lnTo>
                      <a:pt x="33584" y="1898"/>
                    </a:lnTo>
                    <a:lnTo>
                      <a:pt x="33378" y="1510"/>
                    </a:lnTo>
                    <a:lnTo>
                      <a:pt x="33195" y="1213"/>
                    </a:lnTo>
                    <a:lnTo>
                      <a:pt x="33150" y="778"/>
                    </a:lnTo>
                    <a:lnTo>
                      <a:pt x="33195" y="298"/>
                    </a:lnTo>
                    <a:lnTo>
                      <a:pt x="33195" y="229"/>
                    </a:lnTo>
                    <a:lnTo>
                      <a:pt x="33081" y="115"/>
                    </a:lnTo>
                    <a:lnTo>
                      <a:pt x="32807" y="92"/>
                    </a:lnTo>
                    <a:lnTo>
                      <a:pt x="32670" y="92"/>
                    </a:lnTo>
                    <a:lnTo>
                      <a:pt x="32532" y="161"/>
                    </a:lnTo>
                    <a:lnTo>
                      <a:pt x="32235" y="572"/>
                    </a:lnTo>
                    <a:lnTo>
                      <a:pt x="32098" y="687"/>
                    </a:lnTo>
                    <a:lnTo>
                      <a:pt x="31801" y="710"/>
                    </a:lnTo>
                    <a:lnTo>
                      <a:pt x="31549" y="687"/>
                    </a:lnTo>
                    <a:lnTo>
                      <a:pt x="31252" y="458"/>
                    </a:lnTo>
                    <a:lnTo>
                      <a:pt x="31069" y="252"/>
                    </a:lnTo>
                    <a:lnTo>
                      <a:pt x="30772" y="184"/>
                    </a:lnTo>
                    <a:lnTo>
                      <a:pt x="30292" y="252"/>
                    </a:lnTo>
                    <a:lnTo>
                      <a:pt x="30223" y="390"/>
                    </a:lnTo>
                    <a:lnTo>
                      <a:pt x="30361" y="1052"/>
                    </a:lnTo>
                    <a:lnTo>
                      <a:pt x="30383" y="1144"/>
                    </a:lnTo>
                    <a:lnTo>
                      <a:pt x="30063" y="1235"/>
                    </a:lnTo>
                    <a:lnTo>
                      <a:pt x="29515" y="1327"/>
                    </a:lnTo>
                    <a:lnTo>
                      <a:pt x="29355" y="1350"/>
                    </a:lnTo>
                    <a:lnTo>
                      <a:pt x="29035" y="1510"/>
                    </a:lnTo>
                    <a:lnTo>
                      <a:pt x="28943" y="1670"/>
                    </a:lnTo>
                    <a:lnTo>
                      <a:pt x="28875" y="1898"/>
                    </a:lnTo>
                    <a:lnTo>
                      <a:pt x="28966" y="2424"/>
                    </a:lnTo>
                    <a:lnTo>
                      <a:pt x="29035" y="2630"/>
                    </a:lnTo>
                    <a:lnTo>
                      <a:pt x="29080" y="2790"/>
                    </a:lnTo>
                    <a:lnTo>
                      <a:pt x="29263" y="3041"/>
                    </a:lnTo>
                    <a:lnTo>
                      <a:pt x="29423" y="3064"/>
                    </a:lnTo>
                    <a:lnTo>
                      <a:pt x="29858" y="3179"/>
                    </a:lnTo>
                    <a:lnTo>
                      <a:pt x="30429" y="3339"/>
                    </a:lnTo>
                    <a:lnTo>
                      <a:pt x="30566" y="3384"/>
                    </a:lnTo>
                    <a:lnTo>
                      <a:pt x="30749" y="3544"/>
                    </a:lnTo>
                    <a:lnTo>
                      <a:pt x="30886" y="3864"/>
                    </a:lnTo>
                    <a:lnTo>
                      <a:pt x="30932" y="4025"/>
                    </a:lnTo>
                    <a:lnTo>
                      <a:pt x="30864" y="4162"/>
                    </a:lnTo>
                    <a:lnTo>
                      <a:pt x="30429" y="4482"/>
                    </a:lnTo>
                    <a:lnTo>
                      <a:pt x="30361" y="4619"/>
                    </a:lnTo>
                    <a:lnTo>
                      <a:pt x="30475" y="4985"/>
                    </a:lnTo>
                    <a:lnTo>
                      <a:pt x="30612" y="5465"/>
                    </a:lnTo>
                    <a:lnTo>
                      <a:pt x="30681" y="5899"/>
                    </a:lnTo>
                    <a:lnTo>
                      <a:pt x="30726" y="6334"/>
                    </a:lnTo>
                    <a:lnTo>
                      <a:pt x="30749" y="6402"/>
                    </a:lnTo>
                    <a:lnTo>
                      <a:pt x="30909" y="6494"/>
                    </a:lnTo>
                    <a:lnTo>
                      <a:pt x="31367" y="6516"/>
                    </a:lnTo>
                    <a:lnTo>
                      <a:pt x="31732" y="6448"/>
                    </a:lnTo>
                    <a:lnTo>
                      <a:pt x="31892" y="6425"/>
                    </a:lnTo>
                    <a:lnTo>
                      <a:pt x="32075" y="6471"/>
                    </a:lnTo>
                    <a:lnTo>
                      <a:pt x="32212" y="6631"/>
                    </a:lnTo>
                    <a:lnTo>
                      <a:pt x="32235" y="6814"/>
                    </a:lnTo>
                    <a:lnTo>
                      <a:pt x="32212" y="6928"/>
                    </a:lnTo>
                    <a:lnTo>
                      <a:pt x="32029" y="7111"/>
                    </a:lnTo>
                    <a:lnTo>
                      <a:pt x="31572" y="7408"/>
                    </a:lnTo>
                    <a:lnTo>
                      <a:pt x="31367" y="7568"/>
                    </a:lnTo>
                    <a:lnTo>
                      <a:pt x="31184" y="7705"/>
                    </a:lnTo>
                    <a:lnTo>
                      <a:pt x="30909" y="7911"/>
                    </a:lnTo>
                    <a:lnTo>
                      <a:pt x="30818" y="8071"/>
                    </a:lnTo>
                    <a:lnTo>
                      <a:pt x="30795" y="8162"/>
                    </a:lnTo>
                    <a:lnTo>
                      <a:pt x="30612" y="8254"/>
                    </a:lnTo>
                    <a:lnTo>
                      <a:pt x="30223" y="8323"/>
                    </a:lnTo>
                    <a:lnTo>
                      <a:pt x="29926" y="8323"/>
                    </a:lnTo>
                    <a:lnTo>
                      <a:pt x="29675" y="8231"/>
                    </a:lnTo>
                    <a:lnTo>
                      <a:pt x="29309" y="7888"/>
                    </a:lnTo>
                    <a:lnTo>
                      <a:pt x="29217" y="7820"/>
                    </a:lnTo>
                    <a:lnTo>
                      <a:pt x="29080" y="7842"/>
                    </a:lnTo>
                    <a:lnTo>
                      <a:pt x="28600" y="8094"/>
                    </a:lnTo>
                    <a:lnTo>
                      <a:pt x="28463" y="8231"/>
                    </a:lnTo>
                    <a:lnTo>
                      <a:pt x="28166" y="8643"/>
                    </a:lnTo>
                    <a:lnTo>
                      <a:pt x="27823" y="8963"/>
                    </a:lnTo>
                    <a:lnTo>
                      <a:pt x="27229" y="8963"/>
                    </a:lnTo>
                    <a:lnTo>
                      <a:pt x="26474" y="8894"/>
                    </a:lnTo>
                    <a:lnTo>
                      <a:pt x="26040" y="8803"/>
                    </a:lnTo>
                    <a:lnTo>
                      <a:pt x="25788" y="8757"/>
                    </a:lnTo>
                    <a:lnTo>
                      <a:pt x="25560" y="9008"/>
                    </a:lnTo>
                    <a:lnTo>
                      <a:pt x="25217" y="9328"/>
                    </a:lnTo>
                    <a:lnTo>
                      <a:pt x="24759" y="9488"/>
                    </a:lnTo>
                    <a:lnTo>
                      <a:pt x="24119" y="9580"/>
                    </a:lnTo>
                    <a:lnTo>
                      <a:pt x="23982" y="9603"/>
                    </a:lnTo>
                    <a:lnTo>
                      <a:pt x="23754" y="9511"/>
                    </a:lnTo>
                    <a:lnTo>
                      <a:pt x="23479" y="9283"/>
                    </a:lnTo>
                    <a:lnTo>
                      <a:pt x="23319" y="9123"/>
                    </a:lnTo>
                    <a:lnTo>
                      <a:pt x="23182" y="8963"/>
                    </a:lnTo>
                    <a:lnTo>
                      <a:pt x="23273" y="8551"/>
                    </a:lnTo>
                    <a:lnTo>
                      <a:pt x="23365" y="8345"/>
                    </a:lnTo>
                    <a:lnTo>
                      <a:pt x="23525" y="8208"/>
                    </a:lnTo>
                    <a:lnTo>
                      <a:pt x="24096" y="8140"/>
                    </a:lnTo>
                    <a:lnTo>
                      <a:pt x="24394" y="8071"/>
                    </a:lnTo>
                    <a:lnTo>
                      <a:pt x="24645" y="7934"/>
                    </a:lnTo>
                    <a:lnTo>
                      <a:pt x="24942" y="7728"/>
                    </a:lnTo>
                    <a:lnTo>
                      <a:pt x="25400" y="7728"/>
                    </a:lnTo>
                    <a:lnTo>
                      <a:pt x="25674" y="7591"/>
                    </a:lnTo>
                    <a:lnTo>
                      <a:pt x="25903" y="7271"/>
                    </a:lnTo>
                    <a:lnTo>
                      <a:pt x="25948" y="7111"/>
                    </a:lnTo>
                    <a:lnTo>
                      <a:pt x="25971" y="6951"/>
                    </a:lnTo>
                    <a:lnTo>
                      <a:pt x="25857" y="6654"/>
                    </a:lnTo>
                    <a:lnTo>
                      <a:pt x="25742" y="6539"/>
                    </a:lnTo>
                    <a:lnTo>
                      <a:pt x="25674" y="6539"/>
                    </a:lnTo>
                    <a:lnTo>
                      <a:pt x="25468" y="6516"/>
                    </a:lnTo>
                    <a:lnTo>
                      <a:pt x="24874" y="6311"/>
                    </a:lnTo>
                    <a:lnTo>
                      <a:pt x="24645" y="6288"/>
                    </a:lnTo>
                    <a:lnTo>
                      <a:pt x="24485" y="6288"/>
                    </a:lnTo>
                    <a:lnTo>
                      <a:pt x="24279" y="5991"/>
                    </a:lnTo>
                    <a:lnTo>
                      <a:pt x="24211" y="5831"/>
                    </a:lnTo>
                    <a:lnTo>
                      <a:pt x="24188" y="5693"/>
                    </a:lnTo>
                    <a:lnTo>
                      <a:pt x="24325" y="5396"/>
                    </a:lnTo>
                    <a:lnTo>
                      <a:pt x="24554" y="5236"/>
                    </a:lnTo>
                    <a:lnTo>
                      <a:pt x="24759" y="5076"/>
                    </a:lnTo>
                    <a:lnTo>
                      <a:pt x="25011" y="4825"/>
                    </a:lnTo>
                    <a:lnTo>
                      <a:pt x="25171" y="4733"/>
                    </a:lnTo>
                    <a:lnTo>
                      <a:pt x="25262" y="4688"/>
                    </a:lnTo>
                    <a:lnTo>
                      <a:pt x="25400" y="4505"/>
                    </a:lnTo>
                    <a:lnTo>
                      <a:pt x="25468" y="4093"/>
                    </a:lnTo>
                    <a:lnTo>
                      <a:pt x="25514" y="3842"/>
                    </a:lnTo>
                    <a:lnTo>
                      <a:pt x="25560" y="3590"/>
                    </a:lnTo>
                    <a:lnTo>
                      <a:pt x="25468" y="3224"/>
                    </a:lnTo>
                    <a:lnTo>
                      <a:pt x="25331" y="3041"/>
                    </a:lnTo>
                    <a:lnTo>
                      <a:pt x="25240" y="2996"/>
                    </a:lnTo>
                    <a:lnTo>
                      <a:pt x="25079" y="2881"/>
                    </a:lnTo>
                    <a:lnTo>
                      <a:pt x="24919" y="2516"/>
                    </a:lnTo>
                    <a:lnTo>
                      <a:pt x="24759" y="2287"/>
                    </a:lnTo>
                    <a:lnTo>
                      <a:pt x="24622" y="2218"/>
                    </a:lnTo>
                    <a:lnTo>
                      <a:pt x="23982" y="2013"/>
                    </a:lnTo>
                    <a:lnTo>
                      <a:pt x="23525" y="1990"/>
                    </a:lnTo>
                    <a:lnTo>
                      <a:pt x="23136" y="1990"/>
                    </a:lnTo>
                    <a:lnTo>
                      <a:pt x="22793" y="1944"/>
                    </a:lnTo>
                    <a:lnTo>
                      <a:pt x="22633" y="1898"/>
                    </a:lnTo>
                    <a:lnTo>
                      <a:pt x="22450" y="1487"/>
                    </a:lnTo>
                    <a:lnTo>
                      <a:pt x="22473" y="1235"/>
                    </a:lnTo>
                    <a:lnTo>
                      <a:pt x="22496" y="1121"/>
                    </a:lnTo>
                    <a:lnTo>
                      <a:pt x="22405" y="938"/>
                    </a:lnTo>
                    <a:lnTo>
                      <a:pt x="22153" y="778"/>
                    </a:lnTo>
                    <a:lnTo>
                      <a:pt x="21970" y="641"/>
                    </a:lnTo>
                    <a:lnTo>
                      <a:pt x="21627" y="275"/>
                    </a:lnTo>
                    <a:lnTo>
                      <a:pt x="21193" y="24"/>
                    </a:lnTo>
                    <a:lnTo>
                      <a:pt x="21010" y="1"/>
                    </a:lnTo>
                    <a:close/>
                  </a:path>
                </a:pathLst>
              </a:custGeom>
              <a:solidFill>
                <a:schemeClr val="accent4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1" name="Google Shape;1131;p35"/>
              <p:cNvSpPr/>
              <p:nvPr/>
            </p:nvSpPr>
            <p:spPr>
              <a:xfrm>
                <a:off x="5540176" y="2549029"/>
                <a:ext cx="679394" cy="989488"/>
              </a:xfrm>
              <a:custGeom>
                <a:rect b="b" l="l" r="r" t="t"/>
                <a:pathLst>
                  <a:path extrusionOk="0" h="43987" w="30202">
                    <a:moveTo>
                      <a:pt x="19799" y="1"/>
                    </a:moveTo>
                    <a:lnTo>
                      <a:pt x="19570" y="298"/>
                    </a:lnTo>
                    <a:lnTo>
                      <a:pt x="19410" y="458"/>
                    </a:lnTo>
                    <a:lnTo>
                      <a:pt x="19228" y="687"/>
                    </a:lnTo>
                    <a:lnTo>
                      <a:pt x="19113" y="1053"/>
                    </a:lnTo>
                    <a:lnTo>
                      <a:pt x="19113" y="1624"/>
                    </a:lnTo>
                    <a:lnTo>
                      <a:pt x="19113" y="2036"/>
                    </a:lnTo>
                    <a:lnTo>
                      <a:pt x="18999" y="2264"/>
                    </a:lnTo>
                    <a:lnTo>
                      <a:pt x="18770" y="2401"/>
                    </a:lnTo>
                    <a:lnTo>
                      <a:pt x="18633" y="2676"/>
                    </a:lnTo>
                    <a:lnTo>
                      <a:pt x="18542" y="2973"/>
                    </a:lnTo>
                    <a:lnTo>
                      <a:pt x="18313" y="3110"/>
                    </a:lnTo>
                    <a:lnTo>
                      <a:pt x="17947" y="3179"/>
                    </a:lnTo>
                    <a:lnTo>
                      <a:pt x="17833" y="3224"/>
                    </a:lnTo>
                    <a:lnTo>
                      <a:pt x="17719" y="3613"/>
                    </a:lnTo>
                    <a:lnTo>
                      <a:pt x="17742" y="3750"/>
                    </a:lnTo>
                    <a:lnTo>
                      <a:pt x="17719" y="3887"/>
                    </a:lnTo>
                    <a:lnTo>
                      <a:pt x="17467" y="4185"/>
                    </a:lnTo>
                    <a:lnTo>
                      <a:pt x="17376" y="4253"/>
                    </a:lnTo>
                    <a:lnTo>
                      <a:pt x="17170" y="4253"/>
                    </a:lnTo>
                    <a:lnTo>
                      <a:pt x="16918" y="4230"/>
                    </a:lnTo>
                    <a:lnTo>
                      <a:pt x="16758" y="4139"/>
                    </a:lnTo>
                    <a:lnTo>
                      <a:pt x="16233" y="3453"/>
                    </a:lnTo>
                    <a:lnTo>
                      <a:pt x="16141" y="3179"/>
                    </a:lnTo>
                    <a:lnTo>
                      <a:pt x="16118" y="2973"/>
                    </a:lnTo>
                    <a:lnTo>
                      <a:pt x="15890" y="2721"/>
                    </a:lnTo>
                    <a:lnTo>
                      <a:pt x="15775" y="2721"/>
                    </a:lnTo>
                    <a:lnTo>
                      <a:pt x="15501" y="2676"/>
                    </a:lnTo>
                    <a:lnTo>
                      <a:pt x="15158" y="2676"/>
                    </a:lnTo>
                    <a:lnTo>
                      <a:pt x="14998" y="2744"/>
                    </a:lnTo>
                    <a:lnTo>
                      <a:pt x="14678" y="2973"/>
                    </a:lnTo>
                    <a:lnTo>
                      <a:pt x="14609" y="3110"/>
                    </a:lnTo>
                    <a:lnTo>
                      <a:pt x="14518" y="3590"/>
                    </a:lnTo>
                    <a:lnTo>
                      <a:pt x="14518" y="4093"/>
                    </a:lnTo>
                    <a:lnTo>
                      <a:pt x="14518" y="4482"/>
                    </a:lnTo>
                    <a:lnTo>
                      <a:pt x="14404" y="4825"/>
                    </a:lnTo>
                    <a:lnTo>
                      <a:pt x="14312" y="4939"/>
                    </a:lnTo>
                    <a:lnTo>
                      <a:pt x="13924" y="5122"/>
                    </a:lnTo>
                    <a:lnTo>
                      <a:pt x="13741" y="5191"/>
                    </a:lnTo>
                    <a:lnTo>
                      <a:pt x="13306" y="5213"/>
                    </a:lnTo>
                    <a:lnTo>
                      <a:pt x="12826" y="5145"/>
                    </a:lnTo>
                    <a:lnTo>
                      <a:pt x="12140" y="5236"/>
                    </a:lnTo>
                    <a:lnTo>
                      <a:pt x="11546" y="5396"/>
                    </a:lnTo>
                    <a:lnTo>
                      <a:pt x="11226" y="5465"/>
                    </a:lnTo>
                    <a:lnTo>
                      <a:pt x="10906" y="5533"/>
                    </a:lnTo>
                    <a:lnTo>
                      <a:pt x="10769" y="5625"/>
                    </a:lnTo>
                    <a:lnTo>
                      <a:pt x="10631" y="6059"/>
                    </a:lnTo>
                    <a:lnTo>
                      <a:pt x="10586" y="6311"/>
                    </a:lnTo>
                    <a:lnTo>
                      <a:pt x="10517" y="6539"/>
                    </a:lnTo>
                    <a:lnTo>
                      <a:pt x="10380" y="6814"/>
                    </a:lnTo>
                    <a:lnTo>
                      <a:pt x="10426" y="6905"/>
                    </a:lnTo>
                    <a:lnTo>
                      <a:pt x="10540" y="7111"/>
                    </a:lnTo>
                    <a:lnTo>
                      <a:pt x="10631" y="7385"/>
                    </a:lnTo>
                    <a:lnTo>
                      <a:pt x="10723" y="7477"/>
                    </a:lnTo>
                    <a:lnTo>
                      <a:pt x="10997" y="7408"/>
                    </a:lnTo>
                    <a:lnTo>
                      <a:pt x="11157" y="7294"/>
                    </a:lnTo>
                    <a:lnTo>
                      <a:pt x="11294" y="7202"/>
                    </a:lnTo>
                    <a:lnTo>
                      <a:pt x="11477" y="6997"/>
                    </a:lnTo>
                    <a:lnTo>
                      <a:pt x="11637" y="6928"/>
                    </a:lnTo>
                    <a:lnTo>
                      <a:pt x="11797" y="6928"/>
                    </a:lnTo>
                    <a:lnTo>
                      <a:pt x="11889" y="7065"/>
                    </a:lnTo>
                    <a:lnTo>
                      <a:pt x="11935" y="7248"/>
                    </a:lnTo>
                    <a:lnTo>
                      <a:pt x="12026" y="7637"/>
                    </a:lnTo>
                    <a:lnTo>
                      <a:pt x="12072" y="8140"/>
                    </a:lnTo>
                    <a:lnTo>
                      <a:pt x="12095" y="8414"/>
                    </a:lnTo>
                    <a:lnTo>
                      <a:pt x="12003" y="8871"/>
                    </a:lnTo>
                    <a:lnTo>
                      <a:pt x="11935" y="9031"/>
                    </a:lnTo>
                    <a:lnTo>
                      <a:pt x="11820" y="9397"/>
                    </a:lnTo>
                    <a:lnTo>
                      <a:pt x="11706" y="9786"/>
                    </a:lnTo>
                    <a:lnTo>
                      <a:pt x="11637" y="9900"/>
                    </a:lnTo>
                    <a:lnTo>
                      <a:pt x="11340" y="10014"/>
                    </a:lnTo>
                    <a:lnTo>
                      <a:pt x="11180" y="10037"/>
                    </a:lnTo>
                    <a:lnTo>
                      <a:pt x="10792" y="10037"/>
                    </a:lnTo>
                    <a:lnTo>
                      <a:pt x="10334" y="10014"/>
                    </a:lnTo>
                    <a:lnTo>
                      <a:pt x="9717" y="10014"/>
                    </a:lnTo>
                    <a:lnTo>
                      <a:pt x="9283" y="9991"/>
                    </a:lnTo>
                    <a:lnTo>
                      <a:pt x="9191" y="10014"/>
                    </a:lnTo>
                    <a:lnTo>
                      <a:pt x="8963" y="10174"/>
                    </a:lnTo>
                    <a:lnTo>
                      <a:pt x="8917" y="10289"/>
                    </a:lnTo>
                    <a:lnTo>
                      <a:pt x="8917" y="10700"/>
                    </a:lnTo>
                    <a:lnTo>
                      <a:pt x="8940" y="11272"/>
                    </a:lnTo>
                    <a:lnTo>
                      <a:pt x="8894" y="11752"/>
                    </a:lnTo>
                    <a:lnTo>
                      <a:pt x="8734" y="12163"/>
                    </a:lnTo>
                    <a:lnTo>
                      <a:pt x="8597" y="12598"/>
                    </a:lnTo>
                    <a:lnTo>
                      <a:pt x="8551" y="12963"/>
                    </a:lnTo>
                    <a:lnTo>
                      <a:pt x="8505" y="13124"/>
                    </a:lnTo>
                    <a:lnTo>
                      <a:pt x="8185" y="13512"/>
                    </a:lnTo>
                    <a:lnTo>
                      <a:pt x="8048" y="13604"/>
                    </a:lnTo>
                    <a:lnTo>
                      <a:pt x="7705" y="13787"/>
                    </a:lnTo>
                    <a:lnTo>
                      <a:pt x="7408" y="14038"/>
                    </a:lnTo>
                    <a:lnTo>
                      <a:pt x="6951" y="14335"/>
                    </a:lnTo>
                    <a:lnTo>
                      <a:pt x="6356" y="14587"/>
                    </a:lnTo>
                    <a:lnTo>
                      <a:pt x="5991" y="14747"/>
                    </a:lnTo>
                    <a:lnTo>
                      <a:pt x="5693" y="14975"/>
                    </a:lnTo>
                    <a:lnTo>
                      <a:pt x="5465" y="15295"/>
                    </a:lnTo>
                    <a:lnTo>
                      <a:pt x="5282" y="15798"/>
                    </a:lnTo>
                    <a:lnTo>
                      <a:pt x="5030" y="16187"/>
                    </a:lnTo>
                    <a:lnTo>
                      <a:pt x="4893" y="16324"/>
                    </a:lnTo>
                    <a:lnTo>
                      <a:pt x="4756" y="16736"/>
                    </a:lnTo>
                    <a:lnTo>
                      <a:pt x="4619" y="17284"/>
                    </a:lnTo>
                    <a:lnTo>
                      <a:pt x="4550" y="17719"/>
                    </a:lnTo>
                    <a:lnTo>
                      <a:pt x="4505" y="18130"/>
                    </a:lnTo>
                    <a:lnTo>
                      <a:pt x="4436" y="18245"/>
                    </a:lnTo>
                    <a:lnTo>
                      <a:pt x="4322" y="18336"/>
                    </a:lnTo>
                    <a:lnTo>
                      <a:pt x="4390" y="18587"/>
                    </a:lnTo>
                    <a:lnTo>
                      <a:pt x="4482" y="18793"/>
                    </a:lnTo>
                    <a:lnTo>
                      <a:pt x="4573" y="19045"/>
                    </a:lnTo>
                    <a:lnTo>
                      <a:pt x="4733" y="19548"/>
                    </a:lnTo>
                    <a:lnTo>
                      <a:pt x="4733" y="19822"/>
                    </a:lnTo>
                    <a:lnTo>
                      <a:pt x="4710" y="20165"/>
                    </a:lnTo>
                    <a:lnTo>
                      <a:pt x="4687" y="20714"/>
                    </a:lnTo>
                    <a:lnTo>
                      <a:pt x="4596" y="20919"/>
                    </a:lnTo>
                    <a:lnTo>
                      <a:pt x="4527" y="20919"/>
                    </a:lnTo>
                    <a:lnTo>
                      <a:pt x="4322" y="20897"/>
                    </a:lnTo>
                    <a:lnTo>
                      <a:pt x="3887" y="20897"/>
                    </a:lnTo>
                    <a:lnTo>
                      <a:pt x="3681" y="20759"/>
                    </a:lnTo>
                    <a:lnTo>
                      <a:pt x="3430" y="20554"/>
                    </a:lnTo>
                    <a:lnTo>
                      <a:pt x="3064" y="20325"/>
                    </a:lnTo>
                    <a:lnTo>
                      <a:pt x="2904" y="20279"/>
                    </a:lnTo>
                    <a:lnTo>
                      <a:pt x="2858" y="20325"/>
                    </a:lnTo>
                    <a:lnTo>
                      <a:pt x="2858" y="20508"/>
                    </a:lnTo>
                    <a:lnTo>
                      <a:pt x="2790" y="21102"/>
                    </a:lnTo>
                    <a:lnTo>
                      <a:pt x="2653" y="21354"/>
                    </a:lnTo>
                    <a:lnTo>
                      <a:pt x="2378" y="21720"/>
                    </a:lnTo>
                    <a:lnTo>
                      <a:pt x="2195" y="21994"/>
                    </a:lnTo>
                    <a:lnTo>
                      <a:pt x="2104" y="22177"/>
                    </a:lnTo>
                    <a:lnTo>
                      <a:pt x="2150" y="22588"/>
                    </a:lnTo>
                    <a:lnTo>
                      <a:pt x="2218" y="22748"/>
                    </a:lnTo>
                    <a:lnTo>
                      <a:pt x="2333" y="22863"/>
                    </a:lnTo>
                    <a:lnTo>
                      <a:pt x="2744" y="23046"/>
                    </a:lnTo>
                    <a:lnTo>
                      <a:pt x="2858" y="23251"/>
                    </a:lnTo>
                    <a:lnTo>
                      <a:pt x="2904" y="23526"/>
                    </a:lnTo>
                    <a:lnTo>
                      <a:pt x="2950" y="23937"/>
                    </a:lnTo>
                    <a:lnTo>
                      <a:pt x="3041" y="24120"/>
                    </a:lnTo>
                    <a:lnTo>
                      <a:pt x="3110" y="24143"/>
                    </a:lnTo>
                    <a:lnTo>
                      <a:pt x="3590" y="24257"/>
                    </a:lnTo>
                    <a:lnTo>
                      <a:pt x="3979" y="24417"/>
                    </a:lnTo>
                    <a:lnTo>
                      <a:pt x="4093" y="24486"/>
                    </a:lnTo>
                    <a:lnTo>
                      <a:pt x="4322" y="24783"/>
                    </a:lnTo>
                    <a:lnTo>
                      <a:pt x="4527" y="24874"/>
                    </a:lnTo>
                    <a:lnTo>
                      <a:pt x="4596" y="24920"/>
                    </a:lnTo>
                    <a:lnTo>
                      <a:pt x="4573" y="25126"/>
                    </a:lnTo>
                    <a:lnTo>
                      <a:pt x="4344" y="25560"/>
                    </a:lnTo>
                    <a:lnTo>
                      <a:pt x="4230" y="25766"/>
                    </a:lnTo>
                    <a:lnTo>
                      <a:pt x="4116" y="25903"/>
                    </a:lnTo>
                    <a:lnTo>
                      <a:pt x="3636" y="26109"/>
                    </a:lnTo>
                    <a:lnTo>
                      <a:pt x="3407" y="26223"/>
                    </a:lnTo>
                    <a:lnTo>
                      <a:pt x="3247" y="26406"/>
                    </a:lnTo>
                    <a:lnTo>
                      <a:pt x="3087" y="26932"/>
                    </a:lnTo>
                    <a:lnTo>
                      <a:pt x="2950" y="27046"/>
                    </a:lnTo>
                    <a:lnTo>
                      <a:pt x="2836" y="27069"/>
                    </a:lnTo>
                    <a:lnTo>
                      <a:pt x="2676" y="27115"/>
                    </a:lnTo>
                    <a:lnTo>
                      <a:pt x="2356" y="27046"/>
                    </a:lnTo>
                    <a:lnTo>
                      <a:pt x="2173" y="27001"/>
                    </a:lnTo>
                    <a:lnTo>
                      <a:pt x="1921" y="27069"/>
                    </a:lnTo>
                    <a:lnTo>
                      <a:pt x="1738" y="27321"/>
                    </a:lnTo>
                    <a:lnTo>
                      <a:pt x="1670" y="27549"/>
                    </a:lnTo>
                    <a:lnTo>
                      <a:pt x="1578" y="28007"/>
                    </a:lnTo>
                    <a:lnTo>
                      <a:pt x="1555" y="28441"/>
                    </a:lnTo>
                    <a:lnTo>
                      <a:pt x="1578" y="28647"/>
                    </a:lnTo>
                    <a:lnTo>
                      <a:pt x="1715" y="29127"/>
                    </a:lnTo>
                    <a:lnTo>
                      <a:pt x="1624" y="29195"/>
                    </a:lnTo>
                    <a:lnTo>
                      <a:pt x="1281" y="29378"/>
                    </a:lnTo>
                    <a:lnTo>
                      <a:pt x="778" y="29630"/>
                    </a:lnTo>
                    <a:lnTo>
                      <a:pt x="549" y="29744"/>
                    </a:lnTo>
                    <a:lnTo>
                      <a:pt x="115" y="30087"/>
                    </a:lnTo>
                    <a:lnTo>
                      <a:pt x="24" y="30270"/>
                    </a:lnTo>
                    <a:lnTo>
                      <a:pt x="1" y="30453"/>
                    </a:lnTo>
                    <a:lnTo>
                      <a:pt x="207" y="30979"/>
                    </a:lnTo>
                    <a:lnTo>
                      <a:pt x="367" y="31207"/>
                    </a:lnTo>
                    <a:lnTo>
                      <a:pt x="618" y="31596"/>
                    </a:lnTo>
                    <a:lnTo>
                      <a:pt x="869" y="32007"/>
                    </a:lnTo>
                    <a:lnTo>
                      <a:pt x="961" y="32076"/>
                    </a:lnTo>
                    <a:lnTo>
                      <a:pt x="1258" y="32144"/>
                    </a:lnTo>
                    <a:lnTo>
                      <a:pt x="1784" y="32076"/>
                    </a:lnTo>
                    <a:lnTo>
                      <a:pt x="1967" y="32053"/>
                    </a:lnTo>
                    <a:lnTo>
                      <a:pt x="2310" y="31893"/>
                    </a:lnTo>
                    <a:lnTo>
                      <a:pt x="2653" y="31573"/>
                    </a:lnTo>
                    <a:lnTo>
                      <a:pt x="3110" y="31207"/>
                    </a:lnTo>
                    <a:lnTo>
                      <a:pt x="3544" y="30979"/>
                    </a:lnTo>
                    <a:lnTo>
                      <a:pt x="4162" y="30910"/>
                    </a:lnTo>
                    <a:lnTo>
                      <a:pt x="4870" y="30819"/>
                    </a:lnTo>
                    <a:lnTo>
                      <a:pt x="5419" y="30796"/>
                    </a:lnTo>
                    <a:lnTo>
                      <a:pt x="5785" y="30910"/>
                    </a:lnTo>
                    <a:lnTo>
                      <a:pt x="5853" y="31001"/>
                    </a:lnTo>
                    <a:lnTo>
                      <a:pt x="6173" y="31116"/>
                    </a:lnTo>
                    <a:lnTo>
                      <a:pt x="6379" y="31161"/>
                    </a:lnTo>
                    <a:lnTo>
                      <a:pt x="6608" y="31230"/>
                    </a:lnTo>
                    <a:lnTo>
                      <a:pt x="6951" y="31596"/>
                    </a:lnTo>
                    <a:lnTo>
                      <a:pt x="7019" y="31824"/>
                    </a:lnTo>
                    <a:lnTo>
                      <a:pt x="7248" y="32442"/>
                    </a:lnTo>
                    <a:lnTo>
                      <a:pt x="7362" y="33059"/>
                    </a:lnTo>
                    <a:lnTo>
                      <a:pt x="7431" y="33722"/>
                    </a:lnTo>
                    <a:lnTo>
                      <a:pt x="7499" y="34476"/>
                    </a:lnTo>
                    <a:lnTo>
                      <a:pt x="7522" y="35025"/>
                    </a:lnTo>
                    <a:lnTo>
                      <a:pt x="7568" y="35482"/>
                    </a:lnTo>
                    <a:lnTo>
                      <a:pt x="7637" y="35757"/>
                    </a:lnTo>
                    <a:lnTo>
                      <a:pt x="7911" y="36237"/>
                    </a:lnTo>
                    <a:lnTo>
                      <a:pt x="8048" y="36328"/>
                    </a:lnTo>
                    <a:lnTo>
                      <a:pt x="8208" y="36443"/>
                    </a:lnTo>
                    <a:lnTo>
                      <a:pt x="8574" y="36945"/>
                    </a:lnTo>
                    <a:lnTo>
                      <a:pt x="8643" y="37174"/>
                    </a:lnTo>
                    <a:lnTo>
                      <a:pt x="8665" y="37426"/>
                    </a:lnTo>
                    <a:lnTo>
                      <a:pt x="8620" y="37974"/>
                    </a:lnTo>
                    <a:lnTo>
                      <a:pt x="8460" y="38203"/>
                    </a:lnTo>
                    <a:lnTo>
                      <a:pt x="8025" y="38637"/>
                    </a:lnTo>
                    <a:lnTo>
                      <a:pt x="7797" y="39003"/>
                    </a:lnTo>
                    <a:lnTo>
                      <a:pt x="7728" y="39117"/>
                    </a:lnTo>
                    <a:lnTo>
                      <a:pt x="7797" y="39552"/>
                    </a:lnTo>
                    <a:lnTo>
                      <a:pt x="7819" y="39689"/>
                    </a:lnTo>
                    <a:lnTo>
                      <a:pt x="7865" y="39826"/>
                    </a:lnTo>
                    <a:lnTo>
                      <a:pt x="7911" y="39757"/>
                    </a:lnTo>
                    <a:lnTo>
                      <a:pt x="7980" y="39735"/>
                    </a:lnTo>
                    <a:lnTo>
                      <a:pt x="8094" y="39757"/>
                    </a:lnTo>
                    <a:lnTo>
                      <a:pt x="8277" y="39986"/>
                    </a:lnTo>
                    <a:lnTo>
                      <a:pt x="8414" y="40055"/>
                    </a:lnTo>
                    <a:lnTo>
                      <a:pt x="8665" y="40169"/>
                    </a:lnTo>
                    <a:lnTo>
                      <a:pt x="8917" y="40375"/>
                    </a:lnTo>
                    <a:lnTo>
                      <a:pt x="9123" y="40489"/>
                    </a:lnTo>
                    <a:lnTo>
                      <a:pt x="9328" y="40580"/>
                    </a:lnTo>
                    <a:lnTo>
                      <a:pt x="9466" y="40695"/>
                    </a:lnTo>
                    <a:lnTo>
                      <a:pt x="9603" y="41152"/>
                    </a:lnTo>
                    <a:lnTo>
                      <a:pt x="9626" y="41289"/>
                    </a:lnTo>
                    <a:lnTo>
                      <a:pt x="9694" y="41404"/>
                    </a:lnTo>
                    <a:lnTo>
                      <a:pt x="9969" y="41541"/>
                    </a:lnTo>
                    <a:lnTo>
                      <a:pt x="10083" y="41495"/>
                    </a:lnTo>
                    <a:lnTo>
                      <a:pt x="10174" y="41426"/>
                    </a:lnTo>
                    <a:lnTo>
                      <a:pt x="10426" y="41381"/>
                    </a:lnTo>
                    <a:lnTo>
                      <a:pt x="10586" y="41404"/>
                    </a:lnTo>
                    <a:lnTo>
                      <a:pt x="10746" y="41426"/>
                    </a:lnTo>
                    <a:lnTo>
                      <a:pt x="10860" y="41198"/>
                    </a:lnTo>
                    <a:lnTo>
                      <a:pt x="10837" y="41038"/>
                    </a:lnTo>
                    <a:lnTo>
                      <a:pt x="10769" y="40901"/>
                    </a:lnTo>
                    <a:lnTo>
                      <a:pt x="10586" y="40672"/>
                    </a:lnTo>
                    <a:lnTo>
                      <a:pt x="10449" y="40603"/>
                    </a:lnTo>
                    <a:lnTo>
                      <a:pt x="10311" y="40535"/>
                    </a:lnTo>
                    <a:lnTo>
                      <a:pt x="10311" y="40169"/>
                    </a:lnTo>
                    <a:lnTo>
                      <a:pt x="10334" y="40055"/>
                    </a:lnTo>
                    <a:lnTo>
                      <a:pt x="10334" y="39940"/>
                    </a:lnTo>
                    <a:lnTo>
                      <a:pt x="10403" y="39620"/>
                    </a:lnTo>
                    <a:lnTo>
                      <a:pt x="10517" y="39506"/>
                    </a:lnTo>
                    <a:lnTo>
                      <a:pt x="10631" y="39483"/>
                    </a:lnTo>
                    <a:lnTo>
                      <a:pt x="10746" y="39666"/>
                    </a:lnTo>
                    <a:lnTo>
                      <a:pt x="10929" y="39780"/>
                    </a:lnTo>
                    <a:lnTo>
                      <a:pt x="11112" y="39872"/>
                    </a:lnTo>
                    <a:lnTo>
                      <a:pt x="11249" y="40146"/>
                    </a:lnTo>
                    <a:lnTo>
                      <a:pt x="11363" y="40283"/>
                    </a:lnTo>
                    <a:lnTo>
                      <a:pt x="11569" y="40489"/>
                    </a:lnTo>
                    <a:lnTo>
                      <a:pt x="11797" y="40603"/>
                    </a:lnTo>
                    <a:lnTo>
                      <a:pt x="12049" y="40809"/>
                    </a:lnTo>
                    <a:lnTo>
                      <a:pt x="12255" y="41015"/>
                    </a:lnTo>
                    <a:lnTo>
                      <a:pt x="12460" y="41106"/>
                    </a:lnTo>
                    <a:lnTo>
                      <a:pt x="12849" y="41243"/>
                    </a:lnTo>
                    <a:lnTo>
                      <a:pt x="13032" y="41335"/>
                    </a:lnTo>
                    <a:lnTo>
                      <a:pt x="13009" y="41518"/>
                    </a:lnTo>
                    <a:lnTo>
                      <a:pt x="12986" y="41655"/>
                    </a:lnTo>
                    <a:lnTo>
                      <a:pt x="12918" y="41929"/>
                    </a:lnTo>
                    <a:lnTo>
                      <a:pt x="12735" y="42135"/>
                    </a:lnTo>
                    <a:lnTo>
                      <a:pt x="12643" y="42341"/>
                    </a:lnTo>
                    <a:lnTo>
                      <a:pt x="12575" y="42409"/>
                    </a:lnTo>
                    <a:lnTo>
                      <a:pt x="12506" y="42615"/>
                    </a:lnTo>
                    <a:lnTo>
                      <a:pt x="12506" y="43004"/>
                    </a:lnTo>
                    <a:lnTo>
                      <a:pt x="12483" y="43118"/>
                    </a:lnTo>
                    <a:lnTo>
                      <a:pt x="12323" y="43232"/>
                    </a:lnTo>
                    <a:lnTo>
                      <a:pt x="12232" y="43255"/>
                    </a:lnTo>
                    <a:lnTo>
                      <a:pt x="12163" y="43324"/>
                    </a:lnTo>
                    <a:lnTo>
                      <a:pt x="12209" y="43735"/>
                    </a:lnTo>
                    <a:lnTo>
                      <a:pt x="12232" y="43895"/>
                    </a:lnTo>
                    <a:lnTo>
                      <a:pt x="12278" y="43987"/>
                    </a:lnTo>
                    <a:lnTo>
                      <a:pt x="12781" y="43987"/>
                    </a:lnTo>
                    <a:lnTo>
                      <a:pt x="12918" y="43964"/>
                    </a:lnTo>
                    <a:lnTo>
                      <a:pt x="13009" y="43758"/>
                    </a:lnTo>
                    <a:lnTo>
                      <a:pt x="13078" y="43644"/>
                    </a:lnTo>
                    <a:lnTo>
                      <a:pt x="13169" y="43553"/>
                    </a:lnTo>
                    <a:lnTo>
                      <a:pt x="13443" y="43484"/>
                    </a:lnTo>
                    <a:lnTo>
                      <a:pt x="13855" y="43484"/>
                    </a:lnTo>
                    <a:lnTo>
                      <a:pt x="14015" y="43255"/>
                    </a:lnTo>
                    <a:lnTo>
                      <a:pt x="14061" y="43050"/>
                    </a:lnTo>
                    <a:lnTo>
                      <a:pt x="14129" y="42707"/>
                    </a:lnTo>
                    <a:lnTo>
                      <a:pt x="14152" y="42524"/>
                    </a:lnTo>
                    <a:lnTo>
                      <a:pt x="14221" y="42227"/>
                    </a:lnTo>
                    <a:lnTo>
                      <a:pt x="14244" y="41746"/>
                    </a:lnTo>
                    <a:lnTo>
                      <a:pt x="14152" y="41358"/>
                    </a:lnTo>
                    <a:lnTo>
                      <a:pt x="14129" y="41061"/>
                    </a:lnTo>
                    <a:lnTo>
                      <a:pt x="14152" y="40946"/>
                    </a:lnTo>
                    <a:lnTo>
                      <a:pt x="14312" y="40992"/>
                    </a:lnTo>
                    <a:lnTo>
                      <a:pt x="14472" y="41015"/>
                    </a:lnTo>
                    <a:lnTo>
                      <a:pt x="14609" y="41061"/>
                    </a:lnTo>
                    <a:lnTo>
                      <a:pt x="14724" y="41266"/>
                    </a:lnTo>
                    <a:lnTo>
                      <a:pt x="14792" y="41404"/>
                    </a:lnTo>
                    <a:lnTo>
                      <a:pt x="14884" y="41655"/>
                    </a:lnTo>
                    <a:lnTo>
                      <a:pt x="14952" y="41861"/>
                    </a:lnTo>
                    <a:lnTo>
                      <a:pt x="15135" y="41906"/>
                    </a:lnTo>
                    <a:lnTo>
                      <a:pt x="15387" y="41929"/>
                    </a:lnTo>
                    <a:lnTo>
                      <a:pt x="15638" y="41952"/>
                    </a:lnTo>
                    <a:lnTo>
                      <a:pt x="15844" y="41861"/>
                    </a:lnTo>
                    <a:lnTo>
                      <a:pt x="15935" y="41769"/>
                    </a:lnTo>
                    <a:lnTo>
                      <a:pt x="15935" y="41381"/>
                    </a:lnTo>
                    <a:lnTo>
                      <a:pt x="15981" y="41266"/>
                    </a:lnTo>
                    <a:lnTo>
                      <a:pt x="16050" y="40923"/>
                    </a:lnTo>
                    <a:lnTo>
                      <a:pt x="16050" y="40558"/>
                    </a:lnTo>
                    <a:lnTo>
                      <a:pt x="15890" y="40306"/>
                    </a:lnTo>
                    <a:lnTo>
                      <a:pt x="15501" y="39666"/>
                    </a:lnTo>
                    <a:lnTo>
                      <a:pt x="15295" y="39506"/>
                    </a:lnTo>
                    <a:lnTo>
                      <a:pt x="15135" y="39346"/>
                    </a:lnTo>
                    <a:lnTo>
                      <a:pt x="14952" y="38889"/>
                    </a:lnTo>
                    <a:lnTo>
                      <a:pt x="14998" y="38683"/>
                    </a:lnTo>
                    <a:lnTo>
                      <a:pt x="15250" y="38317"/>
                    </a:lnTo>
                    <a:lnTo>
                      <a:pt x="15547" y="37883"/>
                    </a:lnTo>
                    <a:lnTo>
                      <a:pt x="15661" y="37654"/>
                    </a:lnTo>
                    <a:lnTo>
                      <a:pt x="15821" y="37197"/>
                    </a:lnTo>
                    <a:lnTo>
                      <a:pt x="15821" y="36923"/>
                    </a:lnTo>
                    <a:lnTo>
                      <a:pt x="15775" y="36603"/>
                    </a:lnTo>
                    <a:lnTo>
                      <a:pt x="15570" y="36008"/>
                    </a:lnTo>
                    <a:lnTo>
                      <a:pt x="15295" y="35688"/>
                    </a:lnTo>
                    <a:lnTo>
                      <a:pt x="14975" y="35459"/>
                    </a:lnTo>
                    <a:lnTo>
                      <a:pt x="14541" y="35254"/>
                    </a:lnTo>
                    <a:lnTo>
                      <a:pt x="14404" y="35002"/>
                    </a:lnTo>
                    <a:lnTo>
                      <a:pt x="14449" y="34774"/>
                    </a:lnTo>
                    <a:lnTo>
                      <a:pt x="14655" y="33836"/>
                    </a:lnTo>
                    <a:lnTo>
                      <a:pt x="14792" y="33356"/>
                    </a:lnTo>
                    <a:lnTo>
                      <a:pt x="15181" y="32876"/>
                    </a:lnTo>
                    <a:lnTo>
                      <a:pt x="15547" y="32350"/>
                    </a:lnTo>
                    <a:lnTo>
                      <a:pt x="15638" y="32122"/>
                    </a:lnTo>
                    <a:lnTo>
                      <a:pt x="15638" y="31573"/>
                    </a:lnTo>
                    <a:lnTo>
                      <a:pt x="15547" y="31321"/>
                    </a:lnTo>
                    <a:lnTo>
                      <a:pt x="15455" y="31070"/>
                    </a:lnTo>
                    <a:lnTo>
                      <a:pt x="15432" y="30384"/>
                    </a:lnTo>
                    <a:lnTo>
                      <a:pt x="15547" y="30156"/>
                    </a:lnTo>
                    <a:lnTo>
                      <a:pt x="15753" y="29973"/>
                    </a:lnTo>
                    <a:lnTo>
                      <a:pt x="16324" y="29744"/>
                    </a:lnTo>
                    <a:lnTo>
                      <a:pt x="16530" y="29744"/>
                    </a:lnTo>
                    <a:lnTo>
                      <a:pt x="16736" y="29813"/>
                    </a:lnTo>
                    <a:lnTo>
                      <a:pt x="17170" y="29927"/>
                    </a:lnTo>
                    <a:lnTo>
                      <a:pt x="17376" y="29927"/>
                    </a:lnTo>
                    <a:lnTo>
                      <a:pt x="17444" y="29858"/>
                    </a:lnTo>
                    <a:lnTo>
                      <a:pt x="17581" y="29698"/>
                    </a:lnTo>
                    <a:lnTo>
                      <a:pt x="18176" y="29538"/>
                    </a:lnTo>
                    <a:lnTo>
                      <a:pt x="18450" y="29538"/>
                    </a:lnTo>
                    <a:lnTo>
                      <a:pt x="18679" y="29630"/>
                    </a:lnTo>
                    <a:lnTo>
                      <a:pt x="19068" y="29858"/>
                    </a:lnTo>
                    <a:lnTo>
                      <a:pt x="19273" y="29904"/>
                    </a:lnTo>
                    <a:lnTo>
                      <a:pt x="19868" y="29858"/>
                    </a:lnTo>
                    <a:lnTo>
                      <a:pt x="20233" y="29813"/>
                    </a:lnTo>
                    <a:lnTo>
                      <a:pt x="20691" y="29973"/>
                    </a:lnTo>
                    <a:lnTo>
                      <a:pt x="21445" y="30110"/>
                    </a:lnTo>
                    <a:lnTo>
                      <a:pt x="21674" y="30041"/>
                    </a:lnTo>
                    <a:lnTo>
                      <a:pt x="21925" y="29744"/>
                    </a:lnTo>
                    <a:lnTo>
                      <a:pt x="22017" y="29470"/>
                    </a:lnTo>
                    <a:lnTo>
                      <a:pt x="22017" y="29287"/>
                    </a:lnTo>
                    <a:lnTo>
                      <a:pt x="21925" y="28532"/>
                    </a:lnTo>
                    <a:lnTo>
                      <a:pt x="21948" y="27984"/>
                    </a:lnTo>
                    <a:lnTo>
                      <a:pt x="21994" y="27755"/>
                    </a:lnTo>
                    <a:lnTo>
                      <a:pt x="22108" y="27435"/>
                    </a:lnTo>
                    <a:lnTo>
                      <a:pt x="22222" y="27321"/>
                    </a:lnTo>
                    <a:lnTo>
                      <a:pt x="22314" y="27321"/>
                    </a:lnTo>
                    <a:lnTo>
                      <a:pt x="22885" y="27344"/>
                    </a:lnTo>
                    <a:lnTo>
                      <a:pt x="23388" y="27321"/>
                    </a:lnTo>
                    <a:lnTo>
                      <a:pt x="23480" y="27275"/>
                    </a:lnTo>
                    <a:lnTo>
                      <a:pt x="23686" y="26909"/>
                    </a:lnTo>
                    <a:lnTo>
                      <a:pt x="23846" y="26749"/>
                    </a:lnTo>
                    <a:lnTo>
                      <a:pt x="23960" y="26612"/>
                    </a:lnTo>
                    <a:lnTo>
                      <a:pt x="24189" y="26246"/>
                    </a:lnTo>
                    <a:lnTo>
                      <a:pt x="24394" y="26200"/>
                    </a:lnTo>
                    <a:lnTo>
                      <a:pt x="24646" y="26200"/>
                    </a:lnTo>
                    <a:lnTo>
                      <a:pt x="24989" y="26155"/>
                    </a:lnTo>
                    <a:lnTo>
                      <a:pt x="25103" y="26040"/>
                    </a:lnTo>
                    <a:lnTo>
                      <a:pt x="25103" y="25949"/>
                    </a:lnTo>
                    <a:lnTo>
                      <a:pt x="25057" y="25629"/>
                    </a:lnTo>
                    <a:lnTo>
                      <a:pt x="25080" y="25034"/>
                    </a:lnTo>
                    <a:lnTo>
                      <a:pt x="25149" y="24760"/>
                    </a:lnTo>
                    <a:lnTo>
                      <a:pt x="25217" y="24714"/>
                    </a:lnTo>
                    <a:lnTo>
                      <a:pt x="25766" y="24783"/>
                    </a:lnTo>
                    <a:lnTo>
                      <a:pt x="26863" y="24783"/>
                    </a:lnTo>
                    <a:lnTo>
                      <a:pt x="27435" y="24714"/>
                    </a:lnTo>
                    <a:lnTo>
                      <a:pt x="27846" y="24440"/>
                    </a:lnTo>
                    <a:lnTo>
                      <a:pt x="28258" y="24074"/>
                    </a:lnTo>
                    <a:lnTo>
                      <a:pt x="28487" y="23869"/>
                    </a:lnTo>
                    <a:lnTo>
                      <a:pt x="29127" y="23274"/>
                    </a:lnTo>
                    <a:lnTo>
                      <a:pt x="29264" y="23046"/>
                    </a:lnTo>
                    <a:lnTo>
                      <a:pt x="29310" y="22977"/>
                    </a:lnTo>
                    <a:lnTo>
                      <a:pt x="29378" y="22840"/>
                    </a:lnTo>
                    <a:lnTo>
                      <a:pt x="29264" y="22840"/>
                    </a:lnTo>
                    <a:lnTo>
                      <a:pt x="29195" y="22794"/>
                    </a:lnTo>
                    <a:lnTo>
                      <a:pt x="29104" y="22703"/>
                    </a:lnTo>
                    <a:lnTo>
                      <a:pt x="28944" y="22314"/>
                    </a:lnTo>
                    <a:lnTo>
                      <a:pt x="28921" y="22085"/>
                    </a:lnTo>
                    <a:lnTo>
                      <a:pt x="28967" y="21217"/>
                    </a:lnTo>
                    <a:lnTo>
                      <a:pt x="28990" y="20371"/>
                    </a:lnTo>
                    <a:lnTo>
                      <a:pt x="28967" y="20096"/>
                    </a:lnTo>
                    <a:lnTo>
                      <a:pt x="28898" y="19433"/>
                    </a:lnTo>
                    <a:lnTo>
                      <a:pt x="28830" y="19319"/>
                    </a:lnTo>
                    <a:lnTo>
                      <a:pt x="28281" y="19273"/>
                    </a:lnTo>
                    <a:lnTo>
                      <a:pt x="27618" y="19273"/>
                    </a:lnTo>
                    <a:lnTo>
                      <a:pt x="27435" y="19250"/>
                    </a:lnTo>
                    <a:lnTo>
                      <a:pt x="27138" y="19113"/>
                    </a:lnTo>
                    <a:lnTo>
                      <a:pt x="27001" y="18953"/>
                    </a:lnTo>
                    <a:lnTo>
                      <a:pt x="26703" y="18656"/>
                    </a:lnTo>
                    <a:lnTo>
                      <a:pt x="26543" y="18359"/>
                    </a:lnTo>
                    <a:lnTo>
                      <a:pt x="26498" y="17833"/>
                    </a:lnTo>
                    <a:lnTo>
                      <a:pt x="26475" y="17239"/>
                    </a:lnTo>
                    <a:lnTo>
                      <a:pt x="26475" y="16987"/>
                    </a:lnTo>
                    <a:lnTo>
                      <a:pt x="26772" y="16507"/>
                    </a:lnTo>
                    <a:lnTo>
                      <a:pt x="26886" y="16347"/>
                    </a:lnTo>
                    <a:lnTo>
                      <a:pt x="27138" y="16073"/>
                    </a:lnTo>
                    <a:lnTo>
                      <a:pt x="27389" y="15821"/>
                    </a:lnTo>
                    <a:lnTo>
                      <a:pt x="27572" y="15707"/>
                    </a:lnTo>
                    <a:lnTo>
                      <a:pt x="27984" y="15593"/>
                    </a:lnTo>
                    <a:lnTo>
                      <a:pt x="28144" y="15478"/>
                    </a:lnTo>
                    <a:lnTo>
                      <a:pt x="28121" y="15410"/>
                    </a:lnTo>
                    <a:lnTo>
                      <a:pt x="28052" y="15250"/>
                    </a:lnTo>
                    <a:lnTo>
                      <a:pt x="28029" y="15021"/>
                    </a:lnTo>
                    <a:lnTo>
                      <a:pt x="27938" y="14907"/>
                    </a:lnTo>
                    <a:lnTo>
                      <a:pt x="27824" y="14884"/>
                    </a:lnTo>
                    <a:lnTo>
                      <a:pt x="27343" y="14861"/>
                    </a:lnTo>
                    <a:lnTo>
                      <a:pt x="26863" y="14861"/>
                    </a:lnTo>
                    <a:lnTo>
                      <a:pt x="26635" y="14815"/>
                    </a:lnTo>
                    <a:lnTo>
                      <a:pt x="26383" y="14724"/>
                    </a:lnTo>
                    <a:lnTo>
                      <a:pt x="26338" y="14587"/>
                    </a:lnTo>
                    <a:lnTo>
                      <a:pt x="26338" y="14404"/>
                    </a:lnTo>
                    <a:lnTo>
                      <a:pt x="26520" y="14061"/>
                    </a:lnTo>
                    <a:lnTo>
                      <a:pt x="26543" y="13947"/>
                    </a:lnTo>
                    <a:lnTo>
                      <a:pt x="26658" y="13649"/>
                    </a:lnTo>
                    <a:lnTo>
                      <a:pt x="26886" y="13466"/>
                    </a:lnTo>
                    <a:lnTo>
                      <a:pt x="27001" y="13375"/>
                    </a:lnTo>
                    <a:lnTo>
                      <a:pt x="27298" y="12986"/>
                    </a:lnTo>
                    <a:lnTo>
                      <a:pt x="27343" y="12849"/>
                    </a:lnTo>
                    <a:lnTo>
                      <a:pt x="27389" y="12735"/>
                    </a:lnTo>
                    <a:lnTo>
                      <a:pt x="27709" y="12621"/>
                    </a:lnTo>
                    <a:lnTo>
                      <a:pt x="27846" y="12598"/>
                    </a:lnTo>
                    <a:lnTo>
                      <a:pt x="28327" y="12552"/>
                    </a:lnTo>
                    <a:lnTo>
                      <a:pt x="28830" y="12575"/>
                    </a:lnTo>
                    <a:lnTo>
                      <a:pt x="28967" y="12575"/>
                    </a:lnTo>
                    <a:lnTo>
                      <a:pt x="29195" y="12415"/>
                    </a:lnTo>
                    <a:lnTo>
                      <a:pt x="29195" y="12232"/>
                    </a:lnTo>
                    <a:lnTo>
                      <a:pt x="29150" y="11660"/>
                    </a:lnTo>
                    <a:lnTo>
                      <a:pt x="29081" y="11317"/>
                    </a:lnTo>
                    <a:lnTo>
                      <a:pt x="28944" y="11135"/>
                    </a:lnTo>
                    <a:lnTo>
                      <a:pt x="28692" y="10952"/>
                    </a:lnTo>
                    <a:lnTo>
                      <a:pt x="28395" y="10700"/>
                    </a:lnTo>
                    <a:lnTo>
                      <a:pt x="28121" y="10403"/>
                    </a:lnTo>
                    <a:lnTo>
                      <a:pt x="28029" y="10312"/>
                    </a:lnTo>
                    <a:lnTo>
                      <a:pt x="28006" y="10083"/>
                    </a:lnTo>
                    <a:lnTo>
                      <a:pt x="28098" y="10060"/>
                    </a:lnTo>
                    <a:lnTo>
                      <a:pt x="28487" y="10037"/>
                    </a:lnTo>
                    <a:lnTo>
                      <a:pt x="28921" y="10037"/>
                    </a:lnTo>
                    <a:lnTo>
                      <a:pt x="29081" y="10014"/>
                    </a:lnTo>
                    <a:lnTo>
                      <a:pt x="29378" y="9740"/>
                    </a:lnTo>
                    <a:lnTo>
                      <a:pt x="29493" y="9694"/>
                    </a:lnTo>
                    <a:lnTo>
                      <a:pt x="29584" y="9626"/>
                    </a:lnTo>
                    <a:lnTo>
                      <a:pt x="29813" y="9397"/>
                    </a:lnTo>
                    <a:lnTo>
                      <a:pt x="29950" y="9374"/>
                    </a:lnTo>
                    <a:lnTo>
                      <a:pt x="30064" y="9328"/>
                    </a:lnTo>
                    <a:lnTo>
                      <a:pt x="30201" y="9077"/>
                    </a:lnTo>
                    <a:lnTo>
                      <a:pt x="30155" y="8940"/>
                    </a:lnTo>
                    <a:lnTo>
                      <a:pt x="30110" y="8780"/>
                    </a:lnTo>
                    <a:lnTo>
                      <a:pt x="29973" y="8437"/>
                    </a:lnTo>
                    <a:lnTo>
                      <a:pt x="29767" y="8323"/>
                    </a:lnTo>
                    <a:lnTo>
                      <a:pt x="29538" y="8231"/>
                    </a:lnTo>
                    <a:lnTo>
                      <a:pt x="29264" y="7911"/>
                    </a:lnTo>
                    <a:lnTo>
                      <a:pt x="29104" y="7751"/>
                    </a:lnTo>
                    <a:lnTo>
                      <a:pt x="28830" y="7454"/>
                    </a:lnTo>
                    <a:lnTo>
                      <a:pt x="28441" y="7202"/>
                    </a:lnTo>
                    <a:lnTo>
                      <a:pt x="28212" y="7088"/>
                    </a:lnTo>
                    <a:lnTo>
                      <a:pt x="27801" y="6928"/>
                    </a:lnTo>
                    <a:lnTo>
                      <a:pt x="27732" y="6768"/>
                    </a:lnTo>
                    <a:lnTo>
                      <a:pt x="27664" y="6356"/>
                    </a:lnTo>
                    <a:lnTo>
                      <a:pt x="27595" y="5876"/>
                    </a:lnTo>
                    <a:lnTo>
                      <a:pt x="27572" y="5739"/>
                    </a:lnTo>
                    <a:lnTo>
                      <a:pt x="27686" y="5396"/>
                    </a:lnTo>
                    <a:lnTo>
                      <a:pt x="27801" y="5259"/>
                    </a:lnTo>
                    <a:lnTo>
                      <a:pt x="27504" y="5145"/>
                    </a:lnTo>
                    <a:lnTo>
                      <a:pt x="27412" y="5030"/>
                    </a:lnTo>
                    <a:lnTo>
                      <a:pt x="27275" y="4893"/>
                    </a:lnTo>
                    <a:lnTo>
                      <a:pt x="27138" y="4642"/>
                    </a:lnTo>
                    <a:lnTo>
                      <a:pt x="27023" y="4505"/>
                    </a:lnTo>
                    <a:lnTo>
                      <a:pt x="26635" y="4505"/>
                    </a:lnTo>
                    <a:lnTo>
                      <a:pt x="26406" y="4573"/>
                    </a:lnTo>
                    <a:lnTo>
                      <a:pt x="26246" y="4665"/>
                    </a:lnTo>
                    <a:lnTo>
                      <a:pt x="26109" y="4962"/>
                    </a:lnTo>
                    <a:lnTo>
                      <a:pt x="26040" y="5099"/>
                    </a:lnTo>
                    <a:lnTo>
                      <a:pt x="25949" y="5191"/>
                    </a:lnTo>
                    <a:lnTo>
                      <a:pt x="25263" y="5191"/>
                    </a:lnTo>
                    <a:lnTo>
                      <a:pt x="24966" y="4939"/>
                    </a:lnTo>
                    <a:lnTo>
                      <a:pt x="24852" y="4756"/>
                    </a:lnTo>
                    <a:lnTo>
                      <a:pt x="24783" y="4596"/>
                    </a:lnTo>
                    <a:lnTo>
                      <a:pt x="24577" y="4367"/>
                    </a:lnTo>
                    <a:lnTo>
                      <a:pt x="24463" y="4299"/>
                    </a:lnTo>
                    <a:lnTo>
                      <a:pt x="24303" y="4299"/>
                    </a:lnTo>
                    <a:lnTo>
                      <a:pt x="24006" y="4665"/>
                    </a:lnTo>
                    <a:lnTo>
                      <a:pt x="23891" y="4779"/>
                    </a:lnTo>
                    <a:lnTo>
                      <a:pt x="23777" y="4916"/>
                    </a:lnTo>
                    <a:lnTo>
                      <a:pt x="23526" y="5259"/>
                    </a:lnTo>
                    <a:lnTo>
                      <a:pt x="23503" y="5442"/>
                    </a:lnTo>
                    <a:lnTo>
                      <a:pt x="23526" y="5602"/>
                    </a:lnTo>
                    <a:lnTo>
                      <a:pt x="23708" y="5808"/>
                    </a:lnTo>
                    <a:lnTo>
                      <a:pt x="23846" y="5853"/>
                    </a:lnTo>
                    <a:lnTo>
                      <a:pt x="24143" y="5991"/>
                    </a:lnTo>
                    <a:lnTo>
                      <a:pt x="24463" y="6288"/>
                    </a:lnTo>
                    <a:lnTo>
                      <a:pt x="24554" y="6402"/>
                    </a:lnTo>
                    <a:lnTo>
                      <a:pt x="24440" y="6745"/>
                    </a:lnTo>
                    <a:lnTo>
                      <a:pt x="24371" y="6928"/>
                    </a:lnTo>
                    <a:lnTo>
                      <a:pt x="24326" y="7019"/>
                    </a:lnTo>
                    <a:lnTo>
                      <a:pt x="24166" y="7088"/>
                    </a:lnTo>
                    <a:lnTo>
                      <a:pt x="23823" y="7042"/>
                    </a:lnTo>
                    <a:lnTo>
                      <a:pt x="23548" y="6997"/>
                    </a:lnTo>
                    <a:lnTo>
                      <a:pt x="23343" y="6951"/>
                    </a:lnTo>
                    <a:lnTo>
                      <a:pt x="23137" y="6791"/>
                    </a:lnTo>
                    <a:lnTo>
                      <a:pt x="23068" y="6585"/>
                    </a:lnTo>
                    <a:lnTo>
                      <a:pt x="23023" y="6494"/>
                    </a:lnTo>
                    <a:lnTo>
                      <a:pt x="22885" y="6379"/>
                    </a:lnTo>
                    <a:lnTo>
                      <a:pt x="22611" y="6356"/>
                    </a:lnTo>
                    <a:lnTo>
                      <a:pt x="22405" y="6379"/>
                    </a:lnTo>
                    <a:lnTo>
                      <a:pt x="22245" y="6356"/>
                    </a:lnTo>
                    <a:lnTo>
                      <a:pt x="21994" y="6219"/>
                    </a:lnTo>
                    <a:lnTo>
                      <a:pt x="21902" y="6128"/>
                    </a:lnTo>
                    <a:lnTo>
                      <a:pt x="21788" y="5785"/>
                    </a:lnTo>
                    <a:lnTo>
                      <a:pt x="21765" y="5259"/>
                    </a:lnTo>
                    <a:lnTo>
                      <a:pt x="21765" y="5076"/>
                    </a:lnTo>
                    <a:lnTo>
                      <a:pt x="21925" y="5008"/>
                    </a:lnTo>
                    <a:lnTo>
                      <a:pt x="22131" y="4939"/>
                    </a:lnTo>
                    <a:lnTo>
                      <a:pt x="22337" y="4848"/>
                    </a:lnTo>
                    <a:lnTo>
                      <a:pt x="22657" y="4528"/>
                    </a:lnTo>
                    <a:lnTo>
                      <a:pt x="22771" y="4390"/>
                    </a:lnTo>
                    <a:lnTo>
                      <a:pt x="22817" y="4322"/>
                    </a:lnTo>
                    <a:lnTo>
                      <a:pt x="22794" y="4162"/>
                    </a:lnTo>
                    <a:lnTo>
                      <a:pt x="22611" y="3910"/>
                    </a:lnTo>
                    <a:lnTo>
                      <a:pt x="22543" y="3796"/>
                    </a:lnTo>
                    <a:lnTo>
                      <a:pt x="22405" y="3384"/>
                    </a:lnTo>
                    <a:lnTo>
                      <a:pt x="22337" y="2744"/>
                    </a:lnTo>
                    <a:lnTo>
                      <a:pt x="22382" y="2493"/>
                    </a:lnTo>
                    <a:lnTo>
                      <a:pt x="22771" y="2104"/>
                    </a:lnTo>
                    <a:lnTo>
                      <a:pt x="23023" y="1967"/>
                    </a:lnTo>
                    <a:lnTo>
                      <a:pt x="23251" y="1830"/>
                    </a:lnTo>
                    <a:lnTo>
                      <a:pt x="23457" y="1418"/>
                    </a:lnTo>
                    <a:lnTo>
                      <a:pt x="23617" y="1213"/>
                    </a:lnTo>
                    <a:lnTo>
                      <a:pt x="23777" y="1030"/>
                    </a:lnTo>
                    <a:lnTo>
                      <a:pt x="23800" y="595"/>
                    </a:lnTo>
                    <a:lnTo>
                      <a:pt x="23800" y="344"/>
                    </a:lnTo>
                    <a:lnTo>
                      <a:pt x="23800" y="230"/>
                    </a:lnTo>
                    <a:lnTo>
                      <a:pt x="23686" y="138"/>
                    </a:lnTo>
                    <a:lnTo>
                      <a:pt x="23388" y="115"/>
                    </a:lnTo>
                    <a:lnTo>
                      <a:pt x="23183" y="92"/>
                    </a:lnTo>
                    <a:lnTo>
                      <a:pt x="22977" y="92"/>
                    </a:lnTo>
                    <a:lnTo>
                      <a:pt x="22497" y="275"/>
                    </a:lnTo>
                    <a:lnTo>
                      <a:pt x="22314" y="344"/>
                    </a:lnTo>
                    <a:lnTo>
                      <a:pt x="22085" y="572"/>
                    </a:lnTo>
                    <a:lnTo>
                      <a:pt x="21857" y="732"/>
                    </a:lnTo>
                    <a:lnTo>
                      <a:pt x="21399" y="778"/>
                    </a:lnTo>
                    <a:lnTo>
                      <a:pt x="20828" y="755"/>
                    </a:lnTo>
                    <a:lnTo>
                      <a:pt x="20576" y="710"/>
                    </a:lnTo>
                    <a:lnTo>
                      <a:pt x="20142" y="527"/>
                    </a:lnTo>
                    <a:lnTo>
                      <a:pt x="20028" y="344"/>
                    </a:lnTo>
                    <a:lnTo>
                      <a:pt x="19913" y="161"/>
                    </a:lnTo>
                    <a:lnTo>
                      <a:pt x="19799" y="1"/>
                    </a:lnTo>
                    <a:close/>
                  </a:path>
                </a:pathLst>
              </a:custGeom>
              <a:solidFill>
                <a:schemeClr val="accent4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2" name="Google Shape;1132;p35"/>
              <p:cNvSpPr/>
              <p:nvPr/>
            </p:nvSpPr>
            <p:spPr>
              <a:xfrm>
                <a:off x="5118515" y="3412959"/>
                <a:ext cx="336863" cy="257163"/>
              </a:xfrm>
              <a:custGeom>
                <a:rect b="b" l="l" r="r" t="t"/>
                <a:pathLst>
                  <a:path extrusionOk="0" fill="none" h="11432" w="14975">
                    <a:moveTo>
                      <a:pt x="13786" y="8711"/>
                    </a:moveTo>
                    <a:lnTo>
                      <a:pt x="13946" y="8277"/>
                    </a:lnTo>
                    <a:lnTo>
                      <a:pt x="14220" y="7819"/>
                    </a:lnTo>
                    <a:lnTo>
                      <a:pt x="14403" y="7659"/>
                    </a:lnTo>
                    <a:lnTo>
                      <a:pt x="14769" y="7362"/>
                    </a:lnTo>
                    <a:lnTo>
                      <a:pt x="14929" y="7088"/>
                    </a:lnTo>
                    <a:lnTo>
                      <a:pt x="14929" y="6905"/>
                    </a:lnTo>
                    <a:lnTo>
                      <a:pt x="14929" y="6516"/>
                    </a:lnTo>
                    <a:lnTo>
                      <a:pt x="14975" y="5853"/>
                    </a:lnTo>
                    <a:lnTo>
                      <a:pt x="14906" y="5510"/>
                    </a:lnTo>
                    <a:lnTo>
                      <a:pt x="14837" y="5419"/>
                    </a:lnTo>
                    <a:lnTo>
                      <a:pt x="14609" y="5305"/>
                    </a:lnTo>
                    <a:lnTo>
                      <a:pt x="14197" y="5350"/>
                    </a:lnTo>
                    <a:lnTo>
                      <a:pt x="13969" y="5259"/>
                    </a:lnTo>
                    <a:lnTo>
                      <a:pt x="13786" y="5099"/>
                    </a:lnTo>
                    <a:lnTo>
                      <a:pt x="13443" y="4733"/>
                    </a:lnTo>
                    <a:lnTo>
                      <a:pt x="13237" y="4664"/>
                    </a:lnTo>
                    <a:lnTo>
                      <a:pt x="13100" y="4619"/>
                    </a:lnTo>
                    <a:lnTo>
                      <a:pt x="12940" y="4436"/>
                    </a:lnTo>
                    <a:lnTo>
                      <a:pt x="12826" y="4047"/>
                    </a:lnTo>
                    <a:lnTo>
                      <a:pt x="12803" y="3819"/>
                    </a:lnTo>
                    <a:lnTo>
                      <a:pt x="12826" y="3567"/>
                    </a:lnTo>
                    <a:lnTo>
                      <a:pt x="12940" y="3018"/>
                    </a:lnTo>
                    <a:lnTo>
                      <a:pt x="13031" y="2858"/>
                    </a:lnTo>
                    <a:lnTo>
                      <a:pt x="13168" y="2721"/>
                    </a:lnTo>
                    <a:lnTo>
                      <a:pt x="13374" y="2355"/>
                    </a:lnTo>
                    <a:lnTo>
                      <a:pt x="13397" y="2150"/>
                    </a:lnTo>
                    <a:lnTo>
                      <a:pt x="13328" y="2058"/>
                    </a:lnTo>
                    <a:lnTo>
                      <a:pt x="13146" y="1898"/>
                    </a:lnTo>
                    <a:lnTo>
                      <a:pt x="12871" y="1624"/>
                    </a:lnTo>
                    <a:lnTo>
                      <a:pt x="12665" y="1532"/>
                    </a:lnTo>
                    <a:lnTo>
                      <a:pt x="12574" y="1555"/>
                    </a:lnTo>
                    <a:lnTo>
                      <a:pt x="12368" y="1692"/>
                    </a:lnTo>
                    <a:lnTo>
                      <a:pt x="12140" y="2150"/>
                    </a:lnTo>
                    <a:lnTo>
                      <a:pt x="12003" y="2333"/>
                    </a:lnTo>
                    <a:lnTo>
                      <a:pt x="11911" y="2355"/>
                    </a:lnTo>
                    <a:lnTo>
                      <a:pt x="11728" y="2287"/>
                    </a:lnTo>
                    <a:lnTo>
                      <a:pt x="11340" y="1898"/>
                    </a:lnTo>
                    <a:lnTo>
                      <a:pt x="11202" y="1692"/>
                    </a:lnTo>
                    <a:lnTo>
                      <a:pt x="11111" y="1441"/>
                    </a:lnTo>
                    <a:lnTo>
                      <a:pt x="10974" y="1029"/>
                    </a:lnTo>
                    <a:lnTo>
                      <a:pt x="10791" y="869"/>
                    </a:lnTo>
                    <a:lnTo>
                      <a:pt x="10631" y="892"/>
                    </a:lnTo>
                    <a:lnTo>
                      <a:pt x="9831" y="961"/>
                    </a:lnTo>
                    <a:lnTo>
                      <a:pt x="9122" y="892"/>
                    </a:lnTo>
                    <a:lnTo>
                      <a:pt x="8848" y="892"/>
                    </a:lnTo>
                    <a:lnTo>
                      <a:pt x="8367" y="915"/>
                    </a:lnTo>
                    <a:lnTo>
                      <a:pt x="8070" y="824"/>
                    </a:lnTo>
                    <a:lnTo>
                      <a:pt x="7956" y="709"/>
                    </a:lnTo>
                    <a:lnTo>
                      <a:pt x="7750" y="412"/>
                    </a:lnTo>
                    <a:lnTo>
                      <a:pt x="7453" y="92"/>
                    </a:lnTo>
                    <a:lnTo>
                      <a:pt x="7202" y="1"/>
                    </a:lnTo>
                    <a:lnTo>
                      <a:pt x="7064" y="46"/>
                    </a:lnTo>
                    <a:lnTo>
                      <a:pt x="6767" y="115"/>
                    </a:lnTo>
                    <a:lnTo>
                      <a:pt x="6333" y="229"/>
                    </a:lnTo>
                    <a:lnTo>
                      <a:pt x="6127" y="412"/>
                    </a:lnTo>
                    <a:lnTo>
                      <a:pt x="5921" y="664"/>
                    </a:lnTo>
                    <a:lnTo>
                      <a:pt x="5601" y="1144"/>
                    </a:lnTo>
                    <a:lnTo>
                      <a:pt x="5510" y="1418"/>
                    </a:lnTo>
                    <a:lnTo>
                      <a:pt x="5373" y="1715"/>
                    </a:lnTo>
                    <a:lnTo>
                      <a:pt x="4938" y="2104"/>
                    </a:lnTo>
                    <a:lnTo>
                      <a:pt x="4664" y="2172"/>
                    </a:lnTo>
                    <a:lnTo>
                      <a:pt x="4572" y="2104"/>
                    </a:lnTo>
                    <a:lnTo>
                      <a:pt x="4367" y="1921"/>
                    </a:lnTo>
                    <a:lnTo>
                      <a:pt x="3978" y="1670"/>
                    </a:lnTo>
                    <a:lnTo>
                      <a:pt x="3772" y="1601"/>
                    </a:lnTo>
                    <a:lnTo>
                      <a:pt x="3727" y="1647"/>
                    </a:lnTo>
                    <a:lnTo>
                      <a:pt x="3338" y="1944"/>
                    </a:lnTo>
                    <a:lnTo>
                      <a:pt x="2835" y="2355"/>
                    </a:lnTo>
                    <a:lnTo>
                      <a:pt x="2538" y="2538"/>
                    </a:lnTo>
                    <a:lnTo>
                      <a:pt x="1966" y="2744"/>
                    </a:lnTo>
                    <a:lnTo>
                      <a:pt x="1669" y="2744"/>
                    </a:lnTo>
                    <a:lnTo>
                      <a:pt x="1600" y="2675"/>
                    </a:lnTo>
                    <a:lnTo>
                      <a:pt x="1326" y="2378"/>
                    </a:lnTo>
                    <a:lnTo>
                      <a:pt x="1029" y="2218"/>
                    </a:lnTo>
                    <a:lnTo>
                      <a:pt x="892" y="2104"/>
                    </a:lnTo>
                    <a:lnTo>
                      <a:pt x="572" y="2058"/>
                    </a:lnTo>
                    <a:lnTo>
                      <a:pt x="320" y="2058"/>
                    </a:lnTo>
                    <a:lnTo>
                      <a:pt x="0" y="2081"/>
                    </a:lnTo>
                    <a:lnTo>
                      <a:pt x="0" y="2607"/>
                    </a:lnTo>
                    <a:lnTo>
                      <a:pt x="0" y="2904"/>
                    </a:lnTo>
                    <a:lnTo>
                      <a:pt x="23" y="3041"/>
                    </a:lnTo>
                    <a:lnTo>
                      <a:pt x="206" y="3293"/>
                    </a:lnTo>
                    <a:lnTo>
                      <a:pt x="343" y="3384"/>
                    </a:lnTo>
                    <a:lnTo>
                      <a:pt x="549" y="3498"/>
                    </a:lnTo>
                    <a:lnTo>
                      <a:pt x="869" y="3704"/>
                    </a:lnTo>
                    <a:lnTo>
                      <a:pt x="1257" y="3910"/>
                    </a:lnTo>
                    <a:lnTo>
                      <a:pt x="1555" y="4047"/>
                    </a:lnTo>
                    <a:lnTo>
                      <a:pt x="1989" y="4367"/>
                    </a:lnTo>
                    <a:lnTo>
                      <a:pt x="2195" y="4573"/>
                    </a:lnTo>
                    <a:lnTo>
                      <a:pt x="2538" y="4756"/>
                    </a:lnTo>
                    <a:lnTo>
                      <a:pt x="2972" y="5007"/>
                    </a:lnTo>
                    <a:lnTo>
                      <a:pt x="3201" y="5236"/>
                    </a:lnTo>
                    <a:lnTo>
                      <a:pt x="3475" y="5396"/>
                    </a:lnTo>
                    <a:lnTo>
                      <a:pt x="3612" y="5396"/>
                    </a:lnTo>
                    <a:lnTo>
                      <a:pt x="3818" y="5442"/>
                    </a:lnTo>
                    <a:lnTo>
                      <a:pt x="3909" y="5579"/>
                    </a:lnTo>
                    <a:lnTo>
                      <a:pt x="3932" y="5716"/>
                    </a:lnTo>
                    <a:lnTo>
                      <a:pt x="3978" y="6219"/>
                    </a:lnTo>
                    <a:lnTo>
                      <a:pt x="4047" y="6493"/>
                    </a:lnTo>
                    <a:lnTo>
                      <a:pt x="4024" y="6585"/>
                    </a:lnTo>
                    <a:lnTo>
                      <a:pt x="3795" y="6722"/>
                    </a:lnTo>
                    <a:lnTo>
                      <a:pt x="3727" y="6836"/>
                    </a:lnTo>
                    <a:lnTo>
                      <a:pt x="3635" y="7065"/>
                    </a:lnTo>
                    <a:lnTo>
                      <a:pt x="3635" y="7499"/>
                    </a:lnTo>
                    <a:lnTo>
                      <a:pt x="3658" y="7956"/>
                    </a:lnTo>
                    <a:lnTo>
                      <a:pt x="3658" y="8254"/>
                    </a:lnTo>
                    <a:lnTo>
                      <a:pt x="3727" y="8619"/>
                    </a:lnTo>
                    <a:lnTo>
                      <a:pt x="3887" y="8871"/>
                    </a:lnTo>
                    <a:lnTo>
                      <a:pt x="4001" y="8940"/>
                    </a:lnTo>
                    <a:lnTo>
                      <a:pt x="4229" y="9191"/>
                    </a:lnTo>
                    <a:lnTo>
                      <a:pt x="4252" y="9351"/>
                    </a:lnTo>
                    <a:lnTo>
                      <a:pt x="4229" y="9511"/>
                    </a:lnTo>
                    <a:lnTo>
                      <a:pt x="4252" y="9694"/>
                    </a:lnTo>
                    <a:lnTo>
                      <a:pt x="4435" y="9808"/>
                    </a:lnTo>
                    <a:lnTo>
                      <a:pt x="4847" y="9945"/>
                    </a:lnTo>
                    <a:lnTo>
                      <a:pt x="5030" y="10106"/>
                    </a:lnTo>
                    <a:lnTo>
                      <a:pt x="5167" y="10174"/>
                    </a:lnTo>
                    <a:lnTo>
                      <a:pt x="5624" y="10037"/>
                    </a:lnTo>
                    <a:lnTo>
                      <a:pt x="5693" y="9991"/>
                    </a:lnTo>
                    <a:lnTo>
                      <a:pt x="5738" y="9831"/>
                    </a:lnTo>
                    <a:lnTo>
                      <a:pt x="5807" y="9580"/>
                    </a:lnTo>
                    <a:lnTo>
                      <a:pt x="5944" y="9374"/>
                    </a:lnTo>
                    <a:lnTo>
                      <a:pt x="6036" y="9122"/>
                    </a:lnTo>
                    <a:lnTo>
                      <a:pt x="6081" y="9008"/>
                    </a:lnTo>
                    <a:lnTo>
                      <a:pt x="6287" y="8848"/>
                    </a:lnTo>
                    <a:lnTo>
                      <a:pt x="6401" y="8825"/>
                    </a:lnTo>
                    <a:lnTo>
                      <a:pt x="6881" y="8825"/>
                    </a:lnTo>
                    <a:lnTo>
                      <a:pt x="7316" y="8825"/>
                    </a:lnTo>
                    <a:lnTo>
                      <a:pt x="7384" y="9077"/>
                    </a:lnTo>
                    <a:lnTo>
                      <a:pt x="7522" y="9397"/>
                    </a:lnTo>
                    <a:lnTo>
                      <a:pt x="7590" y="9488"/>
                    </a:lnTo>
                    <a:lnTo>
                      <a:pt x="7682" y="9717"/>
                    </a:lnTo>
                    <a:lnTo>
                      <a:pt x="7819" y="9763"/>
                    </a:lnTo>
                    <a:lnTo>
                      <a:pt x="7979" y="9763"/>
                    </a:lnTo>
                    <a:lnTo>
                      <a:pt x="8322" y="9694"/>
                    </a:lnTo>
                    <a:lnTo>
                      <a:pt x="8367" y="9580"/>
                    </a:lnTo>
                    <a:lnTo>
                      <a:pt x="8390" y="9443"/>
                    </a:lnTo>
                    <a:lnTo>
                      <a:pt x="8505" y="9191"/>
                    </a:lnTo>
                    <a:lnTo>
                      <a:pt x="8619" y="9168"/>
                    </a:lnTo>
                    <a:lnTo>
                      <a:pt x="8756" y="9145"/>
                    </a:lnTo>
                    <a:lnTo>
                      <a:pt x="9053" y="9168"/>
                    </a:lnTo>
                    <a:lnTo>
                      <a:pt x="9076" y="9260"/>
                    </a:lnTo>
                    <a:lnTo>
                      <a:pt x="9168" y="9465"/>
                    </a:lnTo>
                    <a:lnTo>
                      <a:pt x="9328" y="9625"/>
                    </a:lnTo>
                    <a:lnTo>
                      <a:pt x="9351" y="9694"/>
                    </a:lnTo>
                    <a:lnTo>
                      <a:pt x="9396" y="9945"/>
                    </a:lnTo>
                    <a:lnTo>
                      <a:pt x="9282" y="10060"/>
                    </a:lnTo>
                    <a:lnTo>
                      <a:pt x="9190" y="10197"/>
                    </a:lnTo>
                    <a:lnTo>
                      <a:pt x="9236" y="10426"/>
                    </a:lnTo>
                    <a:lnTo>
                      <a:pt x="9259" y="10494"/>
                    </a:lnTo>
                    <a:lnTo>
                      <a:pt x="9465" y="10540"/>
                    </a:lnTo>
                    <a:lnTo>
                      <a:pt x="9899" y="10586"/>
                    </a:lnTo>
                    <a:lnTo>
                      <a:pt x="10082" y="10563"/>
                    </a:lnTo>
                    <a:lnTo>
                      <a:pt x="10311" y="10517"/>
                    </a:lnTo>
                    <a:lnTo>
                      <a:pt x="10402" y="10586"/>
                    </a:lnTo>
                    <a:lnTo>
                      <a:pt x="10425" y="10700"/>
                    </a:lnTo>
                    <a:lnTo>
                      <a:pt x="10471" y="10929"/>
                    </a:lnTo>
                    <a:lnTo>
                      <a:pt x="10608" y="11226"/>
                    </a:lnTo>
                    <a:lnTo>
                      <a:pt x="10677" y="11249"/>
                    </a:lnTo>
                    <a:lnTo>
                      <a:pt x="10837" y="11386"/>
                    </a:lnTo>
                    <a:lnTo>
                      <a:pt x="11134" y="11431"/>
                    </a:lnTo>
                    <a:lnTo>
                      <a:pt x="11294" y="11431"/>
                    </a:lnTo>
                    <a:lnTo>
                      <a:pt x="11591" y="11431"/>
                    </a:lnTo>
                    <a:lnTo>
                      <a:pt x="11660" y="11340"/>
                    </a:lnTo>
                    <a:lnTo>
                      <a:pt x="11637" y="10997"/>
                    </a:lnTo>
                    <a:lnTo>
                      <a:pt x="11682" y="10768"/>
                    </a:lnTo>
                    <a:lnTo>
                      <a:pt x="11820" y="10746"/>
                    </a:lnTo>
                    <a:lnTo>
                      <a:pt x="11957" y="10608"/>
                    </a:lnTo>
                    <a:lnTo>
                      <a:pt x="12094" y="10334"/>
                    </a:lnTo>
                    <a:lnTo>
                      <a:pt x="12208" y="10266"/>
                    </a:lnTo>
                    <a:lnTo>
                      <a:pt x="12323" y="10266"/>
                    </a:lnTo>
                    <a:lnTo>
                      <a:pt x="12620" y="10174"/>
                    </a:lnTo>
                    <a:lnTo>
                      <a:pt x="12734" y="10060"/>
                    </a:lnTo>
                    <a:lnTo>
                      <a:pt x="12803" y="9968"/>
                    </a:lnTo>
                    <a:lnTo>
                      <a:pt x="12986" y="9808"/>
                    </a:lnTo>
                    <a:lnTo>
                      <a:pt x="13100" y="9808"/>
                    </a:lnTo>
                    <a:lnTo>
                      <a:pt x="13283" y="9831"/>
                    </a:lnTo>
                    <a:lnTo>
                      <a:pt x="13534" y="9808"/>
                    </a:lnTo>
                    <a:lnTo>
                      <a:pt x="13511" y="9488"/>
                    </a:lnTo>
                    <a:lnTo>
                      <a:pt x="13511" y="9305"/>
                    </a:lnTo>
                    <a:lnTo>
                      <a:pt x="13603" y="8985"/>
                    </a:lnTo>
                    <a:lnTo>
                      <a:pt x="13786" y="8711"/>
                    </a:lnTo>
                    <a:close/>
                  </a:path>
                </a:pathLst>
              </a:custGeom>
              <a:solidFill>
                <a:schemeClr val="accent4"/>
              </a:solidFill>
              <a:ln cap="flat" cmpd="sng" w="9525">
                <a:solidFill>
                  <a:srgbClr val="FFFFFF"/>
                </a:solidFill>
                <a:prstDash val="solid"/>
                <a:miter lim="228618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33" name="Google Shape;1133;p35"/>
            <p:cNvSpPr/>
            <p:nvPr/>
          </p:nvSpPr>
          <p:spPr>
            <a:xfrm>
              <a:off x="1064400" y="1840563"/>
              <a:ext cx="623700" cy="6237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35"/>
            <p:cNvSpPr/>
            <p:nvPr/>
          </p:nvSpPr>
          <p:spPr>
            <a:xfrm>
              <a:off x="1424225" y="2722438"/>
              <a:ext cx="623700" cy="6237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35"/>
            <p:cNvSpPr/>
            <p:nvPr/>
          </p:nvSpPr>
          <p:spPr>
            <a:xfrm>
              <a:off x="863325" y="3685163"/>
              <a:ext cx="623700" cy="623700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136" name="Google Shape;1136;p35"/>
          <p:cNvCxnSpPr>
            <a:stCxn id="1072" idx="2"/>
            <a:endCxn id="1133" idx="6"/>
          </p:cNvCxnSpPr>
          <p:nvPr/>
        </p:nvCxnSpPr>
        <p:spPr>
          <a:xfrm flipH="1">
            <a:off x="1969925" y="1788063"/>
            <a:ext cx="1873800" cy="364500"/>
          </a:xfrm>
          <a:prstGeom prst="bentConnector3">
            <a:avLst>
              <a:gd fmla="val 50004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137" name="Google Shape;1137;p35"/>
          <p:cNvCxnSpPr>
            <a:stCxn id="1073" idx="2"/>
            <a:endCxn id="1134" idx="6"/>
          </p:cNvCxnSpPr>
          <p:nvPr/>
        </p:nvCxnSpPr>
        <p:spPr>
          <a:xfrm flipH="1">
            <a:off x="2329625" y="2920763"/>
            <a:ext cx="1514100" cy="113400"/>
          </a:xfrm>
          <a:prstGeom prst="bentConnector3">
            <a:avLst>
              <a:gd fmla="val 50001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138" name="Google Shape;1138;p35"/>
          <p:cNvCxnSpPr>
            <a:stCxn id="1074" idx="2"/>
            <a:endCxn id="1135" idx="6"/>
          </p:cNvCxnSpPr>
          <p:nvPr/>
        </p:nvCxnSpPr>
        <p:spPr>
          <a:xfrm rot="10800000">
            <a:off x="1768625" y="3997063"/>
            <a:ext cx="2075100" cy="56400"/>
          </a:xfrm>
          <a:prstGeom prst="bentConnector3">
            <a:avLst>
              <a:gd fmla="val 49998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2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36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pic>
        <p:nvPicPr>
          <p:cNvPr id="1144" name="Google Shape;114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34889">
            <a:off x="4216500" y="1301628"/>
            <a:ext cx="704601" cy="607089"/>
          </a:xfrm>
          <a:prstGeom prst="rect">
            <a:avLst/>
          </a:prstGeom>
          <a:noFill/>
          <a:ln>
            <a:noFill/>
          </a:ln>
          <a:effectLst>
            <a:outerShdw blurRad="14288" rotWithShape="0" algn="bl" dir="7680000" dist="28575">
              <a:srgbClr val="000000">
                <a:alpha val="9000"/>
              </a:srgbClr>
            </a:outerShdw>
          </a:effectLst>
        </p:spPr>
      </p:pic>
      <p:pic>
        <p:nvPicPr>
          <p:cNvPr id="1145" name="Google Shape;114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34889">
            <a:off x="6933600" y="1989803"/>
            <a:ext cx="704601" cy="607089"/>
          </a:xfrm>
          <a:prstGeom prst="rect">
            <a:avLst/>
          </a:prstGeom>
          <a:noFill/>
          <a:ln>
            <a:noFill/>
          </a:ln>
          <a:effectLst>
            <a:outerShdw blurRad="14288" rotWithShape="0" algn="bl" dir="7680000" dist="28575">
              <a:srgbClr val="000000">
                <a:alpha val="9000"/>
              </a:srgbClr>
            </a:outerShdw>
          </a:effectLst>
        </p:spPr>
      </p:pic>
      <p:pic>
        <p:nvPicPr>
          <p:cNvPr id="1146" name="Google Shape;114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34889">
            <a:off x="1500075" y="1989803"/>
            <a:ext cx="704601" cy="607089"/>
          </a:xfrm>
          <a:prstGeom prst="rect">
            <a:avLst/>
          </a:prstGeom>
          <a:noFill/>
          <a:ln>
            <a:noFill/>
          </a:ln>
          <a:effectLst>
            <a:outerShdw blurRad="14288" rotWithShape="0" algn="bl" dir="7680000" dist="28575">
              <a:srgbClr val="000000">
                <a:alpha val="9000"/>
              </a:srgbClr>
            </a:outerShdw>
          </a:effectLst>
        </p:spPr>
      </p:pic>
      <p:grpSp>
        <p:nvGrpSpPr>
          <p:cNvPr id="1147" name="Google Shape;1147;p36"/>
          <p:cNvGrpSpPr/>
          <p:nvPr/>
        </p:nvGrpSpPr>
        <p:grpSpPr>
          <a:xfrm>
            <a:off x="709150" y="1976550"/>
            <a:ext cx="2282112" cy="1957980"/>
            <a:chOff x="2517750" y="2552025"/>
            <a:chExt cx="2282112" cy="1957980"/>
          </a:xfrm>
        </p:grpSpPr>
        <p:grpSp>
          <p:nvGrpSpPr>
            <p:cNvPr id="1148" name="Google Shape;1148;p36"/>
            <p:cNvGrpSpPr/>
            <p:nvPr/>
          </p:nvGrpSpPr>
          <p:grpSpPr>
            <a:xfrm>
              <a:off x="2517750" y="3252949"/>
              <a:ext cx="2282112" cy="1257056"/>
              <a:chOff x="3423650" y="3252949"/>
              <a:chExt cx="2282112" cy="1257056"/>
            </a:xfrm>
          </p:grpSpPr>
          <p:sp>
            <p:nvSpPr>
              <p:cNvPr id="1149" name="Google Shape;1149;p36"/>
              <p:cNvSpPr txBox="1"/>
              <p:nvPr/>
            </p:nvSpPr>
            <p:spPr>
              <a:xfrm>
                <a:off x="3423650" y="3252949"/>
                <a:ext cx="2282100" cy="53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2400">
                    <a:solidFill>
                      <a:schemeClr val="dk1"/>
                    </a:solidFill>
                    <a:latin typeface="Grand Hotel"/>
                    <a:ea typeface="Grand Hotel"/>
                    <a:cs typeface="Grand Hotel"/>
                    <a:sym typeface="Grand Hotel"/>
                  </a:rPr>
                  <a:t>Humanismus</a:t>
                </a:r>
                <a:endParaRPr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endParaRPr>
              </a:p>
            </p:txBody>
          </p:sp>
          <p:sp>
            <p:nvSpPr>
              <p:cNvPr id="1150" name="Google Shape;1150;p36"/>
              <p:cNvSpPr txBox="1"/>
              <p:nvPr/>
            </p:nvSpPr>
            <p:spPr>
              <a:xfrm>
                <a:off x="3423662" y="3643005"/>
                <a:ext cx="2282100" cy="86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de" sz="1600">
                    <a:solidFill>
                      <a:schemeClr val="dk1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Obwohl er rot ist, ist der Mars eigentlich sehr kalt</a:t>
                </a:r>
                <a:endParaRPr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  <p:sp>
          <p:nvSpPr>
            <p:cNvPr id="1151" name="Google Shape;1151;p36"/>
            <p:cNvSpPr txBox="1"/>
            <p:nvPr/>
          </p:nvSpPr>
          <p:spPr>
            <a:xfrm>
              <a:off x="3247962" y="2552025"/>
              <a:ext cx="817500" cy="63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8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01</a:t>
              </a:r>
              <a:endParaRPr sz="28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1152" name="Google Shape;1152;p36"/>
          <p:cNvGrpSpPr/>
          <p:nvPr/>
        </p:nvGrpSpPr>
        <p:grpSpPr>
          <a:xfrm>
            <a:off x="3430949" y="1288375"/>
            <a:ext cx="2282101" cy="1945238"/>
            <a:chOff x="3430949" y="1288375"/>
            <a:chExt cx="2282101" cy="1945238"/>
          </a:xfrm>
        </p:grpSpPr>
        <p:grpSp>
          <p:nvGrpSpPr>
            <p:cNvPr id="1153" name="Google Shape;1153;p36"/>
            <p:cNvGrpSpPr/>
            <p:nvPr/>
          </p:nvGrpSpPr>
          <p:grpSpPr>
            <a:xfrm>
              <a:off x="3430949" y="1976538"/>
              <a:ext cx="2282101" cy="1257075"/>
              <a:chOff x="4782500" y="1167938"/>
              <a:chExt cx="2282101" cy="1257075"/>
            </a:xfrm>
          </p:grpSpPr>
          <p:sp>
            <p:nvSpPr>
              <p:cNvPr id="1154" name="Google Shape;1154;p36"/>
              <p:cNvSpPr txBox="1"/>
              <p:nvPr/>
            </p:nvSpPr>
            <p:spPr>
              <a:xfrm>
                <a:off x="4782501" y="1167938"/>
                <a:ext cx="2282100" cy="53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2400">
                    <a:solidFill>
                      <a:schemeClr val="dk1"/>
                    </a:solidFill>
                    <a:latin typeface="Grand Hotel"/>
                    <a:ea typeface="Grand Hotel"/>
                    <a:cs typeface="Grand Hotel"/>
                    <a:sym typeface="Grand Hotel"/>
                  </a:rPr>
                  <a:t>Barrock</a:t>
                </a:r>
                <a:endParaRPr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endParaRPr>
              </a:p>
            </p:txBody>
          </p:sp>
          <p:sp>
            <p:nvSpPr>
              <p:cNvPr id="1155" name="Google Shape;1155;p36"/>
              <p:cNvSpPr txBox="1"/>
              <p:nvPr/>
            </p:nvSpPr>
            <p:spPr>
              <a:xfrm>
                <a:off x="4782500" y="1558013"/>
                <a:ext cx="2282100" cy="86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de" sz="1600">
                    <a:solidFill>
                      <a:schemeClr val="dk1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Die Venus ist der zweite Planet des Sonnensystems</a:t>
                </a:r>
                <a:endParaRPr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  <p:sp>
          <p:nvSpPr>
            <p:cNvPr id="1156" name="Google Shape;1156;p36"/>
            <p:cNvSpPr txBox="1"/>
            <p:nvPr/>
          </p:nvSpPr>
          <p:spPr>
            <a:xfrm>
              <a:off x="4168612" y="1288375"/>
              <a:ext cx="817500" cy="63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8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02</a:t>
              </a:r>
              <a:endParaRPr sz="28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1157" name="Google Shape;1157;p36"/>
          <p:cNvGrpSpPr/>
          <p:nvPr/>
        </p:nvGrpSpPr>
        <p:grpSpPr>
          <a:xfrm>
            <a:off x="6141338" y="1976550"/>
            <a:ext cx="2282102" cy="1957980"/>
            <a:chOff x="6141338" y="2552025"/>
            <a:chExt cx="2282102" cy="1957980"/>
          </a:xfrm>
        </p:grpSpPr>
        <p:grpSp>
          <p:nvGrpSpPr>
            <p:cNvPr id="1158" name="Google Shape;1158;p36"/>
            <p:cNvGrpSpPr/>
            <p:nvPr/>
          </p:nvGrpSpPr>
          <p:grpSpPr>
            <a:xfrm>
              <a:off x="6141338" y="3252949"/>
              <a:ext cx="2282102" cy="1257056"/>
              <a:chOff x="6141338" y="3252949"/>
              <a:chExt cx="2282102" cy="1257056"/>
            </a:xfrm>
          </p:grpSpPr>
          <p:sp>
            <p:nvSpPr>
              <p:cNvPr id="1159" name="Google Shape;1159;p36"/>
              <p:cNvSpPr txBox="1"/>
              <p:nvPr/>
            </p:nvSpPr>
            <p:spPr>
              <a:xfrm>
                <a:off x="6141340" y="3252949"/>
                <a:ext cx="2282100" cy="53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2400">
                    <a:solidFill>
                      <a:schemeClr val="dk1"/>
                    </a:solidFill>
                    <a:latin typeface="Grand Hotel"/>
                    <a:ea typeface="Grand Hotel"/>
                    <a:cs typeface="Grand Hotel"/>
                    <a:sym typeface="Grand Hotel"/>
                  </a:rPr>
                  <a:t>Realismus</a:t>
                </a:r>
                <a:endParaRPr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endParaRPr>
              </a:p>
            </p:txBody>
          </p:sp>
          <p:sp>
            <p:nvSpPr>
              <p:cNvPr id="1160" name="Google Shape;1160;p36"/>
              <p:cNvSpPr txBox="1"/>
              <p:nvPr/>
            </p:nvSpPr>
            <p:spPr>
              <a:xfrm>
                <a:off x="6141338" y="3643005"/>
                <a:ext cx="2282100" cy="86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de" sz="1600">
                    <a:solidFill>
                      <a:schemeClr val="dk1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Der Jupiter ist ein Gasriese und der größte Planet</a:t>
                </a:r>
                <a:endParaRPr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  <p:sp>
          <p:nvSpPr>
            <p:cNvPr id="1161" name="Google Shape;1161;p36"/>
            <p:cNvSpPr txBox="1"/>
            <p:nvPr/>
          </p:nvSpPr>
          <p:spPr>
            <a:xfrm>
              <a:off x="6873775" y="2552025"/>
              <a:ext cx="817200" cy="63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8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03</a:t>
              </a:r>
              <a:endParaRPr sz="28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cxnSp>
        <p:nvCxnSpPr>
          <p:cNvPr id="1162" name="Google Shape;1162;p36"/>
          <p:cNvCxnSpPr>
            <a:stCxn id="1151" idx="3"/>
            <a:endCxn id="1156" idx="1"/>
          </p:cNvCxnSpPr>
          <p:nvPr/>
        </p:nvCxnSpPr>
        <p:spPr>
          <a:xfrm flipH="1" rot="10800000">
            <a:off x="2256862" y="1605150"/>
            <a:ext cx="1911900" cy="688200"/>
          </a:xfrm>
          <a:prstGeom prst="bentConnector3">
            <a:avLst>
              <a:gd fmla="val 49996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63" name="Google Shape;1163;p36"/>
          <p:cNvCxnSpPr>
            <a:stCxn id="1156" idx="3"/>
            <a:endCxn id="1161" idx="1"/>
          </p:cNvCxnSpPr>
          <p:nvPr/>
        </p:nvCxnSpPr>
        <p:spPr>
          <a:xfrm>
            <a:off x="4986112" y="1605175"/>
            <a:ext cx="1887600" cy="688200"/>
          </a:xfrm>
          <a:prstGeom prst="bentConnector3">
            <a:avLst>
              <a:gd fmla="val 50002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1164" name="Google Shape;1164;p36"/>
          <p:cNvGrpSpPr/>
          <p:nvPr/>
        </p:nvGrpSpPr>
        <p:grpSpPr>
          <a:xfrm flipH="1">
            <a:off x="4435738" y="3448476"/>
            <a:ext cx="283224" cy="366482"/>
            <a:chOff x="1361556" y="2425923"/>
            <a:chExt cx="283224" cy="366482"/>
          </a:xfrm>
        </p:grpSpPr>
        <p:sp>
          <p:nvSpPr>
            <p:cNvPr id="1165" name="Google Shape;1165;p36"/>
            <p:cNvSpPr/>
            <p:nvPr/>
          </p:nvSpPr>
          <p:spPr>
            <a:xfrm>
              <a:off x="1361556" y="2425923"/>
              <a:ext cx="283224" cy="366482"/>
            </a:xfrm>
            <a:custGeom>
              <a:rect b="b" l="l" r="r" t="t"/>
              <a:pathLst>
                <a:path extrusionOk="0" h="14024" w="10838">
                  <a:moveTo>
                    <a:pt x="5753" y="1"/>
                  </a:moveTo>
                  <a:cubicBezTo>
                    <a:pt x="4965" y="1"/>
                    <a:pt x="4173" y="198"/>
                    <a:pt x="3453" y="599"/>
                  </a:cubicBezTo>
                  <a:cubicBezTo>
                    <a:pt x="1712" y="1570"/>
                    <a:pt x="760" y="3532"/>
                    <a:pt x="1097" y="5503"/>
                  </a:cubicBezTo>
                  <a:lnTo>
                    <a:pt x="222" y="8081"/>
                  </a:lnTo>
                  <a:cubicBezTo>
                    <a:pt x="1" y="8706"/>
                    <a:pt x="443" y="9379"/>
                    <a:pt x="1106" y="9417"/>
                  </a:cubicBezTo>
                  <a:lnTo>
                    <a:pt x="1491" y="9417"/>
                  </a:lnTo>
                  <a:cubicBezTo>
                    <a:pt x="1597" y="9417"/>
                    <a:pt x="1683" y="9504"/>
                    <a:pt x="1683" y="9619"/>
                  </a:cubicBezTo>
                  <a:lnTo>
                    <a:pt x="1683" y="11408"/>
                  </a:lnTo>
                  <a:cubicBezTo>
                    <a:pt x="1683" y="11937"/>
                    <a:pt x="2116" y="12369"/>
                    <a:pt x="2645" y="12369"/>
                  </a:cubicBezTo>
                  <a:lnTo>
                    <a:pt x="4010" y="12138"/>
                  </a:lnTo>
                  <a:cubicBezTo>
                    <a:pt x="4021" y="12137"/>
                    <a:pt x="4032" y="12136"/>
                    <a:pt x="4042" y="12136"/>
                  </a:cubicBezTo>
                  <a:cubicBezTo>
                    <a:pt x="4153" y="12136"/>
                    <a:pt x="4241" y="12226"/>
                    <a:pt x="4241" y="12340"/>
                  </a:cubicBezTo>
                  <a:lnTo>
                    <a:pt x="4241" y="13735"/>
                  </a:lnTo>
                  <a:cubicBezTo>
                    <a:pt x="4241" y="13889"/>
                    <a:pt x="4376" y="14023"/>
                    <a:pt x="4539" y="14023"/>
                  </a:cubicBezTo>
                  <a:lnTo>
                    <a:pt x="8915" y="14023"/>
                  </a:lnTo>
                  <a:cubicBezTo>
                    <a:pt x="9078" y="14023"/>
                    <a:pt x="9213" y="13898"/>
                    <a:pt x="9213" y="13735"/>
                  </a:cubicBezTo>
                  <a:lnTo>
                    <a:pt x="9213" y="9090"/>
                  </a:lnTo>
                  <a:cubicBezTo>
                    <a:pt x="9213" y="8792"/>
                    <a:pt x="9251" y="8484"/>
                    <a:pt x="9328" y="8196"/>
                  </a:cubicBezTo>
                  <a:cubicBezTo>
                    <a:pt x="9415" y="7907"/>
                    <a:pt x="9540" y="7629"/>
                    <a:pt x="9703" y="7369"/>
                  </a:cubicBezTo>
                  <a:cubicBezTo>
                    <a:pt x="9944" y="6994"/>
                    <a:pt x="10126" y="6580"/>
                    <a:pt x="10261" y="6148"/>
                  </a:cubicBezTo>
                  <a:lnTo>
                    <a:pt x="10261" y="6138"/>
                  </a:lnTo>
                  <a:cubicBezTo>
                    <a:pt x="10838" y="4292"/>
                    <a:pt x="10232" y="2282"/>
                    <a:pt x="8732" y="1061"/>
                  </a:cubicBezTo>
                  <a:cubicBezTo>
                    <a:pt x="7871" y="360"/>
                    <a:pt x="6816" y="1"/>
                    <a:pt x="5753" y="1"/>
                  </a:cubicBezTo>
                  <a:close/>
                </a:path>
              </a:pathLst>
            </a:custGeom>
            <a:solidFill>
              <a:srgbClr val="B68B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36"/>
            <p:cNvSpPr/>
            <p:nvPr/>
          </p:nvSpPr>
          <p:spPr>
            <a:xfrm>
              <a:off x="1493499" y="2660698"/>
              <a:ext cx="36951" cy="22866"/>
            </a:xfrm>
            <a:custGeom>
              <a:rect b="b" l="l" r="r" t="t"/>
              <a:pathLst>
                <a:path extrusionOk="0" h="875" w="1414">
                  <a:moveTo>
                    <a:pt x="0" y="0"/>
                  </a:moveTo>
                  <a:lnTo>
                    <a:pt x="0" y="174"/>
                  </a:lnTo>
                  <a:cubicBezTo>
                    <a:pt x="0" y="582"/>
                    <a:pt x="337" y="874"/>
                    <a:pt x="706" y="874"/>
                  </a:cubicBezTo>
                  <a:cubicBezTo>
                    <a:pt x="823" y="874"/>
                    <a:pt x="944" y="844"/>
                    <a:pt x="1058" y="779"/>
                  </a:cubicBezTo>
                  <a:lnTo>
                    <a:pt x="1067" y="779"/>
                  </a:lnTo>
                  <a:cubicBezTo>
                    <a:pt x="1279" y="654"/>
                    <a:pt x="1414" y="424"/>
                    <a:pt x="1414" y="183"/>
                  </a:cubicBezTo>
                  <a:lnTo>
                    <a:pt x="1414" y="10"/>
                  </a:lnTo>
                  <a:lnTo>
                    <a:pt x="1414" y="0"/>
                  </a:ln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36"/>
            <p:cNvSpPr/>
            <p:nvPr/>
          </p:nvSpPr>
          <p:spPr>
            <a:xfrm>
              <a:off x="1512341" y="2660959"/>
              <a:ext cx="18110" cy="20122"/>
            </a:xfrm>
            <a:custGeom>
              <a:rect b="b" l="l" r="r" t="t"/>
              <a:pathLst>
                <a:path extrusionOk="0" h="770" w="693">
                  <a:moveTo>
                    <a:pt x="0" y="0"/>
                  </a:moveTo>
                  <a:lnTo>
                    <a:pt x="0" y="173"/>
                  </a:lnTo>
                  <a:cubicBezTo>
                    <a:pt x="0" y="414"/>
                    <a:pt x="135" y="644"/>
                    <a:pt x="346" y="769"/>
                  </a:cubicBezTo>
                  <a:cubicBezTo>
                    <a:pt x="558" y="644"/>
                    <a:pt x="693" y="414"/>
                    <a:pt x="693" y="173"/>
                  </a:cubicBezTo>
                  <a:lnTo>
                    <a:pt x="693" y="0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36"/>
            <p:cNvSpPr/>
            <p:nvPr/>
          </p:nvSpPr>
          <p:spPr>
            <a:xfrm>
              <a:off x="1433290" y="2489556"/>
              <a:ext cx="153711" cy="173180"/>
            </a:xfrm>
            <a:custGeom>
              <a:rect b="b" l="l" r="r" t="t"/>
              <a:pathLst>
                <a:path extrusionOk="0" h="6627" w="5882">
                  <a:moveTo>
                    <a:pt x="3006" y="0"/>
                  </a:moveTo>
                  <a:cubicBezTo>
                    <a:pt x="978" y="0"/>
                    <a:pt x="1" y="2504"/>
                    <a:pt x="1515" y="3876"/>
                  </a:cubicBezTo>
                  <a:cubicBezTo>
                    <a:pt x="1785" y="4126"/>
                    <a:pt x="1939" y="4482"/>
                    <a:pt x="1939" y="4857"/>
                  </a:cubicBezTo>
                  <a:lnTo>
                    <a:pt x="1939" y="6251"/>
                  </a:lnTo>
                  <a:cubicBezTo>
                    <a:pt x="1939" y="6347"/>
                    <a:pt x="1977" y="6444"/>
                    <a:pt x="2044" y="6521"/>
                  </a:cubicBezTo>
                  <a:cubicBezTo>
                    <a:pt x="2064" y="6530"/>
                    <a:pt x="2073" y="6540"/>
                    <a:pt x="2092" y="6549"/>
                  </a:cubicBezTo>
                  <a:lnTo>
                    <a:pt x="2121" y="6569"/>
                  </a:lnTo>
                  <a:cubicBezTo>
                    <a:pt x="2179" y="6607"/>
                    <a:pt x="2246" y="6626"/>
                    <a:pt x="2314" y="6626"/>
                  </a:cubicBezTo>
                  <a:lnTo>
                    <a:pt x="3698" y="6626"/>
                  </a:lnTo>
                  <a:cubicBezTo>
                    <a:pt x="3775" y="6626"/>
                    <a:pt x="3843" y="6607"/>
                    <a:pt x="3900" y="6569"/>
                  </a:cubicBezTo>
                  <a:lnTo>
                    <a:pt x="3929" y="6549"/>
                  </a:lnTo>
                  <a:cubicBezTo>
                    <a:pt x="3948" y="6540"/>
                    <a:pt x="3958" y="6530"/>
                    <a:pt x="3968" y="6521"/>
                  </a:cubicBezTo>
                  <a:cubicBezTo>
                    <a:pt x="4045" y="6444"/>
                    <a:pt x="4083" y="6347"/>
                    <a:pt x="4083" y="6251"/>
                  </a:cubicBezTo>
                  <a:lnTo>
                    <a:pt x="4083" y="4847"/>
                  </a:lnTo>
                  <a:cubicBezTo>
                    <a:pt x="4083" y="4472"/>
                    <a:pt x="4246" y="4117"/>
                    <a:pt x="4525" y="3867"/>
                  </a:cubicBezTo>
                  <a:cubicBezTo>
                    <a:pt x="5881" y="2616"/>
                    <a:pt x="5218" y="357"/>
                    <a:pt x="3400" y="30"/>
                  </a:cubicBezTo>
                  <a:lnTo>
                    <a:pt x="3352" y="20"/>
                  </a:lnTo>
                  <a:cubicBezTo>
                    <a:pt x="3256" y="11"/>
                    <a:pt x="3160" y="1"/>
                    <a:pt x="3064" y="1"/>
                  </a:cubicBezTo>
                  <a:cubicBezTo>
                    <a:pt x="3044" y="0"/>
                    <a:pt x="3025" y="0"/>
                    <a:pt x="3006" y="0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36"/>
            <p:cNvSpPr/>
            <p:nvPr/>
          </p:nvSpPr>
          <p:spPr>
            <a:xfrm>
              <a:off x="1457306" y="2490314"/>
              <a:ext cx="129434" cy="172422"/>
            </a:xfrm>
            <a:custGeom>
              <a:rect b="b" l="l" r="r" t="t"/>
              <a:pathLst>
                <a:path extrusionOk="0" h="6598" w="4953">
                  <a:moveTo>
                    <a:pt x="2472" y="1"/>
                  </a:moveTo>
                  <a:cubicBezTo>
                    <a:pt x="654" y="328"/>
                    <a:pt x="0" y="2607"/>
                    <a:pt x="1366" y="3847"/>
                  </a:cubicBezTo>
                  <a:cubicBezTo>
                    <a:pt x="1645" y="4097"/>
                    <a:pt x="1798" y="4453"/>
                    <a:pt x="1798" y="4828"/>
                  </a:cubicBezTo>
                  <a:lnTo>
                    <a:pt x="1798" y="6222"/>
                  </a:lnTo>
                  <a:cubicBezTo>
                    <a:pt x="1789" y="6428"/>
                    <a:pt x="1962" y="6598"/>
                    <a:pt x="2166" y="6598"/>
                  </a:cubicBezTo>
                  <a:cubicBezTo>
                    <a:pt x="2172" y="6598"/>
                    <a:pt x="2178" y="6598"/>
                    <a:pt x="2183" y="6597"/>
                  </a:cubicBezTo>
                  <a:lnTo>
                    <a:pt x="2779" y="6597"/>
                  </a:lnTo>
                  <a:cubicBezTo>
                    <a:pt x="2991" y="6597"/>
                    <a:pt x="3164" y="6424"/>
                    <a:pt x="3164" y="6222"/>
                  </a:cubicBezTo>
                  <a:lnTo>
                    <a:pt x="3164" y="4818"/>
                  </a:lnTo>
                  <a:cubicBezTo>
                    <a:pt x="3164" y="4443"/>
                    <a:pt x="3327" y="4088"/>
                    <a:pt x="3606" y="3838"/>
                  </a:cubicBezTo>
                  <a:lnTo>
                    <a:pt x="3597" y="3838"/>
                  </a:lnTo>
                  <a:cubicBezTo>
                    <a:pt x="4953" y="2587"/>
                    <a:pt x="4289" y="328"/>
                    <a:pt x="2472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36"/>
            <p:cNvSpPr/>
            <p:nvPr/>
          </p:nvSpPr>
          <p:spPr>
            <a:xfrm>
              <a:off x="1469876" y="2523502"/>
              <a:ext cx="79417" cy="95253"/>
            </a:xfrm>
            <a:custGeom>
              <a:rect b="b" l="l" r="r" t="t"/>
              <a:pathLst>
                <a:path extrusionOk="0" h="3645" w="3039">
                  <a:moveTo>
                    <a:pt x="837" y="423"/>
                  </a:moveTo>
                  <a:cubicBezTo>
                    <a:pt x="933" y="423"/>
                    <a:pt x="1010" y="510"/>
                    <a:pt x="1010" y="606"/>
                  </a:cubicBezTo>
                  <a:lnTo>
                    <a:pt x="1010" y="779"/>
                  </a:lnTo>
                  <a:lnTo>
                    <a:pt x="1010" y="789"/>
                  </a:lnTo>
                  <a:lnTo>
                    <a:pt x="798" y="789"/>
                  </a:lnTo>
                  <a:cubicBezTo>
                    <a:pt x="558" y="789"/>
                    <a:pt x="558" y="423"/>
                    <a:pt x="798" y="423"/>
                  </a:cubicBezTo>
                  <a:close/>
                  <a:moveTo>
                    <a:pt x="2423" y="433"/>
                  </a:moveTo>
                  <a:cubicBezTo>
                    <a:pt x="2654" y="433"/>
                    <a:pt x="2654" y="789"/>
                    <a:pt x="2423" y="789"/>
                  </a:cubicBezTo>
                  <a:lnTo>
                    <a:pt x="2212" y="789"/>
                  </a:lnTo>
                  <a:lnTo>
                    <a:pt x="2212" y="606"/>
                  </a:lnTo>
                  <a:cubicBezTo>
                    <a:pt x="2212" y="510"/>
                    <a:pt x="2289" y="433"/>
                    <a:pt x="2385" y="433"/>
                  </a:cubicBezTo>
                  <a:close/>
                  <a:moveTo>
                    <a:pt x="817" y="0"/>
                  </a:moveTo>
                  <a:cubicBezTo>
                    <a:pt x="0" y="0"/>
                    <a:pt x="0" y="1221"/>
                    <a:pt x="817" y="1221"/>
                  </a:cubicBezTo>
                  <a:lnTo>
                    <a:pt x="1019" y="1221"/>
                  </a:lnTo>
                  <a:lnTo>
                    <a:pt x="1019" y="3635"/>
                  </a:lnTo>
                  <a:lnTo>
                    <a:pt x="1452" y="3635"/>
                  </a:lnTo>
                  <a:lnTo>
                    <a:pt x="1452" y="1221"/>
                  </a:lnTo>
                  <a:lnTo>
                    <a:pt x="1789" y="1221"/>
                  </a:lnTo>
                  <a:lnTo>
                    <a:pt x="1789" y="3645"/>
                  </a:lnTo>
                  <a:lnTo>
                    <a:pt x="2221" y="3645"/>
                  </a:lnTo>
                  <a:lnTo>
                    <a:pt x="2221" y="1221"/>
                  </a:lnTo>
                  <a:lnTo>
                    <a:pt x="2433" y="1221"/>
                  </a:lnTo>
                  <a:cubicBezTo>
                    <a:pt x="2760" y="1221"/>
                    <a:pt x="3039" y="952"/>
                    <a:pt x="3039" y="615"/>
                  </a:cubicBezTo>
                  <a:cubicBezTo>
                    <a:pt x="3039" y="279"/>
                    <a:pt x="2760" y="10"/>
                    <a:pt x="2433" y="10"/>
                  </a:cubicBezTo>
                  <a:lnTo>
                    <a:pt x="2414" y="0"/>
                  </a:lnTo>
                  <a:lnTo>
                    <a:pt x="2385" y="0"/>
                  </a:lnTo>
                  <a:cubicBezTo>
                    <a:pt x="2058" y="10"/>
                    <a:pt x="1789" y="269"/>
                    <a:pt x="1789" y="606"/>
                  </a:cubicBezTo>
                  <a:lnTo>
                    <a:pt x="1789" y="779"/>
                  </a:lnTo>
                  <a:lnTo>
                    <a:pt x="1442" y="779"/>
                  </a:lnTo>
                  <a:lnTo>
                    <a:pt x="1442" y="606"/>
                  </a:lnTo>
                  <a:cubicBezTo>
                    <a:pt x="1442" y="269"/>
                    <a:pt x="1173" y="10"/>
                    <a:pt x="846" y="0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36"/>
            <p:cNvSpPr/>
            <p:nvPr/>
          </p:nvSpPr>
          <p:spPr>
            <a:xfrm>
              <a:off x="1421086" y="2581412"/>
              <a:ext cx="30131" cy="19338"/>
            </a:xfrm>
            <a:custGeom>
              <a:rect b="b" l="l" r="r" t="t"/>
              <a:pathLst>
                <a:path extrusionOk="0" h="740" w="1153">
                  <a:moveTo>
                    <a:pt x="850" y="1"/>
                  </a:moveTo>
                  <a:cubicBezTo>
                    <a:pt x="819" y="1"/>
                    <a:pt x="786" y="8"/>
                    <a:pt x="752" y="25"/>
                  </a:cubicBezTo>
                  <a:lnTo>
                    <a:pt x="232" y="323"/>
                  </a:lnTo>
                  <a:cubicBezTo>
                    <a:pt x="0" y="435"/>
                    <a:pt x="121" y="739"/>
                    <a:pt x="317" y="739"/>
                  </a:cubicBezTo>
                  <a:cubicBezTo>
                    <a:pt x="357" y="739"/>
                    <a:pt x="400" y="727"/>
                    <a:pt x="444" y="698"/>
                  </a:cubicBezTo>
                  <a:lnTo>
                    <a:pt x="963" y="400"/>
                  </a:lnTo>
                  <a:cubicBezTo>
                    <a:pt x="1153" y="268"/>
                    <a:pt x="1038" y="1"/>
                    <a:pt x="850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36"/>
            <p:cNvSpPr/>
            <p:nvPr/>
          </p:nvSpPr>
          <p:spPr>
            <a:xfrm>
              <a:off x="1569336" y="2582222"/>
              <a:ext cx="30157" cy="19312"/>
            </a:xfrm>
            <a:custGeom>
              <a:rect b="b" l="l" r="r" t="t"/>
              <a:pathLst>
                <a:path extrusionOk="0" h="739" w="1154">
                  <a:moveTo>
                    <a:pt x="321" y="0"/>
                  </a:moveTo>
                  <a:cubicBezTo>
                    <a:pt x="128" y="0"/>
                    <a:pt x="1" y="305"/>
                    <a:pt x="233" y="417"/>
                  </a:cubicBezTo>
                  <a:lnTo>
                    <a:pt x="752" y="715"/>
                  </a:lnTo>
                  <a:cubicBezTo>
                    <a:pt x="786" y="731"/>
                    <a:pt x="819" y="738"/>
                    <a:pt x="851" y="738"/>
                  </a:cubicBezTo>
                  <a:cubicBezTo>
                    <a:pt x="1039" y="738"/>
                    <a:pt x="1153" y="473"/>
                    <a:pt x="964" y="349"/>
                  </a:cubicBezTo>
                  <a:lnTo>
                    <a:pt x="444" y="42"/>
                  </a:lnTo>
                  <a:cubicBezTo>
                    <a:pt x="402" y="13"/>
                    <a:pt x="360" y="0"/>
                    <a:pt x="321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36"/>
            <p:cNvSpPr/>
            <p:nvPr/>
          </p:nvSpPr>
          <p:spPr>
            <a:xfrm>
              <a:off x="1506304" y="2449599"/>
              <a:ext cx="11342" cy="26498"/>
            </a:xfrm>
            <a:custGeom>
              <a:rect b="b" l="l" r="r" t="t"/>
              <a:pathLst>
                <a:path extrusionOk="0" h="1014" w="434">
                  <a:moveTo>
                    <a:pt x="212" y="1"/>
                  </a:moveTo>
                  <a:cubicBezTo>
                    <a:pt x="97" y="1"/>
                    <a:pt x="0" y="97"/>
                    <a:pt x="0" y="213"/>
                  </a:cubicBezTo>
                  <a:lnTo>
                    <a:pt x="0" y="818"/>
                  </a:lnTo>
                  <a:cubicBezTo>
                    <a:pt x="10" y="948"/>
                    <a:pt x="113" y="1013"/>
                    <a:pt x="217" y="1013"/>
                  </a:cubicBezTo>
                  <a:cubicBezTo>
                    <a:pt x="320" y="1013"/>
                    <a:pt x="424" y="948"/>
                    <a:pt x="433" y="818"/>
                  </a:cubicBezTo>
                  <a:lnTo>
                    <a:pt x="433" y="213"/>
                  </a:lnTo>
                  <a:cubicBezTo>
                    <a:pt x="433" y="97"/>
                    <a:pt x="337" y="1"/>
                    <a:pt x="212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36"/>
            <p:cNvSpPr/>
            <p:nvPr/>
          </p:nvSpPr>
          <p:spPr>
            <a:xfrm>
              <a:off x="1457228" y="2461176"/>
              <a:ext cx="23624" cy="25897"/>
            </a:xfrm>
            <a:custGeom>
              <a:rect b="b" l="l" r="r" t="t"/>
              <a:pathLst>
                <a:path extrusionOk="0" h="991" w="904">
                  <a:moveTo>
                    <a:pt x="302" y="1"/>
                  </a:moveTo>
                  <a:cubicBezTo>
                    <a:pt x="151" y="1"/>
                    <a:pt x="0" y="169"/>
                    <a:pt x="119" y="346"/>
                  </a:cubicBezTo>
                  <a:lnTo>
                    <a:pt x="417" y="866"/>
                  </a:lnTo>
                  <a:cubicBezTo>
                    <a:pt x="459" y="954"/>
                    <a:pt x="529" y="990"/>
                    <a:pt x="599" y="990"/>
                  </a:cubicBezTo>
                  <a:cubicBezTo>
                    <a:pt x="750" y="990"/>
                    <a:pt x="903" y="822"/>
                    <a:pt x="792" y="645"/>
                  </a:cubicBezTo>
                  <a:lnTo>
                    <a:pt x="484" y="125"/>
                  </a:lnTo>
                  <a:cubicBezTo>
                    <a:pt x="441" y="37"/>
                    <a:pt x="372" y="1"/>
                    <a:pt x="302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36"/>
            <p:cNvSpPr/>
            <p:nvPr/>
          </p:nvSpPr>
          <p:spPr>
            <a:xfrm>
              <a:off x="1422680" y="2495723"/>
              <a:ext cx="29295" cy="18868"/>
            </a:xfrm>
            <a:custGeom>
              <a:rect b="b" l="l" r="r" t="t"/>
              <a:pathLst>
                <a:path extrusionOk="0" h="722" w="1121">
                  <a:moveTo>
                    <a:pt x="313" y="1"/>
                  </a:moveTo>
                  <a:cubicBezTo>
                    <a:pt x="123" y="1"/>
                    <a:pt x="1" y="268"/>
                    <a:pt x="191" y="400"/>
                  </a:cubicBezTo>
                  <a:lnTo>
                    <a:pt x="719" y="698"/>
                  </a:lnTo>
                  <a:cubicBezTo>
                    <a:pt x="752" y="714"/>
                    <a:pt x="784" y="721"/>
                    <a:pt x="815" y="721"/>
                  </a:cubicBezTo>
                  <a:cubicBezTo>
                    <a:pt x="999" y="721"/>
                    <a:pt x="1121" y="456"/>
                    <a:pt x="931" y="332"/>
                  </a:cubicBezTo>
                  <a:lnTo>
                    <a:pt x="412" y="25"/>
                  </a:lnTo>
                  <a:cubicBezTo>
                    <a:pt x="378" y="8"/>
                    <a:pt x="344" y="1"/>
                    <a:pt x="313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36"/>
            <p:cNvSpPr/>
            <p:nvPr/>
          </p:nvSpPr>
          <p:spPr>
            <a:xfrm>
              <a:off x="1410816" y="2542344"/>
              <a:ext cx="28171" cy="11315"/>
            </a:xfrm>
            <a:custGeom>
              <a:rect b="b" l="l" r="r" t="t"/>
              <a:pathLst>
                <a:path extrusionOk="0" h="433" w="1078">
                  <a:moveTo>
                    <a:pt x="260" y="0"/>
                  </a:moveTo>
                  <a:cubicBezTo>
                    <a:pt x="0" y="20"/>
                    <a:pt x="0" y="404"/>
                    <a:pt x="260" y="433"/>
                  </a:cubicBezTo>
                  <a:lnTo>
                    <a:pt x="866" y="433"/>
                  </a:lnTo>
                  <a:cubicBezTo>
                    <a:pt x="981" y="433"/>
                    <a:pt x="1077" y="337"/>
                    <a:pt x="1077" y="212"/>
                  </a:cubicBezTo>
                  <a:cubicBezTo>
                    <a:pt x="1077" y="96"/>
                    <a:pt x="981" y="0"/>
                    <a:pt x="866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36"/>
            <p:cNvSpPr/>
            <p:nvPr/>
          </p:nvSpPr>
          <p:spPr>
            <a:xfrm>
              <a:off x="1581932" y="2543833"/>
              <a:ext cx="29687" cy="11342"/>
            </a:xfrm>
            <a:custGeom>
              <a:rect b="b" l="l" r="r" t="t"/>
              <a:pathLst>
                <a:path extrusionOk="0" h="434" w="1136">
                  <a:moveTo>
                    <a:pt x="270" y="1"/>
                  </a:moveTo>
                  <a:cubicBezTo>
                    <a:pt x="1" y="20"/>
                    <a:pt x="1" y="405"/>
                    <a:pt x="270" y="434"/>
                  </a:cubicBezTo>
                  <a:lnTo>
                    <a:pt x="876" y="434"/>
                  </a:lnTo>
                  <a:cubicBezTo>
                    <a:pt x="1136" y="405"/>
                    <a:pt x="1136" y="20"/>
                    <a:pt x="876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36"/>
            <p:cNvSpPr/>
            <p:nvPr/>
          </p:nvSpPr>
          <p:spPr>
            <a:xfrm>
              <a:off x="1571139" y="2496742"/>
              <a:ext cx="30183" cy="19234"/>
            </a:xfrm>
            <a:custGeom>
              <a:rect b="b" l="l" r="r" t="t"/>
              <a:pathLst>
                <a:path extrusionOk="0" h="736" w="1155">
                  <a:moveTo>
                    <a:pt x="837" y="1"/>
                  </a:moveTo>
                  <a:cubicBezTo>
                    <a:pt x="797" y="1"/>
                    <a:pt x="755" y="14"/>
                    <a:pt x="712" y="43"/>
                  </a:cubicBezTo>
                  <a:lnTo>
                    <a:pt x="193" y="341"/>
                  </a:lnTo>
                  <a:cubicBezTo>
                    <a:pt x="0" y="447"/>
                    <a:pt x="77" y="736"/>
                    <a:pt x="298" y="736"/>
                  </a:cubicBezTo>
                  <a:cubicBezTo>
                    <a:pt x="337" y="736"/>
                    <a:pt x="375" y="726"/>
                    <a:pt x="404" y="707"/>
                  </a:cubicBezTo>
                  <a:lnTo>
                    <a:pt x="923" y="409"/>
                  </a:lnTo>
                  <a:cubicBezTo>
                    <a:pt x="1155" y="297"/>
                    <a:pt x="1029" y="1"/>
                    <a:pt x="837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36"/>
            <p:cNvSpPr/>
            <p:nvPr/>
          </p:nvSpPr>
          <p:spPr>
            <a:xfrm>
              <a:off x="1542655" y="2462483"/>
              <a:ext cx="22213" cy="25349"/>
            </a:xfrm>
            <a:custGeom>
              <a:rect b="b" l="l" r="r" t="t"/>
              <a:pathLst>
                <a:path extrusionOk="0" h="970" w="850">
                  <a:moveTo>
                    <a:pt x="611" y="0"/>
                  </a:moveTo>
                  <a:cubicBezTo>
                    <a:pt x="536" y="0"/>
                    <a:pt x="466" y="39"/>
                    <a:pt x="427" y="104"/>
                  </a:cubicBezTo>
                  <a:lnTo>
                    <a:pt x="119" y="623"/>
                  </a:lnTo>
                  <a:cubicBezTo>
                    <a:pt x="1" y="801"/>
                    <a:pt x="156" y="969"/>
                    <a:pt x="310" y="969"/>
                  </a:cubicBezTo>
                  <a:cubicBezTo>
                    <a:pt x="381" y="969"/>
                    <a:pt x="452" y="933"/>
                    <a:pt x="494" y="845"/>
                  </a:cubicBezTo>
                  <a:lnTo>
                    <a:pt x="792" y="325"/>
                  </a:lnTo>
                  <a:cubicBezTo>
                    <a:pt x="850" y="220"/>
                    <a:pt x="821" y="85"/>
                    <a:pt x="715" y="27"/>
                  </a:cubicBezTo>
                  <a:cubicBezTo>
                    <a:pt x="681" y="9"/>
                    <a:pt x="646" y="0"/>
                    <a:pt x="611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36"/>
            <p:cNvSpPr/>
            <p:nvPr/>
          </p:nvSpPr>
          <p:spPr>
            <a:xfrm>
              <a:off x="1496243" y="2594112"/>
              <a:ext cx="8075" cy="24382"/>
            </a:xfrm>
            <a:custGeom>
              <a:rect b="b" l="l" r="r" t="t"/>
              <a:pathLst>
                <a:path extrusionOk="0" h="933" w="309">
                  <a:moveTo>
                    <a:pt x="1" y="0"/>
                  </a:moveTo>
                  <a:lnTo>
                    <a:pt x="1" y="933"/>
                  </a:lnTo>
                  <a:lnTo>
                    <a:pt x="308" y="933"/>
                  </a:lnTo>
                  <a:lnTo>
                    <a:pt x="308" y="856"/>
                  </a:lnTo>
                  <a:cubicBezTo>
                    <a:pt x="308" y="539"/>
                    <a:pt x="203" y="241"/>
                    <a:pt x="1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36"/>
            <p:cNvSpPr/>
            <p:nvPr/>
          </p:nvSpPr>
          <p:spPr>
            <a:xfrm>
              <a:off x="1483935" y="2618468"/>
              <a:ext cx="56054" cy="22160"/>
            </a:xfrm>
            <a:custGeom>
              <a:rect b="b" l="l" r="r" t="t"/>
              <a:pathLst>
                <a:path extrusionOk="0" h="848" w="2145">
                  <a:moveTo>
                    <a:pt x="1" y="1"/>
                  </a:moveTo>
                  <a:lnTo>
                    <a:pt x="1" y="847"/>
                  </a:lnTo>
                  <a:lnTo>
                    <a:pt x="2145" y="847"/>
                  </a:lnTo>
                  <a:lnTo>
                    <a:pt x="2145" y="1"/>
                  </a:ln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36"/>
            <p:cNvSpPr/>
            <p:nvPr/>
          </p:nvSpPr>
          <p:spPr>
            <a:xfrm>
              <a:off x="1483935" y="2640602"/>
              <a:ext cx="56054" cy="22134"/>
            </a:xfrm>
            <a:custGeom>
              <a:rect b="b" l="l" r="r" t="t"/>
              <a:pathLst>
                <a:path extrusionOk="0" h="847" w="2145">
                  <a:moveTo>
                    <a:pt x="1" y="0"/>
                  </a:moveTo>
                  <a:lnTo>
                    <a:pt x="1" y="471"/>
                  </a:lnTo>
                  <a:cubicBezTo>
                    <a:pt x="1" y="567"/>
                    <a:pt x="39" y="664"/>
                    <a:pt x="106" y="741"/>
                  </a:cubicBezTo>
                  <a:cubicBezTo>
                    <a:pt x="126" y="750"/>
                    <a:pt x="135" y="760"/>
                    <a:pt x="154" y="769"/>
                  </a:cubicBezTo>
                  <a:lnTo>
                    <a:pt x="183" y="789"/>
                  </a:lnTo>
                  <a:cubicBezTo>
                    <a:pt x="241" y="827"/>
                    <a:pt x="308" y="846"/>
                    <a:pt x="376" y="846"/>
                  </a:cubicBezTo>
                  <a:lnTo>
                    <a:pt x="1760" y="846"/>
                  </a:lnTo>
                  <a:cubicBezTo>
                    <a:pt x="1837" y="846"/>
                    <a:pt x="1905" y="827"/>
                    <a:pt x="1962" y="789"/>
                  </a:cubicBezTo>
                  <a:lnTo>
                    <a:pt x="1991" y="769"/>
                  </a:lnTo>
                  <a:cubicBezTo>
                    <a:pt x="2010" y="760"/>
                    <a:pt x="2020" y="750"/>
                    <a:pt x="2030" y="741"/>
                  </a:cubicBezTo>
                  <a:cubicBezTo>
                    <a:pt x="2107" y="664"/>
                    <a:pt x="2145" y="567"/>
                    <a:pt x="2145" y="471"/>
                  </a:cubicBezTo>
                  <a:lnTo>
                    <a:pt x="2145" y="0"/>
                  </a:ln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36"/>
            <p:cNvSpPr/>
            <p:nvPr/>
          </p:nvSpPr>
          <p:spPr>
            <a:xfrm>
              <a:off x="1504292" y="2618468"/>
              <a:ext cx="35697" cy="22160"/>
            </a:xfrm>
            <a:custGeom>
              <a:rect b="b" l="l" r="r" t="t"/>
              <a:pathLst>
                <a:path extrusionOk="0" h="848" w="1366">
                  <a:moveTo>
                    <a:pt x="0" y="1"/>
                  </a:moveTo>
                  <a:lnTo>
                    <a:pt x="0" y="847"/>
                  </a:lnTo>
                  <a:lnTo>
                    <a:pt x="1366" y="847"/>
                  </a:lnTo>
                  <a:lnTo>
                    <a:pt x="1366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36"/>
            <p:cNvSpPr/>
            <p:nvPr/>
          </p:nvSpPr>
          <p:spPr>
            <a:xfrm>
              <a:off x="1504031" y="2640602"/>
              <a:ext cx="35958" cy="22134"/>
            </a:xfrm>
            <a:custGeom>
              <a:rect b="b" l="l" r="r" t="t"/>
              <a:pathLst>
                <a:path extrusionOk="0" h="847" w="1376">
                  <a:moveTo>
                    <a:pt x="10" y="0"/>
                  </a:moveTo>
                  <a:lnTo>
                    <a:pt x="10" y="471"/>
                  </a:lnTo>
                  <a:cubicBezTo>
                    <a:pt x="1" y="683"/>
                    <a:pt x="184" y="846"/>
                    <a:pt x="395" y="846"/>
                  </a:cubicBezTo>
                  <a:lnTo>
                    <a:pt x="991" y="846"/>
                  </a:lnTo>
                  <a:cubicBezTo>
                    <a:pt x="1068" y="846"/>
                    <a:pt x="1136" y="827"/>
                    <a:pt x="1193" y="789"/>
                  </a:cubicBezTo>
                  <a:lnTo>
                    <a:pt x="1222" y="769"/>
                  </a:lnTo>
                  <a:cubicBezTo>
                    <a:pt x="1241" y="760"/>
                    <a:pt x="1251" y="750"/>
                    <a:pt x="1261" y="741"/>
                  </a:cubicBezTo>
                  <a:cubicBezTo>
                    <a:pt x="1338" y="664"/>
                    <a:pt x="1376" y="567"/>
                    <a:pt x="1376" y="471"/>
                  </a:cubicBezTo>
                  <a:lnTo>
                    <a:pt x="1376" y="0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5" name="Google Shape;1185;p36"/>
          <p:cNvGrpSpPr/>
          <p:nvPr/>
        </p:nvGrpSpPr>
        <p:grpSpPr>
          <a:xfrm flipH="1">
            <a:off x="1665913" y="4149364"/>
            <a:ext cx="372937" cy="360629"/>
            <a:chOff x="7510900" y="1981462"/>
            <a:chExt cx="372937" cy="360629"/>
          </a:xfrm>
        </p:grpSpPr>
        <p:sp>
          <p:nvSpPr>
            <p:cNvPr id="1186" name="Google Shape;1186;p36"/>
            <p:cNvSpPr/>
            <p:nvPr/>
          </p:nvSpPr>
          <p:spPr>
            <a:xfrm>
              <a:off x="7617207" y="2027455"/>
              <a:ext cx="160584" cy="264121"/>
            </a:xfrm>
            <a:custGeom>
              <a:rect b="b" l="l" r="r" t="t"/>
              <a:pathLst>
                <a:path extrusionOk="0" h="10107" w="6145">
                  <a:moveTo>
                    <a:pt x="0" y="0"/>
                  </a:moveTo>
                  <a:lnTo>
                    <a:pt x="0" y="10106"/>
                  </a:lnTo>
                  <a:lnTo>
                    <a:pt x="6145" y="10106"/>
                  </a:lnTo>
                  <a:lnTo>
                    <a:pt x="6145" y="0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36"/>
            <p:cNvSpPr/>
            <p:nvPr/>
          </p:nvSpPr>
          <p:spPr>
            <a:xfrm>
              <a:off x="7739585" y="2027455"/>
              <a:ext cx="38206" cy="264121"/>
            </a:xfrm>
            <a:custGeom>
              <a:rect b="b" l="l" r="r" t="t"/>
              <a:pathLst>
                <a:path extrusionOk="0" h="10107" w="1462">
                  <a:moveTo>
                    <a:pt x="0" y="0"/>
                  </a:moveTo>
                  <a:lnTo>
                    <a:pt x="0" y="10106"/>
                  </a:lnTo>
                  <a:lnTo>
                    <a:pt x="1462" y="10106"/>
                  </a:lnTo>
                  <a:lnTo>
                    <a:pt x="1462" y="0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36"/>
            <p:cNvSpPr/>
            <p:nvPr/>
          </p:nvSpPr>
          <p:spPr>
            <a:xfrm>
              <a:off x="7576231" y="2011619"/>
              <a:ext cx="243529" cy="64861"/>
            </a:xfrm>
            <a:custGeom>
              <a:rect b="b" l="l" r="r" t="t"/>
              <a:pathLst>
                <a:path extrusionOk="0" h="2482" w="9319">
                  <a:moveTo>
                    <a:pt x="1" y="0"/>
                  </a:moveTo>
                  <a:lnTo>
                    <a:pt x="626" y="1741"/>
                  </a:lnTo>
                  <a:cubicBezTo>
                    <a:pt x="789" y="2183"/>
                    <a:pt x="1203" y="2481"/>
                    <a:pt x="1674" y="2481"/>
                  </a:cubicBezTo>
                  <a:lnTo>
                    <a:pt x="7655" y="2481"/>
                  </a:lnTo>
                  <a:cubicBezTo>
                    <a:pt x="8117" y="2472"/>
                    <a:pt x="8530" y="2183"/>
                    <a:pt x="8694" y="1741"/>
                  </a:cubicBezTo>
                  <a:lnTo>
                    <a:pt x="9319" y="0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36"/>
            <p:cNvSpPr/>
            <p:nvPr/>
          </p:nvSpPr>
          <p:spPr>
            <a:xfrm>
              <a:off x="7576231" y="2011619"/>
              <a:ext cx="243529" cy="63842"/>
            </a:xfrm>
            <a:custGeom>
              <a:rect b="b" l="l" r="r" t="t"/>
              <a:pathLst>
                <a:path extrusionOk="0" h="2443" w="9319">
                  <a:moveTo>
                    <a:pt x="1" y="0"/>
                  </a:moveTo>
                  <a:lnTo>
                    <a:pt x="635" y="1741"/>
                  </a:lnTo>
                  <a:cubicBezTo>
                    <a:pt x="751" y="2077"/>
                    <a:pt x="1020" y="2327"/>
                    <a:pt x="1357" y="2433"/>
                  </a:cubicBezTo>
                  <a:cubicBezTo>
                    <a:pt x="1732" y="2116"/>
                    <a:pt x="2010" y="1693"/>
                    <a:pt x="2135" y="1221"/>
                  </a:cubicBezTo>
                  <a:lnTo>
                    <a:pt x="7126" y="1221"/>
                  </a:lnTo>
                  <a:cubicBezTo>
                    <a:pt x="7261" y="1702"/>
                    <a:pt x="7540" y="2125"/>
                    <a:pt x="7924" y="2443"/>
                  </a:cubicBezTo>
                  <a:cubicBezTo>
                    <a:pt x="8280" y="2356"/>
                    <a:pt x="8569" y="2087"/>
                    <a:pt x="8694" y="1741"/>
                  </a:cubicBezTo>
                  <a:lnTo>
                    <a:pt x="9319" y="0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36"/>
            <p:cNvSpPr/>
            <p:nvPr/>
          </p:nvSpPr>
          <p:spPr>
            <a:xfrm>
              <a:off x="7510900" y="1981462"/>
              <a:ext cx="372937" cy="92169"/>
            </a:xfrm>
            <a:custGeom>
              <a:rect b="b" l="l" r="r" t="t"/>
              <a:pathLst>
                <a:path extrusionOk="0" h="3527" w="14271">
                  <a:moveTo>
                    <a:pt x="2347" y="0"/>
                  </a:moveTo>
                  <a:cubicBezTo>
                    <a:pt x="779" y="0"/>
                    <a:pt x="1" y="1895"/>
                    <a:pt x="1106" y="3010"/>
                  </a:cubicBezTo>
                  <a:cubicBezTo>
                    <a:pt x="1463" y="3367"/>
                    <a:pt x="1902" y="3526"/>
                    <a:pt x="2332" y="3526"/>
                  </a:cubicBezTo>
                  <a:cubicBezTo>
                    <a:pt x="3237" y="3526"/>
                    <a:pt x="4107" y="2822"/>
                    <a:pt x="4107" y="1760"/>
                  </a:cubicBezTo>
                  <a:lnTo>
                    <a:pt x="10165" y="1760"/>
                  </a:lnTo>
                  <a:cubicBezTo>
                    <a:pt x="10165" y="2824"/>
                    <a:pt x="11034" y="3525"/>
                    <a:pt x="11938" y="3525"/>
                  </a:cubicBezTo>
                  <a:cubicBezTo>
                    <a:pt x="12365" y="3525"/>
                    <a:pt x="12800" y="3369"/>
                    <a:pt x="13155" y="3020"/>
                  </a:cubicBezTo>
                  <a:cubicBezTo>
                    <a:pt x="14271" y="1924"/>
                    <a:pt x="13511" y="29"/>
                    <a:pt x="11953" y="10"/>
                  </a:cubicBezTo>
                  <a:lnTo>
                    <a:pt x="11953" y="0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36"/>
            <p:cNvSpPr/>
            <p:nvPr/>
          </p:nvSpPr>
          <p:spPr>
            <a:xfrm>
              <a:off x="7785056" y="1981462"/>
              <a:ext cx="88746" cy="91986"/>
            </a:xfrm>
            <a:custGeom>
              <a:rect b="b" l="l" r="r" t="t"/>
              <a:pathLst>
                <a:path extrusionOk="0" h="3520" w="3396">
                  <a:moveTo>
                    <a:pt x="1" y="0"/>
                  </a:moveTo>
                  <a:cubicBezTo>
                    <a:pt x="828" y="20"/>
                    <a:pt x="1530" y="596"/>
                    <a:pt x="1703" y="1404"/>
                  </a:cubicBezTo>
                  <a:cubicBezTo>
                    <a:pt x="1866" y="2202"/>
                    <a:pt x="1453" y="3020"/>
                    <a:pt x="703" y="3366"/>
                  </a:cubicBezTo>
                  <a:cubicBezTo>
                    <a:pt x="939" y="3471"/>
                    <a:pt x="1183" y="3520"/>
                    <a:pt x="1423" y="3520"/>
                  </a:cubicBezTo>
                  <a:cubicBezTo>
                    <a:pt x="2219" y="3520"/>
                    <a:pt x="2960" y="2980"/>
                    <a:pt x="3145" y="2145"/>
                  </a:cubicBezTo>
                  <a:cubicBezTo>
                    <a:pt x="3395" y="1058"/>
                    <a:pt x="2578" y="20"/>
                    <a:pt x="1462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36"/>
            <p:cNvSpPr/>
            <p:nvPr/>
          </p:nvSpPr>
          <p:spPr>
            <a:xfrm>
              <a:off x="7553365" y="2027455"/>
              <a:ext cx="64861" cy="46124"/>
            </a:xfrm>
            <a:custGeom>
              <a:rect b="b" l="l" r="r" t="t"/>
              <a:pathLst>
                <a:path extrusionOk="0" h="1765" w="2482">
                  <a:moveTo>
                    <a:pt x="1030" y="0"/>
                  </a:moveTo>
                  <a:cubicBezTo>
                    <a:pt x="1030" y="692"/>
                    <a:pt x="626" y="1317"/>
                    <a:pt x="1" y="1606"/>
                  </a:cubicBezTo>
                  <a:cubicBezTo>
                    <a:pt x="240" y="1715"/>
                    <a:pt x="486" y="1765"/>
                    <a:pt x="725" y="1765"/>
                  </a:cubicBezTo>
                  <a:cubicBezTo>
                    <a:pt x="1650" y="1765"/>
                    <a:pt x="2482" y="1016"/>
                    <a:pt x="2482" y="0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36"/>
            <p:cNvSpPr/>
            <p:nvPr/>
          </p:nvSpPr>
          <p:spPr>
            <a:xfrm>
              <a:off x="7584280" y="2275478"/>
              <a:ext cx="226438" cy="40479"/>
            </a:xfrm>
            <a:custGeom>
              <a:rect b="b" l="l" r="r" t="t"/>
              <a:pathLst>
                <a:path extrusionOk="0" h="1549" w="8665">
                  <a:moveTo>
                    <a:pt x="500" y="0"/>
                  </a:moveTo>
                  <a:cubicBezTo>
                    <a:pt x="222" y="0"/>
                    <a:pt x="0" y="221"/>
                    <a:pt x="0" y="500"/>
                  </a:cubicBezTo>
                  <a:lnTo>
                    <a:pt x="0" y="1548"/>
                  </a:lnTo>
                  <a:lnTo>
                    <a:pt x="8664" y="1548"/>
                  </a:lnTo>
                  <a:lnTo>
                    <a:pt x="8664" y="500"/>
                  </a:lnTo>
                  <a:cubicBezTo>
                    <a:pt x="8664" y="221"/>
                    <a:pt x="8434" y="0"/>
                    <a:pt x="8164" y="0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36"/>
            <p:cNvSpPr/>
            <p:nvPr/>
          </p:nvSpPr>
          <p:spPr>
            <a:xfrm>
              <a:off x="7584018" y="2275478"/>
              <a:ext cx="226438" cy="40479"/>
            </a:xfrm>
            <a:custGeom>
              <a:rect b="b" l="l" r="r" t="t"/>
              <a:pathLst>
                <a:path extrusionOk="0" h="1549" w="8665">
                  <a:moveTo>
                    <a:pt x="7213" y="0"/>
                  </a:moveTo>
                  <a:lnTo>
                    <a:pt x="7213" y="490"/>
                  </a:lnTo>
                  <a:cubicBezTo>
                    <a:pt x="7213" y="721"/>
                    <a:pt x="7011" y="923"/>
                    <a:pt x="6770" y="923"/>
                  </a:cubicBezTo>
                  <a:lnTo>
                    <a:pt x="1" y="923"/>
                  </a:lnTo>
                  <a:lnTo>
                    <a:pt x="1" y="1548"/>
                  </a:lnTo>
                  <a:lnTo>
                    <a:pt x="8665" y="1548"/>
                  </a:lnTo>
                  <a:lnTo>
                    <a:pt x="8665" y="500"/>
                  </a:lnTo>
                  <a:cubicBezTo>
                    <a:pt x="8665" y="231"/>
                    <a:pt x="8444" y="0"/>
                    <a:pt x="8174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36"/>
            <p:cNvSpPr/>
            <p:nvPr/>
          </p:nvSpPr>
          <p:spPr>
            <a:xfrm>
              <a:off x="7549837" y="2308876"/>
              <a:ext cx="295062" cy="33214"/>
            </a:xfrm>
            <a:custGeom>
              <a:rect b="b" l="l" r="r" t="t"/>
              <a:pathLst>
                <a:path extrusionOk="0" h="1271" w="11291">
                  <a:moveTo>
                    <a:pt x="780" y="1"/>
                  </a:moveTo>
                  <a:cubicBezTo>
                    <a:pt x="357" y="1"/>
                    <a:pt x="1" y="347"/>
                    <a:pt x="1" y="780"/>
                  </a:cubicBezTo>
                  <a:lnTo>
                    <a:pt x="1" y="1270"/>
                  </a:lnTo>
                  <a:lnTo>
                    <a:pt x="11290" y="1270"/>
                  </a:lnTo>
                  <a:lnTo>
                    <a:pt x="11290" y="780"/>
                  </a:lnTo>
                  <a:cubicBezTo>
                    <a:pt x="11290" y="347"/>
                    <a:pt x="10944" y="1"/>
                    <a:pt x="10511" y="1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36"/>
            <p:cNvSpPr/>
            <p:nvPr/>
          </p:nvSpPr>
          <p:spPr>
            <a:xfrm>
              <a:off x="7549837" y="2308641"/>
              <a:ext cx="295062" cy="33450"/>
            </a:xfrm>
            <a:custGeom>
              <a:rect b="b" l="l" r="r" t="t"/>
              <a:pathLst>
                <a:path extrusionOk="0" h="1280" w="11291">
                  <a:moveTo>
                    <a:pt x="9675" y="0"/>
                  </a:moveTo>
                  <a:cubicBezTo>
                    <a:pt x="9771" y="135"/>
                    <a:pt x="9829" y="308"/>
                    <a:pt x="9829" y="481"/>
                  </a:cubicBezTo>
                  <a:lnTo>
                    <a:pt x="9829" y="664"/>
                  </a:lnTo>
                  <a:cubicBezTo>
                    <a:pt x="9829" y="818"/>
                    <a:pt x="9704" y="952"/>
                    <a:pt x="9540" y="952"/>
                  </a:cubicBezTo>
                  <a:lnTo>
                    <a:pt x="1" y="952"/>
                  </a:lnTo>
                  <a:lnTo>
                    <a:pt x="1" y="1279"/>
                  </a:lnTo>
                  <a:lnTo>
                    <a:pt x="11290" y="1279"/>
                  </a:lnTo>
                  <a:lnTo>
                    <a:pt x="11290" y="789"/>
                  </a:lnTo>
                  <a:cubicBezTo>
                    <a:pt x="11290" y="356"/>
                    <a:pt x="10944" y="10"/>
                    <a:pt x="10511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36"/>
            <p:cNvSpPr/>
            <p:nvPr/>
          </p:nvSpPr>
          <p:spPr>
            <a:xfrm>
              <a:off x="7550098" y="2006078"/>
              <a:ext cx="42988" cy="42753"/>
            </a:xfrm>
            <a:custGeom>
              <a:rect b="b" l="l" r="r" t="t"/>
              <a:pathLst>
                <a:path extrusionOk="0" h="1636" w="1645">
                  <a:moveTo>
                    <a:pt x="818" y="1"/>
                  </a:moveTo>
                  <a:cubicBezTo>
                    <a:pt x="366" y="1"/>
                    <a:pt x="1" y="366"/>
                    <a:pt x="1" y="818"/>
                  </a:cubicBezTo>
                  <a:cubicBezTo>
                    <a:pt x="1" y="1270"/>
                    <a:pt x="366" y="1635"/>
                    <a:pt x="818" y="1635"/>
                  </a:cubicBezTo>
                  <a:cubicBezTo>
                    <a:pt x="1270" y="1635"/>
                    <a:pt x="1645" y="1270"/>
                    <a:pt x="1645" y="818"/>
                  </a:cubicBezTo>
                  <a:cubicBezTo>
                    <a:pt x="1645" y="366"/>
                    <a:pt x="1270" y="1"/>
                    <a:pt x="818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36"/>
            <p:cNvSpPr/>
            <p:nvPr/>
          </p:nvSpPr>
          <p:spPr>
            <a:xfrm>
              <a:off x="7801885" y="2006078"/>
              <a:ext cx="42753" cy="42753"/>
            </a:xfrm>
            <a:custGeom>
              <a:rect b="b" l="l" r="r" t="t"/>
              <a:pathLst>
                <a:path extrusionOk="0" h="1636" w="1636">
                  <a:moveTo>
                    <a:pt x="818" y="1"/>
                  </a:moveTo>
                  <a:cubicBezTo>
                    <a:pt x="366" y="1"/>
                    <a:pt x="1" y="366"/>
                    <a:pt x="1" y="818"/>
                  </a:cubicBezTo>
                  <a:cubicBezTo>
                    <a:pt x="1" y="1270"/>
                    <a:pt x="366" y="1635"/>
                    <a:pt x="818" y="1635"/>
                  </a:cubicBezTo>
                  <a:cubicBezTo>
                    <a:pt x="1270" y="1635"/>
                    <a:pt x="1636" y="1270"/>
                    <a:pt x="1636" y="818"/>
                  </a:cubicBezTo>
                  <a:cubicBezTo>
                    <a:pt x="1636" y="366"/>
                    <a:pt x="1270" y="1"/>
                    <a:pt x="818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36"/>
            <p:cNvSpPr/>
            <p:nvPr/>
          </p:nvSpPr>
          <p:spPr>
            <a:xfrm>
              <a:off x="7642816" y="2097804"/>
              <a:ext cx="20906" cy="153319"/>
            </a:xfrm>
            <a:custGeom>
              <a:rect b="b" l="l" r="r" t="t"/>
              <a:pathLst>
                <a:path extrusionOk="0" h="5867" w="800">
                  <a:moveTo>
                    <a:pt x="395" y="1"/>
                  </a:moveTo>
                  <a:cubicBezTo>
                    <a:pt x="184" y="1"/>
                    <a:pt x="1" y="183"/>
                    <a:pt x="1" y="404"/>
                  </a:cubicBezTo>
                  <a:lnTo>
                    <a:pt x="1" y="5472"/>
                  </a:lnTo>
                  <a:cubicBezTo>
                    <a:pt x="1" y="5684"/>
                    <a:pt x="184" y="5866"/>
                    <a:pt x="395" y="5866"/>
                  </a:cubicBezTo>
                  <a:cubicBezTo>
                    <a:pt x="616" y="5866"/>
                    <a:pt x="799" y="5684"/>
                    <a:pt x="799" y="5472"/>
                  </a:cubicBezTo>
                  <a:lnTo>
                    <a:pt x="799" y="404"/>
                  </a:lnTo>
                  <a:cubicBezTo>
                    <a:pt x="799" y="183"/>
                    <a:pt x="616" y="1"/>
                    <a:pt x="395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36"/>
            <p:cNvSpPr/>
            <p:nvPr/>
          </p:nvSpPr>
          <p:spPr>
            <a:xfrm>
              <a:off x="7687059" y="2097804"/>
              <a:ext cx="20880" cy="153319"/>
            </a:xfrm>
            <a:custGeom>
              <a:rect b="b" l="l" r="r" t="t"/>
              <a:pathLst>
                <a:path extrusionOk="0" h="5867" w="799">
                  <a:moveTo>
                    <a:pt x="395" y="1"/>
                  </a:moveTo>
                  <a:cubicBezTo>
                    <a:pt x="173" y="1"/>
                    <a:pt x="0" y="183"/>
                    <a:pt x="0" y="404"/>
                  </a:cubicBezTo>
                  <a:lnTo>
                    <a:pt x="0" y="5472"/>
                  </a:lnTo>
                  <a:cubicBezTo>
                    <a:pt x="0" y="5684"/>
                    <a:pt x="173" y="5866"/>
                    <a:pt x="395" y="5866"/>
                  </a:cubicBezTo>
                  <a:cubicBezTo>
                    <a:pt x="616" y="5866"/>
                    <a:pt x="798" y="5684"/>
                    <a:pt x="798" y="5472"/>
                  </a:cubicBezTo>
                  <a:lnTo>
                    <a:pt x="798" y="404"/>
                  </a:lnTo>
                  <a:cubicBezTo>
                    <a:pt x="798" y="183"/>
                    <a:pt x="616" y="1"/>
                    <a:pt x="395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36"/>
            <p:cNvSpPr/>
            <p:nvPr/>
          </p:nvSpPr>
          <p:spPr>
            <a:xfrm>
              <a:off x="7731275" y="2097804"/>
              <a:ext cx="20880" cy="153319"/>
            </a:xfrm>
            <a:custGeom>
              <a:rect b="b" l="l" r="r" t="t"/>
              <a:pathLst>
                <a:path extrusionOk="0" h="5867" w="799">
                  <a:moveTo>
                    <a:pt x="395" y="1"/>
                  </a:moveTo>
                  <a:cubicBezTo>
                    <a:pt x="174" y="1"/>
                    <a:pt x="1" y="183"/>
                    <a:pt x="1" y="404"/>
                  </a:cubicBezTo>
                  <a:lnTo>
                    <a:pt x="1" y="5472"/>
                  </a:lnTo>
                  <a:cubicBezTo>
                    <a:pt x="1" y="5684"/>
                    <a:pt x="174" y="5866"/>
                    <a:pt x="395" y="5866"/>
                  </a:cubicBezTo>
                  <a:cubicBezTo>
                    <a:pt x="616" y="5866"/>
                    <a:pt x="799" y="5684"/>
                    <a:pt x="799" y="5472"/>
                  </a:cubicBezTo>
                  <a:lnTo>
                    <a:pt x="799" y="404"/>
                  </a:lnTo>
                  <a:cubicBezTo>
                    <a:pt x="799" y="183"/>
                    <a:pt x="616" y="1"/>
                    <a:pt x="395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02" name="Google Shape;1202;p36"/>
          <p:cNvGrpSpPr/>
          <p:nvPr/>
        </p:nvGrpSpPr>
        <p:grpSpPr>
          <a:xfrm>
            <a:off x="7119052" y="4163001"/>
            <a:ext cx="333692" cy="333363"/>
            <a:chOff x="1742965" y="1502959"/>
            <a:chExt cx="333692" cy="333363"/>
          </a:xfrm>
        </p:grpSpPr>
        <p:sp>
          <p:nvSpPr>
            <p:cNvPr id="1203" name="Google Shape;1203;p36"/>
            <p:cNvSpPr/>
            <p:nvPr/>
          </p:nvSpPr>
          <p:spPr>
            <a:xfrm>
              <a:off x="1742965" y="1502959"/>
              <a:ext cx="333692" cy="333363"/>
            </a:xfrm>
            <a:custGeom>
              <a:rect b="b" l="l" r="r" t="t"/>
              <a:pathLst>
                <a:path extrusionOk="0" h="22265" w="22287">
                  <a:moveTo>
                    <a:pt x="11143" y="0"/>
                  </a:moveTo>
                  <a:cubicBezTo>
                    <a:pt x="4983" y="0"/>
                    <a:pt x="1" y="4121"/>
                    <a:pt x="1" y="9188"/>
                  </a:cubicBezTo>
                  <a:cubicBezTo>
                    <a:pt x="1" y="13708"/>
                    <a:pt x="3974" y="17450"/>
                    <a:pt x="9209" y="18207"/>
                  </a:cubicBezTo>
                  <a:cubicBezTo>
                    <a:pt x="9335" y="19700"/>
                    <a:pt x="8831" y="21151"/>
                    <a:pt x="7843" y="22265"/>
                  </a:cubicBezTo>
                  <a:cubicBezTo>
                    <a:pt x="10324" y="22265"/>
                    <a:pt x="12468" y="20604"/>
                    <a:pt x="13099" y="18207"/>
                  </a:cubicBezTo>
                  <a:cubicBezTo>
                    <a:pt x="18313" y="17450"/>
                    <a:pt x="22286" y="13687"/>
                    <a:pt x="22286" y="9188"/>
                  </a:cubicBezTo>
                  <a:cubicBezTo>
                    <a:pt x="22265" y="4121"/>
                    <a:pt x="17283" y="0"/>
                    <a:pt x="11143" y="0"/>
                  </a:cubicBez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36"/>
            <p:cNvSpPr/>
            <p:nvPr/>
          </p:nvSpPr>
          <p:spPr>
            <a:xfrm>
              <a:off x="1854719" y="1629492"/>
              <a:ext cx="22040" cy="21740"/>
            </a:xfrm>
            <a:custGeom>
              <a:rect b="b" l="l" r="r" t="t"/>
              <a:pathLst>
                <a:path extrusionOk="0" h="1452" w="1472">
                  <a:moveTo>
                    <a:pt x="736" y="1"/>
                  </a:moveTo>
                  <a:cubicBezTo>
                    <a:pt x="337" y="1"/>
                    <a:pt x="0" y="316"/>
                    <a:pt x="0" y="716"/>
                  </a:cubicBezTo>
                  <a:cubicBezTo>
                    <a:pt x="0" y="1136"/>
                    <a:pt x="337" y="1452"/>
                    <a:pt x="736" y="1452"/>
                  </a:cubicBezTo>
                  <a:cubicBezTo>
                    <a:pt x="1136" y="1452"/>
                    <a:pt x="1472" y="1136"/>
                    <a:pt x="1472" y="716"/>
                  </a:cubicBezTo>
                  <a:cubicBezTo>
                    <a:pt x="1472" y="316"/>
                    <a:pt x="1136" y="1"/>
                    <a:pt x="736" y="1"/>
                  </a:cubicBez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36"/>
            <p:cNvSpPr/>
            <p:nvPr/>
          </p:nvSpPr>
          <p:spPr>
            <a:xfrm>
              <a:off x="1898783" y="1629492"/>
              <a:ext cx="22054" cy="21740"/>
            </a:xfrm>
            <a:custGeom>
              <a:rect b="b" l="l" r="r" t="t"/>
              <a:pathLst>
                <a:path extrusionOk="0" h="1452" w="1473">
                  <a:moveTo>
                    <a:pt x="736" y="1"/>
                  </a:moveTo>
                  <a:cubicBezTo>
                    <a:pt x="316" y="1"/>
                    <a:pt x="1" y="316"/>
                    <a:pt x="1" y="716"/>
                  </a:cubicBezTo>
                  <a:cubicBezTo>
                    <a:pt x="1" y="1136"/>
                    <a:pt x="316" y="1452"/>
                    <a:pt x="736" y="1452"/>
                  </a:cubicBezTo>
                  <a:cubicBezTo>
                    <a:pt x="1136" y="1452"/>
                    <a:pt x="1472" y="1136"/>
                    <a:pt x="1472" y="716"/>
                  </a:cubicBezTo>
                  <a:cubicBezTo>
                    <a:pt x="1472" y="316"/>
                    <a:pt x="1136" y="1"/>
                    <a:pt x="736" y="1"/>
                  </a:cubicBez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36"/>
            <p:cNvSpPr/>
            <p:nvPr/>
          </p:nvSpPr>
          <p:spPr>
            <a:xfrm>
              <a:off x="1942863" y="1629492"/>
              <a:ext cx="21725" cy="21740"/>
            </a:xfrm>
            <a:custGeom>
              <a:rect b="b" l="l" r="r" t="t"/>
              <a:pathLst>
                <a:path extrusionOk="0" h="1452" w="1451">
                  <a:moveTo>
                    <a:pt x="715" y="1"/>
                  </a:moveTo>
                  <a:cubicBezTo>
                    <a:pt x="315" y="1"/>
                    <a:pt x="0" y="316"/>
                    <a:pt x="0" y="716"/>
                  </a:cubicBezTo>
                  <a:cubicBezTo>
                    <a:pt x="0" y="1136"/>
                    <a:pt x="315" y="1452"/>
                    <a:pt x="715" y="1452"/>
                  </a:cubicBezTo>
                  <a:cubicBezTo>
                    <a:pt x="1135" y="1452"/>
                    <a:pt x="1451" y="1136"/>
                    <a:pt x="1451" y="716"/>
                  </a:cubicBezTo>
                  <a:cubicBezTo>
                    <a:pt x="1451" y="316"/>
                    <a:pt x="1135" y="1"/>
                    <a:pt x="715" y="1"/>
                  </a:cubicBez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0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p37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sp>
        <p:nvSpPr>
          <p:cNvPr id="1212" name="Google Shape;1212;p37"/>
          <p:cNvSpPr txBox="1"/>
          <p:nvPr/>
        </p:nvSpPr>
        <p:spPr>
          <a:xfrm>
            <a:off x="714225" y="4265550"/>
            <a:ext cx="7715400" cy="24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Folge dem Link in das Diagramm, um die Daten zu ändern und füge dann das neue hier ein. Für mehr Infos, </a:t>
            </a:r>
            <a:r>
              <a:rPr b="1" lang="de" sz="1000">
                <a:solidFill>
                  <a:schemeClr val="dk1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klicke hier</a:t>
            </a:r>
            <a:endParaRPr b="1" sz="1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213" name="Google Shape;1213;p37" title="Gráfico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14059" r="14059" t="0"/>
          <a:stretch/>
        </p:blipFill>
        <p:spPr>
          <a:xfrm>
            <a:off x="719450" y="1299575"/>
            <a:ext cx="2595418" cy="26778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14" name="Google Shape;1214;p37"/>
          <p:cNvGrpSpPr/>
          <p:nvPr/>
        </p:nvGrpSpPr>
        <p:grpSpPr>
          <a:xfrm>
            <a:off x="3419425" y="1299575"/>
            <a:ext cx="2449802" cy="1178596"/>
            <a:chOff x="3419425" y="1299575"/>
            <a:chExt cx="2449802" cy="1178596"/>
          </a:xfrm>
        </p:grpSpPr>
        <p:sp>
          <p:nvSpPr>
            <p:cNvPr id="1215" name="Google Shape;1215;p37"/>
            <p:cNvSpPr txBox="1"/>
            <p:nvPr/>
          </p:nvSpPr>
          <p:spPr>
            <a:xfrm>
              <a:off x="3594327" y="1544085"/>
              <a:ext cx="2274900" cy="4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Bundesrepublik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216" name="Google Shape;1216;p37"/>
            <p:cNvSpPr txBox="1"/>
            <p:nvPr/>
          </p:nvSpPr>
          <p:spPr>
            <a:xfrm>
              <a:off x="3594318" y="2026971"/>
              <a:ext cx="2274900" cy="4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Merkur ist der sonnennächste Planet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17" name="Google Shape;1217;p37"/>
            <p:cNvSpPr txBox="1"/>
            <p:nvPr/>
          </p:nvSpPr>
          <p:spPr>
            <a:xfrm>
              <a:off x="3594313" y="1299575"/>
              <a:ext cx="672000" cy="2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30%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218" name="Google Shape;1218;p37"/>
            <p:cNvSpPr/>
            <p:nvPr/>
          </p:nvSpPr>
          <p:spPr>
            <a:xfrm flipH="1">
              <a:off x="3419425" y="1334228"/>
              <a:ext cx="174900" cy="175200"/>
            </a:xfrm>
            <a:prstGeom prst="roundRect">
              <a:avLst>
                <a:gd fmla="val 4646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1219" name="Google Shape;1219;p37"/>
          <p:cNvGrpSpPr/>
          <p:nvPr/>
        </p:nvGrpSpPr>
        <p:grpSpPr>
          <a:xfrm>
            <a:off x="5973775" y="1299575"/>
            <a:ext cx="2449812" cy="1178596"/>
            <a:chOff x="5973775" y="1299575"/>
            <a:chExt cx="2449812" cy="1178596"/>
          </a:xfrm>
        </p:grpSpPr>
        <p:sp>
          <p:nvSpPr>
            <p:cNvPr id="1220" name="Google Shape;1220;p37"/>
            <p:cNvSpPr txBox="1"/>
            <p:nvPr/>
          </p:nvSpPr>
          <p:spPr>
            <a:xfrm>
              <a:off x="6148687" y="1544085"/>
              <a:ext cx="2274900" cy="4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Demokr. Republik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221" name="Google Shape;1221;p37"/>
            <p:cNvSpPr txBox="1"/>
            <p:nvPr/>
          </p:nvSpPr>
          <p:spPr>
            <a:xfrm>
              <a:off x="6148687" y="2026971"/>
              <a:ext cx="2274900" cy="4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Der Mars ist eigentlich sehr kalt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22" name="Google Shape;1222;p37"/>
            <p:cNvSpPr txBox="1"/>
            <p:nvPr/>
          </p:nvSpPr>
          <p:spPr>
            <a:xfrm>
              <a:off x="6148675" y="1299575"/>
              <a:ext cx="672000" cy="2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2</a:t>
              </a: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0%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223" name="Google Shape;1223;p37"/>
            <p:cNvSpPr/>
            <p:nvPr/>
          </p:nvSpPr>
          <p:spPr>
            <a:xfrm flipH="1">
              <a:off x="5973775" y="1334228"/>
              <a:ext cx="174900" cy="175200"/>
            </a:xfrm>
            <a:prstGeom prst="roundRect">
              <a:avLst>
                <a:gd fmla="val 4646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1224" name="Google Shape;1224;p37"/>
          <p:cNvGrpSpPr/>
          <p:nvPr/>
        </p:nvGrpSpPr>
        <p:grpSpPr>
          <a:xfrm>
            <a:off x="3419425" y="2798999"/>
            <a:ext cx="2449802" cy="1178450"/>
            <a:chOff x="3419425" y="2798999"/>
            <a:chExt cx="2449802" cy="1178450"/>
          </a:xfrm>
        </p:grpSpPr>
        <p:sp>
          <p:nvSpPr>
            <p:cNvPr id="1225" name="Google Shape;1225;p37"/>
            <p:cNvSpPr txBox="1"/>
            <p:nvPr/>
          </p:nvSpPr>
          <p:spPr>
            <a:xfrm>
              <a:off x="3594327" y="3043368"/>
              <a:ext cx="2274900" cy="4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Österreich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226" name="Google Shape;1226;p37"/>
            <p:cNvSpPr txBox="1"/>
            <p:nvPr/>
          </p:nvSpPr>
          <p:spPr>
            <a:xfrm>
              <a:off x="3594318" y="3526249"/>
              <a:ext cx="2274900" cy="4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Die Venus ist ein Gesteinsplanet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27" name="Google Shape;1227;p37"/>
            <p:cNvSpPr txBox="1"/>
            <p:nvPr/>
          </p:nvSpPr>
          <p:spPr>
            <a:xfrm>
              <a:off x="3594313" y="2798999"/>
              <a:ext cx="672000" cy="2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4</a:t>
              </a: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0%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228" name="Google Shape;1228;p37"/>
            <p:cNvSpPr/>
            <p:nvPr/>
          </p:nvSpPr>
          <p:spPr>
            <a:xfrm flipH="1">
              <a:off x="3419425" y="2833653"/>
              <a:ext cx="174900" cy="175200"/>
            </a:xfrm>
            <a:prstGeom prst="roundRect">
              <a:avLst>
                <a:gd fmla="val 4646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1229" name="Google Shape;1229;p37"/>
          <p:cNvGrpSpPr/>
          <p:nvPr/>
        </p:nvGrpSpPr>
        <p:grpSpPr>
          <a:xfrm>
            <a:off x="5973775" y="2798999"/>
            <a:ext cx="2449812" cy="1178450"/>
            <a:chOff x="5973775" y="2798999"/>
            <a:chExt cx="2449812" cy="1178450"/>
          </a:xfrm>
        </p:grpSpPr>
        <p:sp>
          <p:nvSpPr>
            <p:cNvPr id="1230" name="Google Shape;1230;p37"/>
            <p:cNvSpPr txBox="1"/>
            <p:nvPr/>
          </p:nvSpPr>
          <p:spPr>
            <a:xfrm>
              <a:off x="6148687" y="3043368"/>
              <a:ext cx="2274900" cy="4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Schweiz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231" name="Google Shape;1231;p37"/>
            <p:cNvSpPr txBox="1"/>
            <p:nvPr/>
          </p:nvSpPr>
          <p:spPr>
            <a:xfrm>
              <a:off x="6148687" y="3526249"/>
              <a:ext cx="2274900" cy="45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Der Neptun ist der sonnenfernste Planet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232" name="Google Shape;1232;p37"/>
            <p:cNvSpPr txBox="1"/>
            <p:nvPr/>
          </p:nvSpPr>
          <p:spPr>
            <a:xfrm>
              <a:off x="6148675" y="2798999"/>
              <a:ext cx="672000" cy="2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1</a:t>
              </a: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0%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233" name="Google Shape;1233;p37"/>
            <p:cNvSpPr/>
            <p:nvPr/>
          </p:nvSpPr>
          <p:spPr>
            <a:xfrm flipH="1">
              <a:off x="5973775" y="2833653"/>
              <a:ext cx="174900" cy="175200"/>
            </a:xfrm>
            <a:prstGeom prst="roundRect">
              <a:avLst>
                <a:gd fmla="val 4646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38"/>
          <p:cNvSpPr/>
          <p:nvPr/>
        </p:nvSpPr>
        <p:spPr>
          <a:xfrm>
            <a:off x="1630125" y="1641463"/>
            <a:ext cx="623700" cy="6237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9" name="Google Shape;1239;p38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grpSp>
        <p:nvGrpSpPr>
          <p:cNvPr id="1240" name="Google Shape;1240;p38"/>
          <p:cNvGrpSpPr/>
          <p:nvPr/>
        </p:nvGrpSpPr>
        <p:grpSpPr>
          <a:xfrm>
            <a:off x="713025" y="3363325"/>
            <a:ext cx="2457900" cy="1146675"/>
            <a:chOff x="713025" y="3363325"/>
            <a:chExt cx="2457900" cy="1146675"/>
          </a:xfrm>
        </p:grpSpPr>
        <p:sp>
          <p:nvSpPr>
            <p:cNvPr id="1241" name="Google Shape;1241;p38"/>
            <p:cNvSpPr txBox="1"/>
            <p:nvPr/>
          </p:nvSpPr>
          <p:spPr>
            <a:xfrm>
              <a:off x="713025" y="3363325"/>
              <a:ext cx="24579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Hypothese 1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242" name="Google Shape;1242;p38"/>
            <p:cNvSpPr txBox="1"/>
            <p:nvPr/>
          </p:nvSpPr>
          <p:spPr>
            <a:xfrm>
              <a:off x="713025" y="3936700"/>
              <a:ext cx="24579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Merkur ist der sonnennächste Planet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243" name="Google Shape;1243;p38"/>
          <p:cNvGrpSpPr/>
          <p:nvPr/>
        </p:nvGrpSpPr>
        <p:grpSpPr>
          <a:xfrm>
            <a:off x="3342950" y="3363325"/>
            <a:ext cx="2457912" cy="1146675"/>
            <a:chOff x="3342950" y="3363325"/>
            <a:chExt cx="2457912" cy="1146675"/>
          </a:xfrm>
        </p:grpSpPr>
        <p:sp>
          <p:nvSpPr>
            <p:cNvPr id="1244" name="Google Shape;1244;p38"/>
            <p:cNvSpPr txBox="1"/>
            <p:nvPr/>
          </p:nvSpPr>
          <p:spPr>
            <a:xfrm>
              <a:off x="3342962" y="3363325"/>
              <a:ext cx="24579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Hypothese 2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245" name="Google Shape;1245;p38"/>
            <p:cNvSpPr txBox="1"/>
            <p:nvPr/>
          </p:nvSpPr>
          <p:spPr>
            <a:xfrm>
              <a:off x="3342950" y="3936700"/>
              <a:ext cx="24579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Die Venus ist ein Gesteinsplanet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246" name="Google Shape;1246;p38"/>
          <p:cNvGrpSpPr/>
          <p:nvPr/>
        </p:nvGrpSpPr>
        <p:grpSpPr>
          <a:xfrm>
            <a:off x="5972875" y="3363325"/>
            <a:ext cx="2457900" cy="1146675"/>
            <a:chOff x="5972875" y="3363325"/>
            <a:chExt cx="2457900" cy="1146675"/>
          </a:xfrm>
        </p:grpSpPr>
        <p:sp>
          <p:nvSpPr>
            <p:cNvPr id="1247" name="Google Shape;1247;p38"/>
            <p:cNvSpPr txBox="1"/>
            <p:nvPr/>
          </p:nvSpPr>
          <p:spPr>
            <a:xfrm>
              <a:off x="5972875" y="3363325"/>
              <a:ext cx="24579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Hypothese 3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248" name="Google Shape;1248;p38"/>
            <p:cNvSpPr txBox="1"/>
            <p:nvPr/>
          </p:nvSpPr>
          <p:spPr>
            <a:xfrm>
              <a:off x="5972875" y="3936700"/>
              <a:ext cx="24579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Der Mars ist eigentlich sehr kalt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249" name="Google Shape;1249;p38"/>
          <p:cNvSpPr txBox="1"/>
          <p:nvPr/>
        </p:nvSpPr>
        <p:spPr>
          <a:xfrm>
            <a:off x="3343050" y="1641450"/>
            <a:ext cx="24579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rPr>
              <a:t>Hypothese</a:t>
            </a:r>
            <a:endParaRPr sz="2400">
              <a:solidFill>
                <a:schemeClr val="dk1"/>
              </a:solidFill>
              <a:latin typeface="Grand Hotel"/>
              <a:ea typeface="Grand Hotel"/>
              <a:cs typeface="Grand Hotel"/>
              <a:sym typeface="Grand Hotel"/>
            </a:endParaRPr>
          </a:p>
        </p:txBody>
      </p:sp>
      <p:cxnSp>
        <p:nvCxnSpPr>
          <p:cNvPr id="1250" name="Google Shape;1250;p38"/>
          <p:cNvCxnSpPr>
            <a:stCxn id="1249" idx="2"/>
            <a:endCxn id="1241" idx="0"/>
          </p:cNvCxnSpPr>
          <p:nvPr/>
        </p:nvCxnSpPr>
        <p:spPr>
          <a:xfrm rot="5400000">
            <a:off x="2707800" y="1499250"/>
            <a:ext cx="1098300" cy="2630100"/>
          </a:xfrm>
          <a:prstGeom prst="bentConnector3">
            <a:avLst>
              <a:gd fmla="val 49994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1" name="Google Shape;1251;p38"/>
          <p:cNvCxnSpPr>
            <a:stCxn id="1249" idx="2"/>
            <a:endCxn id="1244" idx="0"/>
          </p:cNvCxnSpPr>
          <p:nvPr/>
        </p:nvCxnSpPr>
        <p:spPr>
          <a:xfrm>
            <a:off x="4572000" y="2265150"/>
            <a:ext cx="0" cy="10983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1252" name="Google Shape;1252;p38"/>
          <p:cNvGrpSpPr/>
          <p:nvPr/>
        </p:nvGrpSpPr>
        <p:grpSpPr>
          <a:xfrm>
            <a:off x="7022863" y="1781972"/>
            <a:ext cx="357933" cy="342676"/>
            <a:chOff x="3943638" y="3815072"/>
            <a:chExt cx="357933" cy="342676"/>
          </a:xfrm>
        </p:grpSpPr>
        <p:sp>
          <p:nvSpPr>
            <p:cNvPr id="1253" name="Google Shape;1253;p38"/>
            <p:cNvSpPr/>
            <p:nvPr/>
          </p:nvSpPr>
          <p:spPr>
            <a:xfrm>
              <a:off x="4136918" y="3996389"/>
              <a:ext cx="87215" cy="87514"/>
            </a:xfrm>
            <a:custGeom>
              <a:rect b="b" l="l" r="r" t="t"/>
              <a:pathLst>
                <a:path extrusionOk="0" h="5845" w="5825">
                  <a:moveTo>
                    <a:pt x="1073" y="0"/>
                  </a:moveTo>
                  <a:lnTo>
                    <a:pt x="1" y="1072"/>
                  </a:lnTo>
                  <a:lnTo>
                    <a:pt x="4752" y="5845"/>
                  </a:lnTo>
                  <a:lnTo>
                    <a:pt x="5824" y="4752"/>
                  </a:lnTo>
                  <a:lnTo>
                    <a:pt x="1073" y="0"/>
                  </a:ln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38"/>
            <p:cNvSpPr/>
            <p:nvPr/>
          </p:nvSpPr>
          <p:spPr>
            <a:xfrm>
              <a:off x="4173750" y="4034240"/>
              <a:ext cx="127820" cy="123508"/>
            </a:xfrm>
            <a:custGeom>
              <a:rect b="b" l="l" r="r" t="t"/>
              <a:pathLst>
                <a:path extrusionOk="0" h="8249" w="8537">
                  <a:moveTo>
                    <a:pt x="1790" y="0"/>
                  </a:moveTo>
                  <a:cubicBezTo>
                    <a:pt x="1628" y="0"/>
                    <a:pt x="1467" y="63"/>
                    <a:pt x="1346" y="184"/>
                  </a:cubicBezTo>
                  <a:lnTo>
                    <a:pt x="253" y="1299"/>
                  </a:lnTo>
                  <a:cubicBezTo>
                    <a:pt x="0" y="1530"/>
                    <a:pt x="0" y="1908"/>
                    <a:pt x="211" y="2161"/>
                  </a:cubicBezTo>
                  <a:lnTo>
                    <a:pt x="4983" y="7606"/>
                  </a:lnTo>
                  <a:cubicBezTo>
                    <a:pt x="5355" y="8032"/>
                    <a:pt x="5874" y="8248"/>
                    <a:pt x="6396" y="8248"/>
                  </a:cubicBezTo>
                  <a:cubicBezTo>
                    <a:pt x="6879" y="8248"/>
                    <a:pt x="7364" y="8064"/>
                    <a:pt x="7737" y="7690"/>
                  </a:cubicBezTo>
                  <a:lnTo>
                    <a:pt x="7758" y="7690"/>
                  </a:lnTo>
                  <a:cubicBezTo>
                    <a:pt x="8536" y="6912"/>
                    <a:pt x="8494" y="5651"/>
                    <a:pt x="7653" y="4936"/>
                  </a:cubicBezTo>
                  <a:lnTo>
                    <a:pt x="2208" y="163"/>
                  </a:lnTo>
                  <a:cubicBezTo>
                    <a:pt x="2087" y="53"/>
                    <a:pt x="1938" y="0"/>
                    <a:pt x="1790" y="0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38"/>
            <p:cNvSpPr/>
            <p:nvPr/>
          </p:nvSpPr>
          <p:spPr>
            <a:xfrm>
              <a:off x="4173750" y="4042969"/>
              <a:ext cx="122460" cy="114779"/>
            </a:xfrm>
            <a:custGeom>
              <a:rect b="b" l="l" r="r" t="t"/>
              <a:pathLst>
                <a:path extrusionOk="0" h="7666" w="8179">
                  <a:moveTo>
                    <a:pt x="967" y="1"/>
                  </a:moveTo>
                  <a:lnTo>
                    <a:pt x="253" y="716"/>
                  </a:lnTo>
                  <a:cubicBezTo>
                    <a:pt x="0" y="947"/>
                    <a:pt x="0" y="1325"/>
                    <a:pt x="211" y="1578"/>
                  </a:cubicBezTo>
                  <a:lnTo>
                    <a:pt x="4983" y="7023"/>
                  </a:lnTo>
                  <a:cubicBezTo>
                    <a:pt x="5366" y="7449"/>
                    <a:pt x="5884" y="7665"/>
                    <a:pt x="6404" y="7665"/>
                  </a:cubicBezTo>
                  <a:cubicBezTo>
                    <a:pt x="6883" y="7665"/>
                    <a:pt x="7364" y="7481"/>
                    <a:pt x="7737" y="7107"/>
                  </a:cubicBezTo>
                  <a:cubicBezTo>
                    <a:pt x="7927" y="6918"/>
                    <a:pt x="8095" y="6666"/>
                    <a:pt x="8179" y="6413"/>
                  </a:cubicBezTo>
                  <a:lnTo>
                    <a:pt x="8179" y="6413"/>
                  </a:lnTo>
                  <a:cubicBezTo>
                    <a:pt x="7964" y="6493"/>
                    <a:pt x="7742" y="6532"/>
                    <a:pt x="7523" y="6532"/>
                  </a:cubicBezTo>
                  <a:cubicBezTo>
                    <a:pt x="6991" y="6532"/>
                    <a:pt x="6476" y="6304"/>
                    <a:pt x="6118" y="5888"/>
                  </a:cubicBezTo>
                  <a:lnTo>
                    <a:pt x="967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38"/>
            <p:cNvSpPr/>
            <p:nvPr/>
          </p:nvSpPr>
          <p:spPr>
            <a:xfrm>
              <a:off x="3943638" y="3815072"/>
              <a:ext cx="268846" cy="245235"/>
            </a:xfrm>
            <a:custGeom>
              <a:rect b="b" l="l" r="r" t="t"/>
              <a:pathLst>
                <a:path extrusionOk="0" h="16379" w="17956">
                  <a:moveTo>
                    <a:pt x="8978" y="0"/>
                  </a:moveTo>
                  <a:cubicBezTo>
                    <a:pt x="6886" y="0"/>
                    <a:pt x="4794" y="799"/>
                    <a:pt x="3196" y="2397"/>
                  </a:cubicBezTo>
                  <a:cubicBezTo>
                    <a:pt x="1" y="5593"/>
                    <a:pt x="1" y="10786"/>
                    <a:pt x="3196" y="13981"/>
                  </a:cubicBezTo>
                  <a:cubicBezTo>
                    <a:pt x="4794" y="15579"/>
                    <a:pt x="6886" y="16378"/>
                    <a:pt x="8978" y="16378"/>
                  </a:cubicBezTo>
                  <a:cubicBezTo>
                    <a:pt x="11070" y="16378"/>
                    <a:pt x="13162" y="15579"/>
                    <a:pt x="14760" y="13981"/>
                  </a:cubicBezTo>
                  <a:cubicBezTo>
                    <a:pt x="17955" y="10786"/>
                    <a:pt x="17955" y="5593"/>
                    <a:pt x="14760" y="2397"/>
                  </a:cubicBezTo>
                  <a:cubicBezTo>
                    <a:pt x="13162" y="799"/>
                    <a:pt x="11070" y="0"/>
                    <a:pt x="8978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38"/>
            <p:cNvSpPr/>
            <p:nvPr/>
          </p:nvSpPr>
          <p:spPr>
            <a:xfrm>
              <a:off x="3974795" y="3843715"/>
              <a:ext cx="206516" cy="187860"/>
            </a:xfrm>
            <a:custGeom>
              <a:rect b="b" l="l" r="r" t="t"/>
              <a:pathLst>
                <a:path extrusionOk="0" h="12547" w="13793">
                  <a:moveTo>
                    <a:pt x="6897" y="0"/>
                  </a:moveTo>
                  <a:cubicBezTo>
                    <a:pt x="5294" y="0"/>
                    <a:pt x="3691" y="610"/>
                    <a:pt x="2461" y="1829"/>
                  </a:cubicBezTo>
                  <a:cubicBezTo>
                    <a:pt x="1" y="4289"/>
                    <a:pt x="1" y="8263"/>
                    <a:pt x="2461" y="10702"/>
                  </a:cubicBezTo>
                  <a:cubicBezTo>
                    <a:pt x="3691" y="11932"/>
                    <a:pt x="5294" y="12547"/>
                    <a:pt x="6897" y="12547"/>
                  </a:cubicBezTo>
                  <a:cubicBezTo>
                    <a:pt x="8500" y="12547"/>
                    <a:pt x="10103" y="11932"/>
                    <a:pt x="11333" y="10702"/>
                  </a:cubicBezTo>
                  <a:cubicBezTo>
                    <a:pt x="13793" y="8263"/>
                    <a:pt x="13793" y="4289"/>
                    <a:pt x="11333" y="1829"/>
                  </a:cubicBezTo>
                  <a:cubicBezTo>
                    <a:pt x="10103" y="610"/>
                    <a:pt x="8500" y="0"/>
                    <a:pt x="6897" y="0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38"/>
            <p:cNvSpPr/>
            <p:nvPr/>
          </p:nvSpPr>
          <p:spPr>
            <a:xfrm>
              <a:off x="3973538" y="3863538"/>
              <a:ext cx="178817" cy="167857"/>
            </a:xfrm>
            <a:custGeom>
              <a:rect b="b" l="l" r="r" t="t"/>
              <a:pathLst>
                <a:path extrusionOk="0" h="11211" w="11943">
                  <a:moveTo>
                    <a:pt x="3134" y="1"/>
                  </a:moveTo>
                  <a:cubicBezTo>
                    <a:pt x="2923" y="148"/>
                    <a:pt x="2734" y="337"/>
                    <a:pt x="2545" y="527"/>
                  </a:cubicBezTo>
                  <a:cubicBezTo>
                    <a:pt x="1" y="3070"/>
                    <a:pt x="148" y="7254"/>
                    <a:pt x="2860" y="9651"/>
                  </a:cubicBezTo>
                  <a:cubicBezTo>
                    <a:pt x="4056" y="10699"/>
                    <a:pt x="5530" y="11211"/>
                    <a:pt x="6995" y="11211"/>
                  </a:cubicBezTo>
                  <a:cubicBezTo>
                    <a:pt x="8853" y="11211"/>
                    <a:pt x="10697" y="10388"/>
                    <a:pt x="11943" y="8789"/>
                  </a:cubicBezTo>
                  <a:lnTo>
                    <a:pt x="11943" y="8789"/>
                  </a:lnTo>
                  <a:cubicBezTo>
                    <a:pt x="10805" y="9668"/>
                    <a:pt x="9455" y="10100"/>
                    <a:pt x="8111" y="10100"/>
                  </a:cubicBezTo>
                  <a:cubicBezTo>
                    <a:pt x="6499" y="10100"/>
                    <a:pt x="4896" y="9479"/>
                    <a:pt x="3680" y="8263"/>
                  </a:cubicBezTo>
                  <a:cubicBezTo>
                    <a:pt x="1452" y="6035"/>
                    <a:pt x="1220" y="2482"/>
                    <a:pt x="3134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38"/>
            <p:cNvSpPr/>
            <p:nvPr/>
          </p:nvSpPr>
          <p:spPr>
            <a:xfrm>
              <a:off x="4028008" y="3869842"/>
              <a:ext cx="102202" cy="29017"/>
            </a:xfrm>
            <a:custGeom>
              <a:rect b="b" l="l" r="r" t="t"/>
              <a:pathLst>
                <a:path extrusionOk="0" h="1938" w="6826">
                  <a:moveTo>
                    <a:pt x="3332" y="0"/>
                  </a:moveTo>
                  <a:cubicBezTo>
                    <a:pt x="2171" y="0"/>
                    <a:pt x="1009" y="442"/>
                    <a:pt x="126" y="1325"/>
                  </a:cubicBezTo>
                  <a:cubicBezTo>
                    <a:pt x="0" y="1451"/>
                    <a:pt x="0" y="1661"/>
                    <a:pt x="126" y="1808"/>
                  </a:cubicBezTo>
                  <a:cubicBezTo>
                    <a:pt x="189" y="1872"/>
                    <a:pt x="273" y="1903"/>
                    <a:pt x="360" y="1903"/>
                  </a:cubicBezTo>
                  <a:cubicBezTo>
                    <a:pt x="447" y="1903"/>
                    <a:pt x="536" y="1872"/>
                    <a:pt x="610" y="1808"/>
                  </a:cubicBezTo>
                  <a:cubicBezTo>
                    <a:pt x="1356" y="1052"/>
                    <a:pt x="2344" y="673"/>
                    <a:pt x="3332" y="673"/>
                  </a:cubicBezTo>
                  <a:cubicBezTo>
                    <a:pt x="4321" y="673"/>
                    <a:pt x="5309" y="1052"/>
                    <a:pt x="6055" y="1808"/>
                  </a:cubicBezTo>
                  <a:cubicBezTo>
                    <a:pt x="6131" y="1900"/>
                    <a:pt x="6220" y="1937"/>
                    <a:pt x="6307" y="1937"/>
                  </a:cubicBezTo>
                  <a:cubicBezTo>
                    <a:pt x="6580" y="1937"/>
                    <a:pt x="6826" y="1564"/>
                    <a:pt x="6539" y="1325"/>
                  </a:cubicBezTo>
                  <a:cubicBezTo>
                    <a:pt x="5656" y="442"/>
                    <a:pt x="4494" y="0"/>
                    <a:pt x="33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38"/>
            <p:cNvSpPr/>
            <p:nvPr/>
          </p:nvSpPr>
          <p:spPr>
            <a:xfrm>
              <a:off x="4173750" y="4034240"/>
              <a:ext cx="51640" cy="50936"/>
            </a:xfrm>
            <a:custGeom>
              <a:rect b="b" l="l" r="r" t="t"/>
              <a:pathLst>
                <a:path extrusionOk="0" h="3402" w="3449">
                  <a:moveTo>
                    <a:pt x="1790" y="0"/>
                  </a:moveTo>
                  <a:cubicBezTo>
                    <a:pt x="1628" y="0"/>
                    <a:pt x="1467" y="63"/>
                    <a:pt x="1346" y="184"/>
                  </a:cubicBezTo>
                  <a:lnTo>
                    <a:pt x="253" y="1299"/>
                  </a:lnTo>
                  <a:cubicBezTo>
                    <a:pt x="0" y="1530"/>
                    <a:pt x="0" y="1908"/>
                    <a:pt x="211" y="2140"/>
                  </a:cubicBezTo>
                  <a:lnTo>
                    <a:pt x="1304" y="3401"/>
                  </a:lnTo>
                  <a:lnTo>
                    <a:pt x="3448" y="1257"/>
                  </a:lnTo>
                  <a:lnTo>
                    <a:pt x="2208" y="163"/>
                  </a:lnTo>
                  <a:cubicBezTo>
                    <a:pt x="2087" y="53"/>
                    <a:pt x="1938" y="0"/>
                    <a:pt x="1790" y="0"/>
                  </a:cubicBezTo>
                  <a:close/>
                </a:path>
              </a:pathLst>
            </a:custGeom>
            <a:solidFill>
              <a:srgbClr val="B68B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38"/>
            <p:cNvSpPr/>
            <p:nvPr/>
          </p:nvSpPr>
          <p:spPr>
            <a:xfrm>
              <a:off x="4173750" y="4042969"/>
              <a:ext cx="36533" cy="42207"/>
            </a:xfrm>
            <a:custGeom>
              <a:rect b="b" l="l" r="r" t="t"/>
              <a:pathLst>
                <a:path extrusionOk="0" h="2819" w="2440">
                  <a:moveTo>
                    <a:pt x="967" y="1"/>
                  </a:moveTo>
                  <a:lnTo>
                    <a:pt x="253" y="716"/>
                  </a:lnTo>
                  <a:cubicBezTo>
                    <a:pt x="0" y="947"/>
                    <a:pt x="0" y="1325"/>
                    <a:pt x="211" y="1578"/>
                  </a:cubicBezTo>
                  <a:lnTo>
                    <a:pt x="1304" y="2818"/>
                  </a:lnTo>
                  <a:lnTo>
                    <a:pt x="2439" y="1662"/>
                  </a:lnTo>
                  <a:lnTo>
                    <a:pt x="967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62" name="Google Shape;1262;p38"/>
          <p:cNvGrpSpPr/>
          <p:nvPr/>
        </p:nvGrpSpPr>
        <p:grpSpPr>
          <a:xfrm>
            <a:off x="1775127" y="1786626"/>
            <a:ext cx="333692" cy="333363"/>
            <a:chOff x="1742965" y="1502959"/>
            <a:chExt cx="333692" cy="333363"/>
          </a:xfrm>
        </p:grpSpPr>
        <p:sp>
          <p:nvSpPr>
            <p:cNvPr id="1263" name="Google Shape;1263;p38"/>
            <p:cNvSpPr/>
            <p:nvPr/>
          </p:nvSpPr>
          <p:spPr>
            <a:xfrm>
              <a:off x="1742965" y="1502959"/>
              <a:ext cx="333692" cy="333363"/>
            </a:xfrm>
            <a:custGeom>
              <a:rect b="b" l="l" r="r" t="t"/>
              <a:pathLst>
                <a:path extrusionOk="0" h="22265" w="22287">
                  <a:moveTo>
                    <a:pt x="11143" y="0"/>
                  </a:moveTo>
                  <a:cubicBezTo>
                    <a:pt x="4983" y="0"/>
                    <a:pt x="1" y="4121"/>
                    <a:pt x="1" y="9188"/>
                  </a:cubicBezTo>
                  <a:cubicBezTo>
                    <a:pt x="1" y="13708"/>
                    <a:pt x="3974" y="17450"/>
                    <a:pt x="9209" y="18207"/>
                  </a:cubicBezTo>
                  <a:cubicBezTo>
                    <a:pt x="9335" y="19700"/>
                    <a:pt x="8831" y="21151"/>
                    <a:pt x="7843" y="22265"/>
                  </a:cubicBezTo>
                  <a:cubicBezTo>
                    <a:pt x="10324" y="22265"/>
                    <a:pt x="12468" y="20604"/>
                    <a:pt x="13099" y="18207"/>
                  </a:cubicBezTo>
                  <a:cubicBezTo>
                    <a:pt x="18313" y="17450"/>
                    <a:pt x="22286" y="13687"/>
                    <a:pt x="22286" y="9188"/>
                  </a:cubicBezTo>
                  <a:cubicBezTo>
                    <a:pt x="22265" y="4121"/>
                    <a:pt x="17283" y="0"/>
                    <a:pt x="11143" y="0"/>
                  </a:cubicBez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38"/>
            <p:cNvSpPr/>
            <p:nvPr/>
          </p:nvSpPr>
          <p:spPr>
            <a:xfrm>
              <a:off x="1854719" y="1629492"/>
              <a:ext cx="22040" cy="21740"/>
            </a:xfrm>
            <a:custGeom>
              <a:rect b="b" l="l" r="r" t="t"/>
              <a:pathLst>
                <a:path extrusionOk="0" h="1452" w="1472">
                  <a:moveTo>
                    <a:pt x="736" y="1"/>
                  </a:moveTo>
                  <a:cubicBezTo>
                    <a:pt x="337" y="1"/>
                    <a:pt x="0" y="316"/>
                    <a:pt x="0" y="716"/>
                  </a:cubicBezTo>
                  <a:cubicBezTo>
                    <a:pt x="0" y="1136"/>
                    <a:pt x="337" y="1452"/>
                    <a:pt x="736" y="1452"/>
                  </a:cubicBezTo>
                  <a:cubicBezTo>
                    <a:pt x="1136" y="1452"/>
                    <a:pt x="1472" y="1136"/>
                    <a:pt x="1472" y="716"/>
                  </a:cubicBezTo>
                  <a:cubicBezTo>
                    <a:pt x="1472" y="316"/>
                    <a:pt x="1136" y="1"/>
                    <a:pt x="736" y="1"/>
                  </a:cubicBez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38"/>
            <p:cNvSpPr/>
            <p:nvPr/>
          </p:nvSpPr>
          <p:spPr>
            <a:xfrm>
              <a:off x="1898783" y="1629492"/>
              <a:ext cx="22054" cy="21740"/>
            </a:xfrm>
            <a:custGeom>
              <a:rect b="b" l="l" r="r" t="t"/>
              <a:pathLst>
                <a:path extrusionOk="0" h="1452" w="1473">
                  <a:moveTo>
                    <a:pt x="736" y="1"/>
                  </a:moveTo>
                  <a:cubicBezTo>
                    <a:pt x="316" y="1"/>
                    <a:pt x="1" y="316"/>
                    <a:pt x="1" y="716"/>
                  </a:cubicBezTo>
                  <a:cubicBezTo>
                    <a:pt x="1" y="1136"/>
                    <a:pt x="316" y="1452"/>
                    <a:pt x="736" y="1452"/>
                  </a:cubicBezTo>
                  <a:cubicBezTo>
                    <a:pt x="1136" y="1452"/>
                    <a:pt x="1472" y="1136"/>
                    <a:pt x="1472" y="716"/>
                  </a:cubicBezTo>
                  <a:cubicBezTo>
                    <a:pt x="1472" y="316"/>
                    <a:pt x="1136" y="1"/>
                    <a:pt x="736" y="1"/>
                  </a:cubicBez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38"/>
            <p:cNvSpPr/>
            <p:nvPr/>
          </p:nvSpPr>
          <p:spPr>
            <a:xfrm>
              <a:off x="1942863" y="1629492"/>
              <a:ext cx="21725" cy="21740"/>
            </a:xfrm>
            <a:custGeom>
              <a:rect b="b" l="l" r="r" t="t"/>
              <a:pathLst>
                <a:path extrusionOk="0" h="1452" w="1451">
                  <a:moveTo>
                    <a:pt x="715" y="1"/>
                  </a:moveTo>
                  <a:cubicBezTo>
                    <a:pt x="315" y="1"/>
                    <a:pt x="0" y="316"/>
                    <a:pt x="0" y="716"/>
                  </a:cubicBezTo>
                  <a:cubicBezTo>
                    <a:pt x="0" y="1136"/>
                    <a:pt x="315" y="1452"/>
                    <a:pt x="715" y="1452"/>
                  </a:cubicBezTo>
                  <a:cubicBezTo>
                    <a:pt x="1135" y="1452"/>
                    <a:pt x="1451" y="1136"/>
                    <a:pt x="1451" y="716"/>
                  </a:cubicBezTo>
                  <a:cubicBezTo>
                    <a:pt x="1451" y="316"/>
                    <a:pt x="1135" y="1"/>
                    <a:pt x="715" y="1"/>
                  </a:cubicBez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67" name="Google Shape;1267;p38"/>
          <p:cNvSpPr/>
          <p:nvPr/>
        </p:nvSpPr>
        <p:spPr>
          <a:xfrm>
            <a:off x="6890175" y="1641463"/>
            <a:ext cx="623700" cy="6237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68" name="Google Shape;1268;p38"/>
          <p:cNvCxnSpPr>
            <a:stCxn id="1249" idx="1"/>
            <a:endCxn id="1238" idx="6"/>
          </p:cNvCxnSpPr>
          <p:nvPr/>
        </p:nvCxnSpPr>
        <p:spPr>
          <a:xfrm rot="10800000">
            <a:off x="2253750" y="1953300"/>
            <a:ext cx="1089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69" name="Google Shape;1269;p38"/>
          <p:cNvCxnSpPr>
            <a:stCxn id="1249" idx="3"/>
            <a:endCxn id="1267" idx="2"/>
          </p:cNvCxnSpPr>
          <p:nvPr/>
        </p:nvCxnSpPr>
        <p:spPr>
          <a:xfrm>
            <a:off x="5800950" y="1953300"/>
            <a:ext cx="1089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70" name="Google Shape;1270;p38"/>
          <p:cNvCxnSpPr>
            <a:stCxn id="1249" idx="2"/>
            <a:endCxn id="1247" idx="0"/>
          </p:cNvCxnSpPr>
          <p:nvPr/>
        </p:nvCxnSpPr>
        <p:spPr>
          <a:xfrm flipH="1" rot="-5400000">
            <a:off x="5337750" y="1499400"/>
            <a:ext cx="1098300" cy="2629800"/>
          </a:xfrm>
          <a:prstGeom prst="bentConnector3">
            <a:avLst>
              <a:gd fmla="val 49994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4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p39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graphicFrame>
        <p:nvGraphicFramePr>
          <p:cNvPr id="1276" name="Google Shape;1276;p39"/>
          <p:cNvGraphicFramePr/>
          <p:nvPr/>
        </p:nvGraphicFramePr>
        <p:xfrm>
          <a:off x="710000" y="1323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{C1D27844-83EA-44AF-B143-2E3E08AA1D61}</a:tableStyleId>
              </a:tblPr>
              <a:tblGrid>
                <a:gridCol w="1931175"/>
                <a:gridCol w="1931175"/>
                <a:gridCol w="1931175"/>
                <a:gridCol w="1931175"/>
              </a:tblGrid>
              <a:tr h="575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</a:t>
                      </a:r>
                      <a:endParaRPr sz="24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</a:t>
                      </a:r>
                      <a:endParaRPr sz="24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3</a:t>
                      </a:r>
                      <a:endParaRPr sz="24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4</a:t>
                      </a:r>
                      <a:endParaRPr sz="24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Sturm und Drang</a:t>
                      </a:r>
                      <a:endParaRPr sz="24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Klassik</a:t>
                      </a:r>
                      <a:endParaRPr sz="24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Romantik</a:t>
                      </a:r>
                      <a:endParaRPr sz="24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24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Biedermeier </a:t>
                      </a:r>
                      <a:endParaRPr sz="24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30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1760–1780</a:t>
                      </a:r>
                      <a:endParaRPr sz="30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30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1729–1805</a:t>
                      </a:r>
                      <a:endParaRPr sz="30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30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1790–1835</a:t>
                      </a:r>
                      <a:endParaRPr sz="30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3000">
                          <a:solidFill>
                            <a:schemeClr val="dk1"/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1830–1850</a:t>
                      </a:r>
                      <a:endParaRPr sz="3000">
                        <a:solidFill>
                          <a:schemeClr val="dk1"/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17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16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Die Erde ist der dritte Planet von der Sonne</a:t>
                      </a:r>
                      <a:endParaRPr sz="16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16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Pluto wird nun als Zwergplanet betrachtet</a:t>
                      </a:r>
                      <a:endParaRPr sz="16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16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Der Neptun ist der sonnenfernste Planet</a:t>
                      </a:r>
                      <a:endParaRPr sz="16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" sz="1600">
                          <a:solidFill>
                            <a:schemeClr val="dk1"/>
                          </a:solidFill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Saturn ist ein Gasriese und hat viele Ringe</a:t>
                      </a:r>
                      <a:endParaRPr sz="1600">
                        <a:solidFill>
                          <a:schemeClr val="dk1"/>
                        </a:solidFill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0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p40"/>
          <p:cNvSpPr/>
          <p:nvPr/>
        </p:nvSpPr>
        <p:spPr>
          <a:xfrm>
            <a:off x="1809124" y="3453875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2" name="Google Shape;1282;p40"/>
          <p:cNvSpPr/>
          <p:nvPr/>
        </p:nvSpPr>
        <p:spPr>
          <a:xfrm>
            <a:off x="3148286" y="1688375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3" name="Google Shape;1283;p40"/>
          <p:cNvSpPr/>
          <p:nvPr/>
        </p:nvSpPr>
        <p:spPr>
          <a:xfrm>
            <a:off x="5223836" y="3453875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4" name="Google Shape;1284;p40"/>
          <p:cNvSpPr/>
          <p:nvPr/>
        </p:nvSpPr>
        <p:spPr>
          <a:xfrm>
            <a:off x="6562986" y="1688375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85" name="Google Shape;1285;p40"/>
          <p:cNvGrpSpPr/>
          <p:nvPr/>
        </p:nvGrpSpPr>
        <p:grpSpPr>
          <a:xfrm>
            <a:off x="3392611" y="1891063"/>
            <a:ext cx="283224" cy="366482"/>
            <a:chOff x="1361556" y="2425923"/>
            <a:chExt cx="283224" cy="366482"/>
          </a:xfrm>
        </p:grpSpPr>
        <p:sp>
          <p:nvSpPr>
            <p:cNvPr id="1286" name="Google Shape;1286;p40"/>
            <p:cNvSpPr/>
            <p:nvPr/>
          </p:nvSpPr>
          <p:spPr>
            <a:xfrm>
              <a:off x="1361556" y="2425923"/>
              <a:ext cx="283224" cy="366482"/>
            </a:xfrm>
            <a:custGeom>
              <a:rect b="b" l="l" r="r" t="t"/>
              <a:pathLst>
                <a:path extrusionOk="0" h="14024" w="10838">
                  <a:moveTo>
                    <a:pt x="5753" y="1"/>
                  </a:moveTo>
                  <a:cubicBezTo>
                    <a:pt x="4965" y="1"/>
                    <a:pt x="4173" y="198"/>
                    <a:pt x="3453" y="599"/>
                  </a:cubicBezTo>
                  <a:cubicBezTo>
                    <a:pt x="1712" y="1570"/>
                    <a:pt x="760" y="3532"/>
                    <a:pt x="1097" y="5503"/>
                  </a:cubicBezTo>
                  <a:lnTo>
                    <a:pt x="222" y="8081"/>
                  </a:lnTo>
                  <a:cubicBezTo>
                    <a:pt x="1" y="8706"/>
                    <a:pt x="443" y="9379"/>
                    <a:pt x="1106" y="9417"/>
                  </a:cubicBezTo>
                  <a:lnTo>
                    <a:pt x="1491" y="9417"/>
                  </a:lnTo>
                  <a:cubicBezTo>
                    <a:pt x="1597" y="9417"/>
                    <a:pt x="1683" y="9504"/>
                    <a:pt x="1683" y="9619"/>
                  </a:cubicBezTo>
                  <a:lnTo>
                    <a:pt x="1683" y="11408"/>
                  </a:lnTo>
                  <a:cubicBezTo>
                    <a:pt x="1683" y="11937"/>
                    <a:pt x="2116" y="12369"/>
                    <a:pt x="2645" y="12369"/>
                  </a:cubicBezTo>
                  <a:lnTo>
                    <a:pt x="4010" y="12138"/>
                  </a:lnTo>
                  <a:cubicBezTo>
                    <a:pt x="4021" y="12137"/>
                    <a:pt x="4032" y="12136"/>
                    <a:pt x="4042" y="12136"/>
                  </a:cubicBezTo>
                  <a:cubicBezTo>
                    <a:pt x="4153" y="12136"/>
                    <a:pt x="4241" y="12226"/>
                    <a:pt x="4241" y="12340"/>
                  </a:cubicBezTo>
                  <a:lnTo>
                    <a:pt x="4241" y="13735"/>
                  </a:lnTo>
                  <a:cubicBezTo>
                    <a:pt x="4241" y="13889"/>
                    <a:pt x="4376" y="14023"/>
                    <a:pt x="4539" y="14023"/>
                  </a:cubicBezTo>
                  <a:lnTo>
                    <a:pt x="8915" y="14023"/>
                  </a:lnTo>
                  <a:cubicBezTo>
                    <a:pt x="9078" y="14023"/>
                    <a:pt x="9213" y="13898"/>
                    <a:pt x="9213" y="13735"/>
                  </a:cubicBezTo>
                  <a:lnTo>
                    <a:pt x="9213" y="9090"/>
                  </a:lnTo>
                  <a:cubicBezTo>
                    <a:pt x="9213" y="8792"/>
                    <a:pt x="9251" y="8484"/>
                    <a:pt x="9328" y="8196"/>
                  </a:cubicBezTo>
                  <a:cubicBezTo>
                    <a:pt x="9415" y="7907"/>
                    <a:pt x="9540" y="7629"/>
                    <a:pt x="9703" y="7369"/>
                  </a:cubicBezTo>
                  <a:cubicBezTo>
                    <a:pt x="9944" y="6994"/>
                    <a:pt x="10126" y="6580"/>
                    <a:pt x="10261" y="6148"/>
                  </a:cubicBezTo>
                  <a:lnTo>
                    <a:pt x="10261" y="6138"/>
                  </a:lnTo>
                  <a:cubicBezTo>
                    <a:pt x="10838" y="4292"/>
                    <a:pt x="10232" y="2282"/>
                    <a:pt x="8732" y="1061"/>
                  </a:cubicBezTo>
                  <a:cubicBezTo>
                    <a:pt x="7871" y="360"/>
                    <a:pt x="6816" y="1"/>
                    <a:pt x="5753" y="1"/>
                  </a:cubicBezTo>
                  <a:close/>
                </a:path>
              </a:pathLst>
            </a:custGeom>
            <a:solidFill>
              <a:srgbClr val="B68B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40"/>
            <p:cNvSpPr/>
            <p:nvPr/>
          </p:nvSpPr>
          <p:spPr>
            <a:xfrm>
              <a:off x="1493499" y="2660698"/>
              <a:ext cx="36951" cy="22866"/>
            </a:xfrm>
            <a:custGeom>
              <a:rect b="b" l="l" r="r" t="t"/>
              <a:pathLst>
                <a:path extrusionOk="0" h="875" w="1414">
                  <a:moveTo>
                    <a:pt x="0" y="0"/>
                  </a:moveTo>
                  <a:lnTo>
                    <a:pt x="0" y="174"/>
                  </a:lnTo>
                  <a:cubicBezTo>
                    <a:pt x="0" y="582"/>
                    <a:pt x="337" y="874"/>
                    <a:pt x="706" y="874"/>
                  </a:cubicBezTo>
                  <a:cubicBezTo>
                    <a:pt x="823" y="874"/>
                    <a:pt x="944" y="844"/>
                    <a:pt x="1058" y="779"/>
                  </a:cubicBezTo>
                  <a:lnTo>
                    <a:pt x="1067" y="779"/>
                  </a:lnTo>
                  <a:cubicBezTo>
                    <a:pt x="1279" y="654"/>
                    <a:pt x="1414" y="424"/>
                    <a:pt x="1414" y="183"/>
                  </a:cubicBezTo>
                  <a:lnTo>
                    <a:pt x="1414" y="10"/>
                  </a:lnTo>
                  <a:lnTo>
                    <a:pt x="1414" y="0"/>
                  </a:ln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40"/>
            <p:cNvSpPr/>
            <p:nvPr/>
          </p:nvSpPr>
          <p:spPr>
            <a:xfrm>
              <a:off x="1512341" y="2660959"/>
              <a:ext cx="18110" cy="20122"/>
            </a:xfrm>
            <a:custGeom>
              <a:rect b="b" l="l" r="r" t="t"/>
              <a:pathLst>
                <a:path extrusionOk="0" h="770" w="693">
                  <a:moveTo>
                    <a:pt x="0" y="0"/>
                  </a:moveTo>
                  <a:lnTo>
                    <a:pt x="0" y="173"/>
                  </a:lnTo>
                  <a:cubicBezTo>
                    <a:pt x="0" y="414"/>
                    <a:pt x="135" y="644"/>
                    <a:pt x="346" y="769"/>
                  </a:cubicBezTo>
                  <a:cubicBezTo>
                    <a:pt x="558" y="644"/>
                    <a:pt x="693" y="414"/>
                    <a:pt x="693" y="173"/>
                  </a:cubicBezTo>
                  <a:lnTo>
                    <a:pt x="693" y="0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9" name="Google Shape;1289;p40"/>
            <p:cNvSpPr/>
            <p:nvPr/>
          </p:nvSpPr>
          <p:spPr>
            <a:xfrm>
              <a:off x="1433290" y="2489556"/>
              <a:ext cx="153711" cy="173180"/>
            </a:xfrm>
            <a:custGeom>
              <a:rect b="b" l="l" r="r" t="t"/>
              <a:pathLst>
                <a:path extrusionOk="0" h="6627" w="5882">
                  <a:moveTo>
                    <a:pt x="3006" y="0"/>
                  </a:moveTo>
                  <a:cubicBezTo>
                    <a:pt x="978" y="0"/>
                    <a:pt x="1" y="2504"/>
                    <a:pt x="1515" y="3876"/>
                  </a:cubicBezTo>
                  <a:cubicBezTo>
                    <a:pt x="1785" y="4126"/>
                    <a:pt x="1939" y="4482"/>
                    <a:pt x="1939" y="4857"/>
                  </a:cubicBezTo>
                  <a:lnTo>
                    <a:pt x="1939" y="6251"/>
                  </a:lnTo>
                  <a:cubicBezTo>
                    <a:pt x="1939" y="6347"/>
                    <a:pt x="1977" y="6444"/>
                    <a:pt x="2044" y="6521"/>
                  </a:cubicBezTo>
                  <a:cubicBezTo>
                    <a:pt x="2064" y="6530"/>
                    <a:pt x="2073" y="6540"/>
                    <a:pt x="2092" y="6549"/>
                  </a:cubicBezTo>
                  <a:lnTo>
                    <a:pt x="2121" y="6569"/>
                  </a:lnTo>
                  <a:cubicBezTo>
                    <a:pt x="2179" y="6607"/>
                    <a:pt x="2246" y="6626"/>
                    <a:pt x="2314" y="6626"/>
                  </a:cubicBezTo>
                  <a:lnTo>
                    <a:pt x="3698" y="6626"/>
                  </a:lnTo>
                  <a:cubicBezTo>
                    <a:pt x="3775" y="6626"/>
                    <a:pt x="3843" y="6607"/>
                    <a:pt x="3900" y="6569"/>
                  </a:cubicBezTo>
                  <a:lnTo>
                    <a:pt x="3929" y="6549"/>
                  </a:lnTo>
                  <a:cubicBezTo>
                    <a:pt x="3948" y="6540"/>
                    <a:pt x="3958" y="6530"/>
                    <a:pt x="3968" y="6521"/>
                  </a:cubicBezTo>
                  <a:cubicBezTo>
                    <a:pt x="4045" y="6444"/>
                    <a:pt x="4083" y="6347"/>
                    <a:pt x="4083" y="6251"/>
                  </a:cubicBezTo>
                  <a:lnTo>
                    <a:pt x="4083" y="4847"/>
                  </a:lnTo>
                  <a:cubicBezTo>
                    <a:pt x="4083" y="4472"/>
                    <a:pt x="4246" y="4117"/>
                    <a:pt x="4525" y="3867"/>
                  </a:cubicBezTo>
                  <a:cubicBezTo>
                    <a:pt x="5881" y="2616"/>
                    <a:pt x="5218" y="357"/>
                    <a:pt x="3400" y="30"/>
                  </a:cubicBezTo>
                  <a:lnTo>
                    <a:pt x="3352" y="20"/>
                  </a:lnTo>
                  <a:cubicBezTo>
                    <a:pt x="3256" y="11"/>
                    <a:pt x="3160" y="1"/>
                    <a:pt x="3064" y="1"/>
                  </a:cubicBezTo>
                  <a:cubicBezTo>
                    <a:pt x="3044" y="0"/>
                    <a:pt x="3025" y="0"/>
                    <a:pt x="3006" y="0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40"/>
            <p:cNvSpPr/>
            <p:nvPr/>
          </p:nvSpPr>
          <p:spPr>
            <a:xfrm>
              <a:off x="1457306" y="2490314"/>
              <a:ext cx="129434" cy="172422"/>
            </a:xfrm>
            <a:custGeom>
              <a:rect b="b" l="l" r="r" t="t"/>
              <a:pathLst>
                <a:path extrusionOk="0" h="6598" w="4953">
                  <a:moveTo>
                    <a:pt x="2472" y="1"/>
                  </a:moveTo>
                  <a:cubicBezTo>
                    <a:pt x="654" y="328"/>
                    <a:pt x="0" y="2607"/>
                    <a:pt x="1366" y="3847"/>
                  </a:cubicBezTo>
                  <a:cubicBezTo>
                    <a:pt x="1645" y="4097"/>
                    <a:pt x="1798" y="4453"/>
                    <a:pt x="1798" y="4828"/>
                  </a:cubicBezTo>
                  <a:lnTo>
                    <a:pt x="1798" y="6222"/>
                  </a:lnTo>
                  <a:cubicBezTo>
                    <a:pt x="1789" y="6428"/>
                    <a:pt x="1962" y="6598"/>
                    <a:pt x="2166" y="6598"/>
                  </a:cubicBezTo>
                  <a:cubicBezTo>
                    <a:pt x="2172" y="6598"/>
                    <a:pt x="2178" y="6598"/>
                    <a:pt x="2183" y="6597"/>
                  </a:cubicBezTo>
                  <a:lnTo>
                    <a:pt x="2779" y="6597"/>
                  </a:lnTo>
                  <a:cubicBezTo>
                    <a:pt x="2991" y="6597"/>
                    <a:pt x="3164" y="6424"/>
                    <a:pt x="3164" y="6222"/>
                  </a:cubicBezTo>
                  <a:lnTo>
                    <a:pt x="3164" y="4818"/>
                  </a:lnTo>
                  <a:cubicBezTo>
                    <a:pt x="3164" y="4443"/>
                    <a:pt x="3327" y="4088"/>
                    <a:pt x="3606" y="3838"/>
                  </a:cubicBezTo>
                  <a:lnTo>
                    <a:pt x="3597" y="3838"/>
                  </a:lnTo>
                  <a:cubicBezTo>
                    <a:pt x="4953" y="2587"/>
                    <a:pt x="4289" y="328"/>
                    <a:pt x="2472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40"/>
            <p:cNvSpPr/>
            <p:nvPr/>
          </p:nvSpPr>
          <p:spPr>
            <a:xfrm>
              <a:off x="1469876" y="2523502"/>
              <a:ext cx="79417" cy="95253"/>
            </a:xfrm>
            <a:custGeom>
              <a:rect b="b" l="l" r="r" t="t"/>
              <a:pathLst>
                <a:path extrusionOk="0" h="3645" w="3039">
                  <a:moveTo>
                    <a:pt x="837" y="423"/>
                  </a:moveTo>
                  <a:cubicBezTo>
                    <a:pt x="933" y="423"/>
                    <a:pt x="1010" y="510"/>
                    <a:pt x="1010" y="606"/>
                  </a:cubicBezTo>
                  <a:lnTo>
                    <a:pt x="1010" y="779"/>
                  </a:lnTo>
                  <a:lnTo>
                    <a:pt x="1010" y="789"/>
                  </a:lnTo>
                  <a:lnTo>
                    <a:pt x="798" y="789"/>
                  </a:lnTo>
                  <a:cubicBezTo>
                    <a:pt x="558" y="789"/>
                    <a:pt x="558" y="423"/>
                    <a:pt x="798" y="423"/>
                  </a:cubicBezTo>
                  <a:close/>
                  <a:moveTo>
                    <a:pt x="2423" y="433"/>
                  </a:moveTo>
                  <a:cubicBezTo>
                    <a:pt x="2654" y="433"/>
                    <a:pt x="2654" y="789"/>
                    <a:pt x="2423" y="789"/>
                  </a:cubicBezTo>
                  <a:lnTo>
                    <a:pt x="2212" y="789"/>
                  </a:lnTo>
                  <a:lnTo>
                    <a:pt x="2212" y="606"/>
                  </a:lnTo>
                  <a:cubicBezTo>
                    <a:pt x="2212" y="510"/>
                    <a:pt x="2289" y="433"/>
                    <a:pt x="2385" y="433"/>
                  </a:cubicBezTo>
                  <a:close/>
                  <a:moveTo>
                    <a:pt x="817" y="0"/>
                  </a:moveTo>
                  <a:cubicBezTo>
                    <a:pt x="0" y="0"/>
                    <a:pt x="0" y="1221"/>
                    <a:pt x="817" y="1221"/>
                  </a:cubicBezTo>
                  <a:lnTo>
                    <a:pt x="1019" y="1221"/>
                  </a:lnTo>
                  <a:lnTo>
                    <a:pt x="1019" y="3635"/>
                  </a:lnTo>
                  <a:lnTo>
                    <a:pt x="1452" y="3635"/>
                  </a:lnTo>
                  <a:lnTo>
                    <a:pt x="1452" y="1221"/>
                  </a:lnTo>
                  <a:lnTo>
                    <a:pt x="1789" y="1221"/>
                  </a:lnTo>
                  <a:lnTo>
                    <a:pt x="1789" y="3645"/>
                  </a:lnTo>
                  <a:lnTo>
                    <a:pt x="2221" y="3645"/>
                  </a:lnTo>
                  <a:lnTo>
                    <a:pt x="2221" y="1221"/>
                  </a:lnTo>
                  <a:lnTo>
                    <a:pt x="2433" y="1221"/>
                  </a:lnTo>
                  <a:cubicBezTo>
                    <a:pt x="2760" y="1221"/>
                    <a:pt x="3039" y="952"/>
                    <a:pt x="3039" y="615"/>
                  </a:cubicBezTo>
                  <a:cubicBezTo>
                    <a:pt x="3039" y="279"/>
                    <a:pt x="2760" y="10"/>
                    <a:pt x="2433" y="10"/>
                  </a:cubicBezTo>
                  <a:lnTo>
                    <a:pt x="2414" y="0"/>
                  </a:lnTo>
                  <a:lnTo>
                    <a:pt x="2385" y="0"/>
                  </a:lnTo>
                  <a:cubicBezTo>
                    <a:pt x="2058" y="10"/>
                    <a:pt x="1789" y="269"/>
                    <a:pt x="1789" y="606"/>
                  </a:cubicBezTo>
                  <a:lnTo>
                    <a:pt x="1789" y="779"/>
                  </a:lnTo>
                  <a:lnTo>
                    <a:pt x="1442" y="779"/>
                  </a:lnTo>
                  <a:lnTo>
                    <a:pt x="1442" y="606"/>
                  </a:lnTo>
                  <a:cubicBezTo>
                    <a:pt x="1442" y="269"/>
                    <a:pt x="1173" y="10"/>
                    <a:pt x="846" y="0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2" name="Google Shape;1292;p40"/>
            <p:cNvSpPr/>
            <p:nvPr/>
          </p:nvSpPr>
          <p:spPr>
            <a:xfrm>
              <a:off x="1421086" y="2581412"/>
              <a:ext cx="30131" cy="19338"/>
            </a:xfrm>
            <a:custGeom>
              <a:rect b="b" l="l" r="r" t="t"/>
              <a:pathLst>
                <a:path extrusionOk="0" h="740" w="1153">
                  <a:moveTo>
                    <a:pt x="850" y="1"/>
                  </a:moveTo>
                  <a:cubicBezTo>
                    <a:pt x="819" y="1"/>
                    <a:pt x="786" y="8"/>
                    <a:pt x="752" y="25"/>
                  </a:cubicBezTo>
                  <a:lnTo>
                    <a:pt x="232" y="323"/>
                  </a:lnTo>
                  <a:cubicBezTo>
                    <a:pt x="0" y="435"/>
                    <a:pt x="121" y="739"/>
                    <a:pt x="317" y="739"/>
                  </a:cubicBezTo>
                  <a:cubicBezTo>
                    <a:pt x="357" y="739"/>
                    <a:pt x="400" y="727"/>
                    <a:pt x="444" y="698"/>
                  </a:cubicBezTo>
                  <a:lnTo>
                    <a:pt x="963" y="400"/>
                  </a:lnTo>
                  <a:cubicBezTo>
                    <a:pt x="1153" y="268"/>
                    <a:pt x="1038" y="1"/>
                    <a:pt x="850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40"/>
            <p:cNvSpPr/>
            <p:nvPr/>
          </p:nvSpPr>
          <p:spPr>
            <a:xfrm>
              <a:off x="1569336" y="2582222"/>
              <a:ext cx="30157" cy="19312"/>
            </a:xfrm>
            <a:custGeom>
              <a:rect b="b" l="l" r="r" t="t"/>
              <a:pathLst>
                <a:path extrusionOk="0" h="739" w="1154">
                  <a:moveTo>
                    <a:pt x="321" y="0"/>
                  </a:moveTo>
                  <a:cubicBezTo>
                    <a:pt x="128" y="0"/>
                    <a:pt x="1" y="305"/>
                    <a:pt x="233" y="417"/>
                  </a:cubicBezTo>
                  <a:lnTo>
                    <a:pt x="752" y="715"/>
                  </a:lnTo>
                  <a:cubicBezTo>
                    <a:pt x="786" y="731"/>
                    <a:pt x="819" y="738"/>
                    <a:pt x="851" y="738"/>
                  </a:cubicBezTo>
                  <a:cubicBezTo>
                    <a:pt x="1039" y="738"/>
                    <a:pt x="1153" y="473"/>
                    <a:pt x="964" y="349"/>
                  </a:cubicBezTo>
                  <a:lnTo>
                    <a:pt x="444" y="42"/>
                  </a:lnTo>
                  <a:cubicBezTo>
                    <a:pt x="402" y="13"/>
                    <a:pt x="360" y="0"/>
                    <a:pt x="321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40"/>
            <p:cNvSpPr/>
            <p:nvPr/>
          </p:nvSpPr>
          <p:spPr>
            <a:xfrm>
              <a:off x="1506304" y="2449599"/>
              <a:ext cx="11342" cy="26498"/>
            </a:xfrm>
            <a:custGeom>
              <a:rect b="b" l="l" r="r" t="t"/>
              <a:pathLst>
                <a:path extrusionOk="0" h="1014" w="434">
                  <a:moveTo>
                    <a:pt x="212" y="1"/>
                  </a:moveTo>
                  <a:cubicBezTo>
                    <a:pt x="97" y="1"/>
                    <a:pt x="0" y="97"/>
                    <a:pt x="0" y="213"/>
                  </a:cubicBezTo>
                  <a:lnTo>
                    <a:pt x="0" y="818"/>
                  </a:lnTo>
                  <a:cubicBezTo>
                    <a:pt x="10" y="948"/>
                    <a:pt x="113" y="1013"/>
                    <a:pt x="217" y="1013"/>
                  </a:cubicBezTo>
                  <a:cubicBezTo>
                    <a:pt x="320" y="1013"/>
                    <a:pt x="424" y="948"/>
                    <a:pt x="433" y="818"/>
                  </a:cubicBezTo>
                  <a:lnTo>
                    <a:pt x="433" y="213"/>
                  </a:lnTo>
                  <a:cubicBezTo>
                    <a:pt x="433" y="97"/>
                    <a:pt x="337" y="1"/>
                    <a:pt x="212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40"/>
            <p:cNvSpPr/>
            <p:nvPr/>
          </p:nvSpPr>
          <p:spPr>
            <a:xfrm>
              <a:off x="1457228" y="2461176"/>
              <a:ext cx="23624" cy="25897"/>
            </a:xfrm>
            <a:custGeom>
              <a:rect b="b" l="l" r="r" t="t"/>
              <a:pathLst>
                <a:path extrusionOk="0" h="991" w="904">
                  <a:moveTo>
                    <a:pt x="302" y="1"/>
                  </a:moveTo>
                  <a:cubicBezTo>
                    <a:pt x="151" y="1"/>
                    <a:pt x="0" y="169"/>
                    <a:pt x="119" y="346"/>
                  </a:cubicBezTo>
                  <a:lnTo>
                    <a:pt x="417" y="866"/>
                  </a:lnTo>
                  <a:cubicBezTo>
                    <a:pt x="459" y="954"/>
                    <a:pt x="529" y="990"/>
                    <a:pt x="599" y="990"/>
                  </a:cubicBezTo>
                  <a:cubicBezTo>
                    <a:pt x="750" y="990"/>
                    <a:pt x="903" y="822"/>
                    <a:pt x="792" y="645"/>
                  </a:cubicBezTo>
                  <a:lnTo>
                    <a:pt x="484" y="125"/>
                  </a:lnTo>
                  <a:cubicBezTo>
                    <a:pt x="441" y="37"/>
                    <a:pt x="372" y="1"/>
                    <a:pt x="302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40"/>
            <p:cNvSpPr/>
            <p:nvPr/>
          </p:nvSpPr>
          <p:spPr>
            <a:xfrm>
              <a:off x="1422680" y="2495723"/>
              <a:ext cx="29295" cy="18868"/>
            </a:xfrm>
            <a:custGeom>
              <a:rect b="b" l="l" r="r" t="t"/>
              <a:pathLst>
                <a:path extrusionOk="0" h="722" w="1121">
                  <a:moveTo>
                    <a:pt x="313" y="1"/>
                  </a:moveTo>
                  <a:cubicBezTo>
                    <a:pt x="123" y="1"/>
                    <a:pt x="1" y="268"/>
                    <a:pt x="191" y="400"/>
                  </a:cubicBezTo>
                  <a:lnTo>
                    <a:pt x="719" y="698"/>
                  </a:lnTo>
                  <a:cubicBezTo>
                    <a:pt x="752" y="714"/>
                    <a:pt x="784" y="721"/>
                    <a:pt x="815" y="721"/>
                  </a:cubicBezTo>
                  <a:cubicBezTo>
                    <a:pt x="999" y="721"/>
                    <a:pt x="1121" y="456"/>
                    <a:pt x="931" y="332"/>
                  </a:cubicBezTo>
                  <a:lnTo>
                    <a:pt x="412" y="25"/>
                  </a:lnTo>
                  <a:cubicBezTo>
                    <a:pt x="378" y="8"/>
                    <a:pt x="344" y="1"/>
                    <a:pt x="313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7" name="Google Shape;1297;p40"/>
            <p:cNvSpPr/>
            <p:nvPr/>
          </p:nvSpPr>
          <p:spPr>
            <a:xfrm>
              <a:off x="1410816" y="2542344"/>
              <a:ext cx="28171" cy="11315"/>
            </a:xfrm>
            <a:custGeom>
              <a:rect b="b" l="l" r="r" t="t"/>
              <a:pathLst>
                <a:path extrusionOk="0" h="433" w="1078">
                  <a:moveTo>
                    <a:pt x="260" y="0"/>
                  </a:moveTo>
                  <a:cubicBezTo>
                    <a:pt x="0" y="20"/>
                    <a:pt x="0" y="404"/>
                    <a:pt x="260" y="433"/>
                  </a:cubicBezTo>
                  <a:lnTo>
                    <a:pt x="866" y="433"/>
                  </a:lnTo>
                  <a:cubicBezTo>
                    <a:pt x="981" y="433"/>
                    <a:pt x="1077" y="337"/>
                    <a:pt x="1077" y="212"/>
                  </a:cubicBezTo>
                  <a:cubicBezTo>
                    <a:pt x="1077" y="96"/>
                    <a:pt x="981" y="0"/>
                    <a:pt x="866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40"/>
            <p:cNvSpPr/>
            <p:nvPr/>
          </p:nvSpPr>
          <p:spPr>
            <a:xfrm>
              <a:off x="1581932" y="2543833"/>
              <a:ext cx="29687" cy="11342"/>
            </a:xfrm>
            <a:custGeom>
              <a:rect b="b" l="l" r="r" t="t"/>
              <a:pathLst>
                <a:path extrusionOk="0" h="434" w="1136">
                  <a:moveTo>
                    <a:pt x="270" y="1"/>
                  </a:moveTo>
                  <a:cubicBezTo>
                    <a:pt x="1" y="20"/>
                    <a:pt x="1" y="405"/>
                    <a:pt x="270" y="434"/>
                  </a:cubicBezTo>
                  <a:lnTo>
                    <a:pt x="876" y="434"/>
                  </a:lnTo>
                  <a:cubicBezTo>
                    <a:pt x="1136" y="405"/>
                    <a:pt x="1136" y="20"/>
                    <a:pt x="876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40"/>
            <p:cNvSpPr/>
            <p:nvPr/>
          </p:nvSpPr>
          <p:spPr>
            <a:xfrm>
              <a:off x="1571139" y="2496742"/>
              <a:ext cx="30183" cy="19234"/>
            </a:xfrm>
            <a:custGeom>
              <a:rect b="b" l="l" r="r" t="t"/>
              <a:pathLst>
                <a:path extrusionOk="0" h="736" w="1155">
                  <a:moveTo>
                    <a:pt x="837" y="1"/>
                  </a:moveTo>
                  <a:cubicBezTo>
                    <a:pt x="797" y="1"/>
                    <a:pt x="755" y="14"/>
                    <a:pt x="712" y="43"/>
                  </a:cubicBezTo>
                  <a:lnTo>
                    <a:pt x="193" y="341"/>
                  </a:lnTo>
                  <a:cubicBezTo>
                    <a:pt x="0" y="447"/>
                    <a:pt x="77" y="736"/>
                    <a:pt x="298" y="736"/>
                  </a:cubicBezTo>
                  <a:cubicBezTo>
                    <a:pt x="337" y="736"/>
                    <a:pt x="375" y="726"/>
                    <a:pt x="404" y="707"/>
                  </a:cubicBezTo>
                  <a:lnTo>
                    <a:pt x="923" y="409"/>
                  </a:lnTo>
                  <a:cubicBezTo>
                    <a:pt x="1155" y="297"/>
                    <a:pt x="1029" y="1"/>
                    <a:pt x="837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0" name="Google Shape;1300;p40"/>
            <p:cNvSpPr/>
            <p:nvPr/>
          </p:nvSpPr>
          <p:spPr>
            <a:xfrm>
              <a:off x="1542655" y="2462483"/>
              <a:ext cx="22213" cy="25349"/>
            </a:xfrm>
            <a:custGeom>
              <a:rect b="b" l="l" r="r" t="t"/>
              <a:pathLst>
                <a:path extrusionOk="0" h="970" w="850">
                  <a:moveTo>
                    <a:pt x="611" y="0"/>
                  </a:moveTo>
                  <a:cubicBezTo>
                    <a:pt x="536" y="0"/>
                    <a:pt x="466" y="39"/>
                    <a:pt x="427" y="104"/>
                  </a:cubicBezTo>
                  <a:lnTo>
                    <a:pt x="119" y="623"/>
                  </a:lnTo>
                  <a:cubicBezTo>
                    <a:pt x="1" y="801"/>
                    <a:pt x="156" y="969"/>
                    <a:pt x="310" y="969"/>
                  </a:cubicBezTo>
                  <a:cubicBezTo>
                    <a:pt x="381" y="969"/>
                    <a:pt x="452" y="933"/>
                    <a:pt x="494" y="845"/>
                  </a:cubicBezTo>
                  <a:lnTo>
                    <a:pt x="792" y="325"/>
                  </a:lnTo>
                  <a:cubicBezTo>
                    <a:pt x="850" y="220"/>
                    <a:pt x="821" y="85"/>
                    <a:pt x="715" y="27"/>
                  </a:cubicBezTo>
                  <a:cubicBezTo>
                    <a:pt x="681" y="9"/>
                    <a:pt x="646" y="0"/>
                    <a:pt x="611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40"/>
            <p:cNvSpPr/>
            <p:nvPr/>
          </p:nvSpPr>
          <p:spPr>
            <a:xfrm>
              <a:off x="1496243" y="2594112"/>
              <a:ext cx="8075" cy="24382"/>
            </a:xfrm>
            <a:custGeom>
              <a:rect b="b" l="l" r="r" t="t"/>
              <a:pathLst>
                <a:path extrusionOk="0" h="933" w="309">
                  <a:moveTo>
                    <a:pt x="1" y="0"/>
                  </a:moveTo>
                  <a:lnTo>
                    <a:pt x="1" y="933"/>
                  </a:lnTo>
                  <a:lnTo>
                    <a:pt x="308" y="933"/>
                  </a:lnTo>
                  <a:lnTo>
                    <a:pt x="308" y="856"/>
                  </a:lnTo>
                  <a:cubicBezTo>
                    <a:pt x="308" y="539"/>
                    <a:pt x="203" y="241"/>
                    <a:pt x="1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40"/>
            <p:cNvSpPr/>
            <p:nvPr/>
          </p:nvSpPr>
          <p:spPr>
            <a:xfrm>
              <a:off x="1483935" y="2618468"/>
              <a:ext cx="56054" cy="22160"/>
            </a:xfrm>
            <a:custGeom>
              <a:rect b="b" l="l" r="r" t="t"/>
              <a:pathLst>
                <a:path extrusionOk="0" h="848" w="2145">
                  <a:moveTo>
                    <a:pt x="1" y="1"/>
                  </a:moveTo>
                  <a:lnTo>
                    <a:pt x="1" y="847"/>
                  </a:lnTo>
                  <a:lnTo>
                    <a:pt x="2145" y="847"/>
                  </a:lnTo>
                  <a:lnTo>
                    <a:pt x="2145" y="1"/>
                  </a:ln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3" name="Google Shape;1303;p40"/>
            <p:cNvSpPr/>
            <p:nvPr/>
          </p:nvSpPr>
          <p:spPr>
            <a:xfrm>
              <a:off x="1483935" y="2640602"/>
              <a:ext cx="56054" cy="22134"/>
            </a:xfrm>
            <a:custGeom>
              <a:rect b="b" l="l" r="r" t="t"/>
              <a:pathLst>
                <a:path extrusionOk="0" h="847" w="2145">
                  <a:moveTo>
                    <a:pt x="1" y="0"/>
                  </a:moveTo>
                  <a:lnTo>
                    <a:pt x="1" y="471"/>
                  </a:lnTo>
                  <a:cubicBezTo>
                    <a:pt x="1" y="567"/>
                    <a:pt x="39" y="664"/>
                    <a:pt x="106" y="741"/>
                  </a:cubicBezTo>
                  <a:cubicBezTo>
                    <a:pt x="126" y="750"/>
                    <a:pt x="135" y="760"/>
                    <a:pt x="154" y="769"/>
                  </a:cubicBezTo>
                  <a:lnTo>
                    <a:pt x="183" y="789"/>
                  </a:lnTo>
                  <a:cubicBezTo>
                    <a:pt x="241" y="827"/>
                    <a:pt x="308" y="846"/>
                    <a:pt x="376" y="846"/>
                  </a:cubicBezTo>
                  <a:lnTo>
                    <a:pt x="1760" y="846"/>
                  </a:lnTo>
                  <a:cubicBezTo>
                    <a:pt x="1837" y="846"/>
                    <a:pt x="1905" y="827"/>
                    <a:pt x="1962" y="789"/>
                  </a:cubicBezTo>
                  <a:lnTo>
                    <a:pt x="1991" y="769"/>
                  </a:lnTo>
                  <a:cubicBezTo>
                    <a:pt x="2010" y="760"/>
                    <a:pt x="2020" y="750"/>
                    <a:pt x="2030" y="741"/>
                  </a:cubicBezTo>
                  <a:cubicBezTo>
                    <a:pt x="2107" y="664"/>
                    <a:pt x="2145" y="567"/>
                    <a:pt x="2145" y="471"/>
                  </a:cubicBezTo>
                  <a:lnTo>
                    <a:pt x="2145" y="0"/>
                  </a:ln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4" name="Google Shape;1304;p40"/>
            <p:cNvSpPr/>
            <p:nvPr/>
          </p:nvSpPr>
          <p:spPr>
            <a:xfrm>
              <a:off x="1504292" y="2618468"/>
              <a:ext cx="35697" cy="22160"/>
            </a:xfrm>
            <a:custGeom>
              <a:rect b="b" l="l" r="r" t="t"/>
              <a:pathLst>
                <a:path extrusionOk="0" h="848" w="1366">
                  <a:moveTo>
                    <a:pt x="0" y="1"/>
                  </a:moveTo>
                  <a:lnTo>
                    <a:pt x="0" y="847"/>
                  </a:lnTo>
                  <a:lnTo>
                    <a:pt x="1366" y="847"/>
                  </a:lnTo>
                  <a:lnTo>
                    <a:pt x="1366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5" name="Google Shape;1305;p40"/>
            <p:cNvSpPr/>
            <p:nvPr/>
          </p:nvSpPr>
          <p:spPr>
            <a:xfrm>
              <a:off x="1504031" y="2640602"/>
              <a:ext cx="35958" cy="22134"/>
            </a:xfrm>
            <a:custGeom>
              <a:rect b="b" l="l" r="r" t="t"/>
              <a:pathLst>
                <a:path extrusionOk="0" h="847" w="1376">
                  <a:moveTo>
                    <a:pt x="10" y="0"/>
                  </a:moveTo>
                  <a:lnTo>
                    <a:pt x="10" y="471"/>
                  </a:lnTo>
                  <a:cubicBezTo>
                    <a:pt x="1" y="683"/>
                    <a:pt x="184" y="846"/>
                    <a:pt x="395" y="846"/>
                  </a:cubicBezTo>
                  <a:lnTo>
                    <a:pt x="991" y="846"/>
                  </a:lnTo>
                  <a:cubicBezTo>
                    <a:pt x="1068" y="846"/>
                    <a:pt x="1136" y="827"/>
                    <a:pt x="1193" y="789"/>
                  </a:cubicBezTo>
                  <a:lnTo>
                    <a:pt x="1222" y="769"/>
                  </a:lnTo>
                  <a:cubicBezTo>
                    <a:pt x="1241" y="760"/>
                    <a:pt x="1251" y="750"/>
                    <a:pt x="1261" y="741"/>
                  </a:cubicBezTo>
                  <a:cubicBezTo>
                    <a:pt x="1338" y="664"/>
                    <a:pt x="1376" y="567"/>
                    <a:pt x="1376" y="471"/>
                  </a:cubicBezTo>
                  <a:lnTo>
                    <a:pt x="1376" y="0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06" name="Google Shape;1306;p40"/>
          <p:cNvGrpSpPr/>
          <p:nvPr/>
        </p:nvGrpSpPr>
        <p:grpSpPr>
          <a:xfrm>
            <a:off x="5446548" y="3656499"/>
            <a:ext cx="326473" cy="366639"/>
            <a:chOff x="3564866" y="1499997"/>
            <a:chExt cx="326473" cy="366639"/>
          </a:xfrm>
        </p:grpSpPr>
        <p:sp>
          <p:nvSpPr>
            <p:cNvPr id="1307" name="Google Shape;1307;p40"/>
            <p:cNvSpPr/>
            <p:nvPr/>
          </p:nvSpPr>
          <p:spPr>
            <a:xfrm>
              <a:off x="3595284" y="1499997"/>
              <a:ext cx="263389" cy="366404"/>
            </a:xfrm>
            <a:custGeom>
              <a:rect b="b" l="l" r="r" t="t"/>
              <a:pathLst>
                <a:path extrusionOk="0" h="14021" w="10079">
                  <a:moveTo>
                    <a:pt x="1308" y="0"/>
                  </a:moveTo>
                  <a:cubicBezTo>
                    <a:pt x="587" y="0"/>
                    <a:pt x="0" y="587"/>
                    <a:pt x="0" y="1308"/>
                  </a:cubicBezTo>
                  <a:lnTo>
                    <a:pt x="0" y="14020"/>
                  </a:lnTo>
                  <a:lnTo>
                    <a:pt x="7789" y="14020"/>
                  </a:lnTo>
                  <a:cubicBezTo>
                    <a:pt x="8453" y="14020"/>
                    <a:pt x="8991" y="13482"/>
                    <a:pt x="8991" y="12818"/>
                  </a:cubicBezTo>
                  <a:lnTo>
                    <a:pt x="8991" y="1154"/>
                  </a:lnTo>
                  <a:cubicBezTo>
                    <a:pt x="8991" y="548"/>
                    <a:pt x="9472" y="38"/>
                    <a:pt x="10078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8" name="Google Shape;1308;p40"/>
            <p:cNvSpPr/>
            <p:nvPr/>
          </p:nvSpPr>
          <p:spPr>
            <a:xfrm>
              <a:off x="3623690" y="1499997"/>
              <a:ext cx="234983" cy="366404"/>
            </a:xfrm>
            <a:custGeom>
              <a:rect b="b" l="l" r="r" t="t"/>
              <a:pathLst>
                <a:path extrusionOk="0" h="14021" w="8992">
                  <a:moveTo>
                    <a:pt x="1308" y="0"/>
                  </a:moveTo>
                  <a:cubicBezTo>
                    <a:pt x="587" y="0"/>
                    <a:pt x="0" y="587"/>
                    <a:pt x="0" y="1308"/>
                  </a:cubicBezTo>
                  <a:lnTo>
                    <a:pt x="0" y="14020"/>
                  </a:lnTo>
                  <a:lnTo>
                    <a:pt x="6702" y="14020"/>
                  </a:lnTo>
                  <a:cubicBezTo>
                    <a:pt x="7366" y="14020"/>
                    <a:pt x="7904" y="13482"/>
                    <a:pt x="7904" y="12818"/>
                  </a:cubicBezTo>
                  <a:lnTo>
                    <a:pt x="7904" y="1154"/>
                  </a:lnTo>
                  <a:cubicBezTo>
                    <a:pt x="7904" y="548"/>
                    <a:pt x="8385" y="38"/>
                    <a:pt x="8991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9" name="Google Shape;1309;p40"/>
            <p:cNvSpPr/>
            <p:nvPr/>
          </p:nvSpPr>
          <p:spPr>
            <a:xfrm>
              <a:off x="3830241" y="1499997"/>
              <a:ext cx="61098" cy="87204"/>
            </a:xfrm>
            <a:custGeom>
              <a:rect b="b" l="l" r="r" t="t"/>
              <a:pathLst>
                <a:path extrusionOk="0" h="3337" w="2338">
                  <a:moveTo>
                    <a:pt x="1164" y="0"/>
                  </a:moveTo>
                  <a:cubicBezTo>
                    <a:pt x="520" y="0"/>
                    <a:pt x="0" y="519"/>
                    <a:pt x="0" y="1164"/>
                  </a:cubicBezTo>
                  <a:lnTo>
                    <a:pt x="0" y="3337"/>
                  </a:lnTo>
                  <a:lnTo>
                    <a:pt x="1616" y="3337"/>
                  </a:lnTo>
                  <a:cubicBezTo>
                    <a:pt x="2010" y="3337"/>
                    <a:pt x="2337" y="3010"/>
                    <a:pt x="2337" y="2616"/>
                  </a:cubicBezTo>
                  <a:lnTo>
                    <a:pt x="2337" y="1164"/>
                  </a:lnTo>
                  <a:cubicBezTo>
                    <a:pt x="2337" y="519"/>
                    <a:pt x="1818" y="0"/>
                    <a:pt x="1174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40"/>
            <p:cNvSpPr/>
            <p:nvPr/>
          </p:nvSpPr>
          <p:spPr>
            <a:xfrm>
              <a:off x="3564866" y="1779431"/>
              <a:ext cx="230724" cy="87204"/>
            </a:xfrm>
            <a:custGeom>
              <a:rect b="b" l="l" r="r" t="t"/>
              <a:pathLst>
                <a:path extrusionOk="0" h="3337" w="8829">
                  <a:moveTo>
                    <a:pt x="722" y="0"/>
                  </a:moveTo>
                  <a:cubicBezTo>
                    <a:pt x="318" y="0"/>
                    <a:pt x="1" y="317"/>
                    <a:pt x="1" y="721"/>
                  </a:cubicBezTo>
                  <a:lnTo>
                    <a:pt x="1" y="2173"/>
                  </a:lnTo>
                  <a:cubicBezTo>
                    <a:pt x="1" y="2241"/>
                    <a:pt x="1" y="2317"/>
                    <a:pt x="20" y="2394"/>
                  </a:cubicBezTo>
                  <a:cubicBezTo>
                    <a:pt x="126" y="2933"/>
                    <a:pt x="607" y="3327"/>
                    <a:pt x="1155" y="3337"/>
                  </a:cubicBezTo>
                  <a:lnTo>
                    <a:pt x="8828" y="3337"/>
                  </a:lnTo>
                  <a:lnTo>
                    <a:pt x="8828" y="3327"/>
                  </a:lnTo>
                  <a:cubicBezTo>
                    <a:pt x="8328" y="3260"/>
                    <a:pt x="7925" y="2885"/>
                    <a:pt x="7828" y="2385"/>
                  </a:cubicBezTo>
                  <a:cubicBezTo>
                    <a:pt x="7819" y="2317"/>
                    <a:pt x="7809" y="2241"/>
                    <a:pt x="7809" y="2173"/>
                  </a:cubicBezTo>
                  <a:lnTo>
                    <a:pt x="7809" y="721"/>
                  </a:lnTo>
                  <a:cubicBezTo>
                    <a:pt x="7809" y="317"/>
                    <a:pt x="7482" y="0"/>
                    <a:pt x="7088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1" name="Google Shape;1311;p40"/>
            <p:cNvSpPr/>
            <p:nvPr/>
          </p:nvSpPr>
          <p:spPr>
            <a:xfrm>
              <a:off x="3565389" y="1841993"/>
              <a:ext cx="230201" cy="24643"/>
            </a:xfrm>
            <a:custGeom>
              <a:rect b="b" l="l" r="r" t="t"/>
              <a:pathLst>
                <a:path extrusionOk="0" h="943" w="8809">
                  <a:moveTo>
                    <a:pt x="0" y="0"/>
                  </a:moveTo>
                  <a:cubicBezTo>
                    <a:pt x="106" y="539"/>
                    <a:pt x="587" y="933"/>
                    <a:pt x="1135" y="943"/>
                  </a:cubicBezTo>
                  <a:lnTo>
                    <a:pt x="8808" y="943"/>
                  </a:lnTo>
                  <a:lnTo>
                    <a:pt x="8808" y="933"/>
                  </a:lnTo>
                  <a:cubicBezTo>
                    <a:pt x="8308" y="866"/>
                    <a:pt x="7905" y="491"/>
                    <a:pt x="7818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40"/>
            <p:cNvSpPr/>
            <p:nvPr/>
          </p:nvSpPr>
          <p:spPr>
            <a:xfrm>
              <a:off x="3635659" y="1593708"/>
              <a:ext cx="153737" cy="11368"/>
            </a:xfrm>
            <a:custGeom>
              <a:rect b="b" l="l" r="r" t="t"/>
              <a:pathLst>
                <a:path extrusionOk="0" h="435" w="5883">
                  <a:moveTo>
                    <a:pt x="284" y="0"/>
                  </a:moveTo>
                  <a:cubicBezTo>
                    <a:pt x="0" y="0"/>
                    <a:pt x="0" y="434"/>
                    <a:pt x="284" y="434"/>
                  </a:cubicBezTo>
                  <a:cubicBezTo>
                    <a:pt x="290" y="434"/>
                    <a:pt x="296" y="434"/>
                    <a:pt x="302" y="433"/>
                  </a:cubicBezTo>
                  <a:lnTo>
                    <a:pt x="5581" y="433"/>
                  </a:lnTo>
                  <a:cubicBezTo>
                    <a:pt x="5587" y="434"/>
                    <a:pt x="5593" y="434"/>
                    <a:pt x="5599" y="434"/>
                  </a:cubicBezTo>
                  <a:cubicBezTo>
                    <a:pt x="5883" y="434"/>
                    <a:pt x="5883" y="0"/>
                    <a:pt x="5599" y="0"/>
                  </a:cubicBezTo>
                  <a:cubicBezTo>
                    <a:pt x="5593" y="0"/>
                    <a:pt x="5587" y="0"/>
                    <a:pt x="5581" y="1"/>
                  </a:cubicBezTo>
                  <a:lnTo>
                    <a:pt x="302" y="1"/>
                  </a:lnTo>
                  <a:cubicBezTo>
                    <a:pt x="296" y="0"/>
                    <a:pt x="290" y="0"/>
                    <a:pt x="284" y="0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3" name="Google Shape;1313;p40"/>
            <p:cNvSpPr/>
            <p:nvPr/>
          </p:nvSpPr>
          <p:spPr>
            <a:xfrm>
              <a:off x="3635659" y="1639675"/>
              <a:ext cx="152901" cy="11368"/>
            </a:xfrm>
            <a:custGeom>
              <a:rect b="b" l="l" r="r" t="t"/>
              <a:pathLst>
                <a:path extrusionOk="0" h="435" w="5851">
                  <a:moveTo>
                    <a:pt x="284" y="1"/>
                  </a:moveTo>
                  <a:cubicBezTo>
                    <a:pt x="0" y="1"/>
                    <a:pt x="0" y="435"/>
                    <a:pt x="284" y="435"/>
                  </a:cubicBezTo>
                  <a:cubicBezTo>
                    <a:pt x="290" y="435"/>
                    <a:pt x="296" y="435"/>
                    <a:pt x="302" y="434"/>
                  </a:cubicBezTo>
                  <a:lnTo>
                    <a:pt x="5581" y="434"/>
                  </a:lnTo>
                  <a:cubicBezTo>
                    <a:pt x="5850" y="415"/>
                    <a:pt x="5850" y="21"/>
                    <a:pt x="5581" y="2"/>
                  </a:cubicBezTo>
                  <a:lnTo>
                    <a:pt x="302" y="2"/>
                  </a:lnTo>
                  <a:cubicBezTo>
                    <a:pt x="296" y="1"/>
                    <a:pt x="290" y="1"/>
                    <a:pt x="284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40"/>
            <p:cNvSpPr/>
            <p:nvPr/>
          </p:nvSpPr>
          <p:spPr>
            <a:xfrm>
              <a:off x="3635659" y="1685668"/>
              <a:ext cx="152901" cy="11368"/>
            </a:xfrm>
            <a:custGeom>
              <a:rect b="b" l="l" r="r" t="t"/>
              <a:pathLst>
                <a:path extrusionOk="0" h="435" w="5851">
                  <a:moveTo>
                    <a:pt x="284" y="1"/>
                  </a:moveTo>
                  <a:cubicBezTo>
                    <a:pt x="0" y="1"/>
                    <a:pt x="0" y="435"/>
                    <a:pt x="284" y="435"/>
                  </a:cubicBezTo>
                  <a:cubicBezTo>
                    <a:pt x="290" y="435"/>
                    <a:pt x="296" y="434"/>
                    <a:pt x="302" y="434"/>
                  </a:cubicBezTo>
                  <a:lnTo>
                    <a:pt x="5581" y="434"/>
                  </a:lnTo>
                  <a:cubicBezTo>
                    <a:pt x="5850" y="415"/>
                    <a:pt x="5850" y="20"/>
                    <a:pt x="5581" y="1"/>
                  </a:cubicBezTo>
                  <a:lnTo>
                    <a:pt x="302" y="1"/>
                  </a:lnTo>
                  <a:cubicBezTo>
                    <a:pt x="296" y="1"/>
                    <a:pt x="290" y="1"/>
                    <a:pt x="284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40"/>
            <p:cNvSpPr/>
            <p:nvPr/>
          </p:nvSpPr>
          <p:spPr>
            <a:xfrm>
              <a:off x="3635659" y="1731661"/>
              <a:ext cx="152901" cy="11368"/>
            </a:xfrm>
            <a:custGeom>
              <a:rect b="b" l="l" r="r" t="t"/>
              <a:pathLst>
                <a:path extrusionOk="0" h="435" w="5851">
                  <a:moveTo>
                    <a:pt x="284" y="0"/>
                  </a:moveTo>
                  <a:cubicBezTo>
                    <a:pt x="0" y="0"/>
                    <a:pt x="0" y="434"/>
                    <a:pt x="284" y="434"/>
                  </a:cubicBezTo>
                  <a:cubicBezTo>
                    <a:pt x="290" y="434"/>
                    <a:pt x="296" y="434"/>
                    <a:pt x="302" y="434"/>
                  </a:cubicBezTo>
                  <a:lnTo>
                    <a:pt x="5581" y="434"/>
                  </a:lnTo>
                  <a:cubicBezTo>
                    <a:pt x="5850" y="414"/>
                    <a:pt x="5850" y="20"/>
                    <a:pt x="5581" y="1"/>
                  </a:cubicBezTo>
                  <a:lnTo>
                    <a:pt x="302" y="1"/>
                  </a:lnTo>
                  <a:cubicBezTo>
                    <a:pt x="296" y="1"/>
                    <a:pt x="290" y="0"/>
                    <a:pt x="284" y="0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16" name="Google Shape;1316;p40"/>
          <p:cNvGrpSpPr/>
          <p:nvPr/>
        </p:nvGrpSpPr>
        <p:grpSpPr>
          <a:xfrm>
            <a:off x="6807310" y="1898342"/>
            <a:ext cx="265373" cy="351944"/>
            <a:chOff x="1802465" y="1962854"/>
            <a:chExt cx="265373" cy="351944"/>
          </a:xfrm>
        </p:grpSpPr>
        <p:sp>
          <p:nvSpPr>
            <p:cNvPr id="1317" name="Google Shape;1317;p40"/>
            <p:cNvSpPr/>
            <p:nvPr/>
          </p:nvSpPr>
          <p:spPr>
            <a:xfrm>
              <a:off x="1802465" y="2243020"/>
              <a:ext cx="265373" cy="71778"/>
            </a:xfrm>
            <a:custGeom>
              <a:rect b="b" l="l" r="r" t="t"/>
              <a:pathLst>
                <a:path extrusionOk="0" h="4794" w="17724">
                  <a:moveTo>
                    <a:pt x="2397" y="0"/>
                  </a:moveTo>
                  <a:cubicBezTo>
                    <a:pt x="1072" y="0"/>
                    <a:pt x="0" y="1073"/>
                    <a:pt x="0" y="2397"/>
                  </a:cubicBezTo>
                  <a:cubicBezTo>
                    <a:pt x="0" y="3722"/>
                    <a:pt x="1072" y="4794"/>
                    <a:pt x="2397" y="4794"/>
                  </a:cubicBezTo>
                  <a:lnTo>
                    <a:pt x="17724" y="4794"/>
                  </a:lnTo>
                  <a:lnTo>
                    <a:pt x="17724" y="0"/>
                  </a:ln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40"/>
            <p:cNvSpPr/>
            <p:nvPr/>
          </p:nvSpPr>
          <p:spPr>
            <a:xfrm>
              <a:off x="1802465" y="2208074"/>
              <a:ext cx="265373" cy="83442"/>
            </a:xfrm>
            <a:custGeom>
              <a:rect b="b" l="l" r="r" t="t"/>
              <a:pathLst>
                <a:path extrusionOk="0" h="5573" w="17724">
                  <a:moveTo>
                    <a:pt x="2397" y="1"/>
                  </a:moveTo>
                  <a:cubicBezTo>
                    <a:pt x="1724" y="1"/>
                    <a:pt x="1135" y="568"/>
                    <a:pt x="694" y="1010"/>
                  </a:cubicBezTo>
                  <a:cubicBezTo>
                    <a:pt x="252" y="1451"/>
                    <a:pt x="0" y="4079"/>
                    <a:pt x="0" y="4731"/>
                  </a:cubicBezTo>
                  <a:cubicBezTo>
                    <a:pt x="0" y="5026"/>
                    <a:pt x="42" y="5299"/>
                    <a:pt x="147" y="5572"/>
                  </a:cubicBezTo>
                  <a:cubicBezTo>
                    <a:pt x="484" y="4647"/>
                    <a:pt x="1388" y="4016"/>
                    <a:pt x="2397" y="4016"/>
                  </a:cubicBezTo>
                  <a:lnTo>
                    <a:pt x="17724" y="4016"/>
                  </a:lnTo>
                  <a:lnTo>
                    <a:pt x="17724" y="947"/>
                  </a:lnTo>
                  <a:lnTo>
                    <a:pt x="2397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40"/>
            <p:cNvSpPr/>
            <p:nvPr/>
          </p:nvSpPr>
          <p:spPr>
            <a:xfrm>
              <a:off x="1802465" y="1962854"/>
              <a:ext cx="35889" cy="316069"/>
            </a:xfrm>
            <a:custGeom>
              <a:rect b="b" l="l" r="r" t="t"/>
              <a:pathLst>
                <a:path extrusionOk="0" h="21110" w="2397">
                  <a:moveTo>
                    <a:pt x="2397" y="1"/>
                  </a:moveTo>
                  <a:cubicBezTo>
                    <a:pt x="1072" y="1"/>
                    <a:pt x="0" y="1073"/>
                    <a:pt x="0" y="2397"/>
                  </a:cubicBezTo>
                  <a:lnTo>
                    <a:pt x="0" y="21109"/>
                  </a:lnTo>
                  <a:cubicBezTo>
                    <a:pt x="0" y="19785"/>
                    <a:pt x="1072" y="18712"/>
                    <a:pt x="2397" y="18712"/>
                  </a:cubicBezTo>
                  <a:lnTo>
                    <a:pt x="2397" y="1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40"/>
            <p:cNvSpPr/>
            <p:nvPr/>
          </p:nvSpPr>
          <p:spPr>
            <a:xfrm>
              <a:off x="1837082" y="2286141"/>
              <a:ext cx="230756" cy="8834"/>
            </a:xfrm>
            <a:custGeom>
              <a:rect b="b" l="l" r="r" t="t"/>
              <a:pathLst>
                <a:path extrusionOk="0" h="590" w="15412">
                  <a:moveTo>
                    <a:pt x="1" y="1"/>
                  </a:moveTo>
                  <a:lnTo>
                    <a:pt x="1" y="589"/>
                  </a:lnTo>
                  <a:lnTo>
                    <a:pt x="15412" y="589"/>
                  </a:lnTo>
                  <a:lnTo>
                    <a:pt x="154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40"/>
            <p:cNvSpPr/>
            <p:nvPr/>
          </p:nvSpPr>
          <p:spPr>
            <a:xfrm>
              <a:off x="1900041" y="2262843"/>
              <a:ext cx="167797" cy="9148"/>
            </a:xfrm>
            <a:custGeom>
              <a:rect b="b" l="l" r="r" t="t"/>
              <a:pathLst>
                <a:path extrusionOk="0" h="611" w="11207">
                  <a:moveTo>
                    <a:pt x="1" y="1"/>
                  </a:moveTo>
                  <a:lnTo>
                    <a:pt x="1" y="611"/>
                  </a:lnTo>
                  <a:lnTo>
                    <a:pt x="11207" y="611"/>
                  </a:lnTo>
                  <a:lnTo>
                    <a:pt x="112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40"/>
            <p:cNvSpPr/>
            <p:nvPr/>
          </p:nvSpPr>
          <p:spPr>
            <a:xfrm>
              <a:off x="1838339" y="1962854"/>
              <a:ext cx="229498" cy="280180"/>
            </a:xfrm>
            <a:custGeom>
              <a:rect b="b" l="l" r="r" t="t"/>
              <a:pathLst>
                <a:path extrusionOk="0" h="18713" w="15328">
                  <a:moveTo>
                    <a:pt x="1" y="1"/>
                  </a:moveTo>
                  <a:lnTo>
                    <a:pt x="1" y="18712"/>
                  </a:lnTo>
                  <a:lnTo>
                    <a:pt x="15328" y="18712"/>
                  </a:lnTo>
                  <a:lnTo>
                    <a:pt x="15328" y="1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40"/>
            <p:cNvSpPr/>
            <p:nvPr/>
          </p:nvSpPr>
          <p:spPr>
            <a:xfrm>
              <a:off x="1854091" y="1978905"/>
              <a:ext cx="197697" cy="248394"/>
            </a:xfrm>
            <a:custGeom>
              <a:rect b="b" l="l" r="r" t="t"/>
              <a:pathLst>
                <a:path extrusionOk="0" h="16590" w="13204">
                  <a:moveTo>
                    <a:pt x="0" y="1"/>
                  </a:moveTo>
                  <a:lnTo>
                    <a:pt x="0" y="16589"/>
                  </a:lnTo>
                  <a:lnTo>
                    <a:pt x="13203" y="16589"/>
                  </a:lnTo>
                  <a:lnTo>
                    <a:pt x="132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24" name="Google Shape;1324;p40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grpSp>
        <p:nvGrpSpPr>
          <p:cNvPr id="1325" name="Google Shape;1325;p40"/>
          <p:cNvGrpSpPr/>
          <p:nvPr/>
        </p:nvGrpSpPr>
        <p:grpSpPr>
          <a:xfrm>
            <a:off x="873667" y="1404134"/>
            <a:ext cx="2274615" cy="1340386"/>
            <a:chOff x="1026785" y="3169620"/>
            <a:chExt cx="2274615" cy="1340386"/>
          </a:xfrm>
        </p:grpSpPr>
        <p:sp>
          <p:nvSpPr>
            <p:cNvPr id="1326" name="Google Shape;1326;p40"/>
            <p:cNvSpPr txBox="1"/>
            <p:nvPr/>
          </p:nvSpPr>
          <p:spPr>
            <a:xfrm>
              <a:off x="1026785" y="3169620"/>
              <a:ext cx="22746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Datensammlung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327" name="Google Shape;1327;p40"/>
            <p:cNvSpPr txBox="1"/>
            <p:nvPr/>
          </p:nvSpPr>
          <p:spPr>
            <a:xfrm>
              <a:off x="1026800" y="3554505"/>
              <a:ext cx="2274600" cy="95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Obwohl er rot ist, ist der Mars eigentlich sehr kalt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328" name="Google Shape;1328;p40"/>
          <p:cNvGrpSpPr/>
          <p:nvPr/>
        </p:nvGrpSpPr>
        <p:grpSpPr>
          <a:xfrm>
            <a:off x="4288385" y="1404135"/>
            <a:ext cx="2274601" cy="1340383"/>
            <a:chOff x="6271006" y="1458973"/>
            <a:chExt cx="2274601" cy="1340383"/>
          </a:xfrm>
        </p:grpSpPr>
        <p:sp>
          <p:nvSpPr>
            <p:cNvPr id="1329" name="Google Shape;1329;p40"/>
            <p:cNvSpPr txBox="1"/>
            <p:nvPr/>
          </p:nvSpPr>
          <p:spPr>
            <a:xfrm>
              <a:off x="6271007" y="1458973"/>
              <a:ext cx="22746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Gründe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330" name="Google Shape;1330;p40"/>
            <p:cNvSpPr txBox="1"/>
            <p:nvPr/>
          </p:nvSpPr>
          <p:spPr>
            <a:xfrm>
              <a:off x="6271006" y="1843855"/>
              <a:ext cx="2274600" cy="95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Die Venus ist der zweite Planet des Sonnensystems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331" name="Google Shape;1331;p40"/>
          <p:cNvGrpSpPr/>
          <p:nvPr/>
        </p:nvGrpSpPr>
        <p:grpSpPr>
          <a:xfrm>
            <a:off x="5995730" y="3169643"/>
            <a:ext cx="2274603" cy="1340367"/>
            <a:chOff x="6148848" y="3169584"/>
            <a:chExt cx="2274603" cy="1340367"/>
          </a:xfrm>
        </p:grpSpPr>
        <p:sp>
          <p:nvSpPr>
            <p:cNvPr id="1332" name="Google Shape;1332;p40"/>
            <p:cNvSpPr txBox="1"/>
            <p:nvPr/>
          </p:nvSpPr>
          <p:spPr>
            <a:xfrm>
              <a:off x="6148851" y="3169584"/>
              <a:ext cx="22746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Specific sampling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333" name="Google Shape;1333;p40"/>
            <p:cNvSpPr txBox="1"/>
            <p:nvPr/>
          </p:nvSpPr>
          <p:spPr>
            <a:xfrm>
              <a:off x="6148848" y="3554450"/>
              <a:ext cx="2274600" cy="95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Der Jupiter ist ein Gasriese und der größte Planet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334" name="Google Shape;1334;p40"/>
          <p:cNvGrpSpPr/>
          <p:nvPr/>
        </p:nvGrpSpPr>
        <p:grpSpPr>
          <a:xfrm>
            <a:off x="2581026" y="3169643"/>
            <a:ext cx="2274616" cy="1340366"/>
            <a:chOff x="712709" y="1458979"/>
            <a:chExt cx="2274616" cy="1340366"/>
          </a:xfrm>
        </p:grpSpPr>
        <p:sp>
          <p:nvSpPr>
            <p:cNvPr id="1335" name="Google Shape;1335;p40"/>
            <p:cNvSpPr txBox="1"/>
            <p:nvPr/>
          </p:nvSpPr>
          <p:spPr>
            <a:xfrm>
              <a:off x="712709" y="1458979"/>
              <a:ext cx="22746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Datentyp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336" name="Google Shape;1336;p40"/>
            <p:cNvSpPr txBox="1"/>
            <p:nvPr/>
          </p:nvSpPr>
          <p:spPr>
            <a:xfrm>
              <a:off x="712725" y="1843845"/>
              <a:ext cx="2274600" cy="95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Der Merkur ist der sonnennächste Planet und der kleinste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337" name="Google Shape;1337;p40"/>
          <p:cNvGrpSpPr/>
          <p:nvPr/>
        </p:nvGrpSpPr>
        <p:grpSpPr>
          <a:xfrm>
            <a:off x="2001242" y="3658009"/>
            <a:ext cx="373983" cy="363622"/>
            <a:chOff x="3512070" y="1956222"/>
            <a:chExt cx="373983" cy="363622"/>
          </a:xfrm>
        </p:grpSpPr>
        <p:sp>
          <p:nvSpPr>
            <p:cNvPr id="1338" name="Google Shape;1338;p40"/>
            <p:cNvSpPr/>
            <p:nvPr/>
          </p:nvSpPr>
          <p:spPr>
            <a:xfrm>
              <a:off x="3547316" y="2232314"/>
              <a:ext cx="316069" cy="53841"/>
            </a:xfrm>
            <a:custGeom>
              <a:rect b="b" l="l" r="r" t="t"/>
              <a:pathLst>
                <a:path extrusionOk="0" h="3596" w="21110">
                  <a:moveTo>
                    <a:pt x="1809" y="1"/>
                  </a:moveTo>
                  <a:cubicBezTo>
                    <a:pt x="800" y="1"/>
                    <a:pt x="1" y="799"/>
                    <a:pt x="1" y="1788"/>
                  </a:cubicBezTo>
                  <a:cubicBezTo>
                    <a:pt x="1" y="2776"/>
                    <a:pt x="800" y="3596"/>
                    <a:pt x="1809" y="3596"/>
                  </a:cubicBezTo>
                  <a:lnTo>
                    <a:pt x="21109" y="3596"/>
                  </a:lnTo>
                  <a:lnTo>
                    <a:pt x="211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40"/>
            <p:cNvSpPr/>
            <p:nvPr/>
          </p:nvSpPr>
          <p:spPr>
            <a:xfrm>
              <a:off x="3548903" y="2232314"/>
              <a:ext cx="314482" cy="53841"/>
            </a:xfrm>
            <a:custGeom>
              <a:rect b="b" l="l" r="r" t="t"/>
              <a:pathLst>
                <a:path extrusionOk="0" h="3596" w="21004">
                  <a:moveTo>
                    <a:pt x="19805" y="1"/>
                  </a:moveTo>
                  <a:lnTo>
                    <a:pt x="19805" y="1640"/>
                  </a:lnTo>
                  <a:cubicBezTo>
                    <a:pt x="19805" y="2061"/>
                    <a:pt x="19469" y="2397"/>
                    <a:pt x="19048" y="2397"/>
                  </a:cubicBezTo>
                  <a:lnTo>
                    <a:pt x="0" y="2397"/>
                  </a:lnTo>
                  <a:cubicBezTo>
                    <a:pt x="252" y="3112"/>
                    <a:pt x="925" y="3596"/>
                    <a:pt x="1703" y="3596"/>
                  </a:cubicBezTo>
                  <a:lnTo>
                    <a:pt x="21003" y="3596"/>
                  </a:lnTo>
                  <a:lnTo>
                    <a:pt x="210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40"/>
            <p:cNvSpPr/>
            <p:nvPr/>
          </p:nvSpPr>
          <p:spPr>
            <a:xfrm>
              <a:off x="3515215" y="2198312"/>
              <a:ext cx="370524" cy="121217"/>
            </a:xfrm>
            <a:custGeom>
              <a:rect b="b" l="l" r="r" t="t"/>
              <a:pathLst>
                <a:path extrusionOk="0" h="8096" w="24747">
                  <a:moveTo>
                    <a:pt x="3953" y="1"/>
                  </a:moveTo>
                  <a:cubicBezTo>
                    <a:pt x="1746" y="64"/>
                    <a:pt x="0" y="1851"/>
                    <a:pt x="0" y="4038"/>
                  </a:cubicBezTo>
                  <a:cubicBezTo>
                    <a:pt x="0" y="6245"/>
                    <a:pt x="1746" y="8032"/>
                    <a:pt x="3953" y="8095"/>
                  </a:cubicBezTo>
                  <a:lnTo>
                    <a:pt x="24010" y="8095"/>
                  </a:lnTo>
                  <a:cubicBezTo>
                    <a:pt x="24410" y="8095"/>
                    <a:pt x="24746" y="7759"/>
                    <a:pt x="24746" y="7338"/>
                  </a:cubicBezTo>
                  <a:lnTo>
                    <a:pt x="24746" y="6582"/>
                  </a:lnTo>
                  <a:cubicBezTo>
                    <a:pt x="24746" y="6182"/>
                    <a:pt x="24410" y="5846"/>
                    <a:pt x="24010" y="5846"/>
                  </a:cubicBezTo>
                  <a:lnTo>
                    <a:pt x="3953" y="5867"/>
                  </a:lnTo>
                  <a:cubicBezTo>
                    <a:pt x="2965" y="5867"/>
                    <a:pt x="2166" y="5068"/>
                    <a:pt x="2145" y="4101"/>
                  </a:cubicBezTo>
                  <a:cubicBezTo>
                    <a:pt x="2145" y="3070"/>
                    <a:pt x="2965" y="2251"/>
                    <a:pt x="3995" y="2251"/>
                  </a:cubicBezTo>
                  <a:lnTo>
                    <a:pt x="24010" y="2251"/>
                  </a:lnTo>
                  <a:cubicBezTo>
                    <a:pt x="24410" y="2251"/>
                    <a:pt x="24746" y="1914"/>
                    <a:pt x="24746" y="1515"/>
                  </a:cubicBezTo>
                  <a:lnTo>
                    <a:pt x="24746" y="758"/>
                  </a:lnTo>
                  <a:cubicBezTo>
                    <a:pt x="24746" y="337"/>
                    <a:pt x="24410" y="1"/>
                    <a:pt x="24010" y="1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40"/>
            <p:cNvSpPr/>
            <p:nvPr/>
          </p:nvSpPr>
          <p:spPr>
            <a:xfrm>
              <a:off x="3864628" y="2198626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1"/>
                  </a:lnTo>
                  <a:lnTo>
                    <a:pt x="673" y="2251"/>
                  </a:lnTo>
                  <a:cubicBezTo>
                    <a:pt x="1094" y="2251"/>
                    <a:pt x="1430" y="1914"/>
                    <a:pt x="1430" y="1494"/>
                  </a:cubicBezTo>
                  <a:lnTo>
                    <a:pt x="1430" y="758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40"/>
            <p:cNvSpPr/>
            <p:nvPr/>
          </p:nvSpPr>
          <p:spPr>
            <a:xfrm>
              <a:off x="3864628" y="2286141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0"/>
                  </a:lnTo>
                  <a:lnTo>
                    <a:pt x="673" y="2250"/>
                  </a:lnTo>
                  <a:cubicBezTo>
                    <a:pt x="1094" y="2229"/>
                    <a:pt x="1430" y="1914"/>
                    <a:pt x="1430" y="1493"/>
                  </a:cubicBezTo>
                  <a:lnTo>
                    <a:pt x="1430" y="737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40"/>
            <p:cNvSpPr/>
            <p:nvPr/>
          </p:nvSpPr>
          <p:spPr>
            <a:xfrm>
              <a:off x="3574401" y="2259070"/>
              <a:ext cx="52583" cy="52838"/>
            </a:xfrm>
            <a:custGeom>
              <a:rect b="b" l="l" r="r" t="t"/>
              <a:pathLst>
                <a:path extrusionOk="0" h="3529" w="3512">
                  <a:moveTo>
                    <a:pt x="736" y="1"/>
                  </a:moveTo>
                  <a:cubicBezTo>
                    <a:pt x="336" y="1"/>
                    <a:pt x="0" y="337"/>
                    <a:pt x="0" y="758"/>
                  </a:cubicBezTo>
                  <a:lnTo>
                    <a:pt x="0" y="2776"/>
                  </a:lnTo>
                  <a:cubicBezTo>
                    <a:pt x="0" y="3200"/>
                    <a:pt x="343" y="3529"/>
                    <a:pt x="740" y="3529"/>
                  </a:cubicBezTo>
                  <a:cubicBezTo>
                    <a:pt x="835" y="3529"/>
                    <a:pt x="933" y="3510"/>
                    <a:pt x="1030" y="3470"/>
                  </a:cubicBezTo>
                  <a:lnTo>
                    <a:pt x="1787" y="3154"/>
                  </a:lnTo>
                  <a:lnTo>
                    <a:pt x="2460" y="3449"/>
                  </a:lnTo>
                  <a:cubicBezTo>
                    <a:pt x="2560" y="3490"/>
                    <a:pt x="2662" y="3510"/>
                    <a:pt x="2760" y="3510"/>
                  </a:cubicBezTo>
                  <a:cubicBezTo>
                    <a:pt x="3160" y="3510"/>
                    <a:pt x="3511" y="3193"/>
                    <a:pt x="3511" y="2755"/>
                  </a:cubicBezTo>
                  <a:lnTo>
                    <a:pt x="3511" y="758"/>
                  </a:lnTo>
                  <a:cubicBezTo>
                    <a:pt x="3511" y="337"/>
                    <a:pt x="3175" y="1"/>
                    <a:pt x="2775" y="1"/>
                  </a:cubicBez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40"/>
            <p:cNvSpPr/>
            <p:nvPr/>
          </p:nvSpPr>
          <p:spPr>
            <a:xfrm>
              <a:off x="3547316" y="1990239"/>
              <a:ext cx="316069" cy="53841"/>
            </a:xfrm>
            <a:custGeom>
              <a:rect b="b" l="l" r="r" t="t"/>
              <a:pathLst>
                <a:path extrusionOk="0" h="3596" w="21110">
                  <a:moveTo>
                    <a:pt x="1809" y="1"/>
                  </a:moveTo>
                  <a:cubicBezTo>
                    <a:pt x="800" y="1"/>
                    <a:pt x="1" y="800"/>
                    <a:pt x="1" y="1788"/>
                  </a:cubicBezTo>
                  <a:cubicBezTo>
                    <a:pt x="1" y="2776"/>
                    <a:pt x="800" y="3596"/>
                    <a:pt x="1809" y="3596"/>
                  </a:cubicBezTo>
                  <a:lnTo>
                    <a:pt x="21109" y="3596"/>
                  </a:lnTo>
                  <a:lnTo>
                    <a:pt x="211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40"/>
            <p:cNvSpPr/>
            <p:nvPr/>
          </p:nvSpPr>
          <p:spPr>
            <a:xfrm>
              <a:off x="3548903" y="1990239"/>
              <a:ext cx="314482" cy="53841"/>
            </a:xfrm>
            <a:custGeom>
              <a:rect b="b" l="l" r="r" t="t"/>
              <a:pathLst>
                <a:path extrusionOk="0" h="3596" w="21004">
                  <a:moveTo>
                    <a:pt x="19805" y="1"/>
                  </a:moveTo>
                  <a:lnTo>
                    <a:pt x="19805" y="1641"/>
                  </a:lnTo>
                  <a:cubicBezTo>
                    <a:pt x="19805" y="2061"/>
                    <a:pt x="19469" y="2398"/>
                    <a:pt x="19048" y="2398"/>
                  </a:cubicBezTo>
                  <a:lnTo>
                    <a:pt x="0" y="2398"/>
                  </a:lnTo>
                  <a:cubicBezTo>
                    <a:pt x="252" y="3112"/>
                    <a:pt x="925" y="3596"/>
                    <a:pt x="1703" y="3596"/>
                  </a:cubicBezTo>
                  <a:lnTo>
                    <a:pt x="21003" y="3596"/>
                  </a:lnTo>
                  <a:lnTo>
                    <a:pt x="210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6" name="Google Shape;1346;p40"/>
            <p:cNvSpPr/>
            <p:nvPr/>
          </p:nvSpPr>
          <p:spPr>
            <a:xfrm>
              <a:off x="3512070" y="1956222"/>
              <a:ext cx="373669" cy="121247"/>
            </a:xfrm>
            <a:custGeom>
              <a:rect b="b" l="l" r="r" t="t"/>
              <a:pathLst>
                <a:path extrusionOk="0" h="8098" w="24957">
                  <a:moveTo>
                    <a:pt x="4049" y="1"/>
                  </a:moveTo>
                  <a:cubicBezTo>
                    <a:pt x="1829" y="1"/>
                    <a:pt x="0" y="1806"/>
                    <a:pt x="0" y="4039"/>
                  </a:cubicBezTo>
                  <a:cubicBezTo>
                    <a:pt x="0" y="6284"/>
                    <a:pt x="1850" y="8097"/>
                    <a:pt x="4086" y="8097"/>
                  </a:cubicBezTo>
                  <a:cubicBezTo>
                    <a:pt x="4112" y="8097"/>
                    <a:pt x="4137" y="8097"/>
                    <a:pt x="4163" y="8097"/>
                  </a:cubicBezTo>
                  <a:lnTo>
                    <a:pt x="24220" y="8097"/>
                  </a:lnTo>
                  <a:cubicBezTo>
                    <a:pt x="24620" y="8097"/>
                    <a:pt x="24956" y="7760"/>
                    <a:pt x="24956" y="7340"/>
                  </a:cubicBezTo>
                  <a:lnTo>
                    <a:pt x="24956" y="6583"/>
                  </a:lnTo>
                  <a:cubicBezTo>
                    <a:pt x="24956" y="6183"/>
                    <a:pt x="24620" y="5847"/>
                    <a:pt x="24220" y="5847"/>
                  </a:cubicBezTo>
                  <a:lnTo>
                    <a:pt x="4163" y="5847"/>
                  </a:lnTo>
                  <a:lnTo>
                    <a:pt x="4163" y="5868"/>
                  </a:lnTo>
                  <a:cubicBezTo>
                    <a:pt x="3175" y="5847"/>
                    <a:pt x="2376" y="5069"/>
                    <a:pt x="2355" y="4102"/>
                  </a:cubicBezTo>
                  <a:cubicBezTo>
                    <a:pt x="2355" y="3072"/>
                    <a:pt x="3175" y="2252"/>
                    <a:pt x="4205" y="2252"/>
                  </a:cubicBezTo>
                  <a:lnTo>
                    <a:pt x="24220" y="2252"/>
                  </a:lnTo>
                  <a:cubicBezTo>
                    <a:pt x="24620" y="2252"/>
                    <a:pt x="24956" y="1915"/>
                    <a:pt x="24956" y="1495"/>
                  </a:cubicBezTo>
                  <a:lnTo>
                    <a:pt x="24956" y="759"/>
                  </a:lnTo>
                  <a:cubicBezTo>
                    <a:pt x="24956" y="339"/>
                    <a:pt x="24620" y="2"/>
                    <a:pt x="24220" y="2"/>
                  </a:cubicBezTo>
                  <a:lnTo>
                    <a:pt x="4163" y="2"/>
                  </a:lnTo>
                  <a:cubicBezTo>
                    <a:pt x="4125" y="1"/>
                    <a:pt x="4087" y="1"/>
                    <a:pt x="4049" y="1"/>
                  </a:cubicBez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7" name="Google Shape;1347;p40"/>
            <p:cNvSpPr/>
            <p:nvPr/>
          </p:nvSpPr>
          <p:spPr>
            <a:xfrm>
              <a:off x="3864628" y="1956566"/>
              <a:ext cx="21426" cy="33688"/>
            </a:xfrm>
            <a:custGeom>
              <a:rect b="b" l="l" r="r" t="t"/>
              <a:pathLst>
                <a:path extrusionOk="0" h="2250" w="1431">
                  <a:moveTo>
                    <a:pt x="0" y="0"/>
                  </a:moveTo>
                  <a:lnTo>
                    <a:pt x="0" y="2250"/>
                  </a:lnTo>
                  <a:lnTo>
                    <a:pt x="673" y="2250"/>
                  </a:lnTo>
                  <a:cubicBezTo>
                    <a:pt x="1094" y="2250"/>
                    <a:pt x="1430" y="1913"/>
                    <a:pt x="1430" y="1493"/>
                  </a:cubicBezTo>
                  <a:lnTo>
                    <a:pt x="1430" y="757"/>
                  </a:lnTo>
                  <a:cubicBezTo>
                    <a:pt x="1430" y="337"/>
                    <a:pt x="1094" y="0"/>
                    <a:pt x="673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8" name="Google Shape;1348;p40"/>
            <p:cNvSpPr/>
            <p:nvPr/>
          </p:nvSpPr>
          <p:spPr>
            <a:xfrm>
              <a:off x="3864628" y="2044065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1"/>
                  </a:lnTo>
                  <a:lnTo>
                    <a:pt x="673" y="2251"/>
                  </a:lnTo>
                  <a:cubicBezTo>
                    <a:pt x="1094" y="2251"/>
                    <a:pt x="1430" y="1914"/>
                    <a:pt x="1430" y="1494"/>
                  </a:cubicBezTo>
                  <a:lnTo>
                    <a:pt x="1430" y="737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9" name="Google Shape;1349;p40"/>
            <p:cNvSpPr/>
            <p:nvPr/>
          </p:nvSpPr>
          <p:spPr>
            <a:xfrm>
              <a:off x="3574401" y="2016995"/>
              <a:ext cx="52583" cy="52733"/>
            </a:xfrm>
            <a:custGeom>
              <a:rect b="b" l="l" r="r" t="t"/>
              <a:pathLst>
                <a:path extrusionOk="0" h="3522" w="3512">
                  <a:moveTo>
                    <a:pt x="736" y="1"/>
                  </a:moveTo>
                  <a:cubicBezTo>
                    <a:pt x="336" y="1"/>
                    <a:pt x="0" y="337"/>
                    <a:pt x="0" y="758"/>
                  </a:cubicBezTo>
                  <a:lnTo>
                    <a:pt x="0" y="2776"/>
                  </a:lnTo>
                  <a:cubicBezTo>
                    <a:pt x="0" y="3205"/>
                    <a:pt x="349" y="3521"/>
                    <a:pt x="752" y="3521"/>
                  </a:cubicBezTo>
                  <a:cubicBezTo>
                    <a:pt x="843" y="3521"/>
                    <a:pt x="937" y="3505"/>
                    <a:pt x="1030" y="3470"/>
                  </a:cubicBezTo>
                  <a:lnTo>
                    <a:pt x="1787" y="3155"/>
                  </a:lnTo>
                  <a:lnTo>
                    <a:pt x="2460" y="3449"/>
                  </a:lnTo>
                  <a:cubicBezTo>
                    <a:pt x="2560" y="3491"/>
                    <a:pt x="2662" y="3510"/>
                    <a:pt x="2760" y="3510"/>
                  </a:cubicBezTo>
                  <a:cubicBezTo>
                    <a:pt x="3160" y="3510"/>
                    <a:pt x="3511" y="3193"/>
                    <a:pt x="3511" y="2755"/>
                  </a:cubicBezTo>
                  <a:lnTo>
                    <a:pt x="3511" y="758"/>
                  </a:lnTo>
                  <a:cubicBezTo>
                    <a:pt x="3511" y="337"/>
                    <a:pt x="3175" y="1"/>
                    <a:pt x="2775" y="1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40"/>
            <p:cNvSpPr/>
            <p:nvPr/>
          </p:nvSpPr>
          <p:spPr>
            <a:xfrm>
              <a:off x="3536311" y="2111127"/>
              <a:ext cx="315740" cy="53841"/>
            </a:xfrm>
            <a:custGeom>
              <a:rect b="b" l="l" r="r" t="t"/>
              <a:pathLst>
                <a:path extrusionOk="0" h="3596" w="21088">
                  <a:moveTo>
                    <a:pt x="0" y="0"/>
                  </a:moveTo>
                  <a:lnTo>
                    <a:pt x="0" y="3595"/>
                  </a:lnTo>
                  <a:lnTo>
                    <a:pt x="19300" y="3595"/>
                  </a:lnTo>
                  <a:cubicBezTo>
                    <a:pt x="20289" y="3595"/>
                    <a:pt x="21088" y="2796"/>
                    <a:pt x="21088" y="1808"/>
                  </a:cubicBezTo>
                  <a:cubicBezTo>
                    <a:pt x="21088" y="820"/>
                    <a:pt x="20289" y="0"/>
                    <a:pt x="193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40"/>
            <p:cNvSpPr/>
            <p:nvPr/>
          </p:nvSpPr>
          <p:spPr>
            <a:xfrm>
              <a:off x="3536311" y="2111127"/>
              <a:ext cx="315740" cy="53841"/>
            </a:xfrm>
            <a:custGeom>
              <a:rect b="b" l="l" r="r" t="t"/>
              <a:pathLst>
                <a:path extrusionOk="0" h="3596" w="21088">
                  <a:moveTo>
                    <a:pt x="19279" y="0"/>
                  </a:moveTo>
                  <a:cubicBezTo>
                    <a:pt x="19679" y="1178"/>
                    <a:pt x="18817" y="2397"/>
                    <a:pt x="17576" y="2397"/>
                  </a:cubicBezTo>
                  <a:lnTo>
                    <a:pt x="0" y="2397"/>
                  </a:lnTo>
                  <a:lnTo>
                    <a:pt x="0" y="3595"/>
                  </a:lnTo>
                  <a:lnTo>
                    <a:pt x="19300" y="3595"/>
                  </a:lnTo>
                  <a:cubicBezTo>
                    <a:pt x="20289" y="3595"/>
                    <a:pt x="21088" y="2796"/>
                    <a:pt x="21088" y="1808"/>
                  </a:cubicBezTo>
                  <a:cubicBezTo>
                    <a:pt x="21088" y="820"/>
                    <a:pt x="20289" y="0"/>
                    <a:pt x="19300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40"/>
            <p:cNvSpPr/>
            <p:nvPr/>
          </p:nvSpPr>
          <p:spPr>
            <a:xfrm>
              <a:off x="3513642" y="2077439"/>
              <a:ext cx="370509" cy="120888"/>
            </a:xfrm>
            <a:custGeom>
              <a:rect b="b" l="l" r="r" t="t"/>
              <a:pathLst>
                <a:path extrusionOk="0" h="8074" w="24746">
                  <a:moveTo>
                    <a:pt x="757" y="1"/>
                  </a:moveTo>
                  <a:cubicBezTo>
                    <a:pt x="337" y="1"/>
                    <a:pt x="0" y="337"/>
                    <a:pt x="0" y="757"/>
                  </a:cubicBezTo>
                  <a:lnTo>
                    <a:pt x="0" y="1493"/>
                  </a:lnTo>
                  <a:cubicBezTo>
                    <a:pt x="0" y="1914"/>
                    <a:pt x="337" y="2250"/>
                    <a:pt x="757" y="2250"/>
                  </a:cubicBezTo>
                  <a:lnTo>
                    <a:pt x="20772" y="2250"/>
                  </a:lnTo>
                  <a:cubicBezTo>
                    <a:pt x="21782" y="2250"/>
                    <a:pt x="22602" y="3070"/>
                    <a:pt x="22602" y="4079"/>
                  </a:cubicBezTo>
                  <a:cubicBezTo>
                    <a:pt x="22602" y="5067"/>
                    <a:pt x="21803" y="5845"/>
                    <a:pt x="20814" y="5845"/>
                  </a:cubicBezTo>
                  <a:lnTo>
                    <a:pt x="20814" y="5824"/>
                  </a:lnTo>
                  <a:lnTo>
                    <a:pt x="757" y="5824"/>
                  </a:lnTo>
                  <a:cubicBezTo>
                    <a:pt x="337" y="5824"/>
                    <a:pt x="0" y="6161"/>
                    <a:pt x="0" y="6581"/>
                  </a:cubicBezTo>
                  <a:lnTo>
                    <a:pt x="0" y="7338"/>
                  </a:lnTo>
                  <a:cubicBezTo>
                    <a:pt x="0" y="7738"/>
                    <a:pt x="337" y="8074"/>
                    <a:pt x="757" y="8074"/>
                  </a:cubicBezTo>
                  <a:lnTo>
                    <a:pt x="20814" y="8074"/>
                  </a:lnTo>
                  <a:cubicBezTo>
                    <a:pt x="23001" y="8032"/>
                    <a:pt x="24746" y="6224"/>
                    <a:pt x="24746" y="4037"/>
                  </a:cubicBezTo>
                  <a:cubicBezTo>
                    <a:pt x="24746" y="1851"/>
                    <a:pt x="23001" y="64"/>
                    <a:pt x="20814" y="1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3" name="Google Shape;1353;p40"/>
            <p:cNvSpPr/>
            <p:nvPr/>
          </p:nvSpPr>
          <p:spPr>
            <a:xfrm>
              <a:off x="3806385" y="2077753"/>
              <a:ext cx="77767" cy="120888"/>
            </a:xfrm>
            <a:custGeom>
              <a:rect b="b" l="l" r="r" t="t"/>
              <a:pathLst>
                <a:path extrusionOk="0" h="8074" w="5194">
                  <a:moveTo>
                    <a:pt x="1" y="1"/>
                  </a:moveTo>
                  <a:cubicBezTo>
                    <a:pt x="2188" y="43"/>
                    <a:pt x="3933" y="1851"/>
                    <a:pt x="3933" y="4037"/>
                  </a:cubicBezTo>
                  <a:cubicBezTo>
                    <a:pt x="3933" y="6224"/>
                    <a:pt x="2188" y="8011"/>
                    <a:pt x="1" y="8074"/>
                  </a:cubicBezTo>
                  <a:lnTo>
                    <a:pt x="1262" y="8074"/>
                  </a:lnTo>
                  <a:cubicBezTo>
                    <a:pt x="3449" y="8011"/>
                    <a:pt x="5194" y="6224"/>
                    <a:pt x="5194" y="4037"/>
                  </a:cubicBezTo>
                  <a:cubicBezTo>
                    <a:pt x="5194" y="1851"/>
                    <a:pt x="3449" y="43"/>
                    <a:pt x="1262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4" name="Google Shape;1354;p40"/>
            <p:cNvSpPr/>
            <p:nvPr/>
          </p:nvSpPr>
          <p:spPr>
            <a:xfrm>
              <a:off x="3772397" y="2138182"/>
              <a:ext cx="52898" cy="52568"/>
            </a:xfrm>
            <a:custGeom>
              <a:rect b="b" l="l" r="r" t="t"/>
              <a:pathLst>
                <a:path extrusionOk="0" h="3511" w="3533">
                  <a:moveTo>
                    <a:pt x="720" y="0"/>
                  </a:moveTo>
                  <a:cubicBezTo>
                    <a:pt x="317" y="0"/>
                    <a:pt x="0" y="329"/>
                    <a:pt x="0" y="737"/>
                  </a:cubicBezTo>
                  <a:lnTo>
                    <a:pt x="0" y="2734"/>
                  </a:lnTo>
                  <a:cubicBezTo>
                    <a:pt x="0" y="3173"/>
                    <a:pt x="365" y="3489"/>
                    <a:pt x="759" y="3489"/>
                  </a:cubicBezTo>
                  <a:cubicBezTo>
                    <a:pt x="856" y="3489"/>
                    <a:pt x="956" y="3470"/>
                    <a:pt x="1052" y="3428"/>
                  </a:cubicBezTo>
                  <a:lnTo>
                    <a:pt x="1745" y="3134"/>
                  </a:lnTo>
                  <a:lnTo>
                    <a:pt x="2502" y="3449"/>
                  </a:lnTo>
                  <a:cubicBezTo>
                    <a:pt x="2599" y="3491"/>
                    <a:pt x="2697" y="3510"/>
                    <a:pt x="2794" y="3510"/>
                  </a:cubicBezTo>
                  <a:cubicBezTo>
                    <a:pt x="3182" y="3510"/>
                    <a:pt x="3532" y="3197"/>
                    <a:pt x="3532" y="2776"/>
                  </a:cubicBezTo>
                  <a:lnTo>
                    <a:pt x="3532" y="737"/>
                  </a:lnTo>
                  <a:cubicBezTo>
                    <a:pt x="3532" y="349"/>
                    <a:pt x="3215" y="0"/>
                    <a:pt x="2811" y="0"/>
                  </a:cubicBezTo>
                  <a:cubicBezTo>
                    <a:pt x="2799" y="0"/>
                    <a:pt x="2787" y="1"/>
                    <a:pt x="2776" y="1"/>
                  </a:cubicBezTo>
                  <a:lnTo>
                    <a:pt x="757" y="1"/>
                  </a:lnTo>
                  <a:cubicBezTo>
                    <a:pt x="745" y="1"/>
                    <a:pt x="732" y="0"/>
                    <a:pt x="720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355" name="Google Shape;1355;p40"/>
          <p:cNvCxnSpPr>
            <a:stCxn id="1281" idx="0"/>
            <a:endCxn id="1282" idx="4"/>
          </p:cNvCxnSpPr>
          <p:nvPr/>
        </p:nvCxnSpPr>
        <p:spPr>
          <a:xfrm rot="-5400000">
            <a:off x="2367874" y="2287475"/>
            <a:ext cx="993600" cy="13392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356" name="Google Shape;1356;p40"/>
          <p:cNvCxnSpPr>
            <a:stCxn id="1282" idx="4"/>
            <a:endCxn id="1283" idx="0"/>
          </p:cNvCxnSpPr>
          <p:nvPr/>
        </p:nvCxnSpPr>
        <p:spPr>
          <a:xfrm flipH="1" rot="-5400000">
            <a:off x="4075286" y="1919225"/>
            <a:ext cx="993600" cy="20757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57" name="Google Shape;1357;p40"/>
          <p:cNvCxnSpPr>
            <a:stCxn id="1283" idx="0"/>
            <a:endCxn id="1284" idx="4"/>
          </p:cNvCxnSpPr>
          <p:nvPr/>
        </p:nvCxnSpPr>
        <p:spPr>
          <a:xfrm rot="-5400000">
            <a:off x="5782586" y="2287475"/>
            <a:ext cx="993600" cy="13392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41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sp>
        <p:nvSpPr>
          <p:cNvPr id="1363" name="Google Shape;1363;p41"/>
          <p:cNvSpPr/>
          <p:nvPr/>
        </p:nvSpPr>
        <p:spPr>
          <a:xfrm>
            <a:off x="709650" y="2593100"/>
            <a:ext cx="7724700" cy="604200"/>
          </a:xfrm>
          <a:prstGeom prst="roundRect">
            <a:avLst>
              <a:gd fmla="val 20499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4" name="Google Shape;1364;p41"/>
          <p:cNvSpPr/>
          <p:nvPr/>
        </p:nvSpPr>
        <p:spPr>
          <a:xfrm>
            <a:off x="1373075" y="2593100"/>
            <a:ext cx="4953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5" name="Google Shape;1365;p41"/>
          <p:cNvSpPr/>
          <p:nvPr/>
        </p:nvSpPr>
        <p:spPr>
          <a:xfrm>
            <a:off x="3336125" y="2593100"/>
            <a:ext cx="495300" cy="6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6" name="Google Shape;1366;p41"/>
          <p:cNvSpPr/>
          <p:nvPr/>
        </p:nvSpPr>
        <p:spPr>
          <a:xfrm>
            <a:off x="5303775" y="2593100"/>
            <a:ext cx="4953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7" name="Google Shape;1367;p41"/>
          <p:cNvSpPr/>
          <p:nvPr/>
        </p:nvSpPr>
        <p:spPr>
          <a:xfrm>
            <a:off x="7262150" y="2593175"/>
            <a:ext cx="4953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68" name="Google Shape;1368;p41"/>
          <p:cNvCxnSpPr>
            <a:stCxn id="1369" idx="2"/>
            <a:endCxn id="1367" idx="0"/>
          </p:cNvCxnSpPr>
          <p:nvPr/>
        </p:nvCxnSpPr>
        <p:spPr>
          <a:xfrm>
            <a:off x="7509701" y="1998275"/>
            <a:ext cx="0" cy="5949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0" name="Google Shape;1370;p41"/>
          <p:cNvCxnSpPr>
            <a:stCxn id="1371" idx="2"/>
            <a:endCxn id="1366" idx="0"/>
          </p:cNvCxnSpPr>
          <p:nvPr/>
        </p:nvCxnSpPr>
        <p:spPr>
          <a:xfrm>
            <a:off x="5551373" y="1998275"/>
            <a:ext cx="0" cy="5949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2" name="Google Shape;1372;p41"/>
          <p:cNvCxnSpPr>
            <a:stCxn id="1373" idx="2"/>
            <a:endCxn id="1365" idx="0"/>
          </p:cNvCxnSpPr>
          <p:nvPr/>
        </p:nvCxnSpPr>
        <p:spPr>
          <a:xfrm flipH="1">
            <a:off x="3583762" y="1998275"/>
            <a:ext cx="9300" cy="5949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4" name="Google Shape;1374;p41"/>
          <p:cNvCxnSpPr>
            <a:stCxn id="1375" idx="2"/>
            <a:endCxn id="1364" idx="0"/>
          </p:cNvCxnSpPr>
          <p:nvPr/>
        </p:nvCxnSpPr>
        <p:spPr>
          <a:xfrm flipH="1">
            <a:off x="1620600" y="1998275"/>
            <a:ext cx="14100" cy="5949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376" name="Google Shape;1376;p41"/>
          <p:cNvGrpSpPr/>
          <p:nvPr/>
        </p:nvGrpSpPr>
        <p:grpSpPr>
          <a:xfrm>
            <a:off x="1437462" y="2714410"/>
            <a:ext cx="388728" cy="358383"/>
            <a:chOff x="7385600" y="4177035"/>
            <a:chExt cx="388728" cy="358383"/>
          </a:xfrm>
        </p:grpSpPr>
        <p:sp>
          <p:nvSpPr>
            <p:cNvPr id="1377" name="Google Shape;1377;p41"/>
            <p:cNvSpPr/>
            <p:nvPr/>
          </p:nvSpPr>
          <p:spPr>
            <a:xfrm>
              <a:off x="7385600" y="4314808"/>
              <a:ext cx="230541" cy="220610"/>
            </a:xfrm>
            <a:custGeom>
              <a:rect b="b" l="l" r="r" t="t"/>
              <a:pathLst>
                <a:path extrusionOk="0" h="8397" w="8775">
                  <a:moveTo>
                    <a:pt x="6790" y="0"/>
                  </a:moveTo>
                  <a:cubicBezTo>
                    <a:pt x="6786" y="0"/>
                    <a:pt x="6781" y="0"/>
                    <a:pt x="6777" y="0"/>
                  </a:cubicBezTo>
                  <a:lnTo>
                    <a:pt x="1942" y="35"/>
                  </a:lnTo>
                  <a:cubicBezTo>
                    <a:pt x="867" y="49"/>
                    <a:pt x="0" y="923"/>
                    <a:pt x="7" y="1998"/>
                  </a:cubicBezTo>
                  <a:lnTo>
                    <a:pt x="35" y="4939"/>
                  </a:lnTo>
                  <a:cubicBezTo>
                    <a:pt x="42" y="6017"/>
                    <a:pt x="916" y="6874"/>
                    <a:pt x="1985" y="6874"/>
                  </a:cubicBezTo>
                  <a:cubicBezTo>
                    <a:pt x="1989" y="6874"/>
                    <a:pt x="1994" y="6874"/>
                    <a:pt x="1998" y="6874"/>
                  </a:cubicBezTo>
                  <a:lnTo>
                    <a:pt x="4474" y="6860"/>
                  </a:lnTo>
                  <a:cubicBezTo>
                    <a:pt x="4478" y="6860"/>
                    <a:pt x="4481" y="6859"/>
                    <a:pt x="4485" y="6859"/>
                  </a:cubicBezTo>
                  <a:cubicBezTo>
                    <a:pt x="4522" y="6859"/>
                    <a:pt x="4551" y="6892"/>
                    <a:pt x="4557" y="6930"/>
                  </a:cubicBezTo>
                  <a:cubicBezTo>
                    <a:pt x="4613" y="7172"/>
                    <a:pt x="4738" y="8005"/>
                    <a:pt x="3982" y="8248"/>
                  </a:cubicBezTo>
                  <a:cubicBezTo>
                    <a:pt x="3919" y="8261"/>
                    <a:pt x="3919" y="8352"/>
                    <a:pt x="3989" y="8359"/>
                  </a:cubicBezTo>
                  <a:cubicBezTo>
                    <a:pt x="4102" y="8379"/>
                    <a:pt x="4244" y="8397"/>
                    <a:pt x="4399" y="8397"/>
                  </a:cubicBezTo>
                  <a:cubicBezTo>
                    <a:pt x="4974" y="8397"/>
                    <a:pt x="5715" y="8155"/>
                    <a:pt x="5737" y="6937"/>
                  </a:cubicBezTo>
                  <a:cubicBezTo>
                    <a:pt x="5737" y="6888"/>
                    <a:pt x="5771" y="6846"/>
                    <a:pt x="5820" y="6846"/>
                  </a:cubicBezTo>
                  <a:lnTo>
                    <a:pt x="6832" y="6839"/>
                  </a:lnTo>
                  <a:cubicBezTo>
                    <a:pt x="7908" y="6826"/>
                    <a:pt x="8775" y="5952"/>
                    <a:pt x="8768" y="4877"/>
                  </a:cubicBezTo>
                  <a:lnTo>
                    <a:pt x="8747" y="1936"/>
                  </a:lnTo>
                  <a:cubicBezTo>
                    <a:pt x="8733" y="858"/>
                    <a:pt x="7859" y="0"/>
                    <a:pt x="6790" y="0"/>
                  </a:cubicBez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8" name="Google Shape;1378;p41"/>
            <p:cNvSpPr/>
            <p:nvPr/>
          </p:nvSpPr>
          <p:spPr>
            <a:xfrm>
              <a:off x="7541212" y="4315176"/>
              <a:ext cx="74561" cy="179704"/>
            </a:xfrm>
            <a:custGeom>
              <a:rect b="b" l="l" r="r" t="t"/>
              <a:pathLst>
                <a:path extrusionOk="0" h="6840" w="2838">
                  <a:moveTo>
                    <a:pt x="1" y="0"/>
                  </a:moveTo>
                  <a:cubicBezTo>
                    <a:pt x="1076" y="7"/>
                    <a:pt x="1943" y="881"/>
                    <a:pt x="1950" y="1956"/>
                  </a:cubicBezTo>
                  <a:lnTo>
                    <a:pt x="1950" y="4890"/>
                  </a:lnTo>
                  <a:cubicBezTo>
                    <a:pt x="1943" y="5965"/>
                    <a:pt x="1076" y="6839"/>
                    <a:pt x="1" y="6839"/>
                  </a:cubicBezTo>
                  <a:lnTo>
                    <a:pt x="889" y="6839"/>
                  </a:lnTo>
                  <a:cubicBezTo>
                    <a:pt x="1964" y="6839"/>
                    <a:pt x="2838" y="5965"/>
                    <a:pt x="2838" y="4890"/>
                  </a:cubicBezTo>
                  <a:lnTo>
                    <a:pt x="2838" y="1956"/>
                  </a:lnTo>
                  <a:cubicBezTo>
                    <a:pt x="2838" y="881"/>
                    <a:pt x="1964" y="7"/>
                    <a:pt x="889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41"/>
            <p:cNvSpPr/>
            <p:nvPr/>
          </p:nvSpPr>
          <p:spPr>
            <a:xfrm>
              <a:off x="7435334" y="4177035"/>
              <a:ext cx="338994" cy="281011"/>
            </a:xfrm>
            <a:custGeom>
              <a:rect b="b" l="l" r="r" t="t"/>
              <a:pathLst>
                <a:path extrusionOk="0" h="10696" w="12903">
                  <a:moveTo>
                    <a:pt x="1908" y="1"/>
                  </a:moveTo>
                  <a:cubicBezTo>
                    <a:pt x="854" y="1"/>
                    <a:pt x="1" y="854"/>
                    <a:pt x="1" y="1908"/>
                  </a:cubicBezTo>
                  <a:lnTo>
                    <a:pt x="1" y="6285"/>
                  </a:lnTo>
                  <a:cubicBezTo>
                    <a:pt x="1" y="7339"/>
                    <a:pt x="854" y="8192"/>
                    <a:pt x="1908" y="8192"/>
                  </a:cubicBezTo>
                  <a:lnTo>
                    <a:pt x="7797" y="8192"/>
                  </a:lnTo>
                  <a:cubicBezTo>
                    <a:pt x="7922" y="8192"/>
                    <a:pt x="8019" y="8303"/>
                    <a:pt x="8005" y="8428"/>
                  </a:cubicBezTo>
                  <a:cubicBezTo>
                    <a:pt x="7926" y="9062"/>
                    <a:pt x="7891" y="10695"/>
                    <a:pt x="9647" y="10695"/>
                  </a:cubicBezTo>
                  <a:cubicBezTo>
                    <a:pt x="9735" y="10695"/>
                    <a:pt x="9829" y="10691"/>
                    <a:pt x="9927" y="10682"/>
                  </a:cubicBezTo>
                  <a:cubicBezTo>
                    <a:pt x="9996" y="10675"/>
                    <a:pt x="10017" y="10585"/>
                    <a:pt x="9961" y="10551"/>
                  </a:cubicBezTo>
                  <a:cubicBezTo>
                    <a:pt x="9559" y="10322"/>
                    <a:pt x="8796" y="9684"/>
                    <a:pt x="9344" y="8331"/>
                  </a:cubicBezTo>
                  <a:cubicBezTo>
                    <a:pt x="9379" y="8255"/>
                    <a:pt x="9455" y="8206"/>
                    <a:pt x="9538" y="8206"/>
                  </a:cubicBezTo>
                  <a:lnTo>
                    <a:pt x="10995" y="8206"/>
                  </a:lnTo>
                  <a:cubicBezTo>
                    <a:pt x="12049" y="8206"/>
                    <a:pt x="12902" y="7353"/>
                    <a:pt x="12902" y="6299"/>
                  </a:cubicBezTo>
                  <a:lnTo>
                    <a:pt x="12902" y="1908"/>
                  </a:lnTo>
                  <a:cubicBezTo>
                    <a:pt x="12902" y="854"/>
                    <a:pt x="12049" y="1"/>
                    <a:pt x="10995" y="1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0" name="Google Shape;1380;p41"/>
            <p:cNvSpPr/>
            <p:nvPr/>
          </p:nvSpPr>
          <p:spPr>
            <a:xfrm>
              <a:off x="7700843" y="4177035"/>
              <a:ext cx="73484" cy="215618"/>
            </a:xfrm>
            <a:custGeom>
              <a:rect b="b" l="l" r="r" t="t"/>
              <a:pathLst>
                <a:path extrusionOk="0" h="8207" w="2797">
                  <a:moveTo>
                    <a:pt x="889" y="1"/>
                  </a:moveTo>
                  <a:lnTo>
                    <a:pt x="889" y="8"/>
                  </a:lnTo>
                  <a:lnTo>
                    <a:pt x="1" y="8"/>
                  </a:lnTo>
                  <a:cubicBezTo>
                    <a:pt x="1048" y="8"/>
                    <a:pt x="1908" y="861"/>
                    <a:pt x="1908" y="1915"/>
                  </a:cubicBezTo>
                  <a:lnTo>
                    <a:pt x="1908" y="6299"/>
                  </a:lnTo>
                  <a:cubicBezTo>
                    <a:pt x="1908" y="7353"/>
                    <a:pt x="1048" y="8206"/>
                    <a:pt x="1" y="8206"/>
                  </a:cubicBezTo>
                  <a:lnTo>
                    <a:pt x="889" y="8206"/>
                  </a:lnTo>
                  <a:cubicBezTo>
                    <a:pt x="1943" y="8206"/>
                    <a:pt x="2796" y="7353"/>
                    <a:pt x="2796" y="6299"/>
                  </a:cubicBezTo>
                  <a:lnTo>
                    <a:pt x="2796" y="1908"/>
                  </a:lnTo>
                  <a:cubicBezTo>
                    <a:pt x="2796" y="854"/>
                    <a:pt x="1943" y="1"/>
                    <a:pt x="889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1" name="Google Shape;1381;p41"/>
            <p:cNvSpPr/>
            <p:nvPr/>
          </p:nvSpPr>
          <p:spPr>
            <a:xfrm>
              <a:off x="7516069" y="4261764"/>
              <a:ext cx="28085" cy="28112"/>
            </a:xfrm>
            <a:custGeom>
              <a:rect b="b" l="l" r="r" t="t"/>
              <a:pathLst>
                <a:path extrusionOk="0" h="1070" w="1069">
                  <a:moveTo>
                    <a:pt x="535" y="1"/>
                  </a:moveTo>
                  <a:cubicBezTo>
                    <a:pt x="236" y="1"/>
                    <a:pt x="1" y="244"/>
                    <a:pt x="1" y="535"/>
                  </a:cubicBezTo>
                  <a:cubicBezTo>
                    <a:pt x="1" y="833"/>
                    <a:pt x="236" y="1069"/>
                    <a:pt x="535" y="1069"/>
                  </a:cubicBezTo>
                  <a:cubicBezTo>
                    <a:pt x="826" y="1069"/>
                    <a:pt x="1069" y="833"/>
                    <a:pt x="1069" y="535"/>
                  </a:cubicBezTo>
                  <a:cubicBezTo>
                    <a:pt x="1069" y="244"/>
                    <a:pt x="826" y="1"/>
                    <a:pt x="5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2" name="Google Shape;1382;p41"/>
            <p:cNvSpPr/>
            <p:nvPr/>
          </p:nvSpPr>
          <p:spPr>
            <a:xfrm>
              <a:off x="7586059" y="4261764"/>
              <a:ext cx="28085" cy="28112"/>
            </a:xfrm>
            <a:custGeom>
              <a:rect b="b" l="l" r="r" t="t"/>
              <a:pathLst>
                <a:path extrusionOk="0" h="1070" w="1069">
                  <a:moveTo>
                    <a:pt x="534" y="1"/>
                  </a:moveTo>
                  <a:cubicBezTo>
                    <a:pt x="236" y="1"/>
                    <a:pt x="0" y="244"/>
                    <a:pt x="0" y="535"/>
                  </a:cubicBezTo>
                  <a:cubicBezTo>
                    <a:pt x="0" y="833"/>
                    <a:pt x="236" y="1069"/>
                    <a:pt x="534" y="1069"/>
                  </a:cubicBezTo>
                  <a:cubicBezTo>
                    <a:pt x="826" y="1069"/>
                    <a:pt x="1068" y="833"/>
                    <a:pt x="1068" y="535"/>
                  </a:cubicBezTo>
                  <a:cubicBezTo>
                    <a:pt x="1068" y="244"/>
                    <a:pt x="826" y="1"/>
                    <a:pt x="5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3" name="Google Shape;1383;p41"/>
            <p:cNvSpPr/>
            <p:nvPr/>
          </p:nvSpPr>
          <p:spPr>
            <a:xfrm>
              <a:off x="7655839" y="4261764"/>
              <a:ext cx="28269" cy="28112"/>
            </a:xfrm>
            <a:custGeom>
              <a:rect b="b" l="l" r="r" t="t"/>
              <a:pathLst>
                <a:path extrusionOk="0" h="1070" w="1076">
                  <a:moveTo>
                    <a:pt x="535" y="1"/>
                  </a:moveTo>
                  <a:cubicBezTo>
                    <a:pt x="243" y="1"/>
                    <a:pt x="1" y="244"/>
                    <a:pt x="1" y="535"/>
                  </a:cubicBezTo>
                  <a:cubicBezTo>
                    <a:pt x="1" y="833"/>
                    <a:pt x="243" y="1069"/>
                    <a:pt x="535" y="1069"/>
                  </a:cubicBezTo>
                  <a:cubicBezTo>
                    <a:pt x="833" y="1069"/>
                    <a:pt x="1076" y="833"/>
                    <a:pt x="1076" y="535"/>
                  </a:cubicBezTo>
                  <a:cubicBezTo>
                    <a:pt x="1076" y="244"/>
                    <a:pt x="833" y="1"/>
                    <a:pt x="5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84" name="Google Shape;1384;p41"/>
          <p:cNvGrpSpPr/>
          <p:nvPr/>
        </p:nvGrpSpPr>
        <p:grpSpPr>
          <a:xfrm flipH="1">
            <a:off x="5388201" y="2710261"/>
            <a:ext cx="326473" cy="366639"/>
            <a:chOff x="3564866" y="1499997"/>
            <a:chExt cx="326473" cy="366639"/>
          </a:xfrm>
        </p:grpSpPr>
        <p:sp>
          <p:nvSpPr>
            <p:cNvPr id="1385" name="Google Shape;1385;p41"/>
            <p:cNvSpPr/>
            <p:nvPr/>
          </p:nvSpPr>
          <p:spPr>
            <a:xfrm>
              <a:off x="3595284" y="1499997"/>
              <a:ext cx="263389" cy="366404"/>
            </a:xfrm>
            <a:custGeom>
              <a:rect b="b" l="l" r="r" t="t"/>
              <a:pathLst>
                <a:path extrusionOk="0" h="14021" w="10079">
                  <a:moveTo>
                    <a:pt x="1308" y="0"/>
                  </a:moveTo>
                  <a:cubicBezTo>
                    <a:pt x="587" y="0"/>
                    <a:pt x="0" y="587"/>
                    <a:pt x="0" y="1308"/>
                  </a:cubicBezTo>
                  <a:lnTo>
                    <a:pt x="0" y="14020"/>
                  </a:lnTo>
                  <a:lnTo>
                    <a:pt x="7789" y="14020"/>
                  </a:lnTo>
                  <a:cubicBezTo>
                    <a:pt x="8453" y="14020"/>
                    <a:pt x="8991" y="13482"/>
                    <a:pt x="8991" y="12818"/>
                  </a:cubicBezTo>
                  <a:lnTo>
                    <a:pt x="8991" y="1154"/>
                  </a:lnTo>
                  <a:cubicBezTo>
                    <a:pt x="8991" y="548"/>
                    <a:pt x="9472" y="38"/>
                    <a:pt x="10078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6" name="Google Shape;1386;p41"/>
            <p:cNvSpPr/>
            <p:nvPr/>
          </p:nvSpPr>
          <p:spPr>
            <a:xfrm>
              <a:off x="3623690" y="1499997"/>
              <a:ext cx="234983" cy="366404"/>
            </a:xfrm>
            <a:custGeom>
              <a:rect b="b" l="l" r="r" t="t"/>
              <a:pathLst>
                <a:path extrusionOk="0" h="14021" w="8992">
                  <a:moveTo>
                    <a:pt x="1308" y="0"/>
                  </a:moveTo>
                  <a:cubicBezTo>
                    <a:pt x="587" y="0"/>
                    <a:pt x="0" y="587"/>
                    <a:pt x="0" y="1308"/>
                  </a:cubicBezTo>
                  <a:lnTo>
                    <a:pt x="0" y="14020"/>
                  </a:lnTo>
                  <a:lnTo>
                    <a:pt x="6702" y="14020"/>
                  </a:lnTo>
                  <a:cubicBezTo>
                    <a:pt x="7366" y="14020"/>
                    <a:pt x="7904" y="13482"/>
                    <a:pt x="7904" y="12818"/>
                  </a:cubicBezTo>
                  <a:lnTo>
                    <a:pt x="7904" y="1154"/>
                  </a:lnTo>
                  <a:cubicBezTo>
                    <a:pt x="7904" y="548"/>
                    <a:pt x="8385" y="38"/>
                    <a:pt x="8991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7" name="Google Shape;1387;p41"/>
            <p:cNvSpPr/>
            <p:nvPr/>
          </p:nvSpPr>
          <p:spPr>
            <a:xfrm>
              <a:off x="3830241" y="1499997"/>
              <a:ext cx="61098" cy="87204"/>
            </a:xfrm>
            <a:custGeom>
              <a:rect b="b" l="l" r="r" t="t"/>
              <a:pathLst>
                <a:path extrusionOk="0" h="3337" w="2338">
                  <a:moveTo>
                    <a:pt x="1164" y="0"/>
                  </a:moveTo>
                  <a:cubicBezTo>
                    <a:pt x="520" y="0"/>
                    <a:pt x="0" y="519"/>
                    <a:pt x="0" y="1164"/>
                  </a:cubicBezTo>
                  <a:lnTo>
                    <a:pt x="0" y="3337"/>
                  </a:lnTo>
                  <a:lnTo>
                    <a:pt x="1616" y="3337"/>
                  </a:lnTo>
                  <a:cubicBezTo>
                    <a:pt x="2010" y="3337"/>
                    <a:pt x="2337" y="3010"/>
                    <a:pt x="2337" y="2616"/>
                  </a:cubicBezTo>
                  <a:lnTo>
                    <a:pt x="2337" y="1164"/>
                  </a:lnTo>
                  <a:cubicBezTo>
                    <a:pt x="2337" y="519"/>
                    <a:pt x="1818" y="0"/>
                    <a:pt x="1174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8" name="Google Shape;1388;p41"/>
            <p:cNvSpPr/>
            <p:nvPr/>
          </p:nvSpPr>
          <p:spPr>
            <a:xfrm>
              <a:off x="3564866" y="1779431"/>
              <a:ext cx="230724" cy="87204"/>
            </a:xfrm>
            <a:custGeom>
              <a:rect b="b" l="l" r="r" t="t"/>
              <a:pathLst>
                <a:path extrusionOk="0" h="3337" w="8829">
                  <a:moveTo>
                    <a:pt x="722" y="0"/>
                  </a:moveTo>
                  <a:cubicBezTo>
                    <a:pt x="318" y="0"/>
                    <a:pt x="1" y="317"/>
                    <a:pt x="1" y="721"/>
                  </a:cubicBezTo>
                  <a:lnTo>
                    <a:pt x="1" y="2173"/>
                  </a:lnTo>
                  <a:cubicBezTo>
                    <a:pt x="1" y="2241"/>
                    <a:pt x="1" y="2317"/>
                    <a:pt x="20" y="2394"/>
                  </a:cubicBezTo>
                  <a:cubicBezTo>
                    <a:pt x="126" y="2933"/>
                    <a:pt x="607" y="3327"/>
                    <a:pt x="1155" y="3337"/>
                  </a:cubicBezTo>
                  <a:lnTo>
                    <a:pt x="8828" y="3337"/>
                  </a:lnTo>
                  <a:lnTo>
                    <a:pt x="8828" y="3327"/>
                  </a:lnTo>
                  <a:cubicBezTo>
                    <a:pt x="8328" y="3260"/>
                    <a:pt x="7925" y="2885"/>
                    <a:pt x="7828" y="2385"/>
                  </a:cubicBezTo>
                  <a:cubicBezTo>
                    <a:pt x="7819" y="2317"/>
                    <a:pt x="7809" y="2241"/>
                    <a:pt x="7809" y="2173"/>
                  </a:cubicBezTo>
                  <a:lnTo>
                    <a:pt x="7809" y="721"/>
                  </a:lnTo>
                  <a:cubicBezTo>
                    <a:pt x="7809" y="317"/>
                    <a:pt x="7482" y="0"/>
                    <a:pt x="7088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9" name="Google Shape;1389;p41"/>
            <p:cNvSpPr/>
            <p:nvPr/>
          </p:nvSpPr>
          <p:spPr>
            <a:xfrm>
              <a:off x="3565389" y="1841993"/>
              <a:ext cx="230201" cy="24643"/>
            </a:xfrm>
            <a:custGeom>
              <a:rect b="b" l="l" r="r" t="t"/>
              <a:pathLst>
                <a:path extrusionOk="0" h="943" w="8809">
                  <a:moveTo>
                    <a:pt x="0" y="0"/>
                  </a:moveTo>
                  <a:cubicBezTo>
                    <a:pt x="106" y="539"/>
                    <a:pt x="587" y="933"/>
                    <a:pt x="1135" y="943"/>
                  </a:cubicBezTo>
                  <a:lnTo>
                    <a:pt x="8808" y="943"/>
                  </a:lnTo>
                  <a:lnTo>
                    <a:pt x="8808" y="933"/>
                  </a:lnTo>
                  <a:cubicBezTo>
                    <a:pt x="8308" y="866"/>
                    <a:pt x="7905" y="491"/>
                    <a:pt x="7818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p41"/>
            <p:cNvSpPr/>
            <p:nvPr/>
          </p:nvSpPr>
          <p:spPr>
            <a:xfrm>
              <a:off x="3635659" y="1593708"/>
              <a:ext cx="153737" cy="11368"/>
            </a:xfrm>
            <a:custGeom>
              <a:rect b="b" l="l" r="r" t="t"/>
              <a:pathLst>
                <a:path extrusionOk="0" h="435" w="5883">
                  <a:moveTo>
                    <a:pt x="284" y="0"/>
                  </a:moveTo>
                  <a:cubicBezTo>
                    <a:pt x="0" y="0"/>
                    <a:pt x="0" y="434"/>
                    <a:pt x="284" y="434"/>
                  </a:cubicBezTo>
                  <a:cubicBezTo>
                    <a:pt x="290" y="434"/>
                    <a:pt x="296" y="434"/>
                    <a:pt x="302" y="433"/>
                  </a:cubicBezTo>
                  <a:lnTo>
                    <a:pt x="5581" y="433"/>
                  </a:lnTo>
                  <a:cubicBezTo>
                    <a:pt x="5587" y="434"/>
                    <a:pt x="5593" y="434"/>
                    <a:pt x="5599" y="434"/>
                  </a:cubicBezTo>
                  <a:cubicBezTo>
                    <a:pt x="5883" y="434"/>
                    <a:pt x="5883" y="0"/>
                    <a:pt x="5599" y="0"/>
                  </a:cubicBezTo>
                  <a:cubicBezTo>
                    <a:pt x="5593" y="0"/>
                    <a:pt x="5587" y="0"/>
                    <a:pt x="5581" y="1"/>
                  </a:cubicBezTo>
                  <a:lnTo>
                    <a:pt x="302" y="1"/>
                  </a:lnTo>
                  <a:cubicBezTo>
                    <a:pt x="296" y="0"/>
                    <a:pt x="290" y="0"/>
                    <a:pt x="284" y="0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41"/>
            <p:cNvSpPr/>
            <p:nvPr/>
          </p:nvSpPr>
          <p:spPr>
            <a:xfrm>
              <a:off x="3635659" y="1639675"/>
              <a:ext cx="152901" cy="11368"/>
            </a:xfrm>
            <a:custGeom>
              <a:rect b="b" l="l" r="r" t="t"/>
              <a:pathLst>
                <a:path extrusionOk="0" h="435" w="5851">
                  <a:moveTo>
                    <a:pt x="284" y="1"/>
                  </a:moveTo>
                  <a:cubicBezTo>
                    <a:pt x="0" y="1"/>
                    <a:pt x="0" y="435"/>
                    <a:pt x="284" y="435"/>
                  </a:cubicBezTo>
                  <a:cubicBezTo>
                    <a:pt x="290" y="435"/>
                    <a:pt x="296" y="435"/>
                    <a:pt x="302" y="434"/>
                  </a:cubicBezTo>
                  <a:lnTo>
                    <a:pt x="5581" y="434"/>
                  </a:lnTo>
                  <a:cubicBezTo>
                    <a:pt x="5850" y="415"/>
                    <a:pt x="5850" y="21"/>
                    <a:pt x="5581" y="2"/>
                  </a:cubicBezTo>
                  <a:lnTo>
                    <a:pt x="302" y="2"/>
                  </a:lnTo>
                  <a:cubicBezTo>
                    <a:pt x="296" y="1"/>
                    <a:pt x="290" y="1"/>
                    <a:pt x="284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2" name="Google Shape;1392;p41"/>
            <p:cNvSpPr/>
            <p:nvPr/>
          </p:nvSpPr>
          <p:spPr>
            <a:xfrm>
              <a:off x="3635659" y="1685668"/>
              <a:ext cx="152901" cy="11368"/>
            </a:xfrm>
            <a:custGeom>
              <a:rect b="b" l="l" r="r" t="t"/>
              <a:pathLst>
                <a:path extrusionOk="0" h="435" w="5851">
                  <a:moveTo>
                    <a:pt x="284" y="1"/>
                  </a:moveTo>
                  <a:cubicBezTo>
                    <a:pt x="0" y="1"/>
                    <a:pt x="0" y="435"/>
                    <a:pt x="284" y="435"/>
                  </a:cubicBezTo>
                  <a:cubicBezTo>
                    <a:pt x="290" y="435"/>
                    <a:pt x="296" y="434"/>
                    <a:pt x="302" y="434"/>
                  </a:cubicBezTo>
                  <a:lnTo>
                    <a:pt x="5581" y="434"/>
                  </a:lnTo>
                  <a:cubicBezTo>
                    <a:pt x="5850" y="415"/>
                    <a:pt x="5850" y="20"/>
                    <a:pt x="5581" y="1"/>
                  </a:cubicBezTo>
                  <a:lnTo>
                    <a:pt x="302" y="1"/>
                  </a:lnTo>
                  <a:cubicBezTo>
                    <a:pt x="296" y="1"/>
                    <a:pt x="290" y="1"/>
                    <a:pt x="284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p41"/>
            <p:cNvSpPr/>
            <p:nvPr/>
          </p:nvSpPr>
          <p:spPr>
            <a:xfrm>
              <a:off x="3635659" y="1731661"/>
              <a:ext cx="152901" cy="11368"/>
            </a:xfrm>
            <a:custGeom>
              <a:rect b="b" l="l" r="r" t="t"/>
              <a:pathLst>
                <a:path extrusionOk="0" h="435" w="5851">
                  <a:moveTo>
                    <a:pt x="284" y="0"/>
                  </a:moveTo>
                  <a:cubicBezTo>
                    <a:pt x="0" y="0"/>
                    <a:pt x="0" y="434"/>
                    <a:pt x="284" y="434"/>
                  </a:cubicBezTo>
                  <a:cubicBezTo>
                    <a:pt x="290" y="434"/>
                    <a:pt x="296" y="434"/>
                    <a:pt x="302" y="434"/>
                  </a:cubicBezTo>
                  <a:lnTo>
                    <a:pt x="5581" y="434"/>
                  </a:lnTo>
                  <a:cubicBezTo>
                    <a:pt x="5850" y="414"/>
                    <a:pt x="5850" y="20"/>
                    <a:pt x="5581" y="1"/>
                  </a:cubicBezTo>
                  <a:lnTo>
                    <a:pt x="302" y="1"/>
                  </a:lnTo>
                  <a:cubicBezTo>
                    <a:pt x="296" y="1"/>
                    <a:pt x="290" y="0"/>
                    <a:pt x="284" y="0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4" name="Google Shape;1394;p41"/>
          <p:cNvGrpSpPr/>
          <p:nvPr/>
        </p:nvGrpSpPr>
        <p:grpSpPr>
          <a:xfrm flipH="1">
            <a:off x="3405163" y="2713277"/>
            <a:ext cx="372937" cy="360629"/>
            <a:chOff x="7510900" y="1981462"/>
            <a:chExt cx="372937" cy="360629"/>
          </a:xfrm>
        </p:grpSpPr>
        <p:sp>
          <p:nvSpPr>
            <p:cNvPr id="1395" name="Google Shape;1395;p41"/>
            <p:cNvSpPr/>
            <p:nvPr/>
          </p:nvSpPr>
          <p:spPr>
            <a:xfrm>
              <a:off x="7617207" y="2027455"/>
              <a:ext cx="160584" cy="264121"/>
            </a:xfrm>
            <a:custGeom>
              <a:rect b="b" l="l" r="r" t="t"/>
              <a:pathLst>
                <a:path extrusionOk="0" h="10107" w="6145">
                  <a:moveTo>
                    <a:pt x="0" y="0"/>
                  </a:moveTo>
                  <a:lnTo>
                    <a:pt x="0" y="10106"/>
                  </a:lnTo>
                  <a:lnTo>
                    <a:pt x="6145" y="10106"/>
                  </a:lnTo>
                  <a:lnTo>
                    <a:pt x="6145" y="0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6" name="Google Shape;1396;p41"/>
            <p:cNvSpPr/>
            <p:nvPr/>
          </p:nvSpPr>
          <p:spPr>
            <a:xfrm>
              <a:off x="7739585" y="2027455"/>
              <a:ext cx="38206" cy="264121"/>
            </a:xfrm>
            <a:custGeom>
              <a:rect b="b" l="l" r="r" t="t"/>
              <a:pathLst>
                <a:path extrusionOk="0" h="10107" w="1462">
                  <a:moveTo>
                    <a:pt x="0" y="0"/>
                  </a:moveTo>
                  <a:lnTo>
                    <a:pt x="0" y="10106"/>
                  </a:lnTo>
                  <a:lnTo>
                    <a:pt x="1462" y="10106"/>
                  </a:lnTo>
                  <a:lnTo>
                    <a:pt x="1462" y="0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41"/>
            <p:cNvSpPr/>
            <p:nvPr/>
          </p:nvSpPr>
          <p:spPr>
            <a:xfrm>
              <a:off x="7576231" y="2011619"/>
              <a:ext cx="243529" cy="64861"/>
            </a:xfrm>
            <a:custGeom>
              <a:rect b="b" l="l" r="r" t="t"/>
              <a:pathLst>
                <a:path extrusionOk="0" h="2482" w="9319">
                  <a:moveTo>
                    <a:pt x="1" y="0"/>
                  </a:moveTo>
                  <a:lnTo>
                    <a:pt x="626" y="1741"/>
                  </a:lnTo>
                  <a:cubicBezTo>
                    <a:pt x="789" y="2183"/>
                    <a:pt x="1203" y="2481"/>
                    <a:pt x="1674" y="2481"/>
                  </a:cubicBezTo>
                  <a:lnTo>
                    <a:pt x="7655" y="2481"/>
                  </a:lnTo>
                  <a:cubicBezTo>
                    <a:pt x="8117" y="2472"/>
                    <a:pt x="8530" y="2183"/>
                    <a:pt x="8694" y="1741"/>
                  </a:cubicBezTo>
                  <a:lnTo>
                    <a:pt x="9319" y="0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41"/>
            <p:cNvSpPr/>
            <p:nvPr/>
          </p:nvSpPr>
          <p:spPr>
            <a:xfrm>
              <a:off x="7576231" y="2011619"/>
              <a:ext cx="243529" cy="63842"/>
            </a:xfrm>
            <a:custGeom>
              <a:rect b="b" l="l" r="r" t="t"/>
              <a:pathLst>
                <a:path extrusionOk="0" h="2443" w="9319">
                  <a:moveTo>
                    <a:pt x="1" y="0"/>
                  </a:moveTo>
                  <a:lnTo>
                    <a:pt x="635" y="1741"/>
                  </a:lnTo>
                  <a:cubicBezTo>
                    <a:pt x="751" y="2077"/>
                    <a:pt x="1020" y="2327"/>
                    <a:pt x="1357" y="2433"/>
                  </a:cubicBezTo>
                  <a:cubicBezTo>
                    <a:pt x="1732" y="2116"/>
                    <a:pt x="2010" y="1693"/>
                    <a:pt x="2135" y="1221"/>
                  </a:cubicBezTo>
                  <a:lnTo>
                    <a:pt x="7126" y="1221"/>
                  </a:lnTo>
                  <a:cubicBezTo>
                    <a:pt x="7261" y="1702"/>
                    <a:pt x="7540" y="2125"/>
                    <a:pt x="7924" y="2443"/>
                  </a:cubicBezTo>
                  <a:cubicBezTo>
                    <a:pt x="8280" y="2356"/>
                    <a:pt x="8569" y="2087"/>
                    <a:pt x="8694" y="1741"/>
                  </a:cubicBezTo>
                  <a:lnTo>
                    <a:pt x="9319" y="0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41"/>
            <p:cNvSpPr/>
            <p:nvPr/>
          </p:nvSpPr>
          <p:spPr>
            <a:xfrm>
              <a:off x="7510900" y="1981462"/>
              <a:ext cx="372937" cy="92169"/>
            </a:xfrm>
            <a:custGeom>
              <a:rect b="b" l="l" r="r" t="t"/>
              <a:pathLst>
                <a:path extrusionOk="0" h="3527" w="14271">
                  <a:moveTo>
                    <a:pt x="2347" y="0"/>
                  </a:moveTo>
                  <a:cubicBezTo>
                    <a:pt x="779" y="0"/>
                    <a:pt x="1" y="1895"/>
                    <a:pt x="1106" y="3010"/>
                  </a:cubicBezTo>
                  <a:cubicBezTo>
                    <a:pt x="1463" y="3367"/>
                    <a:pt x="1902" y="3526"/>
                    <a:pt x="2332" y="3526"/>
                  </a:cubicBezTo>
                  <a:cubicBezTo>
                    <a:pt x="3237" y="3526"/>
                    <a:pt x="4107" y="2822"/>
                    <a:pt x="4107" y="1760"/>
                  </a:cubicBezTo>
                  <a:lnTo>
                    <a:pt x="10165" y="1760"/>
                  </a:lnTo>
                  <a:cubicBezTo>
                    <a:pt x="10165" y="2824"/>
                    <a:pt x="11034" y="3525"/>
                    <a:pt x="11938" y="3525"/>
                  </a:cubicBezTo>
                  <a:cubicBezTo>
                    <a:pt x="12365" y="3525"/>
                    <a:pt x="12800" y="3369"/>
                    <a:pt x="13155" y="3020"/>
                  </a:cubicBezTo>
                  <a:cubicBezTo>
                    <a:pt x="14271" y="1924"/>
                    <a:pt x="13511" y="29"/>
                    <a:pt x="11953" y="10"/>
                  </a:cubicBezTo>
                  <a:lnTo>
                    <a:pt x="11953" y="0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41"/>
            <p:cNvSpPr/>
            <p:nvPr/>
          </p:nvSpPr>
          <p:spPr>
            <a:xfrm>
              <a:off x="7785056" y="1981462"/>
              <a:ext cx="88746" cy="91986"/>
            </a:xfrm>
            <a:custGeom>
              <a:rect b="b" l="l" r="r" t="t"/>
              <a:pathLst>
                <a:path extrusionOk="0" h="3520" w="3396">
                  <a:moveTo>
                    <a:pt x="1" y="0"/>
                  </a:moveTo>
                  <a:cubicBezTo>
                    <a:pt x="828" y="20"/>
                    <a:pt x="1530" y="596"/>
                    <a:pt x="1703" y="1404"/>
                  </a:cubicBezTo>
                  <a:cubicBezTo>
                    <a:pt x="1866" y="2202"/>
                    <a:pt x="1453" y="3020"/>
                    <a:pt x="703" y="3366"/>
                  </a:cubicBezTo>
                  <a:cubicBezTo>
                    <a:pt x="939" y="3471"/>
                    <a:pt x="1183" y="3520"/>
                    <a:pt x="1423" y="3520"/>
                  </a:cubicBezTo>
                  <a:cubicBezTo>
                    <a:pt x="2219" y="3520"/>
                    <a:pt x="2960" y="2980"/>
                    <a:pt x="3145" y="2145"/>
                  </a:cubicBezTo>
                  <a:cubicBezTo>
                    <a:pt x="3395" y="1058"/>
                    <a:pt x="2578" y="20"/>
                    <a:pt x="1462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41"/>
            <p:cNvSpPr/>
            <p:nvPr/>
          </p:nvSpPr>
          <p:spPr>
            <a:xfrm>
              <a:off x="7553365" y="2027455"/>
              <a:ext cx="64861" cy="46124"/>
            </a:xfrm>
            <a:custGeom>
              <a:rect b="b" l="l" r="r" t="t"/>
              <a:pathLst>
                <a:path extrusionOk="0" h="1765" w="2482">
                  <a:moveTo>
                    <a:pt x="1030" y="0"/>
                  </a:moveTo>
                  <a:cubicBezTo>
                    <a:pt x="1030" y="692"/>
                    <a:pt x="626" y="1317"/>
                    <a:pt x="1" y="1606"/>
                  </a:cubicBezTo>
                  <a:cubicBezTo>
                    <a:pt x="240" y="1715"/>
                    <a:pt x="486" y="1765"/>
                    <a:pt x="725" y="1765"/>
                  </a:cubicBezTo>
                  <a:cubicBezTo>
                    <a:pt x="1650" y="1765"/>
                    <a:pt x="2482" y="1016"/>
                    <a:pt x="2482" y="0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2" name="Google Shape;1402;p41"/>
            <p:cNvSpPr/>
            <p:nvPr/>
          </p:nvSpPr>
          <p:spPr>
            <a:xfrm>
              <a:off x="7584280" y="2275478"/>
              <a:ext cx="226438" cy="40479"/>
            </a:xfrm>
            <a:custGeom>
              <a:rect b="b" l="l" r="r" t="t"/>
              <a:pathLst>
                <a:path extrusionOk="0" h="1549" w="8665">
                  <a:moveTo>
                    <a:pt x="500" y="0"/>
                  </a:moveTo>
                  <a:cubicBezTo>
                    <a:pt x="222" y="0"/>
                    <a:pt x="0" y="221"/>
                    <a:pt x="0" y="500"/>
                  </a:cubicBezTo>
                  <a:lnTo>
                    <a:pt x="0" y="1548"/>
                  </a:lnTo>
                  <a:lnTo>
                    <a:pt x="8664" y="1548"/>
                  </a:lnTo>
                  <a:lnTo>
                    <a:pt x="8664" y="500"/>
                  </a:lnTo>
                  <a:cubicBezTo>
                    <a:pt x="8664" y="221"/>
                    <a:pt x="8434" y="0"/>
                    <a:pt x="8164" y="0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41"/>
            <p:cNvSpPr/>
            <p:nvPr/>
          </p:nvSpPr>
          <p:spPr>
            <a:xfrm>
              <a:off x="7584018" y="2275478"/>
              <a:ext cx="226438" cy="40479"/>
            </a:xfrm>
            <a:custGeom>
              <a:rect b="b" l="l" r="r" t="t"/>
              <a:pathLst>
                <a:path extrusionOk="0" h="1549" w="8665">
                  <a:moveTo>
                    <a:pt x="7213" y="0"/>
                  </a:moveTo>
                  <a:lnTo>
                    <a:pt x="7213" y="490"/>
                  </a:lnTo>
                  <a:cubicBezTo>
                    <a:pt x="7213" y="721"/>
                    <a:pt x="7011" y="923"/>
                    <a:pt x="6770" y="923"/>
                  </a:cubicBezTo>
                  <a:lnTo>
                    <a:pt x="1" y="923"/>
                  </a:lnTo>
                  <a:lnTo>
                    <a:pt x="1" y="1548"/>
                  </a:lnTo>
                  <a:lnTo>
                    <a:pt x="8665" y="1548"/>
                  </a:lnTo>
                  <a:lnTo>
                    <a:pt x="8665" y="500"/>
                  </a:lnTo>
                  <a:cubicBezTo>
                    <a:pt x="8665" y="231"/>
                    <a:pt x="8444" y="0"/>
                    <a:pt x="8174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41"/>
            <p:cNvSpPr/>
            <p:nvPr/>
          </p:nvSpPr>
          <p:spPr>
            <a:xfrm>
              <a:off x="7549837" y="2308876"/>
              <a:ext cx="295062" cy="33214"/>
            </a:xfrm>
            <a:custGeom>
              <a:rect b="b" l="l" r="r" t="t"/>
              <a:pathLst>
                <a:path extrusionOk="0" h="1271" w="11291">
                  <a:moveTo>
                    <a:pt x="780" y="1"/>
                  </a:moveTo>
                  <a:cubicBezTo>
                    <a:pt x="357" y="1"/>
                    <a:pt x="1" y="347"/>
                    <a:pt x="1" y="780"/>
                  </a:cubicBezTo>
                  <a:lnTo>
                    <a:pt x="1" y="1270"/>
                  </a:lnTo>
                  <a:lnTo>
                    <a:pt x="11290" y="1270"/>
                  </a:lnTo>
                  <a:lnTo>
                    <a:pt x="11290" y="780"/>
                  </a:lnTo>
                  <a:cubicBezTo>
                    <a:pt x="11290" y="347"/>
                    <a:pt x="10944" y="1"/>
                    <a:pt x="10511" y="1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41"/>
            <p:cNvSpPr/>
            <p:nvPr/>
          </p:nvSpPr>
          <p:spPr>
            <a:xfrm>
              <a:off x="7549837" y="2308641"/>
              <a:ext cx="295062" cy="33450"/>
            </a:xfrm>
            <a:custGeom>
              <a:rect b="b" l="l" r="r" t="t"/>
              <a:pathLst>
                <a:path extrusionOk="0" h="1280" w="11291">
                  <a:moveTo>
                    <a:pt x="9675" y="0"/>
                  </a:moveTo>
                  <a:cubicBezTo>
                    <a:pt x="9771" y="135"/>
                    <a:pt x="9829" y="308"/>
                    <a:pt x="9829" y="481"/>
                  </a:cubicBezTo>
                  <a:lnTo>
                    <a:pt x="9829" y="664"/>
                  </a:lnTo>
                  <a:cubicBezTo>
                    <a:pt x="9829" y="818"/>
                    <a:pt x="9704" y="952"/>
                    <a:pt x="9540" y="952"/>
                  </a:cubicBezTo>
                  <a:lnTo>
                    <a:pt x="1" y="952"/>
                  </a:lnTo>
                  <a:lnTo>
                    <a:pt x="1" y="1279"/>
                  </a:lnTo>
                  <a:lnTo>
                    <a:pt x="11290" y="1279"/>
                  </a:lnTo>
                  <a:lnTo>
                    <a:pt x="11290" y="789"/>
                  </a:lnTo>
                  <a:cubicBezTo>
                    <a:pt x="11290" y="356"/>
                    <a:pt x="10944" y="10"/>
                    <a:pt x="10511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41"/>
            <p:cNvSpPr/>
            <p:nvPr/>
          </p:nvSpPr>
          <p:spPr>
            <a:xfrm>
              <a:off x="7550098" y="2006078"/>
              <a:ext cx="42988" cy="42753"/>
            </a:xfrm>
            <a:custGeom>
              <a:rect b="b" l="l" r="r" t="t"/>
              <a:pathLst>
                <a:path extrusionOk="0" h="1636" w="1645">
                  <a:moveTo>
                    <a:pt x="818" y="1"/>
                  </a:moveTo>
                  <a:cubicBezTo>
                    <a:pt x="366" y="1"/>
                    <a:pt x="1" y="366"/>
                    <a:pt x="1" y="818"/>
                  </a:cubicBezTo>
                  <a:cubicBezTo>
                    <a:pt x="1" y="1270"/>
                    <a:pt x="366" y="1635"/>
                    <a:pt x="818" y="1635"/>
                  </a:cubicBezTo>
                  <a:cubicBezTo>
                    <a:pt x="1270" y="1635"/>
                    <a:pt x="1645" y="1270"/>
                    <a:pt x="1645" y="818"/>
                  </a:cubicBezTo>
                  <a:cubicBezTo>
                    <a:pt x="1645" y="366"/>
                    <a:pt x="1270" y="1"/>
                    <a:pt x="818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41"/>
            <p:cNvSpPr/>
            <p:nvPr/>
          </p:nvSpPr>
          <p:spPr>
            <a:xfrm>
              <a:off x="7801885" y="2006078"/>
              <a:ext cx="42753" cy="42753"/>
            </a:xfrm>
            <a:custGeom>
              <a:rect b="b" l="l" r="r" t="t"/>
              <a:pathLst>
                <a:path extrusionOk="0" h="1636" w="1636">
                  <a:moveTo>
                    <a:pt x="818" y="1"/>
                  </a:moveTo>
                  <a:cubicBezTo>
                    <a:pt x="366" y="1"/>
                    <a:pt x="1" y="366"/>
                    <a:pt x="1" y="818"/>
                  </a:cubicBezTo>
                  <a:cubicBezTo>
                    <a:pt x="1" y="1270"/>
                    <a:pt x="366" y="1635"/>
                    <a:pt x="818" y="1635"/>
                  </a:cubicBezTo>
                  <a:cubicBezTo>
                    <a:pt x="1270" y="1635"/>
                    <a:pt x="1636" y="1270"/>
                    <a:pt x="1636" y="818"/>
                  </a:cubicBezTo>
                  <a:cubicBezTo>
                    <a:pt x="1636" y="366"/>
                    <a:pt x="1270" y="1"/>
                    <a:pt x="818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41"/>
            <p:cNvSpPr/>
            <p:nvPr/>
          </p:nvSpPr>
          <p:spPr>
            <a:xfrm>
              <a:off x="7642816" y="2097804"/>
              <a:ext cx="20906" cy="153319"/>
            </a:xfrm>
            <a:custGeom>
              <a:rect b="b" l="l" r="r" t="t"/>
              <a:pathLst>
                <a:path extrusionOk="0" h="5867" w="800">
                  <a:moveTo>
                    <a:pt x="395" y="1"/>
                  </a:moveTo>
                  <a:cubicBezTo>
                    <a:pt x="184" y="1"/>
                    <a:pt x="1" y="183"/>
                    <a:pt x="1" y="404"/>
                  </a:cubicBezTo>
                  <a:lnTo>
                    <a:pt x="1" y="5472"/>
                  </a:lnTo>
                  <a:cubicBezTo>
                    <a:pt x="1" y="5684"/>
                    <a:pt x="184" y="5866"/>
                    <a:pt x="395" y="5866"/>
                  </a:cubicBezTo>
                  <a:cubicBezTo>
                    <a:pt x="616" y="5866"/>
                    <a:pt x="799" y="5684"/>
                    <a:pt x="799" y="5472"/>
                  </a:cubicBezTo>
                  <a:lnTo>
                    <a:pt x="799" y="404"/>
                  </a:lnTo>
                  <a:cubicBezTo>
                    <a:pt x="799" y="183"/>
                    <a:pt x="616" y="1"/>
                    <a:pt x="395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41"/>
            <p:cNvSpPr/>
            <p:nvPr/>
          </p:nvSpPr>
          <p:spPr>
            <a:xfrm>
              <a:off x="7687059" y="2097804"/>
              <a:ext cx="20880" cy="153319"/>
            </a:xfrm>
            <a:custGeom>
              <a:rect b="b" l="l" r="r" t="t"/>
              <a:pathLst>
                <a:path extrusionOk="0" h="5867" w="799">
                  <a:moveTo>
                    <a:pt x="395" y="1"/>
                  </a:moveTo>
                  <a:cubicBezTo>
                    <a:pt x="173" y="1"/>
                    <a:pt x="0" y="183"/>
                    <a:pt x="0" y="404"/>
                  </a:cubicBezTo>
                  <a:lnTo>
                    <a:pt x="0" y="5472"/>
                  </a:lnTo>
                  <a:cubicBezTo>
                    <a:pt x="0" y="5684"/>
                    <a:pt x="173" y="5866"/>
                    <a:pt x="395" y="5866"/>
                  </a:cubicBezTo>
                  <a:cubicBezTo>
                    <a:pt x="616" y="5866"/>
                    <a:pt x="798" y="5684"/>
                    <a:pt x="798" y="5472"/>
                  </a:cubicBezTo>
                  <a:lnTo>
                    <a:pt x="798" y="404"/>
                  </a:lnTo>
                  <a:cubicBezTo>
                    <a:pt x="798" y="183"/>
                    <a:pt x="616" y="1"/>
                    <a:pt x="395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41"/>
            <p:cNvSpPr/>
            <p:nvPr/>
          </p:nvSpPr>
          <p:spPr>
            <a:xfrm>
              <a:off x="7731275" y="2097804"/>
              <a:ext cx="20880" cy="153319"/>
            </a:xfrm>
            <a:custGeom>
              <a:rect b="b" l="l" r="r" t="t"/>
              <a:pathLst>
                <a:path extrusionOk="0" h="5867" w="799">
                  <a:moveTo>
                    <a:pt x="395" y="1"/>
                  </a:moveTo>
                  <a:cubicBezTo>
                    <a:pt x="174" y="1"/>
                    <a:pt x="1" y="183"/>
                    <a:pt x="1" y="404"/>
                  </a:cubicBezTo>
                  <a:lnTo>
                    <a:pt x="1" y="5472"/>
                  </a:lnTo>
                  <a:cubicBezTo>
                    <a:pt x="1" y="5684"/>
                    <a:pt x="174" y="5866"/>
                    <a:pt x="395" y="5866"/>
                  </a:cubicBezTo>
                  <a:cubicBezTo>
                    <a:pt x="616" y="5866"/>
                    <a:pt x="799" y="5684"/>
                    <a:pt x="799" y="5472"/>
                  </a:cubicBezTo>
                  <a:lnTo>
                    <a:pt x="799" y="404"/>
                  </a:lnTo>
                  <a:cubicBezTo>
                    <a:pt x="799" y="183"/>
                    <a:pt x="616" y="1"/>
                    <a:pt x="395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11" name="Google Shape;1411;p41"/>
          <p:cNvGrpSpPr/>
          <p:nvPr/>
        </p:nvGrpSpPr>
        <p:grpSpPr>
          <a:xfrm>
            <a:off x="7377140" y="2717604"/>
            <a:ext cx="265373" cy="351944"/>
            <a:chOff x="1802465" y="1962854"/>
            <a:chExt cx="265373" cy="351944"/>
          </a:xfrm>
        </p:grpSpPr>
        <p:sp>
          <p:nvSpPr>
            <p:cNvPr id="1412" name="Google Shape;1412;p41"/>
            <p:cNvSpPr/>
            <p:nvPr/>
          </p:nvSpPr>
          <p:spPr>
            <a:xfrm>
              <a:off x="1802465" y="2243020"/>
              <a:ext cx="265373" cy="71778"/>
            </a:xfrm>
            <a:custGeom>
              <a:rect b="b" l="l" r="r" t="t"/>
              <a:pathLst>
                <a:path extrusionOk="0" h="4794" w="17724">
                  <a:moveTo>
                    <a:pt x="2397" y="0"/>
                  </a:moveTo>
                  <a:cubicBezTo>
                    <a:pt x="1072" y="0"/>
                    <a:pt x="0" y="1073"/>
                    <a:pt x="0" y="2397"/>
                  </a:cubicBezTo>
                  <a:cubicBezTo>
                    <a:pt x="0" y="3722"/>
                    <a:pt x="1072" y="4794"/>
                    <a:pt x="2397" y="4794"/>
                  </a:cubicBezTo>
                  <a:lnTo>
                    <a:pt x="17724" y="4794"/>
                  </a:lnTo>
                  <a:lnTo>
                    <a:pt x="17724" y="0"/>
                  </a:ln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3" name="Google Shape;1413;p41"/>
            <p:cNvSpPr/>
            <p:nvPr/>
          </p:nvSpPr>
          <p:spPr>
            <a:xfrm>
              <a:off x="1802465" y="2208074"/>
              <a:ext cx="265373" cy="83442"/>
            </a:xfrm>
            <a:custGeom>
              <a:rect b="b" l="l" r="r" t="t"/>
              <a:pathLst>
                <a:path extrusionOk="0" h="5573" w="17724">
                  <a:moveTo>
                    <a:pt x="2397" y="1"/>
                  </a:moveTo>
                  <a:cubicBezTo>
                    <a:pt x="1724" y="1"/>
                    <a:pt x="1135" y="568"/>
                    <a:pt x="694" y="1010"/>
                  </a:cubicBezTo>
                  <a:cubicBezTo>
                    <a:pt x="252" y="1451"/>
                    <a:pt x="0" y="4079"/>
                    <a:pt x="0" y="4731"/>
                  </a:cubicBezTo>
                  <a:cubicBezTo>
                    <a:pt x="0" y="5026"/>
                    <a:pt x="42" y="5299"/>
                    <a:pt x="147" y="5572"/>
                  </a:cubicBezTo>
                  <a:cubicBezTo>
                    <a:pt x="484" y="4647"/>
                    <a:pt x="1388" y="4016"/>
                    <a:pt x="2397" y="4016"/>
                  </a:cubicBezTo>
                  <a:lnTo>
                    <a:pt x="17724" y="4016"/>
                  </a:lnTo>
                  <a:lnTo>
                    <a:pt x="17724" y="947"/>
                  </a:lnTo>
                  <a:lnTo>
                    <a:pt x="2397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41"/>
            <p:cNvSpPr/>
            <p:nvPr/>
          </p:nvSpPr>
          <p:spPr>
            <a:xfrm>
              <a:off x="1802465" y="1962854"/>
              <a:ext cx="35889" cy="316069"/>
            </a:xfrm>
            <a:custGeom>
              <a:rect b="b" l="l" r="r" t="t"/>
              <a:pathLst>
                <a:path extrusionOk="0" h="21110" w="2397">
                  <a:moveTo>
                    <a:pt x="2397" y="1"/>
                  </a:moveTo>
                  <a:cubicBezTo>
                    <a:pt x="1072" y="1"/>
                    <a:pt x="0" y="1073"/>
                    <a:pt x="0" y="2397"/>
                  </a:cubicBezTo>
                  <a:lnTo>
                    <a:pt x="0" y="21109"/>
                  </a:lnTo>
                  <a:cubicBezTo>
                    <a:pt x="0" y="19785"/>
                    <a:pt x="1072" y="18712"/>
                    <a:pt x="2397" y="18712"/>
                  </a:cubicBezTo>
                  <a:lnTo>
                    <a:pt x="2397" y="1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41"/>
            <p:cNvSpPr/>
            <p:nvPr/>
          </p:nvSpPr>
          <p:spPr>
            <a:xfrm>
              <a:off x="1837082" y="2286141"/>
              <a:ext cx="230756" cy="8834"/>
            </a:xfrm>
            <a:custGeom>
              <a:rect b="b" l="l" r="r" t="t"/>
              <a:pathLst>
                <a:path extrusionOk="0" h="590" w="15412">
                  <a:moveTo>
                    <a:pt x="1" y="1"/>
                  </a:moveTo>
                  <a:lnTo>
                    <a:pt x="1" y="589"/>
                  </a:lnTo>
                  <a:lnTo>
                    <a:pt x="15412" y="589"/>
                  </a:lnTo>
                  <a:lnTo>
                    <a:pt x="154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41"/>
            <p:cNvSpPr/>
            <p:nvPr/>
          </p:nvSpPr>
          <p:spPr>
            <a:xfrm>
              <a:off x="1900041" y="2262843"/>
              <a:ext cx="167797" cy="9148"/>
            </a:xfrm>
            <a:custGeom>
              <a:rect b="b" l="l" r="r" t="t"/>
              <a:pathLst>
                <a:path extrusionOk="0" h="611" w="11207">
                  <a:moveTo>
                    <a:pt x="1" y="1"/>
                  </a:moveTo>
                  <a:lnTo>
                    <a:pt x="1" y="611"/>
                  </a:lnTo>
                  <a:lnTo>
                    <a:pt x="11207" y="611"/>
                  </a:lnTo>
                  <a:lnTo>
                    <a:pt x="112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41"/>
            <p:cNvSpPr/>
            <p:nvPr/>
          </p:nvSpPr>
          <p:spPr>
            <a:xfrm>
              <a:off x="1838339" y="1962854"/>
              <a:ext cx="229498" cy="280180"/>
            </a:xfrm>
            <a:custGeom>
              <a:rect b="b" l="l" r="r" t="t"/>
              <a:pathLst>
                <a:path extrusionOk="0" h="18713" w="15328">
                  <a:moveTo>
                    <a:pt x="1" y="1"/>
                  </a:moveTo>
                  <a:lnTo>
                    <a:pt x="1" y="18712"/>
                  </a:lnTo>
                  <a:lnTo>
                    <a:pt x="15328" y="18712"/>
                  </a:lnTo>
                  <a:lnTo>
                    <a:pt x="15328" y="1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8" name="Google Shape;1418;p41"/>
            <p:cNvSpPr/>
            <p:nvPr/>
          </p:nvSpPr>
          <p:spPr>
            <a:xfrm>
              <a:off x="1854091" y="1978905"/>
              <a:ext cx="197697" cy="248394"/>
            </a:xfrm>
            <a:custGeom>
              <a:rect b="b" l="l" r="r" t="t"/>
              <a:pathLst>
                <a:path extrusionOk="0" h="16590" w="13204">
                  <a:moveTo>
                    <a:pt x="0" y="1"/>
                  </a:moveTo>
                  <a:lnTo>
                    <a:pt x="0" y="16589"/>
                  </a:lnTo>
                  <a:lnTo>
                    <a:pt x="13203" y="16589"/>
                  </a:lnTo>
                  <a:lnTo>
                    <a:pt x="132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19" name="Google Shape;1419;p41"/>
          <p:cNvGrpSpPr/>
          <p:nvPr/>
        </p:nvGrpSpPr>
        <p:grpSpPr>
          <a:xfrm>
            <a:off x="713027" y="1515275"/>
            <a:ext cx="1815405" cy="2994724"/>
            <a:chOff x="713027" y="1515275"/>
            <a:chExt cx="1815405" cy="2994724"/>
          </a:xfrm>
        </p:grpSpPr>
        <p:sp>
          <p:nvSpPr>
            <p:cNvPr id="1375" name="Google Shape;1375;p41"/>
            <p:cNvSpPr txBox="1"/>
            <p:nvPr/>
          </p:nvSpPr>
          <p:spPr>
            <a:xfrm>
              <a:off x="933450" y="1515275"/>
              <a:ext cx="1402500" cy="48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Phase 1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grpSp>
          <p:nvGrpSpPr>
            <p:cNvPr id="1420" name="Google Shape;1420;p41"/>
            <p:cNvGrpSpPr/>
            <p:nvPr/>
          </p:nvGrpSpPr>
          <p:grpSpPr>
            <a:xfrm>
              <a:off x="713027" y="3363324"/>
              <a:ext cx="1815405" cy="1146675"/>
              <a:chOff x="713025" y="3363325"/>
              <a:chExt cx="2457900" cy="1146675"/>
            </a:xfrm>
          </p:grpSpPr>
          <p:sp>
            <p:nvSpPr>
              <p:cNvPr id="1421" name="Google Shape;1421;p41"/>
              <p:cNvSpPr txBox="1"/>
              <p:nvPr/>
            </p:nvSpPr>
            <p:spPr>
              <a:xfrm>
                <a:off x="713025" y="3363325"/>
                <a:ext cx="2457900" cy="57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2400">
                    <a:solidFill>
                      <a:srgbClr val="5D412D"/>
                    </a:solidFill>
                    <a:latin typeface="Grand Hotel"/>
                    <a:ea typeface="Grand Hotel"/>
                    <a:cs typeface="Grand Hotel"/>
                    <a:sym typeface="Grand Hotel"/>
                  </a:rPr>
                  <a:t>Poesie</a:t>
                </a:r>
                <a:endParaRPr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endParaRPr>
              </a:p>
            </p:txBody>
          </p:sp>
          <p:sp>
            <p:nvSpPr>
              <p:cNvPr id="1422" name="Google Shape;1422;p41"/>
              <p:cNvSpPr txBox="1"/>
              <p:nvPr/>
            </p:nvSpPr>
            <p:spPr>
              <a:xfrm>
                <a:off x="713025" y="3936700"/>
                <a:ext cx="2457900" cy="57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1600">
                    <a:solidFill>
                      <a:srgbClr val="5D412D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Der Jupiter ist ein Gasriese</a:t>
                </a:r>
                <a:endParaRPr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  <p:grpSp>
        <p:nvGrpSpPr>
          <p:cNvPr id="1423" name="Google Shape;1423;p41"/>
          <p:cNvGrpSpPr/>
          <p:nvPr/>
        </p:nvGrpSpPr>
        <p:grpSpPr>
          <a:xfrm>
            <a:off x="2676062" y="1515275"/>
            <a:ext cx="1815414" cy="2994724"/>
            <a:chOff x="2676062" y="1515275"/>
            <a:chExt cx="1815414" cy="2994724"/>
          </a:xfrm>
        </p:grpSpPr>
        <p:sp>
          <p:nvSpPr>
            <p:cNvPr id="1373" name="Google Shape;1373;p41"/>
            <p:cNvSpPr txBox="1"/>
            <p:nvPr/>
          </p:nvSpPr>
          <p:spPr>
            <a:xfrm>
              <a:off x="2891812" y="1515275"/>
              <a:ext cx="1402500" cy="48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Phase 2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grpSp>
          <p:nvGrpSpPr>
            <p:cNvPr id="1424" name="Google Shape;1424;p41"/>
            <p:cNvGrpSpPr/>
            <p:nvPr/>
          </p:nvGrpSpPr>
          <p:grpSpPr>
            <a:xfrm>
              <a:off x="2676062" y="3363324"/>
              <a:ext cx="1815414" cy="1146675"/>
              <a:chOff x="3342950" y="3363325"/>
              <a:chExt cx="2457912" cy="1146675"/>
            </a:xfrm>
          </p:grpSpPr>
          <p:sp>
            <p:nvSpPr>
              <p:cNvPr id="1425" name="Google Shape;1425;p41"/>
              <p:cNvSpPr txBox="1"/>
              <p:nvPr/>
            </p:nvSpPr>
            <p:spPr>
              <a:xfrm>
                <a:off x="3342962" y="3363325"/>
                <a:ext cx="2457900" cy="57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2400">
                    <a:solidFill>
                      <a:srgbClr val="5D412D"/>
                    </a:solidFill>
                    <a:latin typeface="Grand Hotel"/>
                    <a:ea typeface="Grand Hotel"/>
                    <a:cs typeface="Grand Hotel"/>
                    <a:sym typeface="Grand Hotel"/>
                  </a:rPr>
                  <a:t>Aufsatz</a:t>
                </a:r>
                <a:endParaRPr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endParaRPr>
              </a:p>
            </p:txBody>
          </p:sp>
          <p:sp>
            <p:nvSpPr>
              <p:cNvPr id="1426" name="Google Shape;1426;p41"/>
              <p:cNvSpPr txBox="1"/>
              <p:nvPr/>
            </p:nvSpPr>
            <p:spPr>
              <a:xfrm>
                <a:off x="3342950" y="3936700"/>
                <a:ext cx="2457900" cy="57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1600">
                    <a:solidFill>
                      <a:srgbClr val="5D412D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Die Venus ist ein Gesteinsplanet</a:t>
                </a:r>
                <a:endParaRPr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  <p:grpSp>
        <p:nvGrpSpPr>
          <p:cNvPr id="1427" name="Google Shape;1427;p41"/>
          <p:cNvGrpSpPr/>
          <p:nvPr/>
        </p:nvGrpSpPr>
        <p:grpSpPr>
          <a:xfrm>
            <a:off x="4639105" y="1515275"/>
            <a:ext cx="1815405" cy="2994724"/>
            <a:chOff x="4639105" y="1515275"/>
            <a:chExt cx="1815405" cy="2994724"/>
          </a:xfrm>
        </p:grpSpPr>
        <p:sp>
          <p:nvSpPr>
            <p:cNvPr id="1371" name="Google Shape;1371;p41"/>
            <p:cNvSpPr txBox="1"/>
            <p:nvPr/>
          </p:nvSpPr>
          <p:spPr>
            <a:xfrm>
              <a:off x="4850123" y="1515275"/>
              <a:ext cx="1402500" cy="48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Phase 3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grpSp>
          <p:nvGrpSpPr>
            <p:cNvPr id="1428" name="Google Shape;1428;p41"/>
            <p:cNvGrpSpPr/>
            <p:nvPr/>
          </p:nvGrpSpPr>
          <p:grpSpPr>
            <a:xfrm>
              <a:off x="4639105" y="3363324"/>
              <a:ext cx="1815405" cy="1146675"/>
              <a:chOff x="5972875" y="3363325"/>
              <a:chExt cx="2457900" cy="1146675"/>
            </a:xfrm>
          </p:grpSpPr>
          <p:sp>
            <p:nvSpPr>
              <p:cNvPr id="1429" name="Google Shape;1429;p41"/>
              <p:cNvSpPr txBox="1"/>
              <p:nvPr/>
            </p:nvSpPr>
            <p:spPr>
              <a:xfrm>
                <a:off x="5972875" y="3363325"/>
                <a:ext cx="2457900" cy="57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2400">
                    <a:solidFill>
                      <a:srgbClr val="5D412D"/>
                    </a:solidFill>
                    <a:latin typeface="Grand Hotel"/>
                    <a:ea typeface="Grand Hotel"/>
                    <a:cs typeface="Grand Hotel"/>
                    <a:sym typeface="Grand Hotel"/>
                  </a:rPr>
                  <a:t>Roman</a:t>
                </a:r>
                <a:endParaRPr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endParaRPr>
              </a:p>
            </p:txBody>
          </p:sp>
          <p:sp>
            <p:nvSpPr>
              <p:cNvPr id="1430" name="Google Shape;1430;p41"/>
              <p:cNvSpPr txBox="1"/>
              <p:nvPr/>
            </p:nvSpPr>
            <p:spPr>
              <a:xfrm>
                <a:off x="5972875" y="3936700"/>
                <a:ext cx="2457900" cy="57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1600">
                    <a:solidFill>
                      <a:srgbClr val="5D412D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Saturn ist ein Gasriese</a:t>
                </a:r>
                <a:endParaRPr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  <p:grpSp>
        <p:nvGrpSpPr>
          <p:cNvPr id="1431" name="Google Shape;1431;p41"/>
          <p:cNvGrpSpPr/>
          <p:nvPr/>
        </p:nvGrpSpPr>
        <p:grpSpPr>
          <a:xfrm>
            <a:off x="6602140" y="1515275"/>
            <a:ext cx="1815405" cy="2994724"/>
            <a:chOff x="6602140" y="1515275"/>
            <a:chExt cx="1815405" cy="2994724"/>
          </a:xfrm>
        </p:grpSpPr>
        <p:sp>
          <p:nvSpPr>
            <p:cNvPr id="1369" name="Google Shape;1369;p41"/>
            <p:cNvSpPr txBox="1"/>
            <p:nvPr/>
          </p:nvSpPr>
          <p:spPr>
            <a:xfrm>
              <a:off x="6808451" y="1515275"/>
              <a:ext cx="1402500" cy="48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Phase 4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grpSp>
          <p:nvGrpSpPr>
            <p:cNvPr id="1432" name="Google Shape;1432;p41"/>
            <p:cNvGrpSpPr/>
            <p:nvPr/>
          </p:nvGrpSpPr>
          <p:grpSpPr>
            <a:xfrm>
              <a:off x="6602140" y="3363324"/>
              <a:ext cx="1815405" cy="1146675"/>
              <a:chOff x="5972875" y="3363325"/>
              <a:chExt cx="2457900" cy="1146675"/>
            </a:xfrm>
          </p:grpSpPr>
          <p:sp>
            <p:nvSpPr>
              <p:cNvPr id="1433" name="Google Shape;1433;p41"/>
              <p:cNvSpPr txBox="1"/>
              <p:nvPr/>
            </p:nvSpPr>
            <p:spPr>
              <a:xfrm>
                <a:off x="5972875" y="3363325"/>
                <a:ext cx="2457900" cy="57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2400">
                    <a:solidFill>
                      <a:srgbClr val="5D412D"/>
                    </a:solidFill>
                    <a:latin typeface="Grand Hotel"/>
                    <a:ea typeface="Grand Hotel"/>
                    <a:cs typeface="Grand Hotel"/>
                    <a:sym typeface="Grand Hotel"/>
                  </a:rPr>
                  <a:t>Fantasie</a:t>
                </a:r>
                <a:endParaRPr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endParaRPr>
              </a:p>
            </p:txBody>
          </p:sp>
          <p:sp>
            <p:nvSpPr>
              <p:cNvPr id="1434" name="Google Shape;1434;p41"/>
              <p:cNvSpPr txBox="1"/>
              <p:nvPr/>
            </p:nvSpPr>
            <p:spPr>
              <a:xfrm>
                <a:off x="5972875" y="3936700"/>
                <a:ext cx="2457900" cy="573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1600">
                    <a:solidFill>
                      <a:srgbClr val="5D412D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Die Erde ist der dritte Planet</a:t>
                </a:r>
                <a:endParaRPr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</p:grpSp>
      <p:cxnSp>
        <p:nvCxnSpPr>
          <p:cNvPr id="1435" name="Google Shape;1435;p41"/>
          <p:cNvCxnSpPr>
            <a:stCxn id="1367" idx="2"/>
            <a:endCxn id="1433" idx="0"/>
          </p:cNvCxnSpPr>
          <p:nvPr/>
        </p:nvCxnSpPr>
        <p:spPr>
          <a:xfrm>
            <a:off x="7509800" y="3188075"/>
            <a:ext cx="0" cy="175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6" name="Google Shape;1436;p41"/>
          <p:cNvCxnSpPr>
            <a:stCxn id="1366" idx="2"/>
            <a:endCxn id="1429" idx="0"/>
          </p:cNvCxnSpPr>
          <p:nvPr/>
        </p:nvCxnSpPr>
        <p:spPr>
          <a:xfrm flipH="1">
            <a:off x="5546925" y="3188000"/>
            <a:ext cx="4500" cy="175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7" name="Google Shape;1437;p41"/>
          <p:cNvCxnSpPr>
            <a:stCxn id="1365" idx="2"/>
            <a:endCxn id="1425" idx="0"/>
          </p:cNvCxnSpPr>
          <p:nvPr/>
        </p:nvCxnSpPr>
        <p:spPr>
          <a:xfrm>
            <a:off x="3583775" y="3197300"/>
            <a:ext cx="0" cy="1659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8" name="Google Shape;1438;p41"/>
          <p:cNvCxnSpPr>
            <a:stCxn id="1364" idx="2"/>
            <a:endCxn id="1421" idx="0"/>
          </p:cNvCxnSpPr>
          <p:nvPr/>
        </p:nvCxnSpPr>
        <p:spPr>
          <a:xfrm>
            <a:off x="1620725" y="3188000"/>
            <a:ext cx="0" cy="175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2" name="Shape 1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" name="Google Shape;1443;p42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sp>
        <p:nvSpPr>
          <p:cNvPr id="1444" name="Google Shape;1444;p42"/>
          <p:cNvSpPr/>
          <p:nvPr/>
        </p:nvSpPr>
        <p:spPr>
          <a:xfrm flipH="1">
            <a:off x="3152400" y="1410318"/>
            <a:ext cx="384000" cy="384600"/>
          </a:xfrm>
          <a:prstGeom prst="roundRect">
            <a:avLst>
              <a:gd fmla="val 4646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5D412D"/>
              </a:solidFill>
              <a:latin typeface="Grand Hotel"/>
              <a:ea typeface="Grand Hotel"/>
              <a:cs typeface="Grand Hotel"/>
              <a:sym typeface="Grand Hotel"/>
            </a:endParaRPr>
          </a:p>
        </p:txBody>
      </p:sp>
      <p:sp>
        <p:nvSpPr>
          <p:cNvPr id="1445" name="Google Shape;1445;p42"/>
          <p:cNvSpPr/>
          <p:nvPr/>
        </p:nvSpPr>
        <p:spPr>
          <a:xfrm flipH="1">
            <a:off x="3152400" y="2476705"/>
            <a:ext cx="384000" cy="384600"/>
          </a:xfrm>
          <a:prstGeom prst="roundRect">
            <a:avLst>
              <a:gd fmla="val 4646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5D412D"/>
              </a:solidFill>
              <a:latin typeface="Grand Hotel"/>
              <a:ea typeface="Grand Hotel"/>
              <a:cs typeface="Grand Hotel"/>
              <a:sym typeface="Grand Hotel"/>
            </a:endParaRPr>
          </a:p>
        </p:txBody>
      </p:sp>
      <p:sp>
        <p:nvSpPr>
          <p:cNvPr id="1446" name="Google Shape;1446;p42"/>
          <p:cNvSpPr/>
          <p:nvPr/>
        </p:nvSpPr>
        <p:spPr>
          <a:xfrm flipH="1">
            <a:off x="3152400" y="3543080"/>
            <a:ext cx="384000" cy="384600"/>
          </a:xfrm>
          <a:prstGeom prst="roundRect">
            <a:avLst>
              <a:gd fmla="val 4646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5D412D"/>
              </a:solidFill>
              <a:latin typeface="Grand Hotel"/>
              <a:ea typeface="Grand Hotel"/>
              <a:cs typeface="Grand Hotel"/>
              <a:sym typeface="Grand Hotel"/>
            </a:endParaRPr>
          </a:p>
        </p:txBody>
      </p:sp>
      <p:grpSp>
        <p:nvGrpSpPr>
          <p:cNvPr id="1447" name="Google Shape;1447;p42"/>
          <p:cNvGrpSpPr/>
          <p:nvPr/>
        </p:nvGrpSpPr>
        <p:grpSpPr>
          <a:xfrm>
            <a:off x="1116427" y="1366375"/>
            <a:ext cx="6911073" cy="1011194"/>
            <a:chOff x="1116427" y="1366375"/>
            <a:chExt cx="6911073" cy="1011194"/>
          </a:xfrm>
        </p:grpSpPr>
        <p:sp>
          <p:nvSpPr>
            <p:cNvPr id="1448" name="Google Shape;1448;p42"/>
            <p:cNvSpPr txBox="1"/>
            <p:nvPr/>
          </p:nvSpPr>
          <p:spPr>
            <a:xfrm>
              <a:off x="4136800" y="1372875"/>
              <a:ext cx="3890700" cy="47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Aufklärung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449" name="Google Shape;1449;p42"/>
            <p:cNvSpPr txBox="1"/>
            <p:nvPr/>
          </p:nvSpPr>
          <p:spPr>
            <a:xfrm>
              <a:off x="4136800" y="1845369"/>
              <a:ext cx="3890700" cy="53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Der Merkur ist der sonnennächste Planet und der kleinste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450" name="Google Shape;1450;p42"/>
            <p:cNvSpPr txBox="1"/>
            <p:nvPr/>
          </p:nvSpPr>
          <p:spPr>
            <a:xfrm>
              <a:off x="1116427" y="1366375"/>
              <a:ext cx="1435500" cy="47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(1729–1780)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1451" name="Google Shape;1451;p42"/>
          <p:cNvGrpSpPr/>
          <p:nvPr/>
        </p:nvGrpSpPr>
        <p:grpSpPr>
          <a:xfrm>
            <a:off x="1116427" y="2432750"/>
            <a:ext cx="6911115" cy="1011197"/>
            <a:chOff x="1116427" y="2432750"/>
            <a:chExt cx="6911115" cy="1011197"/>
          </a:xfrm>
        </p:grpSpPr>
        <p:sp>
          <p:nvSpPr>
            <p:cNvPr id="1452" name="Google Shape;1452;p42"/>
            <p:cNvSpPr txBox="1"/>
            <p:nvPr/>
          </p:nvSpPr>
          <p:spPr>
            <a:xfrm>
              <a:off x="4136842" y="2439253"/>
              <a:ext cx="3890700" cy="47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Romantik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453" name="Google Shape;1453;p42"/>
            <p:cNvSpPr txBox="1"/>
            <p:nvPr/>
          </p:nvSpPr>
          <p:spPr>
            <a:xfrm>
              <a:off x="4136842" y="2911747"/>
              <a:ext cx="3890700" cy="53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Die Venus ist der zweite Planet des Sonnensystems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454" name="Google Shape;1454;p42"/>
            <p:cNvSpPr txBox="1"/>
            <p:nvPr/>
          </p:nvSpPr>
          <p:spPr>
            <a:xfrm>
              <a:off x="1116427" y="2432750"/>
              <a:ext cx="1435500" cy="47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(1799–1835)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1455" name="Google Shape;1455;p42"/>
          <p:cNvGrpSpPr/>
          <p:nvPr/>
        </p:nvGrpSpPr>
        <p:grpSpPr>
          <a:xfrm>
            <a:off x="1116427" y="3499125"/>
            <a:ext cx="6911158" cy="1011200"/>
            <a:chOff x="1116427" y="3499125"/>
            <a:chExt cx="6911158" cy="1011200"/>
          </a:xfrm>
        </p:grpSpPr>
        <p:sp>
          <p:nvSpPr>
            <p:cNvPr id="1456" name="Google Shape;1456;p42"/>
            <p:cNvSpPr txBox="1"/>
            <p:nvPr/>
          </p:nvSpPr>
          <p:spPr>
            <a:xfrm>
              <a:off x="4136885" y="3505631"/>
              <a:ext cx="3890700" cy="47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Poetischer Realismus</a:t>
              </a: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 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457" name="Google Shape;1457;p42"/>
            <p:cNvSpPr txBox="1"/>
            <p:nvPr/>
          </p:nvSpPr>
          <p:spPr>
            <a:xfrm>
              <a:off x="4136885" y="3978125"/>
              <a:ext cx="3890700" cy="53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Obwohl er rot ist, ist der Mars eigentlich sehr kalt. Er hat zwei Monde! 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458" name="Google Shape;1458;p42"/>
            <p:cNvSpPr txBox="1"/>
            <p:nvPr/>
          </p:nvSpPr>
          <p:spPr>
            <a:xfrm>
              <a:off x="1116427" y="3499125"/>
              <a:ext cx="1435500" cy="47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(1848–1890)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cxnSp>
        <p:nvCxnSpPr>
          <p:cNvPr id="1459" name="Google Shape;1459;p42"/>
          <p:cNvCxnSpPr>
            <a:stCxn id="1444" idx="2"/>
            <a:endCxn id="1445" idx="0"/>
          </p:cNvCxnSpPr>
          <p:nvPr/>
        </p:nvCxnSpPr>
        <p:spPr>
          <a:xfrm>
            <a:off x="3344400" y="1794918"/>
            <a:ext cx="0" cy="6819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0" name="Google Shape;1460;p42"/>
          <p:cNvCxnSpPr>
            <a:stCxn id="1445" idx="2"/>
            <a:endCxn id="1446" idx="0"/>
          </p:cNvCxnSpPr>
          <p:nvPr/>
        </p:nvCxnSpPr>
        <p:spPr>
          <a:xfrm>
            <a:off x="3344400" y="2861305"/>
            <a:ext cx="0" cy="6819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1" name="Google Shape;1461;p42"/>
          <p:cNvCxnSpPr>
            <a:stCxn id="1444" idx="1"/>
            <a:endCxn id="1448" idx="1"/>
          </p:cNvCxnSpPr>
          <p:nvPr/>
        </p:nvCxnSpPr>
        <p:spPr>
          <a:xfrm>
            <a:off x="3536400" y="1602618"/>
            <a:ext cx="600300" cy="6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462" name="Google Shape;1462;p42"/>
          <p:cNvCxnSpPr>
            <a:stCxn id="1445" idx="1"/>
            <a:endCxn id="1452" idx="1"/>
          </p:cNvCxnSpPr>
          <p:nvPr/>
        </p:nvCxnSpPr>
        <p:spPr>
          <a:xfrm>
            <a:off x="3536400" y="2669005"/>
            <a:ext cx="600300" cy="6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463" name="Google Shape;1463;p42"/>
          <p:cNvCxnSpPr>
            <a:stCxn id="1446" idx="1"/>
            <a:endCxn id="1456" idx="1"/>
          </p:cNvCxnSpPr>
          <p:nvPr/>
        </p:nvCxnSpPr>
        <p:spPr>
          <a:xfrm>
            <a:off x="3536400" y="3735380"/>
            <a:ext cx="600600" cy="6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464" name="Google Shape;1464;p42"/>
          <p:cNvCxnSpPr>
            <a:stCxn id="1444" idx="3"/>
            <a:endCxn id="1450" idx="3"/>
          </p:cNvCxnSpPr>
          <p:nvPr/>
        </p:nvCxnSpPr>
        <p:spPr>
          <a:xfrm rot="10800000">
            <a:off x="2551800" y="1602618"/>
            <a:ext cx="600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465" name="Google Shape;1465;p42"/>
          <p:cNvCxnSpPr>
            <a:stCxn id="1445" idx="3"/>
            <a:endCxn id="1454" idx="3"/>
          </p:cNvCxnSpPr>
          <p:nvPr/>
        </p:nvCxnSpPr>
        <p:spPr>
          <a:xfrm rot="10800000">
            <a:off x="2551800" y="2669005"/>
            <a:ext cx="600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466" name="Google Shape;1466;p42"/>
          <p:cNvCxnSpPr>
            <a:stCxn id="1446" idx="3"/>
            <a:endCxn id="1458" idx="3"/>
          </p:cNvCxnSpPr>
          <p:nvPr/>
        </p:nvCxnSpPr>
        <p:spPr>
          <a:xfrm rot="10800000">
            <a:off x="2551800" y="3735380"/>
            <a:ext cx="600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0" name="Shape 1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1" name="Google Shape;1471;p43"/>
          <p:cNvSpPr/>
          <p:nvPr/>
        </p:nvSpPr>
        <p:spPr>
          <a:xfrm>
            <a:off x="2987313" y="1817313"/>
            <a:ext cx="623700" cy="6237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2" name="Google Shape;1472;p43"/>
          <p:cNvSpPr/>
          <p:nvPr/>
        </p:nvSpPr>
        <p:spPr>
          <a:xfrm>
            <a:off x="2987313" y="3527963"/>
            <a:ext cx="623700" cy="6237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3" name="Google Shape;1473;p43"/>
          <p:cNvSpPr/>
          <p:nvPr/>
        </p:nvSpPr>
        <p:spPr>
          <a:xfrm>
            <a:off x="5525138" y="1817313"/>
            <a:ext cx="623700" cy="6237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4" name="Google Shape;1474;p43"/>
          <p:cNvSpPr/>
          <p:nvPr/>
        </p:nvSpPr>
        <p:spPr>
          <a:xfrm>
            <a:off x="5525138" y="3527963"/>
            <a:ext cx="623700" cy="6237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5" name="Google Shape;1475;p43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grpSp>
        <p:nvGrpSpPr>
          <p:cNvPr id="1476" name="Google Shape;1476;p43"/>
          <p:cNvGrpSpPr/>
          <p:nvPr/>
        </p:nvGrpSpPr>
        <p:grpSpPr>
          <a:xfrm>
            <a:off x="712710" y="3169620"/>
            <a:ext cx="2274615" cy="1340386"/>
            <a:chOff x="712710" y="3169620"/>
            <a:chExt cx="2274615" cy="1340386"/>
          </a:xfrm>
        </p:grpSpPr>
        <p:sp>
          <p:nvSpPr>
            <p:cNvPr id="1477" name="Google Shape;1477;p43"/>
            <p:cNvSpPr txBox="1"/>
            <p:nvPr/>
          </p:nvSpPr>
          <p:spPr>
            <a:xfrm>
              <a:off x="712710" y="3169620"/>
              <a:ext cx="22746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Datensammlung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478" name="Google Shape;1478;p43"/>
            <p:cNvSpPr txBox="1"/>
            <p:nvPr/>
          </p:nvSpPr>
          <p:spPr>
            <a:xfrm>
              <a:off x="712725" y="3554505"/>
              <a:ext cx="2274600" cy="95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Obwohl er rot ist, ist der Mars eigentlich sehr kalt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479" name="Google Shape;1479;p43"/>
          <p:cNvGrpSpPr/>
          <p:nvPr/>
        </p:nvGrpSpPr>
        <p:grpSpPr>
          <a:xfrm>
            <a:off x="6148843" y="1458973"/>
            <a:ext cx="2274601" cy="1340383"/>
            <a:chOff x="6148843" y="1458973"/>
            <a:chExt cx="2274601" cy="1340383"/>
          </a:xfrm>
        </p:grpSpPr>
        <p:sp>
          <p:nvSpPr>
            <p:cNvPr id="1480" name="Google Shape;1480;p43"/>
            <p:cNvSpPr txBox="1"/>
            <p:nvPr/>
          </p:nvSpPr>
          <p:spPr>
            <a:xfrm>
              <a:off x="6148845" y="1458973"/>
              <a:ext cx="22746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Gründe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481" name="Google Shape;1481;p43"/>
            <p:cNvSpPr txBox="1"/>
            <p:nvPr/>
          </p:nvSpPr>
          <p:spPr>
            <a:xfrm>
              <a:off x="6148843" y="1843855"/>
              <a:ext cx="2274600" cy="95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Die Venus ist der zweite Planet des Sonnensystems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482" name="Google Shape;1482;p43"/>
          <p:cNvGrpSpPr/>
          <p:nvPr/>
        </p:nvGrpSpPr>
        <p:grpSpPr>
          <a:xfrm>
            <a:off x="6148848" y="3169584"/>
            <a:ext cx="2274603" cy="1340367"/>
            <a:chOff x="6148848" y="3169584"/>
            <a:chExt cx="2274603" cy="1340367"/>
          </a:xfrm>
        </p:grpSpPr>
        <p:sp>
          <p:nvSpPr>
            <p:cNvPr id="1483" name="Google Shape;1483;p43"/>
            <p:cNvSpPr txBox="1"/>
            <p:nvPr/>
          </p:nvSpPr>
          <p:spPr>
            <a:xfrm>
              <a:off x="6148851" y="3169584"/>
              <a:ext cx="22746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Probenahme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484" name="Google Shape;1484;p43"/>
            <p:cNvSpPr txBox="1"/>
            <p:nvPr/>
          </p:nvSpPr>
          <p:spPr>
            <a:xfrm>
              <a:off x="6148848" y="3554450"/>
              <a:ext cx="2274600" cy="95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Der Jupiter ist ein Gasriese und der größte Planet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485" name="Google Shape;1485;p43"/>
          <p:cNvGrpSpPr/>
          <p:nvPr/>
        </p:nvGrpSpPr>
        <p:grpSpPr>
          <a:xfrm>
            <a:off x="712709" y="1458979"/>
            <a:ext cx="2274616" cy="1340366"/>
            <a:chOff x="712709" y="1458979"/>
            <a:chExt cx="2274616" cy="1340366"/>
          </a:xfrm>
        </p:grpSpPr>
        <p:sp>
          <p:nvSpPr>
            <p:cNvPr id="1486" name="Google Shape;1486;p43"/>
            <p:cNvSpPr txBox="1"/>
            <p:nvPr/>
          </p:nvSpPr>
          <p:spPr>
            <a:xfrm>
              <a:off x="712709" y="1458979"/>
              <a:ext cx="22746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Datentyp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487" name="Google Shape;1487;p43"/>
            <p:cNvSpPr txBox="1"/>
            <p:nvPr/>
          </p:nvSpPr>
          <p:spPr>
            <a:xfrm>
              <a:off x="712725" y="1843845"/>
              <a:ext cx="2274600" cy="95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Der Merkur ist der sonnennächste Planet und der kleinste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sp>
        <p:nvSpPr>
          <p:cNvPr id="1488" name="Google Shape;1488;p43"/>
          <p:cNvSpPr txBox="1"/>
          <p:nvPr/>
        </p:nvSpPr>
        <p:spPr>
          <a:xfrm>
            <a:off x="3894600" y="2792050"/>
            <a:ext cx="1354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rPr>
              <a:t>Methodik</a:t>
            </a:r>
            <a:endParaRPr sz="2400">
              <a:solidFill>
                <a:schemeClr val="dk1"/>
              </a:solidFill>
              <a:latin typeface="Grand Hotel"/>
              <a:ea typeface="Grand Hotel"/>
              <a:cs typeface="Grand Hotel"/>
              <a:sym typeface="Grand Hotel"/>
            </a:endParaRPr>
          </a:p>
        </p:txBody>
      </p:sp>
      <p:grpSp>
        <p:nvGrpSpPr>
          <p:cNvPr id="1489" name="Google Shape;1489;p43"/>
          <p:cNvGrpSpPr/>
          <p:nvPr/>
        </p:nvGrpSpPr>
        <p:grpSpPr>
          <a:xfrm>
            <a:off x="3120188" y="3668422"/>
            <a:ext cx="357933" cy="342676"/>
            <a:chOff x="3943638" y="3815072"/>
            <a:chExt cx="357933" cy="342676"/>
          </a:xfrm>
        </p:grpSpPr>
        <p:sp>
          <p:nvSpPr>
            <p:cNvPr id="1490" name="Google Shape;1490;p43"/>
            <p:cNvSpPr/>
            <p:nvPr/>
          </p:nvSpPr>
          <p:spPr>
            <a:xfrm>
              <a:off x="4136918" y="3996389"/>
              <a:ext cx="87215" cy="87514"/>
            </a:xfrm>
            <a:custGeom>
              <a:rect b="b" l="l" r="r" t="t"/>
              <a:pathLst>
                <a:path extrusionOk="0" h="5845" w="5825">
                  <a:moveTo>
                    <a:pt x="1073" y="0"/>
                  </a:moveTo>
                  <a:lnTo>
                    <a:pt x="1" y="1072"/>
                  </a:lnTo>
                  <a:lnTo>
                    <a:pt x="4752" y="5845"/>
                  </a:lnTo>
                  <a:lnTo>
                    <a:pt x="5824" y="4752"/>
                  </a:lnTo>
                  <a:lnTo>
                    <a:pt x="1073" y="0"/>
                  </a:ln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1" name="Google Shape;1491;p43"/>
            <p:cNvSpPr/>
            <p:nvPr/>
          </p:nvSpPr>
          <p:spPr>
            <a:xfrm>
              <a:off x="4173750" y="4034240"/>
              <a:ext cx="127820" cy="123508"/>
            </a:xfrm>
            <a:custGeom>
              <a:rect b="b" l="l" r="r" t="t"/>
              <a:pathLst>
                <a:path extrusionOk="0" h="8249" w="8537">
                  <a:moveTo>
                    <a:pt x="1790" y="0"/>
                  </a:moveTo>
                  <a:cubicBezTo>
                    <a:pt x="1628" y="0"/>
                    <a:pt x="1467" y="63"/>
                    <a:pt x="1346" y="184"/>
                  </a:cubicBezTo>
                  <a:lnTo>
                    <a:pt x="253" y="1299"/>
                  </a:lnTo>
                  <a:cubicBezTo>
                    <a:pt x="0" y="1530"/>
                    <a:pt x="0" y="1908"/>
                    <a:pt x="211" y="2161"/>
                  </a:cubicBezTo>
                  <a:lnTo>
                    <a:pt x="4983" y="7606"/>
                  </a:lnTo>
                  <a:cubicBezTo>
                    <a:pt x="5355" y="8032"/>
                    <a:pt x="5874" y="8248"/>
                    <a:pt x="6396" y="8248"/>
                  </a:cubicBezTo>
                  <a:cubicBezTo>
                    <a:pt x="6879" y="8248"/>
                    <a:pt x="7364" y="8064"/>
                    <a:pt x="7737" y="7690"/>
                  </a:cubicBezTo>
                  <a:lnTo>
                    <a:pt x="7758" y="7690"/>
                  </a:lnTo>
                  <a:cubicBezTo>
                    <a:pt x="8536" y="6912"/>
                    <a:pt x="8494" y="5651"/>
                    <a:pt x="7653" y="4936"/>
                  </a:cubicBezTo>
                  <a:lnTo>
                    <a:pt x="2208" y="163"/>
                  </a:lnTo>
                  <a:cubicBezTo>
                    <a:pt x="2087" y="53"/>
                    <a:pt x="1938" y="0"/>
                    <a:pt x="1790" y="0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2" name="Google Shape;1492;p43"/>
            <p:cNvSpPr/>
            <p:nvPr/>
          </p:nvSpPr>
          <p:spPr>
            <a:xfrm>
              <a:off x="4173750" y="4042969"/>
              <a:ext cx="122460" cy="114779"/>
            </a:xfrm>
            <a:custGeom>
              <a:rect b="b" l="l" r="r" t="t"/>
              <a:pathLst>
                <a:path extrusionOk="0" h="7666" w="8179">
                  <a:moveTo>
                    <a:pt x="967" y="1"/>
                  </a:moveTo>
                  <a:lnTo>
                    <a:pt x="253" y="716"/>
                  </a:lnTo>
                  <a:cubicBezTo>
                    <a:pt x="0" y="947"/>
                    <a:pt x="0" y="1325"/>
                    <a:pt x="211" y="1578"/>
                  </a:cubicBezTo>
                  <a:lnTo>
                    <a:pt x="4983" y="7023"/>
                  </a:lnTo>
                  <a:cubicBezTo>
                    <a:pt x="5366" y="7449"/>
                    <a:pt x="5884" y="7665"/>
                    <a:pt x="6404" y="7665"/>
                  </a:cubicBezTo>
                  <a:cubicBezTo>
                    <a:pt x="6883" y="7665"/>
                    <a:pt x="7364" y="7481"/>
                    <a:pt x="7737" y="7107"/>
                  </a:cubicBezTo>
                  <a:cubicBezTo>
                    <a:pt x="7927" y="6918"/>
                    <a:pt x="8095" y="6666"/>
                    <a:pt x="8179" y="6413"/>
                  </a:cubicBezTo>
                  <a:lnTo>
                    <a:pt x="8179" y="6413"/>
                  </a:lnTo>
                  <a:cubicBezTo>
                    <a:pt x="7964" y="6493"/>
                    <a:pt x="7742" y="6532"/>
                    <a:pt x="7523" y="6532"/>
                  </a:cubicBezTo>
                  <a:cubicBezTo>
                    <a:pt x="6991" y="6532"/>
                    <a:pt x="6476" y="6304"/>
                    <a:pt x="6118" y="5888"/>
                  </a:cubicBezTo>
                  <a:lnTo>
                    <a:pt x="967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3" name="Google Shape;1493;p43"/>
            <p:cNvSpPr/>
            <p:nvPr/>
          </p:nvSpPr>
          <p:spPr>
            <a:xfrm>
              <a:off x="3943638" y="3815072"/>
              <a:ext cx="268846" cy="245235"/>
            </a:xfrm>
            <a:custGeom>
              <a:rect b="b" l="l" r="r" t="t"/>
              <a:pathLst>
                <a:path extrusionOk="0" h="16379" w="17956">
                  <a:moveTo>
                    <a:pt x="8978" y="0"/>
                  </a:moveTo>
                  <a:cubicBezTo>
                    <a:pt x="6886" y="0"/>
                    <a:pt x="4794" y="799"/>
                    <a:pt x="3196" y="2397"/>
                  </a:cubicBezTo>
                  <a:cubicBezTo>
                    <a:pt x="1" y="5593"/>
                    <a:pt x="1" y="10786"/>
                    <a:pt x="3196" y="13981"/>
                  </a:cubicBezTo>
                  <a:cubicBezTo>
                    <a:pt x="4794" y="15579"/>
                    <a:pt x="6886" y="16378"/>
                    <a:pt x="8978" y="16378"/>
                  </a:cubicBezTo>
                  <a:cubicBezTo>
                    <a:pt x="11070" y="16378"/>
                    <a:pt x="13162" y="15579"/>
                    <a:pt x="14760" y="13981"/>
                  </a:cubicBezTo>
                  <a:cubicBezTo>
                    <a:pt x="17955" y="10786"/>
                    <a:pt x="17955" y="5593"/>
                    <a:pt x="14760" y="2397"/>
                  </a:cubicBezTo>
                  <a:cubicBezTo>
                    <a:pt x="13162" y="799"/>
                    <a:pt x="11070" y="0"/>
                    <a:pt x="8978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4" name="Google Shape;1494;p43"/>
            <p:cNvSpPr/>
            <p:nvPr/>
          </p:nvSpPr>
          <p:spPr>
            <a:xfrm>
              <a:off x="3974795" y="3843715"/>
              <a:ext cx="206516" cy="187860"/>
            </a:xfrm>
            <a:custGeom>
              <a:rect b="b" l="l" r="r" t="t"/>
              <a:pathLst>
                <a:path extrusionOk="0" h="12547" w="13793">
                  <a:moveTo>
                    <a:pt x="6897" y="0"/>
                  </a:moveTo>
                  <a:cubicBezTo>
                    <a:pt x="5294" y="0"/>
                    <a:pt x="3691" y="610"/>
                    <a:pt x="2461" y="1829"/>
                  </a:cubicBezTo>
                  <a:cubicBezTo>
                    <a:pt x="1" y="4289"/>
                    <a:pt x="1" y="8263"/>
                    <a:pt x="2461" y="10702"/>
                  </a:cubicBezTo>
                  <a:cubicBezTo>
                    <a:pt x="3691" y="11932"/>
                    <a:pt x="5294" y="12547"/>
                    <a:pt x="6897" y="12547"/>
                  </a:cubicBezTo>
                  <a:cubicBezTo>
                    <a:pt x="8500" y="12547"/>
                    <a:pt x="10103" y="11932"/>
                    <a:pt x="11333" y="10702"/>
                  </a:cubicBezTo>
                  <a:cubicBezTo>
                    <a:pt x="13793" y="8263"/>
                    <a:pt x="13793" y="4289"/>
                    <a:pt x="11333" y="1829"/>
                  </a:cubicBezTo>
                  <a:cubicBezTo>
                    <a:pt x="10103" y="610"/>
                    <a:pt x="8500" y="0"/>
                    <a:pt x="6897" y="0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5" name="Google Shape;1495;p43"/>
            <p:cNvSpPr/>
            <p:nvPr/>
          </p:nvSpPr>
          <p:spPr>
            <a:xfrm>
              <a:off x="3973538" y="3863538"/>
              <a:ext cx="178817" cy="167857"/>
            </a:xfrm>
            <a:custGeom>
              <a:rect b="b" l="l" r="r" t="t"/>
              <a:pathLst>
                <a:path extrusionOk="0" h="11211" w="11943">
                  <a:moveTo>
                    <a:pt x="3134" y="1"/>
                  </a:moveTo>
                  <a:cubicBezTo>
                    <a:pt x="2923" y="148"/>
                    <a:pt x="2734" y="337"/>
                    <a:pt x="2545" y="527"/>
                  </a:cubicBezTo>
                  <a:cubicBezTo>
                    <a:pt x="1" y="3070"/>
                    <a:pt x="148" y="7254"/>
                    <a:pt x="2860" y="9651"/>
                  </a:cubicBezTo>
                  <a:cubicBezTo>
                    <a:pt x="4056" y="10699"/>
                    <a:pt x="5530" y="11211"/>
                    <a:pt x="6995" y="11211"/>
                  </a:cubicBezTo>
                  <a:cubicBezTo>
                    <a:pt x="8853" y="11211"/>
                    <a:pt x="10697" y="10388"/>
                    <a:pt x="11943" y="8789"/>
                  </a:cubicBezTo>
                  <a:lnTo>
                    <a:pt x="11943" y="8789"/>
                  </a:lnTo>
                  <a:cubicBezTo>
                    <a:pt x="10805" y="9668"/>
                    <a:pt x="9455" y="10100"/>
                    <a:pt x="8111" y="10100"/>
                  </a:cubicBezTo>
                  <a:cubicBezTo>
                    <a:pt x="6499" y="10100"/>
                    <a:pt x="4896" y="9479"/>
                    <a:pt x="3680" y="8263"/>
                  </a:cubicBezTo>
                  <a:cubicBezTo>
                    <a:pt x="1452" y="6035"/>
                    <a:pt x="1220" y="2482"/>
                    <a:pt x="3134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6" name="Google Shape;1496;p43"/>
            <p:cNvSpPr/>
            <p:nvPr/>
          </p:nvSpPr>
          <p:spPr>
            <a:xfrm>
              <a:off x="4028008" y="3869842"/>
              <a:ext cx="102202" cy="29017"/>
            </a:xfrm>
            <a:custGeom>
              <a:rect b="b" l="l" r="r" t="t"/>
              <a:pathLst>
                <a:path extrusionOk="0" h="1938" w="6826">
                  <a:moveTo>
                    <a:pt x="3332" y="0"/>
                  </a:moveTo>
                  <a:cubicBezTo>
                    <a:pt x="2171" y="0"/>
                    <a:pt x="1009" y="442"/>
                    <a:pt x="126" y="1325"/>
                  </a:cubicBezTo>
                  <a:cubicBezTo>
                    <a:pt x="0" y="1451"/>
                    <a:pt x="0" y="1661"/>
                    <a:pt x="126" y="1808"/>
                  </a:cubicBezTo>
                  <a:cubicBezTo>
                    <a:pt x="189" y="1872"/>
                    <a:pt x="273" y="1903"/>
                    <a:pt x="360" y="1903"/>
                  </a:cubicBezTo>
                  <a:cubicBezTo>
                    <a:pt x="447" y="1903"/>
                    <a:pt x="536" y="1872"/>
                    <a:pt x="610" y="1808"/>
                  </a:cubicBezTo>
                  <a:cubicBezTo>
                    <a:pt x="1356" y="1052"/>
                    <a:pt x="2344" y="673"/>
                    <a:pt x="3332" y="673"/>
                  </a:cubicBezTo>
                  <a:cubicBezTo>
                    <a:pt x="4321" y="673"/>
                    <a:pt x="5309" y="1052"/>
                    <a:pt x="6055" y="1808"/>
                  </a:cubicBezTo>
                  <a:cubicBezTo>
                    <a:pt x="6131" y="1900"/>
                    <a:pt x="6220" y="1937"/>
                    <a:pt x="6307" y="1937"/>
                  </a:cubicBezTo>
                  <a:cubicBezTo>
                    <a:pt x="6580" y="1937"/>
                    <a:pt x="6826" y="1564"/>
                    <a:pt x="6539" y="1325"/>
                  </a:cubicBezTo>
                  <a:cubicBezTo>
                    <a:pt x="5656" y="442"/>
                    <a:pt x="4494" y="0"/>
                    <a:pt x="33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7" name="Google Shape;1497;p43"/>
            <p:cNvSpPr/>
            <p:nvPr/>
          </p:nvSpPr>
          <p:spPr>
            <a:xfrm>
              <a:off x="4173750" y="4034240"/>
              <a:ext cx="51640" cy="50936"/>
            </a:xfrm>
            <a:custGeom>
              <a:rect b="b" l="l" r="r" t="t"/>
              <a:pathLst>
                <a:path extrusionOk="0" h="3402" w="3449">
                  <a:moveTo>
                    <a:pt x="1790" y="0"/>
                  </a:moveTo>
                  <a:cubicBezTo>
                    <a:pt x="1628" y="0"/>
                    <a:pt x="1467" y="63"/>
                    <a:pt x="1346" y="184"/>
                  </a:cubicBezTo>
                  <a:lnTo>
                    <a:pt x="253" y="1299"/>
                  </a:lnTo>
                  <a:cubicBezTo>
                    <a:pt x="0" y="1530"/>
                    <a:pt x="0" y="1908"/>
                    <a:pt x="211" y="2140"/>
                  </a:cubicBezTo>
                  <a:lnTo>
                    <a:pt x="1304" y="3401"/>
                  </a:lnTo>
                  <a:lnTo>
                    <a:pt x="3448" y="1257"/>
                  </a:lnTo>
                  <a:lnTo>
                    <a:pt x="2208" y="163"/>
                  </a:lnTo>
                  <a:cubicBezTo>
                    <a:pt x="2087" y="53"/>
                    <a:pt x="1938" y="0"/>
                    <a:pt x="1790" y="0"/>
                  </a:cubicBezTo>
                  <a:close/>
                </a:path>
              </a:pathLst>
            </a:custGeom>
            <a:solidFill>
              <a:srgbClr val="B68B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p43"/>
            <p:cNvSpPr/>
            <p:nvPr/>
          </p:nvSpPr>
          <p:spPr>
            <a:xfrm>
              <a:off x="4173750" y="4042969"/>
              <a:ext cx="36533" cy="42207"/>
            </a:xfrm>
            <a:custGeom>
              <a:rect b="b" l="l" r="r" t="t"/>
              <a:pathLst>
                <a:path extrusionOk="0" h="2819" w="2440">
                  <a:moveTo>
                    <a:pt x="967" y="1"/>
                  </a:moveTo>
                  <a:lnTo>
                    <a:pt x="253" y="716"/>
                  </a:lnTo>
                  <a:cubicBezTo>
                    <a:pt x="0" y="947"/>
                    <a:pt x="0" y="1325"/>
                    <a:pt x="211" y="1578"/>
                  </a:cubicBezTo>
                  <a:lnTo>
                    <a:pt x="1304" y="2818"/>
                  </a:lnTo>
                  <a:lnTo>
                    <a:pt x="2439" y="1662"/>
                  </a:lnTo>
                  <a:lnTo>
                    <a:pt x="967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99" name="Google Shape;1499;p43"/>
          <p:cNvGrpSpPr/>
          <p:nvPr/>
        </p:nvGrpSpPr>
        <p:grpSpPr>
          <a:xfrm>
            <a:off x="3169462" y="1943905"/>
            <a:ext cx="259399" cy="370524"/>
            <a:chOff x="1341612" y="3340055"/>
            <a:chExt cx="259399" cy="370524"/>
          </a:xfrm>
        </p:grpSpPr>
        <p:sp>
          <p:nvSpPr>
            <p:cNvPr id="1500" name="Google Shape;1500;p43"/>
            <p:cNvSpPr/>
            <p:nvPr/>
          </p:nvSpPr>
          <p:spPr>
            <a:xfrm>
              <a:off x="1383954" y="3340055"/>
              <a:ext cx="43615" cy="35664"/>
            </a:xfrm>
            <a:custGeom>
              <a:rect b="b" l="l" r="r" t="t"/>
              <a:pathLst>
                <a:path extrusionOk="0" h="2382" w="2913">
                  <a:moveTo>
                    <a:pt x="999" y="0"/>
                  </a:moveTo>
                  <a:cubicBezTo>
                    <a:pt x="452" y="0"/>
                    <a:pt x="11" y="442"/>
                    <a:pt x="11" y="989"/>
                  </a:cubicBezTo>
                  <a:lnTo>
                    <a:pt x="11" y="2019"/>
                  </a:lnTo>
                  <a:cubicBezTo>
                    <a:pt x="0" y="2260"/>
                    <a:pt x="179" y="2381"/>
                    <a:pt x="360" y="2381"/>
                  </a:cubicBezTo>
                  <a:cubicBezTo>
                    <a:pt x="542" y="2381"/>
                    <a:pt x="726" y="2260"/>
                    <a:pt x="726" y="2019"/>
                  </a:cubicBezTo>
                  <a:lnTo>
                    <a:pt x="726" y="989"/>
                  </a:lnTo>
                  <a:cubicBezTo>
                    <a:pt x="726" y="841"/>
                    <a:pt x="852" y="736"/>
                    <a:pt x="999" y="736"/>
                  </a:cubicBezTo>
                  <a:lnTo>
                    <a:pt x="1924" y="736"/>
                  </a:lnTo>
                  <a:cubicBezTo>
                    <a:pt x="2071" y="736"/>
                    <a:pt x="2197" y="841"/>
                    <a:pt x="2197" y="989"/>
                  </a:cubicBezTo>
                  <a:lnTo>
                    <a:pt x="2197" y="2019"/>
                  </a:lnTo>
                  <a:cubicBezTo>
                    <a:pt x="2197" y="2260"/>
                    <a:pt x="2376" y="2381"/>
                    <a:pt x="2555" y="2381"/>
                  </a:cubicBezTo>
                  <a:cubicBezTo>
                    <a:pt x="2733" y="2381"/>
                    <a:pt x="2912" y="2260"/>
                    <a:pt x="2912" y="2019"/>
                  </a:cubicBezTo>
                  <a:lnTo>
                    <a:pt x="2912" y="989"/>
                  </a:lnTo>
                  <a:cubicBezTo>
                    <a:pt x="2912" y="442"/>
                    <a:pt x="2471" y="0"/>
                    <a:pt x="1924" y="0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43"/>
            <p:cNvSpPr/>
            <p:nvPr/>
          </p:nvSpPr>
          <p:spPr>
            <a:xfrm>
              <a:off x="1363966" y="3403329"/>
              <a:ext cx="237045" cy="307251"/>
            </a:xfrm>
            <a:custGeom>
              <a:rect b="b" l="l" r="r" t="t"/>
              <a:pathLst>
                <a:path extrusionOk="0" h="20521" w="15832">
                  <a:moveTo>
                    <a:pt x="736" y="0"/>
                  </a:moveTo>
                  <a:cubicBezTo>
                    <a:pt x="337" y="0"/>
                    <a:pt x="0" y="337"/>
                    <a:pt x="0" y="757"/>
                  </a:cubicBezTo>
                  <a:lnTo>
                    <a:pt x="0" y="19763"/>
                  </a:lnTo>
                  <a:cubicBezTo>
                    <a:pt x="0" y="20184"/>
                    <a:pt x="337" y="20520"/>
                    <a:pt x="736" y="20520"/>
                  </a:cubicBezTo>
                  <a:lnTo>
                    <a:pt x="15075" y="20520"/>
                  </a:lnTo>
                  <a:cubicBezTo>
                    <a:pt x="15495" y="20520"/>
                    <a:pt x="15832" y="20184"/>
                    <a:pt x="15832" y="19763"/>
                  </a:cubicBezTo>
                  <a:lnTo>
                    <a:pt x="15832" y="757"/>
                  </a:lnTo>
                  <a:cubicBezTo>
                    <a:pt x="15832" y="337"/>
                    <a:pt x="15495" y="0"/>
                    <a:pt x="15075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43"/>
            <p:cNvSpPr/>
            <p:nvPr/>
          </p:nvSpPr>
          <p:spPr>
            <a:xfrm>
              <a:off x="1341612" y="3371841"/>
              <a:ext cx="237045" cy="306936"/>
            </a:xfrm>
            <a:custGeom>
              <a:rect b="b" l="l" r="r" t="t"/>
              <a:pathLst>
                <a:path extrusionOk="0" h="20500" w="15832">
                  <a:moveTo>
                    <a:pt x="736" y="1"/>
                  </a:moveTo>
                  <a:cubicBezTo>
                    <a:pt x="337" y="1"/>
                    <a:pt x="1" y="337"/>
                    <a:pt x="1" y="737"/>
                  </a:cubicBezTo>
                  <a:lnTo>
                    <a:pt x="1" y="19764"/>
                  </a:lnTo>
                  <a:cubicBezTo>
                    <a:pt x="1" y="20163"/>
                    <a:pt x="337" y="20500"/>
                    <a:pt x="736" y="20500"/>
                  </a:cubicBezTo>
                  <a:lnTo>
                    <a:pt x="15075" y="20500"/>
                  </a:lnTo>
                  <a:cubicBezTo>
                    <a:pt x="15495" y="20500"/>
                    <a:pt x="15832" y="20163"/>
                    <a:pt x="15832" y="19743"/>
                  </a:cubicBezTo>
                  <a:lnTo>
                    <a:pt x="15832" y="737"/>
                  </a:lnTo>
                  <a:cubicBezTo>
                    <a:pt x="15832" y="337"/>
                    <a:pt x="15495" y="1"/>
                    <a:pt x="15075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43"/>
            <p:cNvSpPr/>
            <p:nvPr/>
          </p:nvSpPr>
          <p:spPr>
            <a:xfrm>
              <a:off x="1556303" y="3371841"/>
              <a:ext cx="22354" cy="306936"/>
            </a:xfrm>
            <a:custGeom>
              <a:rect b="b" l="l" r="r" t="t"/>
              <a:pathLst>
                <a:path extrusionOk="0" h="20500" w="1493">
                  <a:moveTo>
                    <a:pt x="0" y="1"/>
                  </a:moveTo>
                  <a:lnTo>
                    <a:pt x="0" y="20500"/>
                  </a:lnTo>
                  <a:lnTo>
                    <a:pt x="736" y="20500"/>
                  </a:lnTo>
                  <a:cubicBezTo>
                    <a:pt x="1156" y="20500"/>
                    <a:pt x="1493" y="20163"/>
                    <a:pt x="1493" y="19743"/>
                  </a:cubicBezTo>
                  <a:lnTo>
                    <a:pt x="1493" y="737"/>
                  </a:lnTo>
                  <a:cubicBezTo>
                    <a:pt x="1493" y="337"/>
                    <a:pt x="1156" y="1"/>
                    <a:pt x="736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p43"/>
            <p:cNvSpPr/>
            <p:nvPr/>
          </p:nvSpPr>
          <p:spPr>
            <a:xfrm>
              <a:off x="1379387" y="3455583"/>
              <a:ext cx="44708" cy="44708"/>
            </a:xfrm>
            <a:custGeom>
              <a:rect b="b" l="l" r="r" t="t"/>
              <a:pathLst>
                <a:path extrusionOk="0" h="2986" w="2986">
                  <a:moveTo>
                    <a:pt x="190" y="0"/>
                  </a:moveTo>
                  <a:cubicBezTo>
                    <a:pt x="85" y="0"/>
                    <a:pt x="0" y="84"/>
                    <a:pt x="0" y="190"/>
                  </a:cubicBezTo>
                  <a:lnTo>
                    <a:pt x="0" y="2797"/>
                  </a:lnTo>
                  <a:cubicBezTo>
                    <a:pt x="0" y="2902"/>
                    <a:pt x="85" y="2986"/>
                    <a:pt x="190" y="2986"/>
                  </a:cubicBezTo>
                  <a:lnTo>
                    <a:pt x="2797" y="2986"/>
                  </a:lnTo>
                  <a:cubicBezTo>
                    <a:pt x="2902" y="2986"/>
                    <a:pt x="2986" y="2902"/>
                    <a:pt x="2986" y="2797"/>
                  </a:cubicBezTo>
                  <a:lnTo>
                    <a:pt x="2986" y="190"/>
                  </a:lnTo>
                  <a:cubicBezTo>
                    <a:pt x="2986" y="84"/>
                    <a:pt x="2902" y="0"/>
                    <a:pt x="27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5" name="Google Shape;1505;p43"/>
            <p:cNvSpPr/>
            <p:nvPr/>
          </p:nvSpPr>
          <p:spPr>
            <a:xfrm>
              <a:off x="1379387" y="3527975"/>
              <a:ext cx="44708" cy="44723"/>
            </a:xfrm>
            <a:custGeom>
              <a:rect b="b" l="l" r="r" t="t"/>
              <a:pathLst>
                <a:path extrusionOk="0" h="2987" w="2986">
                  <a:moveTo>
                    <a:pt x="190" y="1"/>
                  </a:moveTo>
                  <a:cubicBezTo>
                    <a:pt x="85" y="1"/>
                    <a:pt x="0" y="85"/>
                    <a:pt x="0" y="190"/>
                  </a:cubicBezTo>
                  <a:lnTo>
                    <a:pt x="0" y="2776"/>
                  </a:lnTo>
                  <a:cubicBezTo>
                    <a:pt x="0" y="2881"/>
                    <a:pt x="85" y="2986"/>
                    <a:pt x="190" y="2986"/>
                  </a:cubicBezTo>
                  <a:lnTo>
                    <a:pt x="2797" y="2986"/>
                  </a:lnTo>
                  <a:cubicBezTo>
                    <a:pt x="2902" y="2986"/>
                    <a:pt x="2986" y="2881"/>
                    <a:pt x="2986" y="2776"/>
                  </a:cubicBezTo>
                  <a:lnTo>
                    <a:pt x="2986" y="190"/>
                  </a:lnTo>
                  <a:cubicBezTo>
                    <a:pt x="2986" y="85"/>
                    <a:pt x="2902" y="1"/>
                    <a:pt x="27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6" name="Google Shape;1506;p43"/>
            <p:cNvSpPr/>
            <p:nvPr/>
          </p:nvSpPr>
          <p:spPr>
            <a:xfrm>
              <a:off x="1379387" y="3600067"/>
              <a:ext cx="44708" cy="44708"/>
            </a:xfrm>
            <a:custGeom>
              <a:rect b="b" l="l" r="r" t="t"/>
              <a:pathLst>
                <a:path extrusionOk="0" h="2986" w="2986">
                  <a:moveTo>
                    <a:pt x="190" y="1"/>
                  </a:moveTo>
                  <a:cubicBezTo>
                    <a:pt x="85" y="1"/>
                    <a:pt x="0" y="85"/>
                    <a:pt x="0" y="211"/>
                  </a:cubicBezTo>
                  <a:lnTo>
                    <a:pt x="0" y="2797"/>
                  </a:lnTo>
                  <a:cubicBezTo>
                    <a:pt x="0" y="2902"/>
                    <a:pt x="85" y="2986"/>
                    <a:pt x="190" y="2986"/>
                  </a:cubicBezTo>
                  <a:lnTo>
                    <a:pt x="2797" y="2986"/>
                  </a:lnTo>
                  <a:cubicBezTo>
                    <a:pt x="2902" y="2986"/>
                    <a:pt x="2986" y="2902"/>
                    <a:pt x="2986" y="2797"/>
                  </a:cubicBezTo>
                  <a:lnTo>
                    <a:pt x="2986" y="211"/>
                  </a:lnTo>
                  <a:cubicBezTo>
                    <a:pt x="2986" y="85"/>
                    <a:pt x="2902" y="1"/>
                    <a:pt x="27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7" name="Google Shape;1507;p43"/>
            <p:cNvSpPr/>
            <p:nvPr/>
          </p:nvSpPr>
          <p:spPr>
            <a:xfrm>
              <a:off x="1444233" y="3459041"/>
              <a:ext cx="103894" cy="11035"/>
            </a:xfrm>
            <a:custGeom>
              <a:rect b="b" l="l" r="r" t="t"/>
              <a:pathLst>
                <a:path extrusionOk="0" h="737" w="6939">
                  <a:moveTo>
                    <a:pt x="484" y="1"/>
                  </a:moveTo>
                  <a:cubicBezTo>
                    <a:pt x="0" y="1"/>
                    <a:pt x="0" y="736"/>
                    <a:pt x="484" y="736"/>
                  </a:cubicBezTo>
                  <a:lnTo>
                    <a:pt x="6455" y="736"/>
                  </a:lnTo>
                  <a:cubicBezTo>
                    <a:pt x="6939" y="736"/>
                    <a:pt x="6939" y="1"/>
                    <a:pt x="6455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8" name="Google Shape;1508;p43"/>
            <p:cNvSpPr/>
            <p:nvPr/>
          </p:nvSpPr>
          <p:spPr>
            <a:xfrm>
              <a:off x="1444233" y="3482967"/>
              <a:ext cx="103894" cy="10720"/>
            </a:xfrm>
            <a:custGeom>
              <a:rect b="b" l="l" r="r" t="t"/>
              <a:pathLst>
                <a:path extrusionOk="0" h="716" w="6939">
                  <a:moveTo>
                    <a:pt x="484" y="0"/>
                  </a:moveTo>
                  <a:cubicBezTo>
                    <a:pt x="0" y="0"/>
                    <a:pt x="0" y="715"/>
                    <a:pt x="484" y="715"/>
                  </a:cubicBezTo>
                  <a:lnTo>
                    <a:pt x="6455" y="715"/>
                  </a:lnTo>
                  <a:cubicBezTo>
                    <a:pt x="6939" y="715"/>
                    <a:pt x="6939" y="0"/>
                    <a:pt x="6455" y="0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9" name="Google Shape;1509;p43"/>
            <p:cNvSpPr/>
            <p:nvPr/>
          </p:nvSpPr>
          <p:spPr>
            <a:xfrm>
              <a:off x="1444233" y="3531433"/>
              <a:ext cx="103894" cy="10735"/>
            </a:xfrm>
            <a:custGeom>
              <a:rect b="b" l="l" r="r" t="t"/>
              <a:pathLst>
                <a:path extrusionOk="0" h="717" w="6939">
                  <a:moveTo>
                    <a:pt x="464" y="1"/>
                  </a:moveTo>
                  <a:cubicBezTo>
                    <a:pt x="1" y="1"/>
                    <a:pt x="7" y="716"/>
                    <a:pt x="484" y="716"/>
                  </a:cubicBezTo>
                  <a:lnTo>
                    <a:pt x="6455" y="716"/>
                  </a:lnTo>
                  <a:cubicBezTo>
                    <a:pt x="6939" y="716"/>
                    <a:pt x="6939" y="1"/>
                    <a:pt x="6455" y="1"/>
                  </a:cubicBezTo>
                  <a:lnTo>
                    <a:pt x="484" y="1"/>
                  </a:lnTo>
                  <a:cubicBezTo>
                    <a:pt x="477" y="1"/>
                    <a:pt x="471" y="1"/>
                    <a:pt x="464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0" name="Google Shape;1510;p43"/>
            <p:cNvSpPr/>
            <p:nvPr/>
          </p:nvSpPr>
          <p:spPr>
            <a:xfrm>
              <a:off x="1444233" y="3555359"/>
              <a:ext cx="103894" cy="10720"/>
            </a:xfrm>
            <a:custGeom>
              <a:rect b="b" l="l" r="r" t="t"/>
              <a:pathLst>
                <a:path extrusionOk="0" h="716" w="6939">
                  <a:moveTo>
                    <a:pt x="464" y="1"/>
                  </a:moveTo>
                  <a:cubicBezTo>
                    <a:pt x="1" y="1"/>
                    <a:pt x="7" y="716"/>
                    <a:pt x="484" y="716"/>
                  </a:cubicBezTo>
                  <a:lnTo>
                    <a:pt x="6455" y="716"/>
                  </a:lnTo>
                  <a:cubicBezTo>
                    <a:pt x="6939" y="716"/>
                    <a:pt x="6939" y="1"/>
                    <a:pt x="6455" y="1"/>
                  </a:cubicBezTo>
                  <a:lnTo>
                    <a:pt x="484" y="1"/>
                  </a:lnTo>
                  <a:cubicBezTo>
                    <a:pt x="477" y="1"/>
                    <a:pt x="471" y="1"/>
                    <a:pt x="464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1" name="Google Shape;1511;p43"/>
            <p:cNvSpPr/>
            <p:nvPr/>
          </p:nvSpPr>
          <p:spPr>
            <a:xfrm>
              <a:off x="1444233" y="3603526"/>
              <a:ext cx="103894" cy="11035"/>
            </a:xfrm>
            <a:custGeom>
              <a:rect b="b" l="l" r="r" t="t"/>
              <a:pathLst>
                <a:path extrusionOk="0" h="737" w="6939">
                  <a:moveTo>
                    <a:pt x="484" y="1"/>
                  </a:moveTo>
                  <a:cubicBezTo>
                    <a:pt x="0" y="1"/>
                    <a:pt x="0" y="737"/>
                    <a:pt x="484" y="737"/>
                  </a:cubicBezTo>
                  <a:lnTo>
                    <a:pt x="6455" y="737"/>
                  </a:lnTo>
                  <a:cubicBezTo>
                    <a:pt x="6939" y="737"/>
                    <a:pt x="6939" y="1"/>
                    <a:pt x="6455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2" name="Google Shape;1512;p43"/>
            <p:cNvSpPr/>
            <p:nvPr/>
          </p:nvSpPr>
          <p:spPr>
            <a:xfrm>
              <a:off x="1444233" y="3627452"/>
              <a:ext cx="103894" cy="11035"/>
            </a:xfrm>
            <a:custGeom>
              <a:rect b="b" l="l" r="r" t="t"/>
              <a:pathLst>
                <a:path extrusionOk="0" h="737" w="6939">
                  <a:moveTo>
                    <a:pt x="484" y="1"/>
                  </a:moveTo>
                  <a:cubicBezTo>
                    <a:pt x="0" y="1"/>
                    <a:pt x="0" y="736"/>
                    <a:pt x="484" y="736"/>
                  </a:cubicBezTo>
                  <a:lnTo>
                    <a:pt x="6455" y="736"/>
                  </a:lnTo>
                  <a:cubicBezTo>
                    <a:pt x="6939" y="736"/>
                    <a:pt x="6939" y="1"/>
                    <a:pt x="6455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3" name="Google Shape;1513;p43"/>
            <p:cNvSpPr/>
            <p:nvPr/>
          </p:nvSpPr>
          <p:spPr>
            <a:xfrm>
              <a:off x="1390183" y="3448845"/>
              <a:ext cx="55413" cy="37087"/>
            </a:xfrm>
            <a:custGeom>
              <a:rect b="b" l="l" r="r" t="t"/>
              <a:pathLst>
                <a:path extrusionOk="0" h="2477" w="3701">
                  <a:moveTo>
                    <a:pt x="3156" y="0"/>
                  </a:moveTo>
                  <a:cubicBezTo>
                    <a:pt x="3077" y="0"/>
                    <a:pt x="2995" y="28"/>
                    <a:pt x="2917" y="93"/>
                  </a:cubicBezTo>
                  <a:lnTo>
                    <a:pt x="1130" y="1607"/>
                  </a:lnTo>
                  <a:lnTo>
                    <a:pt x="772" y="1228"/>
                  </a:lnTo>
                  <a:cubicBezTo>
                    <a:pt x="722" y="1155"/>
                    <a:pt x="653" y="1124"/>
                    <a:pt x="580" y="1124"/>
                  </a:cubicBezTo>
                  <a:cubicBezTo>
                    <a:pt x="319" y="1124"/>
                    <a:pt x="0" y="1515"/>
                    <a:pt x="247" y="1712"/>
                  </a:cubicBezTo>
                  <a:lnTo>
                    <a:pt x="856" y="2364"/>
                  </a:lnTo>
                  <a:cubicBezTo>
                    <a:pt x="922" y="2440"/>
                    <a:pt x="1010" y="2477"/>
                    <a:pt x="1103" y="2477"/>
                  </a:cubicBezTo>
                  <a:cubicBezTo>
                    <a:pt x="1189" y="2477"/>
                    <a:pt x="1280" y="2445"/>
                    <a:pt x="1361" y="2385"/>
                  </a:cubicBezTo>
                  <a:lnTo>
                    <a:pt x="3400" y="640"/>
                  </a:lnTo>
                  <a:cubicBezTo>
                    <a:pt x="3701" y="406"/>
                    <a:pt x="3458" y="0"/>
                    <a:pt x="3156" y="0"/>
                  </a:cubicBez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4" name="Google Shape;1514;p43"/>
            <p:cNvSpPr/>
            <p:nvPr/>
          </p:nvSpPr>
          <p:spPr>
            <a:xfrm>
              <a:off x="1390183" y="3521686"/>
              <a:ext cx="54874" cy="37147"/>
            </a:xfrm>
            <a:custGeom>
              <a:rect b="b" l="l" r="r" t="t"/>
              <a:pathLst>
                <a:path extrusionOk="0" h="2481" w="3665">
                  <a:moveTo>
                    <a:pt x="3137" y="0"/>
                  </a:moveTo>
                  <a:cubicBezTo>
                    <a:pt x="3064" y="0"/>
                    <a:pt x="2988" y="25"/>
                    <a:pt x="2917" y="85"/>
                  </a:cubicBezTo>
                  <a:lnTo>
                    <a:pt x="2917" y="106"/>
                  </a:lnTo>
                  <a:lnTo>
                    <a:pt x="1130" y="1619"/>
                  </a:lnTo>
                  <a:lnTo>
                    <a:pt x="772" y="1220"/>
                  </a:lnTo>
                  <a:cubicBezTo>
                    <a:pt x="722" y="1146"/>
                    <a:pt x="653" y="1116"/>
                    <a:pt x="580" y="1116"/>
                  </a:cubicBezTo>
                  <a:cubicBezTo>
                    <a:pt x="319" y="1116"/>
                    <a:pt x="0" y="1506"/>
                    <a:pt x="247" y="1703"/>
                  </a:cubicBezTo>
                  <a:lnTo>
                    <a:pt x="856" y="2355"/>
                  </a:lnTo>
                  <a:cubicBezTo>
                    <a:pt x="927" y="2437"/>
                    <a:pt x="1023" y="2480"/>
                    <a:pt x="1124" y="2480"/>
                  </a:cubicBezTo>
                  <a:cubicBezTo>
                    <a:pt x="1204" y="2480"/>
                    <a:pt x="1286" y="2453"/>
                    <a:pt x="1361" y="2397"/>
                  </a:cubicBezTo>
                  <a:lnTo>
                    <a:pt x="3379" y="652"/>
                  </a:lnTo>
                  <a:cubicBezTo>
                    <a:pt x="3665" y="400"/>
                    <a:pt x="3427" y="0"/>
                    <a:pt x="3137" y="0"/>
                  </a:cubicBez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5" name="Google Shape;1515;p43"/>
            <p:cNvSpPr/>
            <p:nvPr/>
          </p:nvSpPr>
          <p:spPr>
            <a:xfrm>
              <a:off x="1390183" y="3595216"/>
              <a:ext cx="55413" cy="37267"/>
            </a:xfrm>
            <a:custGeom>
              <a:rect b="b" l="l" r="r" t="t"/>
              <a:pathLst>
                <a:path extrusionOk="0" h="2489" w="3701">
                  <a:moveTo>
                    <a:pt x="3155" y="1"/>
                  </a:moveTo>
                  <a:cubicBezTo>
                    <a:pt x="3077" y="1"/>
                    <a:pt x="2995" y="28"/>
                    <a:pt x="2917" y="93"/>
                  </a:cubicBezTo>
                  <a:lnTo>
                    <a:pt x="2917" y="114"/>
                  </a:lnTo>
                  <a:lnTo>
                    <a:pt x="1130" y="1628"/>
                  </a:lnTo>
                  <a:lnTo>
                    <a:pt x="772" y="1229"/>
                  </a:lnTo>
                  <a:cubicBezTo>
                    <a:pt x="722" y="1155"/>
                    <a:pt x="653" y="1125"/>
                    <a:pt x="580" y="1125"/>
                  </a:cubicBezTo>
                  <a:cubicBezTo>
                    <a:pt x="319" y="1125"/>
                    <a:pt x="0" y="1515"/>
                    <a:pt x="247" y="1712"/>
                  </a:cubicBezTo>
                  <a:lnTo>
                    <a:pt x="856" y="2364"/>
                  </a:lnTo>
                  <a:cubicBezTo>
                    <a:pt x="927" y="2446"/>
                    <a:pt x="1023" y="2489"/>
                    <a:pt x="1124" y="2489"/>
                  </a:cubicBezTo>
                  <a:cubicBezTo>
                    <a:pt x="1204" y="2489"/>
                    <a:pt x="1286" y="2462"/>
                    <a:pt x="1361" y="2406"/>
                  </a:cubicBezTo>
                  <a:lnTo>
                    <a:pt x="3400" y="661"/>
                  </a:lnTo>
                  <a:cubicBezTo>
                    <a:pt x="3701" y="410"/>
                    <a:pt x="3458" y="1"/>
                    <a:pt x="3155" y="1"/>
                  </a:cubicBez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6" name="Google Shape;1516;p43"/>
            <p:cNvSpPr/>
            <p:nvPr/>
          </p:nvSpPr>
          <p:spPr>
            <a:xfrm>
              <a:off x="1368682" y="3362409"/>
              <a:ext cx="74309" cy="38734"/>
            </a:xfrm>
            <a:custGeom>
              <a:rect b="b" l="l" r="r" t="t"/>
              <a:pathLst>
                <a:path extrusionOk="0" h="2587" w="4963">
                  <a:moveTo>
                    <a:pt x="736" y="0"/>
                  </a:moveTo>
                  <a:cubicBezTo>
                    <a:pt x="316" y="0"/>
                    <a:pt x="1" y="336"/>
                    <a:pt x="1" y="736"/>
                  </a:cubicBezTo>
                  <a:lnTo>
                    <a:pt x="1" y="2250"/>
                  </a:lnTo>
                  <a:cubicBezTo>
                    <a:pt x="1" y="2439"/>
                    <a:pt x="148" y="2586"/>
                    <a:pt x="337" y="2586"/>
                  </a:cubicBezTo>
                  <a:lnTo>
                    <a:pt x="4626" y="2586"/>
                  </a:lnTo>
                  <a:cubicBezTo>
                    <a:pt x="4815" y="2586"/>
                    <a:pt x="4962" y="2439"/>
                    <a:pt x="4962" y="2250"/>
                  </a:cubicBezTo>
                  <a:lnTo>
                    <a:pt x="4962" y="736"/>
                  </a:lnTo>
                  <a:cubicBezTo>
                    <a:pt x="4962" y="336"/>
                    <a:pt x="4647" y="0"/>
                    <a:pt x="4227" y="0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7" name="Google Shape;1517;p43"/>
            <p:cNvSpPr/>
            <p:nvPr/>
          </p:nvSpPr>
          <p:spPr>
            <a:xfrm>
              <a:off x="1409602" y="3362409"/>
              <a:ext cx="33389" cy="38734"/>
            </a:xfrm>
            <a:custGeom>
              <a:rect b="b" l="l" r="r" t="t"/>
              <a:pathLst>
                <a:path extrusionOk="0" h="2587" w="2230">
                  <a:moveTo>
                    <a:pt x="1" y="0"/>
                  </a:moveTo>
                  <a:cubicBezTo>
                    <a:pt x="400" y="0"/>
                    <a:pt x="737" y="336"/>
                    <a:pt x="737" y="736"/>
                  </a:cubicBezTo>
                  <a:lnTo>
                    <a:pt x="737" y="2250"/>
                  </a:lnTo>
                  <a:cubicBezTo>
                    <a:pt x="737" y="2439"/>
                    <a:pt x="589" y="2586"/>
                    <a:pt x="400" y="2586"/>
                  </a:cubicBezTo>
                  <a:lnTo>
                    <a:pt x="1893" y="2586"/>
                  </a:lnTo>
                  <a:cubicBezTo>
                    <a:pt x="2082" y="2586"/>
                    <a:pt x="2229" y="2439"/>
                    <a:pt x="2229" y="2250"/>
                  </a:cubicBezTo>
                  <a:lnTo>
                    <a:pt x="2229" y="736"/>
                  </a:lnTo>
                  <a:cubicBezTo>
                    <a:pt x="2229" y="336"/>
                    <a:pt x="1893" y="0"/>
                    <a:pt x="1494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18" name="Google Shape;1518;p43"/>
          <p:cNvGrpSpPr/>
          <p:nvPr/>
        </p:nvGrpSpPr>
        <p:grpSpPr>
          <a:xfrm>
            <a:off x="5670152" y="1962476"/>
            <a:ext cx="333692" cy="333363"/>
            <a:chOff x="1742965" y="1502959"/>
            <a:chExt cx="333692" cy="333363"/>
          </a:xfrm>
        </p:grpSpPr>
        <p:sp>
          <p:nvSpPr>
            <p:cNvPr id="1519" name="Google Shape;1519;p43"/>
            <p:cNvSpPr/>
            <p:nvPr/>
          </p:nvSpPr>
          <p:spPr>
            <a:xfrm>
              <a:off x="1742965" y="1502959"/>
              <a:ext cx="333692" cy="333363"/>
            </a:xfrm>
            <a:custGeom>
              <a:rect b="b" l="l" r="r" t="t"/>
              <a:pathLst>
                <a:path extrusionOk="0" h="22265" w="22287">
                  <a:moveTo>
                    <a:pt x="11143" y="0"/>
                  </a:moveTo>
                  <a:cubicBezTo>
                    <a:pt x="4983" y="0"/>
                    <a:pt x="1" y="4121"/>
                    <a:pt x="1" y="9188"/>
                  </a:cubicBezTo>
                  <a:cubicBezTo>
                    <a:pt x="1" y="13708"/>
                    <a:pt x="3974" y="17450"/>
                    <a:pt x="9209" y="18207"/>
                  </a:cubicBezTo>
                  <a:cubicBezTo>
                    <a:pt x="9335" y="19700"/>
                    <a:pt x="8831" y="21151"/>
                    <a:pt x="7843" y="22265"/>
                  </a:cubicBezTo>
                  <a:cubicBezTo>
                    <a:pt x="10324" y="22265"/>
                    <a:pt x="12468" y="20604"/>
                    <a:pt x="13099" y="18207"/>
                  </a:cubicBezTo>
                  <a:cubicBezTo>
                    <a:pt x="18313" y="17450"/>
                    <a:pt x="22286" y="13687"/>
                    <a:pt x="22286" y="9188"/>
                  </a:cubicBezTo>
                  <a:cubicBezTo>
                    <a:pt x="22265" y="4121"/>
                    <a:pt x="17283" y="0"/>
                    <a:pt x="11143" y="0"/>
                  </a:cubicBez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0" name="Google Shape;1520;p43"/>
            <p:cNvSpPr/>
            <p:nvPr/>
          </p:nvSpPr>
          <p:spPr>
            <a:xfrm>
              <a:off x="1854719" y="1629492"/>
              <a:ext cx="22040" cy="21740"/>
            </a:xfrm>
            <a:custGeom>
              <a:rect b="b" l="l" r="r" t="t"/>
              <a:pathLst>
                <a:path extrusionOk="0" h="1452" w="1472">
                  <a:moveTo>
                    <a:pt x="736" y="1"/>
                  </a:moveTo>
                  <a:cubicBezTo>
                    <a:pt x="337" y="1"/>
                    <a:pt x="0" y="316"/>
                    <a:pt x="0" y="716"/>
                  </a:cubicBezTo>
                  <a:cubicBezTo>
                    <a:pt x="0" y="1136"/>
                    <a:pt x="337" y="1452"/>
                    <a:pt x="736" y="1452"/>
                  </a:cubicBezTo>
                  <a:cubicBezTo>
                    <a:pt x="1136" y="1452"/>
                    <a:pt x="1472" y="1136"/>
                    <a:pt x="1472" y="716"/>
                  </a:cubicBezTo>
                  <a:cubicBezTo>
                    <a:pt x="1472" y="316"/>
                    <a:pt x="1136" y="1"/>
                    <a:pt x="736" y="1"/>
                  </a:cubicBez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1" name="Google Shape;1521;p43"/>
            <p:cNvSpPr/>
            <p:nvPr/>
          </p:nvSpPr>
          <p:spPr>
            <a:xfrm>
              <a:off x="1898783" y="1629492"/>
              <a:ext cx="22054" cy="21740"/>
            </a:xfrm>
            <a:custGeom>
              <a:rect b="b" l="l" r="r" t="t"/>
              <a:pathLst>
                <a:path extrusionOk="0" h="1452" w="1473">
                  <a:moveTo>
                    <a:pt x="736" y="1"/>
                  </a:moveTo>
                  <a:cubicBezTo>
                    <a:pt x="316" y="1"/>
                    <a:pt x="1" y="316"/>
                    <a:pt x="1" y="716"/>
                  </a:cubicBezTo>
                  <a:cubicBezTo>
                    <a:pt x="1" y="1136"/>
                    <a:pt x="316" y="1452"/>
                    <a:pt x="736" y="1452"/>
                  </a:cubicBezTo>
                  <a:cubicBezTo>
                    <a:pt x="1136" y="1452"/>
                    <a:pt x="1472" y="1136"/>
                    <a:pt x="1472" y="716"/>
                  </a:cubicBezTo>
                  <a:cubicBezTo>
                    <a:pt x="1472" y="316"/>
                    <a:pt x="1136" y="1"/>
                    <a:pt x="736" y="1"/>
                  </a:cubicBez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2" name="Google Shape;1522;p43"/>
            <p:cNvSpPr/>
            <p:nvPr/>
          </p:nvSpPr>
          <p:spPr>
            <a:xfrm>
              <a:off x="1942863" y="1629492"/>
              <a:ext cx="21725" cy="21740"/>
            </a:xfrm>
            <a:custGeom>
              <a:rect b="b" l="l" r="r" t="t"/>
              <a:pathLst>
                <a:path extrusionOk="0" h="1452" w="1451">
                  <a:moveTo>
                    <a:pt x="715" y="1"/>
                  </a:moveTo>
                  <a:cubicBezTo>
                    <a:pt x="315" y="1"/>
                    <a:pt x="0" y="316"/>
                    <a:pt x="0" y="716"/>
                  </a:cubicBezTo>
                  <a:cubicBezTo>
                    <a:pt x="0" y="1136"/>
                    <a:pt x="315" y="1452"/>
                    <a:pt x="715" y="1452"/>
                  </a:cubicBezTo>
                  <a:cubicBezTo>
                    <a:pt x="1135" y="1452"/>
                    <a:pt x="1451" y="1136"/>
                    <a:pt x="1451" y="716"/>
                  </a:cubicBezTo>
                  <a:cubicBezTo>
                    <a:pt x="1451" y="316"/>
                    <a:pt x="1135" y="1"/>
                    <a:pt x="715" y="1"/>
                  </a:cubicBez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23" name="Google Shape;1523;p43"/>
          <p:cNvGrpSpPr/>
          <p:nvPr/>
        </p:nvGrpSpPr>
        <p:grpSpPr>
          <a:xfrm>
            <a:off x="5633638" y="3647941"/>
            <a:ext cx="406713" cy="383745"/>
            <a:chOff x="849601" y="1952074"/>
            <a:chExt cx="406713" cy="383745"/>
          </a:xfrm>
        </p:grpSpPr>
        <p:sp>
          <p:nvSpPr>
            <p:cNvPr id="1524" name="Google Shape;1524;p43"/>
            <p:cNvSpPr/>
            <p:nvPr/>
          </p:nvSpPr>
          <p:spPr>
            <a:xfrm>
              <a:off x="849601" y="2240819"/>
              <a:ext cx="130650" cy="95001"/>
            </a:xfrm>
            <a:custGeom>
              <a:rect b="b" l="l" r="r" t="t"/>
              <a:pathLst>
                <a:path extrusionOk="0" h="6345" w="8726">
                  <a:moveTo>
                    <a:pt x="4142" y="0"/>
                  </a:moveTo>
                  <a:lnTo>
                    <a:pt x="358" y="3785"/>
                  </a:lnTo>
                  <a:cubicBezTo>
                    <a:pt x="1" y="4142"/>
                    <a:pt x="127" y="4752"/>
                    <a:pt x="610" y="4941"/>
                  </a:cubicBezTo>
                  <a:lnTo>
                    <a:pt x="1746" y="5340"/>
                  </a:lnTo>
                  <a:lnTo>
                    <a:pt x="4374" y="6308"/>
                  </a:lnTo>
                  <a:cubicBezTo>
                    <a:pt x="4447" y="6332"/>
                    <a:pt x="4524" y="6344"/>
                    <a:pt x="4602" y="6344"/>
                  </a:cubicBezTo>
                  <a:cubicBezTo>
                    <a:pt x="4789" y="6344"/>
                    <a:pt x="4975" y="6273"/>
                    <a:pt x="5109" y="6139"/>
                  </a:cubicBezTo>
                  <a:lnTo>
                    <a:pt x="8726" y="2523"/>
                  </a:lnTo>
                  <a:lnTo>
                    <a:pt x="7695" y="3532"/>
                  </a:lnTo>
                  <a:lnTo>
                    <a:pt x="6644" y="442"/>
                  </a:lnTo>
                  <a:lnTo>
                    <a:pt x="4142" y="0"/>
                  </a:ln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5" name="Google Shape;1525;p43"/>
            <p:cNvSpPr/>
            <p:nvPr/>
          </p:nvSpPr>
          <p:spPr>
            <a:xfrm>
              <a:off x="875728" y="2284494"/>
              <a:ext cx="75252" cy="51326"/>
            </a:xfrm>
            <a:custGeom>
              <a:rect b="b" l="l" r="r" t="t"/>
              <a:pathLst>
                <a:path extrusionOk="0" h="3428" w="5026">
                  <a:moveTo>
                    <a:pt x="2947" y="0"/>
                  </a:moveTo>
                  <a:cubicBezTo>
                    <a:pt x="2623" y="0"/>
                    <a:pt x="2303" y="121"/>
                    <a:pt x="2061" y="363"/>
                  </a:cubicBezTo>
                  <a:lnTo>
                    <a:pt x="1" y="2423"/>
                  </a:lnTo>
                  <a:lnTo>
                    <a:pt x="2629" y="3391"/>
                  </a:lnTo>
                  <a:cubicBezTo>
                    <a:pt x="2702" y="3415"/>
                    <a:pt x="2779" y="3427"/>
                    <a:pt x="2857" y="3427"/>
                  </a:cubicBezTo>
                  <a:cubicBezTo>
                    <a:pt x="3044" y="3427"/>
                    <a:pt x="3230" y="3356"/>
                    <a:pt x="3364" y="3222"/>
                  </a:cubicBezTo>
                  <a:lnTo>
                    <a:pt x="5025" y="1561"/>
                  </a:lnTo>
                  <a:lnTo>
                    <a:pt x="3848" y="363"/>
                  </a:lnTo>
                  <a:cubicBezTo>
                    <a:pt x="3596" y="121"/>
                    <a:pt x="3270" y="0"/>
                    <a:pt x="2947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6" name="Google Shape;1526;p43"/>
            <p:cNvSpPr/>
            <p:nvPr/>
          </p:nvSpPr>
          <p:spPr>
            <a:xfrm>
              <a:off x="890520" y="2158335"/>
              <a:ext cx="156777" cy="155519"/>
            </a:xfrm>
            <a:custGeom>
              <a:rect b="b" l="l" r="r" t="t"/>
              <a:pathLst>
                <a:path extrusionOk="0" h="10387" w="10471">
                  <a:moveTo>
                    <a:pt x="3512" y="1"/>
                  </a:moveTo>
                  <a:lnTo>
                    <a:pt x="1199" y="2314"/>
                  </a:lnTo>
                  <a:lnTo>
                    <a:pt x="337" y="3176"/>
                  </a:lnTo>
                  <a:cubicBezTo>
                    <a:pt x="1" y="3512"/>
                    <a:pt x="1" y="4080"/>
                    <a:pt x="337" y="4416"/>
                  </a:cubicBezTo>
                  <a:lnTo>
                    <a:pt x="6056" y="10135"/>
                  </a:lnTo>
                  <a:cubicBezTo>
                    <a:pt x="6224" y="10303"/>
                    <a:pt x="6450" y="10387"/>
                    <a:pt x="6676" y="10387"/>
                  </a:cubicBezTo>
                  <a:cubicBezTo>
                    <a:pt x="6902" y="10387"/>
                    <a:pt x="7128" y="10303"/>
                    <a:pt x="7296" y="10135"/>
                  </a:cubicBezTo>
                  <a:lnTo>
                    <a:pt x="8158" y="9273"/>
                  </a:lnTo>
                  <a:lnTo>
                    <a:pt x="10471" y="6960"/>
                  </a:lnTo>
                  <a:lnTo>
                    <a:pt x="3512" y="1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7" name="Google Shape;1527;p43"/>
            <p:cNvSpPr/>
            <p:nvPr/>
          </p:nvSpPr>
          <p:spPr>
            <a:xfrm>
              <a:off x="890206" y="2158335"/>
              <a:ext cx="157091" cy="138840"/>
            </a:xfrm>
            <a:custGeom>
              <a:rect b="b" l="l" r="r" t="t"/>
              <a:pathLst>
                <a:path extrusionOk="0" h="9273" w="10492">
                  <a:moveTo>
                    <a:pt x="3533" y="1"/>
                  </a:moveTo>
                  <a:lnTo>
                    <a:pt x="358" y="3176"/>
                  </a:lnTo>
                  <a:cubicBezTo>
                    <a:pt x="1" y="3512"/>
                    <a:pt x="1" y="4059"/>
                    <a:pt x="358" y="4416"/>
                  </a:cubicBezTo>
                  <a:lnTo>
                    <a:pt x="821" y="4878"/>
                  </a:lnTo>
                  <a:lnTo>
                    <a:pt x="1472" y="4227"/>
                  </a:lnTo>
                  <a:cubicBezTo>
                    <a:pt x="1704" y="3995"/>
                    <a:pt x="2003" y="3880"/>
                    <a:pt x="2303" y="3880"/>
                  </a:cubicBezTo>
                  <a:cubicBezTo>
                    <a:pt x="2602" y="3880"/>
                    <a:pt x="2902" y="3995"/>
                    <a:pt x="3133" y="4227"/>
                  </a:cubicBezTo>
                  <a:lnTo>
                    <a:pt x="8179" y="9273"/>
                  </a:lnTo>
                  <a:lnTo>
                    <a:pt x="10492" y="6960"/>
                  </a:lnTo>
                  <a:lnTo>
                    <a:pt x="3869" y="337"/>
                  </a:lnTo>
                  <a:lnTo>
                    <a:pt x="353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8" name="Google Shape;1528;p43"/>
            <p:cNvSpPr/>
            <p:nvPr/>
          </p:nvSpPr>
          <p:spPr>
            <a:xfrm>
              <a:off x="903741" y="1952074"/>
              <a:ext cx="352572" cy="349817"/>
            </a:xfrm>
            <a:custGeom>
              <a:rect b="b" l="l" r="r" t="t"/>
              <a:pathLst>
                <a:path extrusionOk="0" h="23364" w="23548">
                  <a:moveTo>
                    <a:pt x="15086" y="1"/>
                  </a:moveTo>
                  <a:cubicBezTo>
                    <a:pt x="14607" y="1"/>
                    <a:pt x="14129" y="185"/>
                    <a:pt x="13772" y="552"/>
                  </a:cubicBezTo>
                  <a:lnTo>
                    <a:pt x="1" y="14323"/>
                  </a:lnTo>
                  <a:lnTo>
                    <a:pt x="9041" y="23364"/>
                  </a:lnTo>
                  <a:lnTo>
                    <a:pt x="22812" y="9593"/>
                  </a:lnTo>
                  <a:cubicBezTo>
                    <a:pt x="23548" y="8878"/>
                    <a:pt x="23548" y="7680"/>
                    <a:pt x="22812" y="6965"/>
                  </a:cubicBezTo>
                  <a:lnTo>
                    <a:pt x="16400" y="552"/>
                  </a:lnTo>
                  <a:cubicBezTo>
                    <a:pt x="16042" y="185"/>
                    <a:pt x="15564" y="1"/>
                    <a:pt x="15086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9" name="Google Shape;1529;p43"/>
            <p:cNvSpPr/>
            <p:nvPr/>
          </p:nvSpPr>
          <p:spPr>
            <a:xfrm>
              <a:off x="903741" y="1952074"/>
              <a:ext cx="258141" cy="227372"/>
            </a:xfrm>
            <a:custGeom>
              <a:rect b="b" l="l" r="r" t="t"/>
              <a:pathLst>
                <a:path extrusionOk="0" h="15186" w="17241">
                  <a:moveTo>
                    <a:pt x="17235" y="1409"/>
                  </a:moveTo>
                  <a:lnTo>
                    <a:pt x="17241" y="1414"/>
                  </a:lnTo>
                  <a:cubicBezTo>
                    <a:pt x="17239" y="1413"/>
                    <a:pt x="17237" y="1411"/>
                    <a:pt x="17235" y="1409"/>
                  </a:cubicBezTo>
                  <a:close/>
                  <a:moveTo>
                    <a:pt x="15078" y="1"/>
                  </a:moveTo>
                  <a:cubicBezTo>
                    <a:pt x="14602" y="1"/>
                    <a:pt x="14129" y="185"/>
                    <a:pt x="13772" y="552"/>
                  </a:cubicBezTo>
                  <a:lnTo>
                    <a:pt x="1" y="14323"/>
                  </a:lnTo>
                  <a:lnTo>
                    <a:pt x="863" y="15185"/>
                  </a:lnTo>
                  <a:lnTo>
                    <a:pt x="14634" y="1414"/>
                  </a:lnTo>
                  <a:cubicBezTo>
                    <a:pt x="14991" y="1047"/>
                    <a:pt x="15464" y="863"/>
                    <a:pt x="15937" y="863"/>
                  </a:cubicBezTo>
                  <a:cubicBezTo>
                    <a:pt x="16408" y="863"/>
                    <a:pt x="16878" y="1045"/>
                    <a:pt x="17235" y="1409"/>
                  </a:cubicBezTo>
                  <a:lnTo>
                    <a:pt x="17235" y="1409"/>
                  </a:lnTo>
                  <a:lnTo>
                    <a:pt x="16400" y="552"/>
                  </a:lnTo>
                  <a:cubicBezTo>
                    <a:pt x="16032" y="185"/>
                    <a:pt x="15553" y="1"/>
                    <a:pt x="15078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0" name="Google Shape;1530;p43"/>
            <p:cNvSpPr/>
            <p:nvPr/>
          </p:nvSpPr>
          <p:spPr>
            <a:xfrm>
              <a:off x="989054" y="2039274"/>
              <a:ext cx="178817" cy="175268"/>
            </a:xfrm>
            <a:custGeom>
              <a:rect b="b" l="l" r="r" t="t"/>
              <a:pathLst>
                <a:path extrusionOk="0" h="11706" w="11943">
                  <a:moveTo>
                    <a:pt x="8126" y="0"/>
                  </a:moveTo>
                  <a:cubicBezTo>
                    <a:pt x="7811" y="0"/>
                    <a:pt x="7495" y="121"/>
                    <a:pt x="7254" y="363"/>
                  </a:cubicBezTo>
                  <a:lnTo>
                    <a:pt x="484" y="7133"/>
                  </a:lnTo>
                  <a:cubicBezTo>
                    <a:pt x="0" y="7616"/>
                    <a:pt x="0" y="8394"/>
                    <a:pt x="484" y="8878"/>
                  </a:cubicBezTo>
                  <a:lnTo>
                    <a:pt x="2965" y="11359"/>
                  </a:lnTo>
                  <a:cubicBezTo>
                    <a:pt x="3207" y="11590"/>
                    <a:pt x="3522" y="11706"/>
                    <a:pt x="3837" y="11706"/>
                  </a:cubicBezTo>
                  <a:cubicBezTo>
                    <a:pt x="4153" y="11706"/>
                    <a:pt x="4468" y="11590"/>
                    <a:pt x="4710" y="11359"/>
                  </a:cubicBezTo>
                  <a:lnTo>
                    <a:pt x="11480" y="4589"/>
                  </a:lnTo>
                  <a:cubicBezTo>
                    <a:pt x="11942" y="4105"/>
                    <a:pt x="11942" y="3327"/>
                    <a:pt x="11480" y="2844"/>
                  </a:cubicBezTo>
                  <a:lnTo>
                    <a:pt x="8999" y="363"/>
                  </a:lnTo>
                  <a:cubicBezTo>
                    <a:pt x="8757" y="121"/>
                    <a:pt x="8442" y="0"/>
                    <a:pt x="8126" y="0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531" name="Google Shape;1531;p43"/>
          <p:cNvCxnSpPr>
            <a:stCxn id="1488" idx="1"/>
            <a:endCxn id="1471" idx="0"/>
          </p:cNvCxnSpPr>
          <p:nvPr/>
        </p:nvCxnSpPr>
        <p:spPr>
          <a:xfrm rot="10800000">
            <a:off x="3299100" y="1817200"/>
            <a:ext cx="595500" cy="1167300"/>
          </a:xfrm>
          <a:prstGeom prst="bentConnector4">
            <a:avLst>
              <a:gd fmla="val 23811" name="adj1"/>
              <a:gd fmla="val 12039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32" name="Google Shape;1532;p43"/>
          <p:cNvCxnSpPr>
            <a:stCxn id="1488" idx="3"/>
            <a:endCxn id="1473" idx="0"/>
          </p:cNvCxnSpPr>
          <p:nvPr/>
        </p:nvCxnSpPr>
        <p:spPr>
          <a:xfrm flipH="1" rot="10800000">
            <a:off x="5249400" y="1817200"/>
            <a:ext cx="587700" cy="1167300"/>
          </a:xfrm>
          <a:prstGeom prst="bentConnector4">
            <a:avLst>
              <a:gd fmla="val 23459" name="adj1"/>
              <a:gd fmla="val 12039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33" name="Google Shape;1533;p43"/>
          <p:cNvCxnSpPr>
            <a:stCxn id="1488" idx="1"/>
            <a:endCxn id="1472" idx="4"/>
          </p:cNvCxnSpPr>
          <p:nvPr/>
        </p:nvCxnSpPr>
        <p:spPr>
          <a:xfrm flipH="1">
            <a:off x="3299100" y="2984500"/>
            <a:ext cx="595500" cy="1167300"/>
          </a:xfrm>
          <a:prstGeom prst="bentConnector4">
            <a:avLst>
              <a:gd fmla="val 23811" name="adj1"/>
              <a:gd fmla="val 120388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34" name="Google Shape;1534;p43"/>
          <p:cNvCxnSpPr>
            <a:stCxn id="1488" idx="3"/>
            <a:endCxn id="1474" idx="4"/>
          </p:cNvCxnSpPr>
          <p:nvPr/>
        </p:nvCxnSpPr>
        <p:spPr>
          <a:xfrm>
            <a:off x="5249400" y="2984500"/>
            <a:ext cx="587700" cy="1167300"/>
          </a:xfrm>
          <a:prstGeom prst="bentConnector4">
            <a:avLst>
              <a:gd fmla="val 23459" name="adj1"/>
              <a:gd fmla="val 120388" name="adj2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35" name="Google Shape;1535;p43"/>
          <p:cNvSpPr/>
          <p:nvPr/>
        </p:nvSpPr>
        <p:spPr>
          <a:xfrm>
            <a:off x="4260088" y="1579188"/>
            <a:ext cx="623700" cy="6237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36" name="Google Shape;1536;p43"/>
          <p:cNvGrpSpPr/>
          <p:nvPr/>
        </p:nvGrpSpPr>
        <p:grpSpPr>
          <a:xfrm flipH="1">
            <a:off x="4430338" y="1707801"/>
            <a:ext cx="283224" cy="366482"/>
            <a:chOff x="1361556" y="2425923"/>
            <a:chExt cx="283224" cy="366482"/>
          </a:xfrm>
        </p:grpSpPr>
        <p:sp>
          <p:nvSpPr>
            <p:cNvPr id="1537" name="Google Shape;1537;p43"/>
            <p:cNvSpPr/>
            <p:nvPr/>
          </p:nvSpPr>
          <p:spPr>
            <a:xfrm>
              <a:off x="1361556" y="2425923"/>
              <a:ext cx="283224" cy="366482"/>
            </a:xfrm>
            <a:custGeom>
              <a:rect b="b" l="l" r="r" t="t"/>
              <a:pathLst>
                <a:path extrusionOk="0" h="14024" w="10838">
                  <a:moveTo>
                    <a:pt x="5753" y="1"/>
                  </a:moveTo>
                  <a:cubicBezTo>
                    <a:pt x="4965" y="1"/>
                    <a:pt x="4173" y="198"/>
                    <a:pt x="3453" y="599"/>
                  </a:cubicBezTo>
                  <a:cubicBezTo>
                    <a:pt x="1712" y="1570"/>
                    <a:pt x="760" y="3532"/>
                    <a:pt x="1097" y="5503"/>
                  </a:cubicBezTo>
                  <a:lnTo>
                    <a:pt x="222" y="8081"/>
                  </a:lnTo>
                  <a:cubicBezTo>
                    <a:pt x="1" y="8706"/>
                    <a:pt x="443" y="9379"/>
                    <a:pt x="1106" y="9417"/>
                  </a:cubicBezTo>
                  <a:lnTo>
                    <a:pt x="1491" y="9417"/>
                  </a:lnTo>
                  <a:cubicBezTo>
                    <a:pt x="1597" y="9417"/>
                    <a:pt x="1683" y="9504"/>
                    <a:pt x="1683" y="9619"/>
                  </a:cubicBezTo>
                  <a:lnTo>
                    <a:pt x="1683" y="11408"/>
                  </a:lnTo>
                  <a:cubicBezTo>
                    <a:pt x="1683" y="11937"/>
                    <a:pt x="2116" y="12369"/>
                    <a:pt x="2645" y="12369"/>
                  </a:cubicBezTo>
                  <a:lnTo>
                    <a:pt x="4010" y="12138"/>
                  </a:lnTo>
                  <a:cubicBezTo>
                    <a:pt x="4021" y="12137"/>
                    <a:pt x="4032" y="12136"/>
                    <a:pt x="4042" y="12136"/>
                  </a:cubicBezTo>
                  <a:cubicBezTo>
                    <a:pt x="4153" y="12136"/>
                    <a:pt x="4241" y="12226"/>
                    <a:pt x="4241" y="12340"/>
                  </a:cubicBezTo>
                  <a:lnTo>
                    <a:pt x="4241" y="13735"/>
                  </a:lnTo>
                  <a:cubicBezTo>
                    <a:pt x="4241" y="13889"/>
                    <a:pt x="4376" y="14023"/>
                    <a:pt x="4539" y="14023"/>
                  </a:cubicBezTo>
                  <a:lnTo>
                    <a:pt x="8915" y="14023"/>
                  </a:lnTo>
                  <a:cubicBezTo>
                    <a:pt x="9078" y="14023"/>
                    <a:pt x="9213" y="13898"/>
                    <a:pt x="9213" y="13735"/>
                  </a:cubicBezTo>
                  <a:lnTo>
                    <a:pt x="9213" y="9090"/>
                  </a:lnTo>
                  <a:cubicBezTo>
                    <a:pt x="9213" y="8792"/>
                    <a:pt x="9251" y="8484"/>
                    <a:pt x="9328" y="8196"/>
                  </a:cubicBezTo>
                  <a:cubicBezTo>
                    <a:pt x="9415" y="7907"/>
                    <a:pt x="9540" y="7629"/>
                    <a:pt x="9703" y="7369"/>
                  </a:cubicBezTo>
                  <a:cubicBezTo>
                    <a:pt x="9944" y="6994"/>
                    <a:pt x="10126" y="6580"/>
                    <a:pt x="10261" y="6148"/>
                  </a:cubicBezTo>
                  <a:lnTo>
                    <a:pt x="10261" y="6138"/>
                  </a:lnTo>
                  <a:cubicBezTo>
                    <a:pt x="10838" y="4292"/>
                    <a:pt x="10232" y="2282"/>
                    <a:pt x="8732" y="1061"/>
                  </a:cubicBezTo>
                  <a:cubicBezTo>
                    <a:pt x="7871" y="360"/>
                    <a:pt x="6816" y="1"/>
                    <a:pt x="5753" y="1"/>
                  </a:cubicBezTo>
                  <a:close/>
                </a:path>
              </a:pathLst>
            </a:custGeom>
            <a:solidFill>
              <a:srgbClr val="B68B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8" name="Google Shape;1538;p43"/>
            <p:cNvSpPr/>
            <p:nvPr/>
          </p:nvSpPr>
          <p:spPr>
            <a:xfrm>
              <a:off x="1493499" y="2660698"/>
              <a:ext cx="36951" cy="22866"/>
            </a:xfrm>
            <a:custGeom>
              <a:rect b="b" l="l" r="r" t="t"/>
              <a:pathLst>
                <a:path extrusionOk="0" h="875" w="1414">
                  <a:moveTo>
                    <a:pt x="0" y="0"/>
                  </a:moveTo>
                  <a:lnTo>
                    <a:pt x="0" y="174"/>
                  </a:lnTo>
                  <a:cubicBezTo>
                    <a:pt x="0" y="582"/>
                    <a:pt x="337" y="874"/>
                    <a:pt x="706" y="874"/>
                  </a:cubicBezTo>
                  <a:cubicBezTo>
                    <a:pt x="823" y="874"/>
                    <a:pt x="944" y="844"/>
                    <a:pt x="1058" y="779"/>
                  </a:cubicBezTo>
                  <a:lnTo>
                    <a:pt x="1067" y="779"/>
                  </a:lnTo>
                  <a:cubicBezTo>
                    <a:pt x="1279" y="654"/>
                    <a:pt x="1414" y="424"/>
                    <a:pt x="1414" y="183"/>
                  </a:cubicBezTo>
                  <a:lnTo>
                    <a:pt x="1414" y="10"/>
                  </a:lnTo>
                  <a:lnTo>
                    <a:pt x="1414" y="0"/>
                  </a:ln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9" name="Google Shape;1539;p43"/>
            <p:cNvSpPr/>
            <p:nvPr/>
          </p:nvSpPr>
          <p:spPr>
            <a:xfrm>
              <a:off x="1512341" y="2660959"/>
              <a:ext cx="18110" cy="20122"/>
            </a:xfrm>
            <a:custGeom>
              <a:rect b="b" l="l" r="r" t="t"/>
              <a:pathLst>
                <a:path extrusionOk="0" h="770" w="693">
                  <a:moveTo>
                    <a:pt x="0" y="0"/>
                  </a:moveTo>
                  <a:lnTo>
                    <a:pt x="0" y="173"/>
                  </a:lnTo>
                  <a:cubicBezTo>
                    <a:pt x="0" y="414"/>
                    <a:pt x="135" y="644"/>
                    <a:pt x="346" y="769"/>
                  </a:cubicBezTo>
                  <a:cubicBezTo>
                    <a:pt x="558" y="644"/>
                    <a:pt x="693" y="414"/>
                    <a:pt x="693" y="173"/>
                  </a:cubicBezTo>
                  <a:lnTo>
                    <a:pt x="693" y="0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0" name="Google Shape;1540;p43"/>
            <p:cNvSpPr/>
            <p:nvPr/>
          </p:nvSpPr>
          <p:spPr>
            <a:xfrm>
              <a:off x="1433290" y="2489556"/>
              <a:ext cx="153711" cy="173180"/>
            </a:xfrm>
            <a:custGeom>
              <a:rect b="b" l="l" r="r" t="t"/>
              <a:pathLst>
                <a:path extrusionOk="0" h="6627" w="5882">
                  <a:moveTo>
                    <a:pt x="3006" y="0"/>
                  </a:moveTo>
                  <a:cubicBezTo>
                    <a:pt x="978" y="0"/>
                    <a:pt x="1" y="2504"/>
                    <a:pt x="1515" y="3876"/>
                  </a:cubicBezTo>
                  <a:cubicBezTo>
                    <a:pt x="1785" y="4126"/>
                    <a:pt x="1939" y="4482"/>
                    <a:pt x="1939" y="4857"/>
                  </a:cubicBezTo>
                  <a:lnTo>
                    <a:pt x="1939" y="6251"/>
                  </a:lnTo>
                  <a:cubicBezTo>
                    <a:pt x="1939" y="6347"/>
                    <a:pt x="1977" y="6444"/>
                    <a:pt x="2044" y="6521"/>
                  </a:cubicBezTo>
                  <a:cubicBezTo>
                    <a:pt x="2064" y="6530"/>
                    <a:pt x="2073" y="6540"/>
                    <a:pt x="2092" y="6549"/>
                  </a:cubicBezTo>
                  <a:lnTo>
                    <a:pt x="2121" y="6569"/>
                  </a:lnTo>
                  <a:cubicBezTo>
                    <a:pt x="2179" y="6607"/>
                    <a:pt x="2246" y="6626"/>
                    <a:pt x="2314" y="6626"/>
                  </a:cubicBezTo>
                  <a:lnTo>
                    <a:pt x="3698" y="6626"/>
                  </a:lnTo>
                  <a:cubicBezTo>
                    <a:pt x="3775" y="6626"/>
                    <a:pt x="3843" y="6607"/>
                    <a:pt x="3900" y="6569"/>
                  </a:cubicBezTo>
                  <a:lnTo>
                    <a:pt x="3929" y="6549"/>
                  </a:lnTo>
                  <a:cubicBezTo>
                    <a:pt x="3948" y="6540"/>
                    <a:pt x="3958" y="6530"/>
                    <a:pt x="3968" y="6521"/>
                  </a:cubicBezTo>
                  <a:cubicBezTo>
                    <a:pt x="4045" y="6444"/>
                    <a:pt x="4083" y="6347"/>
                    <a:pt x="4083" y="6251"/>
                  </a:cubicBezTo>
                  <a:lnTo>
                    <a:pt x="4083" y="4847"/>
                  </a:lnTo>
                  <a:cubicBezTo>
                    <a:pt x="4083" y="4472"/>
                    <a:pt x="4246" y="4117"/>
                    <a:pt x="4525" y="3867"/>
                  </a:cubicBezTo>
                  <a:cubicBezTo>
                    <a:pt x="5881" y="2616"/>
                    <a:pt x="5218" y="357"/>
                    <a:pt x="3400" y="30"/>
                  </a:cubicBezTo>
                  <a:lnTo>
                    <a:pt x="3352" y="20"/>
                  </a:lnTo>
                  <a:cubicBezTo>
                    <a:pt x="3256" y="11"/>
                    <a:pt x="3160" y="1"/>
                    <a:pt x="3064" y="1"/>
                  </a:cubicBezTo>
                  <a:cubicBezTo>
                    <a:pt x="3044" y="0"/>
                    <a:pt x="3025" y="0"/>
                    <a:pt x="3006" y="0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1" name="Google Shape;1541;p43"/>
            <p:cNvSpPr/>
            <p:nvPr/>
          </p:nvSpPr>
          <p:spPr>
            <a:xfrm>
              <a:off x="1457306" y="2490314"/>
              <a:ext cx="129434" cy="172422"/>
            </a:xfrm>
            <a:custGeom>
              <a:rect b="b" l="l" r="r" t="t"/>
              <a:pathLst>
                <a:path extrusionOk="0" h="6598" w="4953">
                  <a:moveTo>
                    <a:pt x="2472" y="1"/>
                  </a:moveTo>
                  <a:cubicBezTo>
                    <a:pt x="654" y="328"/>
                    <a:pt x="0" y="2607"/>
                    <a:pt x="1366" y="3847"/>
                  </a:cubicBezTo>
                  <a:cubicBezTo>
                    <a:pt x="1645" y="4097"/>
                    <a:pt x="1798" y="4453"/>
                    <a:pt x="1798" y="4828"/>
                  </a:cubicBezTo>
                  <a:lnTo>
                    <a:pt x="1798" y="6222"/>
                  </a:lnTo>
                  <a:cubicBezTo>
                    <a:pt x="1789" y="6428"/>
                    <a:pt x="1962" y="6598"/>
                    <a:pt x="2166" y="6598"/>
                  </a:cubicBezTo>
                  <a:cubicBezTo>
                    <a:pt x="2172" y="6598"/>
                    <a:pt x="2178" y="6598"/>
                    <a:pt x="2183" y="6597"/>
                  </a:cubicBezTo>
                  <a:lnTo>
                    <a:pt x="2779" y="6597"/>
                  </a:lnTo>
                  <a:cubicBezTo>
                    <a:pt x="2991" y="6597"/>
                    <a:pt x="3164" y="6424"/>
                    <a:pt x="3164" y="6222"/>
                  </a:cubicBezTo>
                  <a:lnTo>
                    <a:pt x="3164" y="4818"/>
                  </a:lnTo>
                  <a:cubicBezTo>
                    <a:pt x="3164" y="4443"/>
                    <a:pt x="3327" y="4088"/>
                    <a:pt x="3606" y="3838"/>
                  </a:cubicBezTo>
                  <a:lnTo>
                    <a:pt x="3597" y="3838"/>
                  </a:lnTo>
                  <a:cubicBezTo>
                    <a:pt x="4953" y="2587"/>
                    <a:pt x="4289" y="328"/>
                    <a:pt x="2472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2" name="Google Shape;1542;p43"/>
            <p:cNvSpPr/>
            <p:nvPr/>
          </p:nvSpPr>
          <p:spPr>
            <a:xfrm>
              <a:off x="1469876" y="2523502"/>
              <a:ext cx="79417" cy="95253"/>
            </a:xfrm>
            <a:custGeom>
              <a:rect b="b" l="l" r="r" t="t"/>
              <a:pathLst>
                <a:path extrusionOk="0" h="3645" w="3039">
                  <a:moveTo>
                    <a:pt x="837" y="423"/>
                  </a:moveTo>
                  <a:cubicBezTo>
                    <a:pt x="933" y="423"/>
                    <a:pt x="1010" y="510"/>
                    <a:pt x="1010" y="606"/>
                  </a:cubicBezTo>
                  <a:lnTo>
                    <a:pt x="1010" y="779"/>
                  </a:lnTo>
                  <a:lnTo>
                    <a:pt x="1010" y="789"/>
                  </a:lnTo>
                  <a:lnTo>
                    <a:pt x="798" y="789"/>
                  </a:lnTo>
                  <a:cubicBezTo>
                    <a:pt x="558" y="789"/>
                    <a:pt x="558" y="423"/>
                    <a:pt x="798" y="423"/>
                  </a:cubicBezTo>
                  <a:close/>
                  <a:moveTo>
                    <a:pt x="2423" y="433"/>
                  </a:moveTo>
                  <a:cubicBezTo>
                    <a:pt x="2654" y="433"/>
                    <a:pt x="2654" y="789"/>
                    <a:pt x="2423" y="789"/>
                  </a:cubicBezTo>
                  <a:lnTo>
                    <a:pt x="2212" y="789"/>
                  </a:lnTo>
                  <a:lnTo>
                    <a:pt x="2212" y="606"/>
                  </a:lnTo>
                  <a:cubicBezTo>
                    <a:pt x="2212" y="510"/>
                    <a:pt x="2289" y="433"/>
                    <a:pt x="2385" y="433"/>
                  </a:cubicBezTo>
                  <a:close/>
                  <a:moveTo>
                    <a:pt x="817" y="0"/>
                  </a:moveTo>
                  <a:cubicBezTo>
                    <a:pt x="0" y="0"/>
                    <a:pt x="0" y="1221"/>
                    <a:pt x="817" y="1221"/>
                  </a:cubicBezTo>
                  <a:lnTo>
                    <a:pt x="1019" y="1221"/>
                  </a:lnTo>
                  <a:lnTo>
                    <a:pt x="1019" y="3635"/>
                  </a:lnTo>
                  <a:lnTo>
                    <a:pt x="1452" y="3635"/>
                  </a:lnTo>
                  <a:lnTo>
                    <a:pt x="1452" y="1221"/>
                  </a:lnTo>
                  <a:lnTo>
                    <a:pt x="1789" y="1221"/>
                  </a:lnTo>
                  <a:lnTo>
                    <a:pt x="1789" y="3645"/>
                  </a:lnTo>
                  <a:lnTo>
                    <a:pt x="2221" y="3645"/>
                  </a:lnTo>
                  <a:lnTo>
                    <a:pt x="2221" y="1221"/>
                  </a:lnTo>
                  <a:lnTo>
                    <a:pt x="2433" y="1221"/>
                  </a:lnTo>
                  <a:cubicBezTo>
                    <a:pt x="2760" y="1221"/>
                    <a:pt x="3039" y="952"/>
                    <a:pt x="3039" y="615"/>
                  </a:cubicBezTo>
                  <a:cubicBezTo>
                    <a:pt x="3039" y="279"/>
                    <a:pt x="2760" y="10"/>
                    <a:pt x="2433" y="10"/>
                  </a:cubicBezTo>
                  <a:lnTo>
                    <a:pt x="2414" y="0"/>
                  </a:lnTo>
                  <a:lnTo>
                    <a:pt x="2385" y="0"/>
                  </a:lnTo>
                  <a:cubicBezTo>
                    <a:pt x="2058" y="10"/>
                    <a:pt x="1789" y="269"/>
                    <a:pt x="1789" y="606"/>
                  </a:cubicBezTo>
                  <a:lnTo>
                    <a:pt x="1789" y="779"/>
                  </a:lnTo>
                  <a:lnTo>
                    <a:pt x="1442" y="779"/>
                  </a:lnTo>
                  <a:lnTo>
                    <a:pt x="1442" y="606"/>
                  </a:lnTo>
                  <a:cubicBezTo>
                    <a:pt x="1442" y="269"/>
                    <a:pt x="1173" y="10"/>
                    <a:pt x="846" y="0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3" name="Google Shape;1543;p43"/>
            <p:cNvSpPr/>
            <p:nvPr/>
          </p:nvSpPr>
          <p:spPr>
            <a:xfrm>
              <a:off x="1421086" y="2581412"/>
              <a:ext cx="30131" cy="19338"/>
            </a:xfrm>
            <a:custGeom>
              <a:rect b="b" l="l" r="r" t="t"/>
              <a:pathLst>
                <a:path extrusionOk="0" h="740" w="1153">
                  <a:moveTo>
                    <a:pt x="850" y="1"/>
                  </a:moveTo>
                  <a:cubicBezTo>
                    <a:pt x="819" y="1"/>
                    <a:pt x="786" y="8"/>
                    <a:pt x="752" y="25"/>
                  </a:cubicBezTo>
                  <a:lnTo>
                    <a:pt x="232" y="323"/>
                  </a:lnTo>
                  <a:cubicBezTo>
                    <a:pt x="0" y="435"/>
                    <a:pt x="121" y="739"/>
                    <a:pt x="317" y="739"/>
                  </a:cubicBezTo>
                  <a:cubicBezTo>
                    <a:pt x="357" y="739"/>
                    <a:pt x="400" y="727"/>
                    <a:pt x="444" y="698"/>
                  </a:cubicBezTo>
                  <a:lnTo>
                    <a:pt x="963" y="400"/>
                  </a:lnTo>
                  <a:cubicBezTo>
                    <a:pt x="1153" y="268"/>
                    <a:pt x="1038" y="1"/>
                    <a:pt x="850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4" name="Google Shape;1544;p43"/>
            <p:cNvSpPr/>
            <p:nvPr/>
          </p:nvSpPr>
          <p:spPr>
            <a:xfrm>
              <a:off x="1569336" y="2582222"/>
              <a:ext cx="30157" cy="19312"/>
            </a:xfrm>
            <a:custGeom>
              <a:rect b="b" l="l" r="r" t="t"/>
              <a:pathLst>
                <a:path extrusionOk="0" h="739" w="1154">
                  <a:moveTo>
                    <a:pt x="321" y="0"/>
                  </a:moveTo>
                  <a:cubicBezTo>
                    <a:pt x="128" y="0"/>
                    <a:pt x="1" y="305"/>
                    <a:pt x="233" y="417"/>
                  </a:cubicBezTo>
                  <a:lnTo>
                    <a:pt x="752" y="715"/>
                  </a:lnTo>
                  <a:cubicBezTo>
                    <a:pt x="786" y="731"/>
                    <a:pt x="819" y="738"/>
                    <a:pt x="851" y="738"/>
                  </a:cubicBezTo>
                  <a:cubicBezTo>
                    <a:pt x="1039" y="738"/>
                    <a:pt x="1153" y="473"/>
                    <a:pt x="964" y="349"/>
                  </a:cubicBezTo>
                  <a:lnTo>
                    <a:pt x="444" y="42"/>
                  </a:lnTo>
                  <a:cubicBezTo>
                    <a:pt x="402" y="13"/>
                    <a:pt x="360" y="0"/>
                    <a:pt x="321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5" name="Google Shape;1545;p43"/>
            <p:cNvSpPr/>
            <p:nvPr/>
          </p:nvSpPr>
          <p:spPr>
            <a:xfrm>
              <a:off x="1506304" y="2449599"/>
              <a:ext cx="11342" cy="26498"/>
            </a:xfrm>
            <a:custGeom>
              <a:rect b="b" l="l" r="r" t="t"/>
              <a:pathLst>
                <a:path extrusionOk="0" h="1014" w="434">
                  <a:moveTo>
                    <a:pt x="212" y="1"/>
                  </a:moveTo>
                  <a:cubicBezTo>
                    <a:pt x="97" y="1"/>
                    <a:pt x="0" y="97"/>
                    <a:pt x="0" y="213"/>
                  </a:cubicBezTo>
                  <a:lnTo>
                    <a:pt x="0" y="818"/>
                  </a:lnTo>
                  <a:cubicBezTo>
                    <a:pt x="10" y="948"/>
                    <a:pt x="113" y="1013"/>
                    <a:pt x="217" y="1013"/>
                  </a:cubicBezTo>
                  <a:cubicBezTo>
                    <a:pt x="320" y="1013"/>
                    <a:pt x="424" y="948"/>
                    <a:pt x="433" y="818"/>
                  </a:cubicBezTo>
                  <a:lnTo>
                    <a:pt x="433" y="213"/>
                  </a:lnTo>
                  <a:cubicBezTo>
                    <a:pt x="433" y="97"/>
                    <a:pt x="337" y="1"/>
                    <a:pt x="212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6" name="Google Shape;1546;p43"/>
            <p:cNvSpPr/>
            <p:nvPr/>
          </p:nvSpPr>
          <p:spPr>
            <a:xfrm>
              <a:off x="1457228" y="2461176"/>
              <a:ext cx="23624" cy="25897"/>
            </a:xfrm>
            <a:custGeom>
              <a:rect b="b" l="l" r="r" t="t"/>
              <a:pathLst>
                <a:path extrusionOk="0" h="991" w="904">
                  <a:moveTo>
                    <a:pt x="302" y="1"/>
                  </a:moveTo>
                  <a:cubicBezTo>
                    <a:pt x="151" y="1"/>
                    <a:pt x="0" y="169"/>
                    <a:pt x="119" y="346"/>
                  </a:cubicBezTo>
                  <a:lnTo>
                    <a:pt x="417" y="866"/>
                  </a:lnTo>
                  <a:cubicBezTo>
                    <a:pt x="459" y="954"/>
                    <a:pt x="529" y="990"/>
                    <a:pt x="599" y="990"/>
                  </a:cubicBezTo>
                  <a:cubicBezTo>
                    <a:pt x="750" y="990"/>
                    <a:pt x="903" y="822"/>
                    <a:pt x="792" y="645"/>
                  </a:cubicBezTo>
                  <a:lnTo>
                    <a:pt x="484" y="125"/>
                  </a:lnTo>
                  <a:cubicBezTo>
                    <a:pt x="441" y="37"/>
                    <a:pt x="372" y="1"/>
                    <a:pt x="302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7" name="Google Shape;1547;p43"/>
            <p:cNvSpPr/>
            <p:nvPr/>
          </p:nvSpPr>
          <p:spPr>
            <a:xfrm>
              <a:off x="1422680" y="2495723"/>
              <a:ext cx="29295" cy="18868"/>
            </a:xfrm>
            <a:custGeom>
              <a:rect b="b" l="l" r="r" t="t"/>
              <a:pathLst>
                <a:path extrusionOk="0" h="722" w="1121">
                  <a:moveTo>
                    <a:pt x="313" y="1"/>
                  </a:moveTo>
                  <a:cubicBezTo>
                    <a:pt x="123" y="1"/>
                    <a:pt x="1" y="268"/>
                    <a:pt x="191" y="400"/>
                  </a:cubicBezTo>
                  <a:lnTo>
                    <a:pt x="719" y="698"/>
                  </a:lnTo>
                  <a:cubicBezTo>
                    <a:pt x="752" y="714"/>
                    <a:pt x="784" y="721"/>
                    <a:pt x="815" y="721"/>
                  </a:cubicBezTo>
                  <a:cubicBezTo>
                    <a:pt x="999" y="721"/>
                    <a:pt x="1121" y="456"/>
                    <a:pt x="931" y="332"/>
                  </a:cubicBezTo>
                  <a:lnTo>
                    <a:pt x="412" y="25"/>
                  </a:lnTo>
                  <a:cubicBezTo>
                    <a:pt x="378" y="8"/>
                    <a:pt x="344" y="1"/>
                    <a:pt x="313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8" name="Google Shape;1548;p43"/>
            <p:cNvSpPr/>
            <p:nvPr/>
          </p:nvSpPr>
          <p:spPr>
            <a:xfrm>
              <a:off x="1410816" y="2542344"/>
              <a:ext cx="28171" cy="11315"/>
            </a:xfrm>
            <a:custGeom>
              <a:rect b="b" l="l" r="r" t="t"/>
              <a:pathLst>
                <a:path extrusionOk="0" h="433" w="1078">
                  <a:moveTo>
                    <a:pt x="260" y="0"/>
                  </a:moveTo>
                  <a:cubicBezTo>
                    <a:pt x="0" y="20"/>
                    <a:pt x="0" y="404"/>
                    <a:pt x="260" y="433"/>
                  </a:cubicBezTo>
                  <a:lnTo>
                    <a:pt x="866" y="433"/>
                  </a:lnTo>
                  <a:cubicBezTo>
                    <a:pt x="981" y="433"/>
                    <a:pt x="1077" y="337"/>
                    <a:pt x="1077" y="212"/>
                  </a:cubicBezTo>
                  <a:cubicBezTo>
                    <a:pt x="1077" y="96"/>
                    <a:pt x="981" y="0"/>
                    <a:pt x="866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9" name="Google Shape;1549;p43"/>
            <p:cNvSpPr/>
            <p:nvPr/>
          </p:nvSpPr>
          <p:spPr>
            <a:xfrm>
              <a:off x="1581932" y="2543833"/>
              <a:ext cx="29687" cy="11342"/>
            </a:xfrm>
            <a:custGeom>
              <a:rect b="b" l="l" r="r" t="t"/>
              <a:pathLst>
                <a:path extrusionOk="0" h="434" w="1136">
                  <a:moveTo>
                    <a:pt x="270" y="1"/>
                  </a:moveTo>
                  <a:cubicBezTo>
                    <a:pt x="1" y="20"/>
                    <a:pt x="1" y="405"/>
                    <a:pt x="270" y="434"/>
                  </a:cubicBezTo>
                  <a:lnTo>
                    <a:pt x="876" y="434"/>
                  </a:lnTo>
                  <a:cubicBezTo>
                    <a:pt x="1136" y="405"/>
                    <a:pt x="1136" y="20"/>
                    <a:pt x="876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0" name="Google Shape;1550;p43"/>
            <p:cNvSpPr/>
            <p:nvPr/>
          </p:nvSpPr>
          <p:spPr>
            <a:xfrm>
              <a:off x="1571139" y="2496742"/>
              <a:ext cx="30183" cy="19234"/>
            </a:xfrm>
            <a:custGeom>
              <a:rect b="b" l="l" r="r" t="t"/>
              <a:pathLst>
                <a:path extrusionOk="0" h="736" w="1155">
                  <a:moveTo>
                    <a:pt x="837" y="1"/>
                  </a:moveTo>
                  <a:cubicBezTo>
                    <a:pt x="797" y="1"/>
                    <a:pt x="755" y="14"/>
                    <a:pt x="712" y="43"/>
                  </a:cubicBezTo>
                  <a:lnTo>
                    <a:pt x="193" y="341"/>
                  </a:lnTo>
                  <a:cubicBezTo>
                    <a:pt x="0" y="447"/>
                    <a:pt x="77" y="736"/>
                    <a:pt x="298" y="736"/>
                  </a:cubicBezTo>
                  <a:cubicBezTo>
                    <a:pt x="337" y="736"/>
                    <a:pt x="375" y="726"/>
                    <a:pt x="404" y="707"/>
                  </a:cubicBezTo>
                  <a:lnTo>
                    <a:pt x="923" y="409"/>
                  </a:lnTo>
                  <a:cubicBezTo>
                    <a:pt x="1155" y="297"/>
                    <a:pt x="1029" y="1"/>
                    <a:pt x="837" y="1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1" name="Google Shape;1551;p43"/>
            <p:cNvSpPr/>
            <p:nvPr/>
          </p:nvSpPr>
          <p:spPr>
            <a:xfrm>
              <a:off x="1542655" y="2462483"/>
              <a:ext cx="22213" cy="25349"/>
            </a:xfrm>
            <a:custGeom>
              <a:rect b="b" l="l" r="r" t="t"/>
              <a:pathLst>
                <a:path extrusionOk="0" h="970" w="850">
                  <a:moveTo>
                    <a:pt x="611" y="0"/>
                  </a:moveTo>
                  <a:cubicBezTo>
                    <a:pt x="536" y="0"/>
                    <a:pt x="466" y="39"/>
                    <a:pt x="427" y="104"/>
                  </a:cubicBezTo>
                  <a:lnTo>
                    <a:pt x="119" y="623"/>
                  </a:lnTo>
                  <a:cubicBezTo>
                    <a:pt x="1" y="801"/>
                    <a:pt x="156" y="969"/>
                    <a:pt x="310" y="969"/>
                  </a:cubicBezTo>
                  <a:cubicBezTo>
                    <a:pt x="381" y="969"/>
                    <a:pt x="452" y="933"/>
                    <a:pt x="494" y="845"/>
                  </a:cubicBezTo>
                  <a:lnTo>
                    <a:pt x="792" y="325"/>
                  </a:lnTo>
                  <a:cubicBezTo>
                    <a:pt x="850" y="220"/>
                    <a:pt x="821" y="85"/>
                    <a:pt x="715" y="27"/>
                  </a:cubicBezTo>
                  <a:cubicBezTo>
                    <a:pt x="681" y="9"/>
                    <a:pt x="646" y="0"/>
                    <a:pt x="611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2" name="Google Shape;1552;p43"/>
            <p:cNvSpPr/>
            <p:nvPr/>
          </p:nvSpPr>
          <p:spPr>
            <a:xfrm>
              <a:off x="1496243" y="2594112"/>
              <a:ext cx="8075" cy="24382"/>
            </a:xfrm>
            <a:custGeom>
              <a:rect b="b" l="l" r="r" t="t"/>
              <a:pathLst>
                <a:path extrusionOk="0" h="933" w="309">
                  <a:moveTo>
                    <a:pt x="1" y="0"/>
                  </a:moveTo>
                  <a:lnTo>
                    <a:pt x="1" y="933"/>
                  </a:lnTo>
                  <a:lnTo>
                    <a:pt x="308" y="933"/>
                  </a:lnTo>
                  <a:lnTo>
                    <a:pt x="308" y="856"/>
                  </a:lnTo>
                  <a:cubicBezTo>
                    <a:pt x="308" y="539"/>
                    <a:pt x="203" y="241"/>
                    <a:pt x="1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3" name="Google Shape;1553;p43"/>
            <p:cNvSpPr/>
            <p:nvPr/>
          </p:nvSpPr>
          <p:spPr>
            <a:xfrm>
              <a:off x="1483935" y="2618468"/>
              <a:ext cx="56054" cy="22160"/>
            </a:xfrm>
            <a:custGeom>
              <a:rect b="b" l="l" r="r" t="t"/>
              <a:pathLst>
                <a:path extrusionOk="0" h="848" w="2145">
                  <a:moveTo>
                    <a:pt x="1" y="1"/>
                  </a:moveTo>
                  <a:lnTo>
                    <a:pt x="1" y="847"/>
                  </a:lnTo>
                  <a:lnTo>
                    <a:pt x="2145" y="847"/>
                  </a:lnTo>
                  <a:lnTo>
                    <a:pt x="2145" y="1"/>
                  </a:ln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4" name="Google Shape;1554;p43"/>
            <p:cNvSpPr/>
            <p:nvPr/>
          </p:nvSpPr>
          <p:spPr>
            <a:xfrm>
              <a:off x="1483935" y="2640602"/>
              <a:ext cx="56054" cy="22134"/>
            </a:xfrm>
            <a:custGeom>
              <a:rect b="b" l="l" r="r" t="t"/>
              <a:pathLst>
                <a:path extrusionOk="0" h="847" w="2145">
                  <a:moveTo>
                    <a:pt x="1" y="0"/>
                  </a:moveTo>
                  <a:lnTo>
                    <a:pt x="1" y="471"/>
                  </a:lnTo>
                  <a:cubicBezTo>
                    <a:pt x="1" y="567"/>
                    <a:pt x="39" y="664"/>
                    <a:pt x="106" y="741"/>
                  </a:cubicBezTo>
                  <a:cubicBezTo>
                    <a:pt x="126" y="750"/>
                    <a:pt x="135" y="760"/>
                    <a:pt x="154" y="769"/>
                  </a:cubicBezTo>
                  <a:lnTo>
                    <a:pt x="183" y="789"/>
                  </a:lnTo>
                  <a:cubicBezTo>
                    <a:pt x="241" y="827"/>
                    <a:pt x="308" y="846"/>
                    <a:pt x="376" y="846"/>
                  </a:cubicBezTo>
                  <a:lnTo>
                    <a:pt x="1760" y="846"/>
                  </a:lnTo>
                  <a:cubicBezTo>
                    <a:pt x="1837" y="846"/>
                    <a:pt x="1905" y="827"/>
                    <a:pt x="1962" y="789"/>
                  </a:cubicBezTo>
                  <a:lnTo>
                    <a:pt x="1991" y="769"/>
                  </a:lnTo>
                  <a:cubicBezTo>
                    <a:pt x="2010" y="760"/>
                    <a:pt x="2020" y="750"/>
                    <a:pt x="2030" y="741"/>
                  </a:cubicBezTo>
                  <a:cubicBezTo>
                    <a:pt x="2107" y="664"/>
                    <a:pt x="2145" y="567"/>
                    <a:pt x="2145" y="471"/>
                  </a:cubicBezTo>
                  <a:lnTo>
                    <a:pt x="2145" y="0"/>
                  </a:ln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5" name="Google Shape;1555;p43"/>
            <p:cNvSpPr/>
            <p:nvPr/>
          </p:nvSpPr>
          <p:spPr>
            <a:xfrm>
              <a:off x="1504292" y="2618468"/>
              <a:ext cx="35697" cy="22160"/>
            </a:xfrm>
            <a:custGeom>
              <a:rect b="b" l="l" r="r" t="t"/>
              <a:pathLst>
                <a:path extrusionOk="0" h="848" w="1366">
                  <a:moveTo>
                    <a:pt x="0" y="1"/>
                  </a:moveTo>
                  <a:lnTo>
                    <a:pt x="0" y="847"/>
                  </a:lnTo>
                  <a:lnTo>
                    <a:pt x="1366" y="847"/>
                  </a:lnTo>
                  <a:lnTo>
                    <a:pt x="1366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6" name="Google Shape;1556;p43"/>
            <p:cNvSpPr/>
            <p:nvPr/>
          </p:nvSpPr>
          <p:spPr>
            <a:xfrm>
              <a:off x="1504031" y="2640602"/>
              <a:ext cx="35958" cy="22134"/>
            </a:xfrm>
            <a:custGeom>
              <a:rect b="b" l="l" r="r" t="t"/>
              <a:pathLst>
                <a:path extrusionOk="0" h="847" w="1376">
                  <a:moveTo>
                    <a:pt x="10" y="0"/>
                  </a:moveTo>
                  <a:lnTo>
                    <a:pt x="10" y="471"/>
                  </a:lnTo>
                  <a:cubicBezTo>
                    <a:pt x="1" y="683"/>
                    <a:pt x="184" y="846"/>
                    <a:pt x="395" y="846"/>
                  </a:cubicBezTo>
                  <a:lnTo>
                    <a:pt x="991" y="846"/>
                  </a:lnTo>
                  <a:cubicBezTo>
                    <a:pt x="1068" y="846"/>
                    <a:pt x="1136" y="827"/>
                    <a:pt x="1193" y="789"/>
                  </a:cubicBezTo>
                  <a:lnTo>
                    <a:pt x="1222" y="769"/>
                  </a:lnTo>
                  <a:cubicBezTo>
                    <a:pt x="1241" y="760"/>
                    <a:pt x="1251" y="750"/>
                    <a:pt x="1261" y="741"/>
                  </a:cubicBezTo>
                  <a:cubicBezTo>
                    <a:pt x="1338" y="664"/>
                    <a:pt x="1376" y="567"/>
                    <a:pt x="1376" y="471"/>
                  </a:cubicBezTo>
                  <a:lnTo>
                    <a:pt x="1376" y="0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557" name="Google Shape;1557;p43"/>
          <p:cNvCxnSpPr>
            <a:stCxn id="1535" idx="4"/>
            <a:endCxn id="1488" idx="0"/>
          </p:cNvCxnSpPr>
          <p:nvPr/>
        </p:nvCxnSpPr>
        <p:spPr>
          <a:xfrm>
            <a:off x="4571938" y="2202888"/>
            <a:ext cx="0" cy="589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oval"/>
            <a:tailEnd len="med" w="med" type="none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1" name="Shape 1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2" name="Google Shape;1562;p44"/>
          <p:cNvGrpSpPr/>
          <p:nvPr/>
        </p:nvGrpSpPr>
        <p:grpSpPr>
          <a:xfrm>
            <a:off x="6593703" y="1449511"/>
            <a:ext cx="326473" cy="366639"/>
            <a:chOff x="3564866" y="1499997"/>
            <a:chExt cx="326473" cy="366639"/>
          </a:xfrm>
        </p:grpSpPr>
        <p:sp>
          <p:nvSpPr>
            <p:cNvPr id="1563" name="Google Shape;1563;p44"/>
            <p:cNvSpPr/>
            <p:nvPr/>
          </p:nvSpPr>
          <p:spPr>
            <a:xfrm>
              <a:off x="3595284" y="1499997"/>
              <a:ext cx="263389" cy="366404"/>
            </a:xfrm>
            <a:custGeom>
              <a:rect b="b" l="l" r="r" t="t"/>
              <a:pathLst>
                <a:path extrusionOk="0" h="14021" w="10079">
                  <a:moveTo>
                    <a:pt x="1308" y="0"/>
                  </a:moveTo>
                  <a:cubicBezTo>
                    <a:pt x="587" y="0"/>
                    <a:pt x="0" y="587"/>
                    <a:pt x="0" y="1308"/>
                  </a:cubicBezTo>
                  <a:lnTo>
                    <a:pt x="0" y="14020"/>
                  </a:lnTo>
                  <a:lnTo>
                    <a:pt x="7789" y="14020"/>
                  </a:lnTo>
                  <a:cubicBezTo>
                    <a:pt x="8453" y="14020"/>
                    <a:pt x="8991" y="13482"/>
                    <a:pt x="8991" y="12818"/>
                  </a:cubicBezTo>
                  <a:lnTo>
                    <a:pt x="8991" y="1154"/>
                  </a:lnTo>
                  <a:cubicBezTo>
                    <a:pt x="8991" y="548"/>
                    <a:pt x="9472" y="38"/>
                    <a:pt x="10078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4" name="Google Shape;1564;p44"/>
            <p:cNvSpPr/>
            <p:nvPr/>
          </p:nvSpPr>
          <p:spPr>
            <a:xfrm>
              <a:off x="3623690" y="1499997"/>
              <a:ext cx="234983" cy="366404"/>
            </a:xfrm>
            <a:custGeom>
              <a:rect b="b" l="l" r="r" t="t"/>
              <a:pathLst>
                <a:path extrusionOk="0" h="14021" w="8992">
                  <a:moveTo>
                    <a:pt x="1308" y="0"/>
                  </a:moveTo>
                  <a:cubicBezTo>
                    <a:pt x="587" y="0"/>
                    <a:pt x="0" y="587"/>
                    <a:pt x="0" y="1308"/>
                  </a:cubicBezTo>
                  <a:lnTo>
                    <a:pt x="0" y="14020"/>
                  </a:lnTo>
                  <a:lnTo>
                    <a:pt x="6702" y="14020"/>
                  </a:lnTo>
                  <a:cubicBezTo>
                    <a:pt x="7366" y="14020"/>
                    <a:pt x="7904" y="13482"/>
                    <a:pt x="7904" y="12818"/>
                  </a:cubicBezTo>
                  <a:lnTo>
                    <a:pt x="7904" y="1154"/>
                  </a:lnTo>
                  <a:cubicBezTo>
                    <a:pt x="7904" y="548"/>
                    <a:pt x="8385" y="38"/>
                    <a:pt x="8991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5" name="Google Shape;1565;p44"/>
            <p:cNvSpPr/>
            <p:nvPr/>
          </p:nvSpPr>
          <p:spPr>
            <a:xfrm>
              <a:off x="3830241" y="1499997"/>
              <a:ext cx="61098" cy="87204"/>
            </a:xfrm>
            <a:custGeom>
              <a:rect b="b" l="l" r="r" t="t"/>
              <a:pathLst>
                <a:path extrusionOk="0" h="3337" w="2338">
                  <a:moveTo>
                    <a:pt x="1164" y="0"/>
                  </a:moveTo>
                  <a:cubicBezTo>
                    <a:pt x="520" y="0"/>
                    <a:pt x="0" y="519"/>
                    <a:pt x="0" y="1164"/>
                  </a:cubicBezTo>
                  <a:lnTo>
                    <a:pt x="0" y="3337"/>
                  </a:lnTo>
                  <a:lnTo>
                    <a:pt x="1616" y="3337"/>
                  </a:lnTo>
                  <a:cubicBezTo>
                    <a:pt x="2010" y="3337"/>
                    <a:pt x="2337" y="3010"/>
                    <a:pt x="2337" y="2616"/>
                  </a:cubicBezTo>
                  <a:lnTo>
                    <a:pt x="2337" y="1164"/>
                  </a:lnTo>
                  <a:cubicBezTo>
                    <a:pt x="2337" y="519"/>
                    <a:pt x="1818" y="0"/>
                    <a:pt x="1174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44"/>
            <p:cNvSpPr/>
            <p:nvPr/>
          </p:nvSpPr>
          <p:spPr>
            <a:xfrm>
              <a:off x="3564866" y="1779431"/>
              <a:ext cx="230724" cy="87204"/>
            </a:xfrm>
            <a:custGeom>
              <a:rect b="b" l="l" r="r" t="t"/>
              <a:pathLst>
                <a:path extrusionOk="0" h="3337" w="8829">
                  <a:moveTo>
                    <a:pt x="722" y="0"/>
                  </a:moveTo>
                  <a:cubicBezTo>
                    <a:pt x="318" y="0"/>
                    <a:pt x="1" y="317"/>
                    <a:pt x="1" y="721"/>
                  </a:cubicBezTo>
                  <a:lnTo>
                    <a:pt x="1" y="2173"/>
                  </a:lnTo>
                  <a:cubicBezTo>
                    <a:pt x="1" y="2241"/>
                    <a:pt x="1" y="2317"/>
                    <a:pt x="20" y="2394"/>
                  </a:cubicBezTo>
                  <a:cubicBezTo>
                    <a:pt x="126" y="2933"/>
                    <a:pt x="607" y="3327"/>
                    <a:pt x="1155" y="3337"/>
                  </a:cubicBezTo>
                  <a:lnTo>
                    <a:pt x="8828" y="3337"/>
                  </a:lnTo>
                  <a:lnTo>
                    <a:pt x="8828" y="3327"/>
                  </a:lnTo>
                  <a:cubicBezTo>
                    <a:pt x="8328" y="3260"/>
                    <a:pt x="7925" y="2885"/>
                    <a:pt x="7828" y="2385"/>
                  </a:cubicBezTo>
                  <a:cubicBezTo>
                    <a:pt x="7819" y="2317"/>
                    <a:pt x="7809" y="2241"/>
                    <a:pt x="7809" y="2173"/>
                  </a:cubicBezTo>
                  <a:lnTo>
                    <a:pt x="7809" y="721"/>
                  </a:lnTo>
                  <a:cubicBezTo>
                    <a:pt x="7809" y="317"/>
                    <a:pt x="7482" y="0"/>
                    <a:pt x="7088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44"/>
            <p:cNvSpPr/>
            <p:nvPr/>
          </p:nvSpPr>
          <p:spPr>
            <a:xfrm>
              <a:off x="3565389" y="1841993"/>
              <a:ext cx="230201" cy="24643"/>
            </a:xfrm>
            <a:custGeom>
              <a:rect b="b" l="l" r="r" t="t"/>
              <a:pathLst>
                <a:path extrusionOk="0" h="943" w="8809">
                  <a:moveTo>
                    <a:pt x="0" y="0"/>
                  </a:moveTo>
                  <a:cubicBezTo>
                    <a:pt x="106" y="539"/>
                    <a:pt x="587" y="933"/>
                    <a:pt x="1135" y="943"/>
                  </a:cubicBezTo>
                  <a:lnTo>
                    <a:pt x="8808" y="943"/>
                  </a:lnTo>
                  <a:lnTo>
                    <a:pt x="8808" y="933"/>
                  </a:lnTo>
                  <a:cubicBezTo>
                    <a:pt x="8308" y="866"/>
                    <a:pt x="7905" y="491"/>
                    <a:pt x="7818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8" name="Google Shape;1568;p44"/>
            <p:cNvSpPr/>
            <p:nvPr/>
          </p:nvSpPr>
          <p:spPr>
            <a:xfrm>
              <a:off x="3635659" y="1593708"/>
              <a:ext cx="153737" cy="11368"/>
            </a:xfrm>
            <a:custGeom>
              <a:rect b="b" l="l" r="r" t="t"/>
              <a:pathLst>
                <a:path extrusionOk="0" h="435" w="5883">
                  <a:moveTo>
                    <a:pt x="284" y="0"/>
                  </a:moveTo>
                  <a:cubicBezTo>
                    <a:pt x="0" y="0"/>
                    <a:pt x="0" y="434"/>
                    <a:pt x="284" y="434"/>
                  </a:cubicBezTo>
                  <a:cubicBezTo>
                    <a:pt x="290" y="434"/>
                    <a:pt x="296" y="434"/>
                    <a:pt x="302" y="433"/>
                  </a:cubicBezTo>
                  <a:lnTo>
                    <a:pt x="5581" y="433"/>
                  </a:lnTo>
                  <a:cubicBezTo>
                    <a:pt x="5587" y="434"/>
                    <a:pt x="5593" y="434"/>
                    <a:pt x="5599" y="434"/>
                  </a:cubicBezTo>
                  <a:cubicBezTo>
                    <a:pt x="5883" y="434"/>
                    <a:pt x="5883" y="0"/>
                    <a:pt x="5599" y="0"/>
                  </a:cubicBezTo>
                  <a:cubicBezTo>
                    <a:pt x="5593" y="0"/>
                    <a:pt x="5587" y="0"/>
                    <a:pt x="5581" y="1"/>
                  </a:cubicBezTo>
                  <a:lnTo>
                    <a:pt x="302" y="1"/>
                  </a:lnTo>
                  <a:cubicBezTo>
                    <a:pt x="296" y="0"/>
                    <a:pt x="290" y="0"/>
                    <a:pt x="284" y="0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9" name="Google Shape;1569;p44"/>
            <p:cNvSpPr/>
            <p:nvPr/>
          </p:nvSpPr>
          <p:spPr>
            <a:xfrm>
              <a:off x="3635659" y="1639675"/>
              <a:ext cx="152901" cy="11368"/>
            </a:xfrm>
            <a:custGeom>
              <a:rect b="b" l="l" r="r" t="t"/>
              <a:pathLst>
                <a:path extrusionOk="0" h="435" w="5851">
                  <a:moveTo>
                    <a:pt x="284" y="1"/>
                  </a:moveTo>
                  <a:cubicBezTo>
                    <a:pt x="0" y="1"/>
                    <a:pt x="0" y="435"/>
                    <a:pt x="284" y="435"/>
                  </a:cubicBezTo>
                  <a:cubicBezTo>
                    <a:pt x="290" y="435"/>
                    <a:pt x="296" y="435"/>
                    <a:pt x="302" y="434"/>
                  </a:cubicBezTo>
                  <a:lnTo>
                    <a:pt x="5581" y="434"/>
                  </a:lnTo>
                  <a:cubicBezTo>
                    <a:pt x="5850" y="415"/>
                    <a:pt x="5850" y="21"/>
                    <a:pt x="5581" y="2"/>
                  </a:cubicBezTo>
                  <a:lnTo>
                    <a:pt x="302" y="2"/>
                  </a:lnTo>
                  <a:cubicBezTo>
                    <a:pt x="296" y="1"/>
                    <a:pt x="290" y="1"/>
                    <a:pt x="284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0" name="Google Shape;1570;p44"/>
            <p:cNvSpPr/>
            <p:nvPr/>
          </p:nvSpPr>
          <p:spPr>
            <a:xfrm>
              <a:off x="3635659" y="1685668"/>
              <a:ext cx="152901" cy="11368"/>
            </a:xfrm>
            <a:custGeom>
              <a:rect b="b" l="l" r="r" t="t"/>
              <a:pathLst>
                <a:path extrusionOk="0" h="435" w="5851">
                  <a:moveTo>
                    <a:pt x="284" y="1"/>
                  </a:moveTo>
                  <a:cubicBezTo>
                    <a:pt x="0" y="1"/>
                    <a:pt x="0" y="435"/>
                    <a:pt x="284" y="435"/>
                  </a:cubicBezTo>
                  <a:cubicBezTo>
                    <a:pt x="290" y="435"/>
                    <a:pt x="296" y="434"/>
                    <a:pt x="302" y="434"/>
                  </a:cubicBezTo>
                  <a:lnTo>
                    <a:pt x="5581" y="434"/>
                  </a:lnTo>
                  <a:cubicBezTo>
                    <a:pt x="5850" y="415"/>
                    <a:pt x="5850" y="20"/>
                    <a:pt x="5581" y="1"/>
                  </a:cubicBezTo>
                  <a:lnTo>
                    <a:pt x="302" y="1"/>
                  </a:lnTo>
                  <a:cubicBezTo>
                    <a:pt x="296" y="1"/>
                    <a:pt x="290" y="1"/>
                    <a:pt x="284" y="1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1" name="Google Shape;1571;p44"/>
            <p:cNvSpPr/>
            <p:nvPr/>
          </p:nvSpPr>
          <p:spPr>
            <a:xfrm>
              <a:off x="3635659" y="1731661"/>
              <a:ext cx="152901" cy="11368"/>
            </a:xfrm>
            <a:custGeom>
              <a:rect b="b" l="l" r="r" t="t"/>
              <a:pathLst>
                <a:path extrusionOk="0" h="435" w="5851">
                  <a:moveTo>
                    <a:pt x="284" y="0"/>
                  </a:moveTo>
                  <a:cubicBezTo>
                    <a:pt x="0" y="0"/>
                    <a:pt x="0" y="434"/>
                    <a:pt x="284" y="434"/>
                  </a:cubicBezTo>
                  <a:cubicBezTo>
                    <a:pt x="290" y="434"/>
                    <a:pt x="296" y="434"/>
                    <a:pt x="302" y="434"/>
                  </a:cubicBezTo>
                  <a:lnTo>
                    <a:pt x="5581" y="434"/>
                  </a:lnTo>
                  <a:cubicBezTo>
                    <a:pt x="5850" y="414"/>
                    <a:pt x="5850" y="20"/>
                    <a:pt x="5581" y="1"/>
                  </a:cubicBezTo>
                  <a:lnTo>
                    <a:pt x="302" y="1"/>
                  </a:lnTo>
                  <a:cubicBezTo>
                    <a:pt x="296" y="1"/>
                    <a:pt x="290" y="0"/>
                    <a:pt x="284" y="0"/>
                  </a:cubicBezTo>
                  <a:close/>
                </a:path>
              </a:pathLst>
            </a:custGeom>
            <a:solidFill>
              <a:srgbClr val="5D412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72" name="Google Shape;1572;p44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grpSp>
        <p:nvGrpSpPr>
          <p:cNvPr id="1573" name="Google Shape;1573;p44"/>
          <p:cNvGrpSpPr/>
          <p:nvPr/>
        </p:nvGrpSpPr>
        <p:grpSpPr>
          <a:xfrm>
            <a:off x="1252843" y="2152360"/>
            <a:ext cx="2274909" cy="2357640"/>
            <a:chOff x="1252843" y="2152360"/>
            <a:chExt cx="2274909" cy="2357640"/>
          </a:xfrm>
        </p:grpSpPr>
        <p:grpSp>
          <p:nvGrpSpPr>
            <p:cNvPr id="1574" name="Google Shape;1574;p44"/>
            <p:cNvGrpSpPr/>
            <p:nvPr/>
          </p:nvGrpSpPr>
          <p:grpSpPr>
            <a:xfrm>
              <a:off x="1252843" y="2152360"/>
              <a:ext cx="2274909" cy="934086"/>
              <a:chOff x="1252843" y="2152360"/>
              <a:chExt cx="2274909" cy="934086"/>
            </a:xfrm>
          </p:grpSpPr>
          <p:sp>
            <p:nvSpPr>
              <p:cNvPr id="1575" name="Google Shape;1575;p44"/>
              <p:cNvSpPr txBox="1"/>
              <p:nvPr/>
            </p:nvSpPr>
            <p:spPr>
              <a:xfrm>
                <a:off x="1252852" y="2152360"/>
                <a:ext cx="2274900" cy="45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2400">
                    <a:solidFill>
                      <a:srgbClr val="5D412D"/>
                    </a:solidFill>
                    <a:latin typeface="Grand Hotel"/>
                    <a:ea typeface="Grand Hotel"/>
                    <a:cs typeface="Grand Hotel"/>
                    <a:sym typeface="Grand Hotel"/>
                  </a:rPr>
                  <a:t>Empfindsamkeit</a:t>
                </a:r>
                <a:endParaRPr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endParaRPr>
              </a:p>
            </p:txBody>
          </p:sp>
          <p:sp>
            <p:nvSpPr>
              <p:cNvPr id="1576" name="Google Shape;1576;p44"/>
              <p:cNvSpPr txBox="1"/>
              <p:nvPr/>
            </p:nvSpPr>
            <p:spPr>
              <a:xfrm>
                <a:off x="1252843" y="2635246"/>
                <a:ext cx="2274900" cy="45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1600">
                    <a:solidFill>
                      <a:srgbClr val="5D412D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Merkur ist der sonnennächste Planet</a:t>
                </a:r>
                <a:endParaRPr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  <p:sp>
          <p:nvSpPr>
            <p:cNvPr id="1577" name="Google Shape;1577;p44"/>
            <p:cNvSpPr txBox="1"/>
            <p:nvPr/>
          </p:nvSpPr>
          <p:spPr>
            <a:xfrm>
              <a:off x="1433100" y="3340300"/>
              <a:ext cx="1914300" cy="116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30200" lvl="0" marL="32004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aleway"/>
                <a:buChar char="●"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Listenpunkt</a:t>
              </a: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 1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-330200" lvl="0" marL="32004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aleway"/>
                <a:buChar char="●"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Listenpunkt</a:t>
              </a: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 2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-330200" lvl="0" marL="32004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aleway"/>
                <a:buChar char="●"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Listenpunkt</a:t>
              </a: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 3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-330200" lvl="0" marL="32004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aleway"/>
                <a:buChar char="●"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Listenpunkt</a:t>
              </a: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 4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578" name="Google Shape;1578;p44"/>
          <p:cNvGrpSpPr/>
          <p:nvPr/>
        </p:nvGrpSpPr>
        <p:grpSpPr>
          <a:xfrm>
            <a:off x="5615162" y="2152360"/>
            <a:ext cx="2274901" cy="2357640"/>
            <a:chOff x="5615162" y="2152360"/>
            <a:chExt cx="2274901" cy="2357640"/>
          </a:xfrm>
        </p:grpSpPr>
        <p:grpSp>
          <p:nvGrpSpPr>
            <p:cNvPr id="1579" name="Google Shape;1579;p44"/>
            <p:cNvGrpSpPr/>
            <p:nvPr/>
          </p:nvGrpSpPr>
          <p:grpSpPr>
            <a:xfrm>
              <a:off x="5615162" y="2152360"/>
              <a:ext cx="2274901" cy="934086"/>
              <a:chOff x="5615162" y="2152360"/>
              <a:chExt cx="2274901" cy="934086"/>
            </a:xfrm>
          </p:grpSpPr>
          <p:sp>
            <p:nvSpPr>
              <p:cNvPr id="1580" name="Google Shape;1580;p44"/>
              <p:cNvSpPr txBox="1"/>
              <p:nvPr/>
            </p:nvSpPr>
            <p:spPr>
              <a:xfrm>
                <a:off x="5615162" y="2152360"/>
                <a:ext cx="2274900" cy="45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2400">
                    <a:solidFill>
                      <a:srgbClr val="5D412D"/>
                    </a:solidFill>
                    <a:latin typeface="Grand Hotel"/>
                    <a:ea typeface="Grand Hotel"/>
                    <a:cs typeface="Grand Hotel"/>
                    <a:sym typeface="Grand Hotel"/>
                  </a:rPr>
                  <a:t>Sturm und Drang</a:t>
                </a:r>
                <a:endParaRPr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endParaRPr>
              </a:p>
            </p:txBody>
          </p:sp>
          <p:sp>
            <p:nvSpPr>
              <p:cNvPr id="1581" name="Google Shape;1581;p44"/>
              <p:cNvSpPr txBox="1"/>
              <p:nvPr/>
            </p:nvSpPr>
            <p:spPr>
              <a:xfrm>
                <a:off x="5615162" y="2635246"/>
                <a:ext cx="2274900" cy="451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de" sz="1600">
                    <a:solidFill>
                      <a:srgbClr val="5D412D"/>
                    </a:solidFill>
                    <a:latin typeface="Raleway"/>
                    <a:ea typeface="Raleway"/>
                    <a:cs typeface="Raleway"/>
                    <a:sym typeface="Raleway"/>
                  </a:rPr>
                  <a:t>Der Mars ist eigentlich sehr kalt</a:t>
                </a:r>
                <a:endParaRPr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endParaRPr>
              </a:p>
            </p:txBody>
          </p:sp>
        </p:grpSp>
        <p:sp>
          <p:nvSpPr>
            <p:cNvPr id="1582" name="Google Shape;1582;p44"/>
            <p:cNvSpPr txBox="1"/>
            <p:nvPr/>
          </p:nvSpPr>
          <p:spPr>
            <a:xfrm>
              <a:off x="5795450" y="3340300"/>
              <a:ext cx="1914300" cy="116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30200" lvl="0" marL="32004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aleway"/>
                <a:buChar char="●"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Listenpunkt</a:t>
              </a: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 1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-330200" lvl="0" marL="32004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aleway"/>
                <a:buChar char="●"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Listenpunkt</a:t>
              </a: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 2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-330200" lvl="0" marL="32004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aleway"/>
                <a:buChar char="●"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Listenpunkt</a:t>
              </a: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 3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indent="-330200" lvl="0" marL="32004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Raleway"/>
                <a:buChar char="●"/>
              </a:pP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Listenpunkt</a:t>
              </a:r>
              <a:r>
                <a:rPr lang="de" sz="1600">
                  <a:solidFill>
                    <a:schemeClr val="dk1"/>
                  </a:solidFill>
                  <a:latin typeface="Raleway"/>
                  <a:ea typeface="Raleway"/>
                  <a:cs typeface="Raleway"/>
                  <a:sym typeface="Raleway"/>
                </a:rPr>
                <a:t> 4</a:t>
              </a:r>
              <a:endParaRPr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583" name="Google Shape;1583;p44"/>
          <p:cNvGrpSpPr/>
          <p:nvPr/>
        </p:nvGrpSpPr>
        <p:grpSpPr>
          <a:xfrm>
            <a:off x="4164950" y="2959798"/>
            <a:ext cx="817351" cy="742750"/>
            <a:chOff x="4164950" y="2006573"/>
            <a:chExt cx="817351" cy="742750"/>
          </a:xfrm>
        </p:grpSpPr>
        <p:pic>
          <p:nvPicPr>
            <p:cNvPr id="1584" name="Google Shape;1584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734889">
              <a:off x="4221325" y="2074403"/>
              <a:ext cx="704601" cy="607089"/>
            </a:xfrm>
            <a:prstGeom prst="rect">
              <a:avLst/>
            </a:prstGeom>
            <a:noFill/>
            <a:ln>
              <a:noFill/>
            </a:ln>
            <a:effectLst>
              <a:outerShdw blurRad="14288" rotWithShape="0" algn="bl" dir="7680000" dist="28575">
                <a:srgbClr val="000000">
                  <a:alpha val="9000"/>
                </a:srgbClr>
              </a:outerShdw>
            </a:effectLst>
          </p:spPr>
        </p:pic>
        <p:sp>
          <p:nvSpPr>
            <p:cNvPr id="1585" name="Google Shape;1585;p44"/>
            <p:cNvSpPr txBox="1"/>
            <p:nvPr/>
          </p:nvSpPr>
          <p:spPr>
            <a:xfrm>
              <a:off x="4217264" y="2061150"/>
              <a:ext cx="704100" cy="63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8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Vs</a:t>
              </a:r>
              <a:endParaRPr sz="28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sp>
        <p:nvSpPr>
          <p:cNvPr id="1586" name="Google Shape;1586;p44"/>
          <p:cNvSpPr/>
          <p:nvPr/>
        </p:nvSpPr>
        <p:spPr>
          <a:xfrm>
            <a:off x="2004342" y="1246900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87" name="Google Shape;1587;p44"/>
          <p:cNvGrpSpPr/>
          <p:nvPr/>
        </p:nvGrpSpPr>
        <p:grpSpPr>
          <a:xfrm>
            <a:off x="2196460" y="1451034"/>
            <a:ext cx="373983" cy="363622"/>
            <a:chOff x="3512070" y="1956222"/>
            <a:chExt cx="373983" cy="363622"/>
          </a:xfrm>
        </p:grpSpPr>
        <p:sp>
          <p:nvSpPr>
            <p:cNvPr id="1588" name="Google Shape;1588;p44"/>
            <p:cNvSpPr/>
            <p:nvPr/>
          </p:nvSpPr>
          <p:spPr>
            <a:xfrm>
              <a:off x="3547316" y="2232314"/>
              <a:ext cx="316069" cy="53841"/>
            </a:xfrm>
            <a:custGeom>
              <a:rect b="b" l="l" r="r" t="t"/>
              <a:pathLst>
                <a:path extrusionOk="0" h="3596" w="21110">
                  <a:moveTo>
                    <a:pt x="1809" y="1"/>
                  </a:moveTo>
                  <a:cubicBezTo>
                    <a:pt x="800" y="1"/>
                    <a:pt x="1" y="799"/>
                    <a:pt x="1" y="1788"/>
                  </a:cubicBezTo>
                  <a:cubicBezTo>
                    <a:pt x="1" y="2776"/>
                    <a:pt x="800" y="3596"/>
                    <a:pt x="1809" y="3596"/>
                  </a:cubicBezTo>
                  <a:lnTo>
                    <a:pt x="21109" y="3596"/>
                  </a:lnTo>
                  <a:lnTo>
                    <a:pt x="211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9" name="Google Shape;1589;p44"/>
            <p:cNvSpPr/>
            <p:nvPr/>
          </p:nvSpPr>
          <p:spPr>
            <a:xfrm>
              <a:off x="3548903" y="2232314"/>
              <a:ext cx="314482" cy="53841"/>
            </a:xfrm>
            <a:custGeom>
              <a:rect b="b" l="l" r="r" t="t"/>
              <a:pathLst>
                <a:path extrusionOk="0" h="3596" w="21004">
                  <a:moveTo>
                    <a:pt x="19805" y="1"/>
                  </a:moveTo>
                  <a:lnTo>
                    <a:pt x="19805" y="1640"/>
                  </a:lnTo>
                  <a:cubicBezTo>
                    <a:pt x="19805" y="2061"/>
                    <a:pt x="19469" y="2397"/>
                    <a:pt x="19048" y="2397"/>
                  </a:cubicBezTo>
                  <a:lnTo>
                    <a:pt x="0" y="2397"/>
                  </a:lnTo>
                  <a:cubicBezTo>
                    <a:pt x="252" y="3112"/>
                    <a:pt x="925" y="3596"/>
                    <a:pt x="1703" y="3596"/>
                  </a:cubicBezTo>
                  <a:lnTo>
                    <a:pt x="21003" y="3596"/>
                  </a:lnTo>
                  <a:lnTo>
                    <a:pt x="210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0" name="Google Shape;1590;p44"/>
            <p:cNvSpPr/>
            <p:nvPr/>
          </p:nvSpPr>
          <p:spPr>
            <a:xfrm>
              <a:off x="3515215" y="2198312"/>
              <a:ext cx="370524" cy="121217"/>
            </a:xfrm>
            <a:custGeom>
              <a:rect b="b" l="l" r="r" t="t"/>
              <a:pathLst>
                <a:path extrusionOk="0" h="8096" w="24747">
                  <a:moveTo>
                    <a:pt x="3953" y="1"/>
                  </a:moveTo>
                  <a:cubicBezTo>
                    <a:pt x="1746" y="64"/>
                    <a:pt x="0" y="1851"/>
                    <a:pt x="0" y="4038"/>
                  </a:cubicBezTo>
                  <a:cubicBezTo>
                    <a:pt x="0" y="6245"/>
                    <a:pt x="1746" y="8032"/>
                    <a:pt x="3953" y="8095"/>
                  </a:cubicBezTo>
                  <a:lnTo>
                    <a:pt x="24010" y="8095"/>
                  </a:lnTo>
                  <a:cubicBezTo>
                    <a:pt x="24410" y="8095"/>
                    <a:pt x="24746" y="7759"/>
                    <a:pt x="24746" y="7338"/>
                  </a:cubicBezTo>
                  <a:lnTo>
                    <a:pt x="24746" y="6582"/>
                  </a:lnTo>
                  <a:cubicBezTo>
                    <a:pt x="24746" y="6182"/>
                    <a:pt x="24410" y="5846"/>
                    <a:pt x="24010" y="5846"/>
                  </a:cubicBezTo>
                  <a:lnTo>
                    <a:pt x="3953" y="5867"/>
                  </a:lnTo>
                  <a:cubicBezTo>
                    <a:pt x="2965" y="5867"/>
                    <a:pt x="2166" y="5068"/>
                    <a:pt x="2145" y="4101"/>
                  </a:cubicBezTo>
                  <a:cubicBezTo>
                    <a:pt x="2145" y="3070"/>
                    <a:pt x="2965" y="2251"/>
                    <a:pt x="3995" y="2251"/>
                  </a:cubicBezTo>
                  <a:lnTo>
                    <a:pt x="24010" y="2251"/>
                  </a:lnTo>
                  <a:cubicBezTo>
                    <a:pt x="24410" y="2251"/>
                    <a:pt x="24746" y="1914"/>
                    <a:pt x="24746" y="1515"/>
                  </a:cubicBezTo>
                  <a:lnTo>
                    <a:pt x="24746" y="758"/>
                  </a:lnTo>
                  <a:cubicBezTo>
                    <a:pt x="24746" y="337"/>
                    <a:pt x="24410" y="1"/>
                    <a:pt x="24010" y="1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1" name="Google Shape;1591;p44"/>
            <p:cNvSpPr/>
            <p:nvPr/>
          </p:nvSpPr>
          <p:spPr>
            <a:xfrm>
              <a:off x="3864628" y="2198626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1"/>
                  </a:lnTo>
                  <a:lnTo>
                    <a:pt x="673" y="2251"/>
                  </a:lnTo>
                  <a:cubicBezTo>
                    <a:pt x="1094" y="2251"/>
                    <a:pt x="1430" y="1914"/>
                    <a:pt x="1430" y="1494"/>
                  </a:cubicBezTo>
                  <a:lnTo>
                    <a:pt x="1430" y="758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2" name="Google Shape;1592;p44"/>
            <p:cNvSpPr/>
            <p:nvPr/>
          </p:nvSpPr>
          <p:spPr>
            <a:xfrm>
              <a:off x="3864628" y="2286141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0"/>
                  </a:lnTo>
                  <a:lnTo>
                    <a:pt x="673" y="2250"/>
                  </a:lnTo>
                  <a:cubicBezTo>
                    <a:pt x="1094" y="2229"/>
                    <a:pt x="1430" y="1914"/>
                    <a:pt x="1430" y="1493"/>
                  </a:cubicBezTo>
                  <a:lnTo>
                    <a:pt x="1430" y="737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3" name="Google Shape;1593;p44"/>
            <p:cNvSpPr/>
            <p:nvPr/>
          </p:nvSpPr>
          <p:spPr>
            <a:xfrm>
              <a:off x="3574401" y="2259070"/>
              <a:ext cx="52583" cy="52838"/>
            </a:xfrm>
            <a:custGeom>
              <a:rect b="b" l="l" r="r" t="t"/>
              <a:pathLst>
                <a:path extrusionOk="0" h="3529" w="3512">
                  <a:moveTo>
                    <a:pt x="736" y="1"/>
                  </a:moveTo>
                  <a:cubicBezTo>
                    <a:pt x="336" y="1"/>
                    <a:pt x="0" y="337"/>
                    <a:pt x="0" y="758"/>
                  </a:cubicBezTo>
                  <a:lnTo>
                    <a:pt x="0" y="2776"/>
                  </a:lnTo>
                  <a:cubicBezTo>
                    <a:pt x="0" y="3200"/>
                    <a:pt x="343" y="3529"/>
                    <a:pt x="740" y="3529"/>
                  </a:cubicBezTo>
                  <a:cubicBezTo>
                    <a:pt x="835" y="3529"/>
                    <a:pt x="933" y="3510"/>
                    <a:pt x="1030" y="3470"/>
                  </a:cubicBezTo>
                  <a:lnTo>
                    <a:pt x="1787" y="3154"/>
                  </a:lnTo>
                  <a:lnTo>
                    <a:pt x="2460" y="3449"/>
                  </a:lnTo>
                  <a:cubicBezTo>
                    <a:pt x="2560" y="3490"/>
                    <a:pt x="2662" y="3510"/>
                    <a:pt x="2760" y="3510"/>
                  </a:cubicBezTo>
                  <a:cubicBezTo>
                    <a:pt x="3160" y="3510"/>
                    <a:pt x="3511" y="3193"/>
                    <a:pt x="3511" y="2755"/>
                  </a:cubicBezTo>
                  <a:lnTo>
                    <a:pt x="3511" y="758"/>
                  </a:lnTo>
                  <a:cubicBezTo>
                    <a:pt x="3511" y="337"/>
                    <a:pt x="3175" y="1"/>
                    <a:pt x="2775" y="1"/>
                  </a:cubicBez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4" name="Google Shape;1594;p44"/>
            <p:cNvSpPr/>
            <p:nvPr/>
          </p:nvSpPr>
          <p:spPr>
            <a:xfrm>
              <a:off x="3547316" y="1990239"/>
              <a:ext cx="316069" cy="53841"/>
            </a:xfrm>
            <a:custGeom>
              <a:rect b="b" l="l" r="r" t="t"/>
              <a:pathLst>
                <a:path extrusionOk="0" h="3596" w="21110">
                  <a:moveTo>
                    <a:pt x="1809" y="1"/>
                  </a:moveTo>
                  <a:cubicBezTo>
                    <a:pt x="800" y="1"/>
                    <a:pt x="1" y="800"/>
                    <a:pt x="1" y="1788"/>
                  </a:cubicBezTo>
                  <a:cubicBezTo>
                    <a:pt x="1" y="2776"/>
                    <a:pt x="800" y="3596"/>
                    <a:pt x="1809" y="3596"/>
                  </a:cubicBezTo>
                  <a:lnTo>
                    <a:pt x="21109" y="3596"/>
                  </a:lnTo>
                  <a:lnTo>
                    <a:pt x="211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5" name="Google Shape;1595;p44"/>
            <p:cNvSpPr/>
            <p:nvPr/>
          </p:nvSpPr>
          <p:spPr>
            <a:xfrm>
              <a:off x="3548903" y="1990239"/>
              <a:ext cx="314482" cy="53841"/>
            </a:xfrm>
            <a:custGeom>
              <a:rect b="b" l="l" r="r" t="t"/>
              <a:pathLst>
                <a:path extrusionOk="0" h="3596" w="21004">
                  <a:moveTo>
                    <a:pt x="19805" y="1"/>
                  </a:moveTo>
                  <a:lnTo>
                    <a:pt x="19805" y="1641"/>
                  </a:lnTo>
                  <a:cubicBezTo>
                    <a:pt x="19805" y="2061"/>
                    <a:pt x="19469" y="2398"/>
                    <a:pt x="19048" y="2398"/>
                  </a:cubicBezTo>
                  <a:lnTo>
                    <a:pt x="0" y="2398"/>
                  </a:lnTo>
                  <a:cubicBezTo>
                    <a:pt x="252" y="3112"/>
                    <a:pt x="925" y="3596"/>
                    <a:pt x="1703" y="3596"/>
                  </a:cubicBezTo>
                  <a:lnTo>
                    <a:pt x="21003" y="3596"/>
                  </a:lnTo>
                  <a:lnTo>
                    <a:pt x="210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6" name="Google Shape;1596;p44"/>
            <p:cNvSpPr/>
            <p:nvPr/>
          </p:nvSpPr>
          <p:spPr>
            <a:xfrm>
              <a:off x="3512070" y="1956222"/>
              <a:ext cx="373669" cy="121247"/>
            </a:xfrm>
            <a:custGeom>
              <a:rect b="b" l="l" r="r" t="t"/>
              <a:pathLst>
                <a:path extrusionOk="0" h="8098" w="24957">
                  <a:moveTo>
                    <a:pt x="4049" y="1"/>
                  </a:moveTo>
                  <a:cubicBezTo>
                    <a:pt x="1829" y="1"/>
                    <a:pt x="0" y="1806"/>
                    <a:pt x="0" y="4039"/>
                  </a:cubicBezTo>
                  <a:cubicBezTo>
                    <a:pt x="0" y="6284"/>
                    <a:pt x="1850" y="8097"/>
                    <a:pt x="4086" y="8097"/>
                  </a:cubicBezTo>
                  <a:cubicBezTo>
                    <a:pt x="4112" y="8097"/>
                    <a:pt x="4137" y="8097"/>
                    <a:pt x="4163" y="8097"/>
                  </a:cubicBezTo>
                  <a:lnTo>
                    <a:pt x="24220" y="8097"/>
                  </a:lnTo>
                  <a:cubicBezTo>
                    <a:pt x="24620" y="8097"/>
                    <a:pt x="24956" y="7760"/>
                    <a:pt x="24956" y="7340"/>
                  </a:cubicBezTo>
                  <a:lnTo>
                    <a:pt x="24956" y="6583"/>
                  </a:lnTo>
                  <a:cubicBezTo>
                    <a:pt x="24956" y="6183"/>
                    <a:pt x="24620" y="5847"/>
                    <a:pt x="24220" y="5847"/>
                  </a:cubicBezTo>
                  <a:lnTo>
                    <a:pt x="4163" y="5847"/>
                  </a:lnTo>
                  <a:lnTo>
                    <a:pt x="4163" y="5868"/>
                  </a:lnTo>
                  <a:cubicBezTo>
                    <a:pt x="3175" y="5847"/>
                    <a:pt x="2376" y="5069"/>
                    <a:pt x="2355" y="4102"/>
                  </a:cubicBezTo>
                  <a:cubicBezTo>
                    <a:pt x="2355" y="3072"/>
                    <a:pt x="3175" y="2252"/>
                    <a:pt x="4205" y="2252"/>
                  </a:cubicBezTo>
                  <a:lnTo>
                    <a:pt x="24220" y="2252"/>
                  </a:lnTo>
                  <a:cubicBezTo>
                    <a:pt x="24620" y="2252"/>
                    <a:pt x="24956" y="1915"/>
                    <a:pt x="24956" y="1495"/>
                  </a:cubicBezTo>
                  <a:lnTo>
                    <a:pt x="24956" y="759"/>
                  </a:lnTo>
                  <a:cubicBezTo>
                    <a:pt x="24956" y="339"/>
                    <a:pt x="24620" y="2"/>
                    <a:pt x="24220" y="2"/>
                  </a:cubicBezTo>
                  <a:lnTo>
                    <a:pt x="4163" y="2"/>
                  </a:lnTo>
                  <a:cubicBezTo>
                    <a:pt x="4125" y="1"/>
                    <a:pt x="4087" y="1"/>
                    <a:pt x="4049" y="1"/>
                  </a:cubicBez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7" name="Google Shape;1597;p44"/>
            <p:cNvSpPr/>
            <p:nvPr/>
          </p:nvSpPr>
          <p:spPr>
            <a:xfrm>
              <a:off x="3864628" y="1956566"/>
              <a:ext cx="21426" cy="33688"/>
            </a:xfrm>
            <a:custGeom>
              <a:rect b="b" l="l" r="r" t="t"/>
              <a:pathLst>
                <a:path extrusionOk="0" h="2250" w="1431">
                  <a:moveTo>
                    <a:pt x="0" y="0"/>
                  </a:moveTo>
                  <a:lnTo>
                    <a:pt x="0" y="2250"/>
                  </a:lnTo>
                  <a:lnTo>
                    <a:pt x="673" y="2250"/>
                  </a:lnTo>
                  <a:cubicBezTo>
                    <a:pt x="1094" y="2250"/>
                    <a:pt x="1430" y="1913"/>
                    <a:pt x="1430" y="1493"/>
                  </a:cubicBezTo>
                  <a:lnTo>
                    <a:pt x="1430" y="757"/>
                  </a:lnTo>
                  <a:cubicBezTo>
                    <a:pt x="1430" y="337"/>
                    <a:pt x="1094" y="0"/>
                    <a:pt x="673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8" name="Google Shape;1598;p44"/>
            <p:cNvSpPr/>
            <p:nvPr/>
          </p:nvSpPr>
          <p:spPr>
            <a:xfrm>
              <a:off x="3864628" y="2044065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1"/>
                  </a:lnTo>
                  <a:lnTo>
                    <a:pt x="673" y="2251"/>
                  </a:lnTo>
                  <a:cubicBezTo>
                    <a:pt x="1094" y="2251"/>
                    <a:pt x="1430" y="1914"/>
                    <a:pt x="1430" y="1494"/>
                  </a:cubicBezTo>
                  <a:lnTo>
                    <a:pt x="1430" y="737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9" name="Google Shape;1599;p44"/>
            <p:cNvSpPr/>
            <p:nvPr/>
          </p:nvSpPr>
          <p:spPr>
            <a:xfrm>
              <a:off x="3574401" y="2016995"/>
              <a:ext cx="52583" cy="52733"/>
            </a:xfrm>
            <a:custGeom>
              <a:rect b="b" l="l" r="r" t="t"/>
              <a:pathLst>
                <a:path extrusionOk="0" h="3522" w="3512">
                  <a:moveTo>
                    <a:pt x="736" y="1"/>
                  </a:moveTo>
                  <a:cubicBezTo>
                    <a:pt x="336" y="1"/>
                    <a:pt x="0" y="337"/>
                    <a:pt x="0" y="758"/>
                  </a:cubicBezTo>
                  <a:lnTo>
                    <a:pt x="0" y="2776"/>
                  </a:lnTo>
                  <a:cubicBezTo>
                    <a:pt x="0" y="3205"/>
                    <a:pt x="349" y="3521"/>
                    <a:pt x="752" y="3521"/>
                  </a:cubicBezTo>
                  <a:cubicBezTo>
                    <a:pt x="843" y="3521"/>
                    <a:pt x="937" y="3505"/>
                    <a:pt x="1030" y="3470"/>
                  </a:cubicBezTo>
                  <a:lnTo>
                    <a:pt x="1787" y="3155"/>
                  </a:lnTo>
                  <a:lnTo>
                    <a:pt x="2460" y="3449"/>
                  </a:lnTo>
                  <a:cubicBezTo>
                    <a:pt x="2560" y="3491"/>
                    <a:pt x="2662" y="3510"/>
                    <a:pt x="2760" y="3510"/>
                  </a:cubicBezTo>
                  <a:cubicBezTo>
                    <a:pt x="3160" y="3510"/>
                    <a:pt x="3511" y="3193"/>
                    <a:pt x="3511" y="2755"/>
                  </a:cubicBezTo>
                  <a:lnTo>
                    <a:pt x="3511" y="758"/>
                  </a:lnTo>
                  <a:cubicBezTo>
                    <a:pt x="3511" y="337"/>
                    <a:pt x="3175" y="1"/>
                    <a:pt x="2775" y="1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0" name="Google Shape;1600;p44"/>
            <p:cNvSpPr/>
            <p:nvPr/>
          </p:nvSpPr>
          <p:spPr>
            <a:xfrm>
              <a:off x="3536311" y="2111127"/>
              <a:ext cx="315740" cy="53841"/>
            </a:xfrm>
            <a:custGeom>
              <a:rect b="b" l="l" r="r" t="t"/>
              <a:pathLst>
                <a:path extrusionOk="0" h="3596" w="21088">
                  <a:moveTo>
                    <a:pt x="0" y="0"/>
                  </a:moveTo>
                  <a:lnTo>
                    <a:pt x="0" y="3595"/>
                  </a:lnTo>
                  <a:lnTo>
                    <a:pt x="19300" y="3595"/>
                  </a:lnTo>
                  <a:cubicBezTo>
                    <a:pt x="20289" y="3595"/>
                    <a:pt x="21088" y="2796"/>
                    <a:pt x="21088" y="1808"/>
                  </a:cubicBezTo>
                  <a:cubicBezTo>
                    <a:pt x="21088" y="820"/>
                    <a:pt x="20289" y="0"/>
                    <a:pt x="193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1" name="Google Shape;1601;p44"/>
            <p:cNvSpPr/>
            <p:nvPr/>
          </p:nvSpPr>
          <p:spPr>
            <a:xfrm>
              <a:off x="3536311" y="2111127"/>
              <a:ext cx="315740" cy="53841"/>
            </a:xfrm>
            <a:custGeom>
              <a:rect b="b" l="l" r="r" t="t"/>
              <a:pathLst>
                <a:path extrusionOk="0" h="3596" w="21088">
                  <a:moveTo>
                    <a:pt x="19279" y="0"/>
                  </a:moveTo>
                  <a:cubicBezTo>
                    <a:pt x="19679" y="1178"/>
                    <a:pt x="18817" y="2397"/>
                    <a:pt x="17576" y="2397"/>
                  </a:cubicBezTo>
                  <a:lnTo>
                    <a:pt x="0" y="2397"/>
                  </a:lnTo>
                  <a:lnTo>
                    <a:pt x="0" y="3595"/>
                  </a:lnTo>
                  <a:lnTo>
                    <a:pt x="19300" y="3595"/>
                  </a:lnTo>
                  <a:cubicBezTo>
                    <a:pt x="20289" y="3595"/>
                    <a:pt x="21088" y="2796"/>
                    <a:pt x="21088" y="1808"/>
                  </a:cubicBezTo>
                  <a:cubicBezTo>
                    <a:pt x="21088" y="820"/>
                    <a:pt x="20289" y="0"/>
                    <a:pt x="19300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2" name="Google Shape;1602;p44"/>
            <p:cNvSpPr/>
            <p:nvPr/>
          </p:nvSpPr>
          <p:spPr>
            <a:xfrm>
              <a:off x="3513642" y="2077439"/>
              <a:ext cx="370509" cy="120888"/>
            </a:xfrm>
            <a:custGeom>
              <a:rect b="b" l="l" r="r" t="t"/>
              <a:pathLst>
                <a:path extrusionOk="0" h="8074" w="24746">
                  <a:moveTo>
                    <a:pt x="757" y="1"/>
                  </a:moveTo>
                  <a:cubicBezTo>
                    <a:pt x="337" y="1"/>
                    <a:pt x="0" y="337"/>
                    <a:pt x="0" y="757"/>
                  </a:cubicBezTo>
                  <a:lnTo>
                    <a:pt x="0" y="1493"/>
                  </a:lnTo>
                  <a:cubicBezTo>
                    <a:pt x="0" y="1914"/>
                    <a:pt x="337" y="2250"/>
                    <a:pt x="757" y="2250"/>
                  </a:cubicBezTo>
                  <a:lnTo>
                    <a:pt x="20772" y="2250"/>
                  </a:lnTo>
                  <a:cubicBezTo>
                    <a:pt x="21782" y="2250"/>
                    <a:pt x="22602" y="3070"/>
                    <a:pt x="22602" y="4079"/>
                  </a:cubicBezTo>
                  <a:cubicBezTo>
                    <a:pt x="22602" y="5067"/>
                    <a:pt x="21803" y="5845"/>
                    <a:pt x="20814" y="5845"/>
                  </a:cubicBezTo>
                  <a:lnTo>
                    <a:pt x="20814" y="5824"/>
                  </a:lnTo>
                  <a:lnTo>
                    <a:pt x="757" y="5824"/>
                  </a:lnTo>
                  <a:cubicBezTo>
                    <a:pt x="337" y="5824"/>
                    <a:pt x="0" y="6161"/>
                    <a:pt x="0" y="6581"/>
                  </a:cubicBezTo>
                  <a:lnTo>
                    <a:pt x="0" y="7338"/>
                  </a:lnTo>
                  <a:cubicBezTo>
                    <a:pt x="0" y="7738"/>
                    <a:pt x="337" y="8074"/>
                    <a:pt x="757" y="8074"/>
                  </a:cubicBezTo>
                  <a:lnTo>
                    <a:pt x="20814" y="8074"/>
                  </a:lnTo>
                  <a:cubicBezTo>
                    <a:pt x="23001" y="8032"/>
                    <a:pt x="24746" y="6224"/>
                    <a:pt x="24746" y="4037"/>
                  </a:cubicBezTo>
                  <a:cubicBezTo>
                    <a:pt x="24746" y="1851"/>
                    <a:pt x="23001" y="64"/>
                    <a:pt x="20814" y="1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3" name="Google Shape;1603;p44"/>
            <p:cNvSpPr/>
            <p:nvPr/>
          </p:nvSpPr>
          <p:spPr>
            <a:xfrm>
              <a:off x="3806385" y="2077753"/>
              <a:ext cx="77767" cy="120888"/>
            </a:xfrm>
            <a:custGeom>
              <a:rect b="b" l="l" r="r" t="t"/>
              <a:pathLst>
                <a:path extrusionOk="0" h="8074" w="5194">
                  <a:moveTo>
                    <a:pt x="1" y="1"/>
                  </a:moveTo>
                  <a:cubicBezTo>
                    <a:pt x="2188" y="43"/>
                    <a:pt x="3933" y="1851"/>
                    <a:pt x="3933" y="4037"/>
                  </a:cubicBezTo>
                  <a:cubicBezTo>
                    <a:pt x="3933" y="6224"/>
                    <a:pt x="2188" y="8011"/>
                    <a:pt x="1" y="8074"/>
                  </a:cubicBezTo>
                  <a:lnTo>
                    <a:pt x="1262" y="8074"/>
                  </a:lnTo>
                  <a:cubicBezTo>
                    <a:pt x="3449" y="8011"/>
                    <a:pt x="5194" y="6224"/>
                    <a:pt x="5194" y="4037"/>
                  </a:cubicBezTo>
                  <a:cubicBezTo>
                    <a:pt x="5194" y="1851"/>
                    <a:pt x="3449" y="43"/>
                    <a:pt x="1262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4" name="Google Shape;1604;p44"/>
            <p:cNvSpPr/>
            <p:nvPr/>
          </p:nvSpPr>
          <p:spPr>
            <a:xfrm>
              <a:off x="3772397" y="2138182"/>
              <a:ext cx="52898" cy="52568"/>
            </a:xfrm>
            <a:custGeom>
              <a:rect b="b" l="l" r="r" t="t"/>
              <a:pathLst>
                <a:path extrusionOk="0" h="3511" w="3533">
                  <a:moveTo>
                    <a:pt x="720" y="0"/>
                  </a:moveTo>
                  <a:cubicBezTo>
                    <a:pt x="317" y="0"/>
                    <a:pt x="0" y="329"/>
                    <a:pt x="0" y="737"/>
                  </a:cubicBezTo>
                  <a:lnTo>
                    <a:pt x="0" y="2734"/>
                  </a:lnTo>
                  <a:cubicBezTo>
                    <a:pt x="0" y="3173"/>
                    <a:pt x="365" y="3489"/>
                    <a:pt x="759" y="3489"/>
                  </a:cubicBezTo>
                  <a:cubicBezTo>
                    <a:pt x="856" y="3489"/>
                    <a:pt x="956" y="3470"/>
                    <a:pt x="1052" y="3428"/>
                  </a:cubicBezTo>
                  <a:lnTo>
                    <a:pt x="1745" y="3134"/>
                  </a:lnTo>
                  <a:lnTo>
                    <a:pt x="2502" y="3449"/>
                  </a:lnTo>
                  <a:cubicBezTo>
                    <a:pt x="2599" y="3491"/>
                    <a:pt x="2697" y="3510"/>
                    <a:pt x="2794" y="3510"/>
                  </a:cubicBezTo>
                  <a:cubicBezTo>
                    <a:pt x="3182" y="3510"/>
                    <a:pt x="3532" y="3197"/>
                    <a:pt x="3532" y="2776"/>
                  </a:cubicBezTo>
                  <a:lnTo>
                    <a:pt x="3532" y="737"/>
                  </a:lnTo>
                  <a:cubicBezTo>
                    <a:pt x="3532" y="349"/>
                    <a:pt x="3215" y="0"/>
                    <a:pt x="2811" y="0"/>
                  </a:cubicBezTo>
                  <a:cubicBezTo>
                    <a:pt x="2799" y="0"/>
                    <a:pt x="2787" y="1"/>
                    <a:pt x="2776" y="1"/>
                  </a:cubicBezTo>
                  <a:lnTo>
                    <a:pt x="757" y="1"/>
                  </a:lnTo>
                  <a:cubicBezTo>
                    <a:pt x="745" y="1"/>
                    <a:pt x="732" y="0"/>
                    <a:pt x="720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05" name="Google Shape;1605;p44"/>
          <p:cNvSpPr/>
          <p:nvPr/>
        </p:nvSpPr>
        <p:spPr>
          <a:xfrm>
            <a:off x="6370992" y="1246900"/>
            <a:ext cx="771900" cy="771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606" name="Google Shape;1606;p44"/>
          <p:cNvCxnSpPr>
            <a:stCxn id="1586" idx="6"/>
            <a:endCxn id="1585" idx="1"/>
          </p:cNvCxnSpPr>
          <p:nvPr/>
        </p:nvCxnSpPr>
        <p:spPr>
          <a:xfrm>
            <a:off x="2776242" y="1632850"/>
            <a:ext cx="1440900" cy="1698300"/>
          </a:xfrm>
          <a:prstGeom prst="bentConnector3">
            <a:avLst>
              <a:gd fmla="val 69549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07" name="Google Shape;1607;p44"/>
          <p:cNvCxnSpPr>
            <a:stCxn id="1585" idx="3"/>
            <a:endCxn id="1605" idx="2"/>
          </p:cNvCxnSpPr>
          <p:nvPr/>
        </p:nvCxnSpPr>
        <p:spPr>
          <a:xfrm flipH="1" rot="10800000">
            <a:off x="4921364" y="1632875"/>
            <a:ext cx="1449600" cy="1698300"/>
          </a:xfrm>
          <a:prstGeom prst="bentConnector3">
            <a:avLst>
              <a:gd fmla="val 30664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Google Shape;1612;p45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sp>
        <p:nvSpPr>
          <p:cNvPr id="1613" name="Google Shape;1613;p45"/>
          <p:cNvSpPr txBox="1"/>
          <p:nvPr/>
        </p:nvSpPr>
        <p:spPr>
          <a:xfrm>
            <a:off x="884163" y="2759950"/>
            <a:ext cx="1965900" cy="35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rPr>
              <a:t>Deutsche Literatur</a:t>
            </a:r>
            <a:endParaRPr sz="2400">
              <a:solidFill>
                <a:schemeClr val="dk1"/>
              </a:solidFill>
              <a:latin typeface="Grand Hotel"/>
              <a:ea typeface="Grand Hotel"/>
              <a:cs typeface="Grand Hotel"/>
              <a:sym typeface="Grand Hotel"/>
            </a:endParaRPr>
          </a:p>
        </p:txBody>
      </p:sp>
      <p:grpSp>
        <p:nvGrpSpPr>
          <p:cNvPr id="1614" name="Google Shape;1614;p45"/>
          <p:cNvGrpSpPr/>
          <p:nvPr/>
        </p:nvGrpSpPr>
        <p:grpSpPr>
          <a:xfrm>
            <a:off x="6293938" y="1360300"/>
            <a:ext cx="1965900" cy="910260"/>
            <a:chOff x="6293938" y="1360300"/>
            <a:chExt cx="1965900" cy="910260"/>
          </a:xfrm>
        </p:grpSpPr>
        <p:sp>
          <p:nvSpPr>
            <p:cNvPr id="1615" name="Google Shape;1615;p45"/>
            <p:cNvSpPr txBox="1"/>
            <p:nvPr/>
          </p:nvSpPr>
          <p:spPr>
            <a:xfrm>
              <a:off x="6293938" y="1360300"/>
              <a:ext cx="1965900" cy="35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Jupiter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616" name="Google Shape;1616;p45"/>
            <p:cNvSpPr txBox="1"/>
            <p:nvPr/>
          </p:nvSpPr>
          <p:spPr>
            <a:xfrm>
              <a:off x="6293938" y="1920160"/>
              <a:ext cx="1965900" cy="35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Saturn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1617" name="Google Shape;1617;p45"/>
          <p:cNvGrpSpPr/>
          <p:nvPr/>
        </p:nvGrpSpPr>
        <p:grpSpPr>
          <a:xfrm>
            <a:off x="6293938" y="2480020"/>
            <a:ext cx="1965900" cy="910260"/>
            <a:chOff x="6293938" y="2480020"/>
            <a:chExt cx="1965900" cy="910260"/>
          </a:xfrm>
        </p:grpSpPr>
        <p:sp>
          <p:nvSpPr>
            <p:cNvPr id="1618" name="Google Shape;1618;p45"/>
            <p:cNvSpPr txBox="1"/>
            <p:nvPr/>
          </p:nvSpPr>
          <p:spPr>
            <a:xfrm>
              <a:off x="6293938" y="2480020"/>
              <a:ext cx="1965900" cy="35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Venus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619" name="Google Shape;1619;p45"/>
            <p:cNvSpPr txBox="1"/>
            <p:nvPr/>
          </p:nvSpPr>
          <p:spPr>
            <a:xfrm>
              <a:off x="6293938" y="3039880"/>
              <a:ext cx="1965900" cy="35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Merkur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1620" name="Google Shape;1620;p45"/>
          <p:cNvGrpSpPr/>
          <p:nvPr/>
        </p:nvGrpSpPr>
        <p:grpSpPr>
          <a:xfrm>
            <a:off x="6293938" y="3599740"/>
            <a:ext cx="1965900" cy="910260"/>
            <a:chOff x="6293938" y="3599740"/>
            <a:chExt cx="1965900" cy="910260"/>
          </a:xfrm>
        </p:grpSpPr>
        <p:sp>
          <p:nvSpPr>
            <p:cNvPr id="1621" name="Google Shape;1621;p45"/>
            <p:cNvSpPr txBox="1"/>
            <p:nvPr/>
          </p:nvSpPr>
          <p:spPr>
            <a:xfrm>
              <a:off x="6293938" y="3599740"/>
              <a:ext cx="1965900" cy="35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Erde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622" name="Google Shape;1622;p45"/>
            <p:cNvSpPr txBox="1"/>
            <p:nvPr/>
          </p:nvSpPr>
          <p:spPr>
            <a:xfrm>
              <a:off x="6293938" y="4159600"/>
              <a:ext cx="1965900" cy="35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Sonne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cxnSp>
        <p:nvCxnSpPr>
          <p:cNvPr id="1623" name="Google Shape;1623;p45"/>
          <p:cNvCxnSpPr>
            <a:stCxn id="1624" idx="3"/>
            <a:endCxn id="1615" idx="1"/>
          </p:cNvCxnSpPr>
          <p:nvPr/>
        </p:nvCxnSpPr>
        <p:spPr>
          <a:xfrm flipH="1" rot="10800000">
            <a:off x="5430930" y="1535575"/>
            <a:ext cx="863100" cy="279900"/>
          </a:xfrm>
          <a:prstGeom prst="bentConnector3">
            <a:avLst>
              <a:gd fmla="val 49995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625" name="Google Shape;1625;p45"/>
          <p:cNvCxnSpPr>
            <a:stCxn id="1624" idx="3"/>
            <a:endCxn id="1616" idx="1"/>
          </p:cNvCxnSpPr>
          <p:nvPr/>
        </p:nvCxnSpPr>
        <p:spPr>
          <a:xfrm>
            <a:off x="5430930" y="1815475"/>
            <a:ext cx="863100" cy="279900"/>
          </a:xfrm>
          <a:prstGeom prst="bentConnector3">
            <a:avLst>
              <a:gd fmla="val 49995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626" name="Google Shape;1626;p45"/>
          <p:cNvCxnSpPr>
            <a:stCxn id="1627" idx="3"/>
            <a:endCxn id="1618" idx="1"/>
          </p:cNvCxnSpPr>
          <p:nvPr/>
        </p:nvCxnSpPr>
        <p:spPr>
          <a:xfrm flipH="1" rot="10800000">
            <a:off x="5430930" y="2655327"/>
            <a:ext cx="863100" cy="279900"/>
          </a:xfrm>
          <a:prstGeom prst="bentConnector3">
            <a:avLst>
              <a:gd fmla="val 49995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628" name="Google Shape;1628;p45"/>
          <p:cNvCxnSpPr>
            <a:stCxn id="1627" idx="3"/>
            <a:endCxn id="1619" idx="1"/>
          </p:cNvCxnSpPr>
          <p:nvPr/>
        </p:nvCxnSpPr>
        <p:spPr>
          <a:xfrm>
            <a:off x="5430930" y="2935227"/>
            <a:ext cx="863100" cy="279900"/>
          </a:xfrm>
          <a:prstGeom prst="bentConnector3">
            <a:avLst>
              <a:gd fmla="val 49995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629" name="Google Shape;1629;p45"/>
          <p:cNvCxnSpPr>
            <a:stCxn id="1630" idx="3"/>
            <a:endCxn id="1621" idx="1"/>
          </p:cNvCxnSpPr>
          <p:nvPr/>
        </p:nvCxnSpPr>
        <p:spPr>
          <a:xfrm flipH="1" rot="10800000">
            <a:off x="5430930" y="3775080"/>
            <a:ext cx="863100" cy="279900"/>
          </a:xfrm>
          <a:prstGeom prst="bentConnector3">
            <a:avLst>
              <a:gd fmla="val 49995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631" name="Google Shape;1631;p45"/>
          <p:cNvCxnSpPr>
            <a:stCxn id="1630" idx="3"/>
            <a:endCxn id="1622" idx="1"/>
          </p:cNvCxnSpPr>
          <p:nvPr/>
        </p:nvCxnSpPr>
        <p:spPr>
          <a:xfrm>
            <a:off x="5430930" y="4054980"/>
            <a:ext cx="863100" cy="279900"/>
          </a:xfrm>
          <a:prstGeom prst="bentConnector3">
            <a:avLst>
              <a:gd fmla="val 49995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632" name="Google Shape;1632;p45"/>
          <p:cNvCxnSpPr>
            <a:stCxn id="1613" idx="0"/>
            <a:endCxn id="1624" idx="1"/>
          </p:cNvCxnSpPr>
          <p:nvPr/>
        </p:nvCxnSpPr>
        <p:spPr>
          <a:xfrm rot="-5400000">
            <a:off x="2193813" y="1488850"/>
            <a:ext cx="944400" cy="1597800"/>
          </a:xfrm>
          <a:prstGeom prst="bentConnector2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633" name="Google Shape;1633;p45"/>
          <p:cNvCxnSpPr>
            <a:stCxn id="1613" idx="3"/>
            <a:endCxn id="1627" idx="1"/>
          </p:cNvCxnSpPr>
          <p:nvPr/>
        </p:nvCxnSpPr>
        <p:spPr>
          <a:xfrm>
            <a:off x="2850063" y="2935150"/>
            <a:ext cx="615000" cy="600"/>
          </a:xfrm>
          <a:prstGeom prst="bentConnector3">
            <a:avLst>
              <a:gd fmla="val 49997" name="adj1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1634" name="Google Shape;1634;p45"/>
          <p:cNvCxnSpPr>
            <a:stCxn id="1613" idx="2"/>
            <a:endCxn id="1630" idx="1"/>
          </p:cNvCxnSpPr>
          <p:nvPr/>
        </p:nvCxnSpPr>
        <p:spPr>
          <a:xfrm flipH="1" rot="-5400000">
            <a:off x="2193663" y="2783800"/>
            <a:ext cx="944700" cy="1597800"/>
          </a:xfrm>
          <a:prstGeom prst="bentConnector2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oval"/>
          </a:ln>
        </p:spPr>
      </p:cxnSp>
      <p:grpSp>
        <p:nvGrpSpPr>
          <p:cNvPr id="1635" name="Google Shape;1635;p45"/>
          <p:cNvGrpSpPr/>
          <p:nvPr/>
        </p:nvGrpSpPr>
        <p:grpSpPr>
          <a:xfrm>
            <a:off x="3464763" y="3879780"/>
            <a:ext cx="1966200" cy="629872"/>
            <a:chOff x="3464763" y="3879780"/>
            <a:chExt cx="1966200" cy="629872"/>
          </a:xfrm>
        </p:grpSpPr>
        <p:sp>
          <p:nvSpPr>
            <p:cNvPr id="1630" name="Google Shape;1630;p45"/>
            <p:cNvSpPr txBox="1"/>
            <p:nvPr/>
          </p:nvSpPr>
          <p:spPr>
            <a:xfrm>
              <a:off x="3465030" y="3879780"/>
              <a:ext cx="1965900" cy="35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Naturalismus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636" name="Google Shape;1636;p45"/>
            <p:cNvSpPr txBox="1"/>
            <p:nvPr/>
          </p:nvSpPr>
          <p:spPr>
            <a:xfrm>
              <a:off x="3464763" y="4229752"/>
              <a:ext cx="1966200" cy="27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 Light"/>
                  <a:ea typeface="Raleway Light"/>
                  <a:cs typeface="Raleway Light"/>
                  <a:sym typeface="Raleway Light"/>
                </a:rPr>
                <a:t>(1880–1900)</a:t>
              </a:r>
              <a:endParaRPr sz="16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</p:grpSp>
      <p:grpSp>
        <p:nvGrpSpPr>
          <p:cNvPr id="1637" name="Google Shape;1637;p45"/>
          <p:cNvGrpSpPr/>
          <p:nvPr/>
        </p:nvGrpSpPr>
        <p:grpSpPr>
          <a:xfrm>
            <a:off x="3464763" y="2760027"/>
            <a:ext cx="1966200" cy="630883"/>
            <a:chOff x="3464763" y="2760027"/>
            <a:chExt cx="1966200" cy="630883"/>
          </a:xfrm>
        </p:grpSpPr>
        <p:sp>
          <p:nvSpPr>
            <p:cNvPr id="1627" name="Google Shape;1627;p45"/>
            <p:cNvSpPr txBox="1"/>
            <p:nvPr/>
          </p:nvSpPr>
          <p:spPr>
            <a:xfrm>
              <a:off x="3465030" y="2760027"/>
              <a:ext cx="1965900" cy="35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Realismus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638" name="Google Shape;1638;p45"/>
            <p:cNvSpPr txBox="1"/>
            <p:nvPr/>
          </p:nvSpPr>
          <p:spPr>
            <a:xfrm>
              <a:off x="3464763" y="3111010"/>
              <a:ext cx="1966200" cy="27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 Light"/>
                  <a:ea typeface="Raleway Light"/>
                  <a:cs typeface="Raleway Light"/>
                  <a:sym typeface="Raleway Light"/>
                </a:rPr>
                <a:t>(1848–1890)</a:t>
              </a:r>
              <a:endParaRPr sz="16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</p:grpSp>
      <p:grpSp>
        <p:nvGrpSpPr>
          <p:cNvPr id="1639" name="Google Shape;1639;p45"/>
          <p:cNvGrpSpPr/>
          <p:nvPr/>
        </p:nvGrpSpPr>
        <p:grpSpPr>
          <a:xfrm>
            <a:off x="3464763" y="1640275"/>
            <a:ext cx="1966200" cy="631289"/>
            <a:chOff x="3464763" y="1640275"/>
            <a:chExt cx="1966200" cy="631289"/>
          </a:xfrm>
        </p:grpSpPr>
        <p:sp>
          <p:nvSpPr>
            <p:cNvPr id="1624" name="Google Shape;1624;p45"/>
            <p:cNvSpPr txBox="1"/>
            <p:nvPr/>
          </p:nvSpPr>
          <p:spPr>
            <a:xfrm>
              <a:off x="3465030" y="1640275"/>
              <a:ext cx="1965900" cy="35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chemeClr val="dk1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Biedermeier</a:t>
              </a:r>
              <a:endParaRPr sz="2400">
                <a:solidFill>
                  <a:schemeClr val="dk1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640" name="Google Shape;1640;p45"/>
            <p:cNvSpPr txBox="1"/>
            <p:nvPr/>
          </p:nvSpPr>
          <p:spPr>
            <a:xfrm>
              <a:off x="3464763" y="1991664"/>
              <a:ext cx="1966200" cy="27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chemeClr val="dk1"/>
                  </a:solidFill>
                  <a:latin typeface="Raleway Light"/>
                  <a:ea typeface="Raleway Light"/>
                  <a:cs typeface="Raleway Light"/>
                  <a:sym typeface="Raleway Light"/>
                </a:rPr>
                <a:t>(1815–1848)</a:t>
              </a:r>
              <a:endParaRPr sz="16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endParaRPr>
            </a:p>
          </p:txBody>
        </p:sp>
      </p:grpSp>
      <p:grpSp>
        <p:nvGrpSpPr>
          <p:cNvPr id="1641" name="Google Shape;1641;p45"/>
          <p:cNvGrpSpPr/>
          <p:nvPr/>
        </p:nvGrpSpPr>
        <p:grpSpPr>
          <a:xfrm>
            <a:off x="996903" y="2303379"/>
            <a:ext cx="351644" cy="351959"/>
            <a:chOff x="3508282" y="3810341"/>
            <a:chExt cx="351644" cy="351959"/>
          </a:xfrm>
        </p:grpSpPr>
        <p:sp>
          <p:nvSpPr>
            <p:cNvPr id="1642" name="Google Shape;1642;p45"/>
            <p:cNvSpPr/>
            <p:nvPr/>
          </p:nvSpPr>
          <p:spPr>
            <a:xfrm>
              <a:off x="3508282" y="3810341"/>
              <a:ext cx="133180" cy="64232"/>
            </a:xfrm>
            <a:custGeom>
              <a:rect b="b" l="l" r="r" t="t"/>
              <a:pathLst>
                <a:path extrusionOk="0" h="4290" w="8895">
                  <a:moveTo>
                    <a:pt x="2503" y="1"/>
                  </a:moveTo>
                  <a:cubicBezTo>
                    <a:pt x="1115" y="1"/>
                    <a:pt x="1" y="1115"/>
                    <a:pt x="1" y="2503"/>
                  </a:cubicBezTo>
                  <a:cubicBezTo>
                    <a:pt x="1" y="3491"/>
                    <a:pt x="800" y="4290"/>
                    <a:pt x="1788" y="4290"/>
                  </a:cubicBezTo>
                  <a:cubicBezTo>
                    <a:pt x="2797" y="4290"/>
                    <a:pt x="7191" y="3491"/>
                    <a:pt x="7191" y="2503"/>
                  </a:cubicBezTo>
                  <a:lnTo>
                    <a:pt x="8600" y="2503"/>
                  </a:lnTo>
                  <a:cubicBezTo>
                    <a:pt x="8600" y="1809"/>
                    <a:pt x="8894" y="1178"/>
                    <a:pt x="8432" y="737"/>
                  </a:cubicBezTo>
                  <a:cubicBezTo>
                    <a:pt x="7990" y="274"/>
                    <a:pt x="3197" y="1"/>
                    <a:pt x="2503" y="1"/>
                  </a:cubicBezTo>
                  <a:close/>
                </a:path>
              </a:pathLst>
            </a:custGeom>
            <a:solidFill>
              <a:srgbClr val="DD9E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3" name="Google Shape;1643;p45"/>
            <p:cNvSpPr/>
            <p:nvPr/>
          </p:nvSpPr>
          <p:spPr>
            <a:xfrm>
              <a:off x="3535053" y="3847802"/>
              <a:ext cx="58872" cy="26771"/>
            </a:xfrm>
            <a:custGeom>
              <a:rect b="b" l="l" r="r" t="t"/>
              <a:pathLst>
                <a:path extrusionOk="0" h="1788" w="3932">
                  <a:moveTo>
                    <a:pt x="1808" y="1"/>
                  </a:moveTo>
                  <a:cubicBezTo>
                    <a:pt x="1808" y="989"/>
                    <a:pt x="1009" y="1788"/>
                    <a:pt x="0" y="1788"/>
                  </a:cubicBezTo>
                  <a:lnTo>
                    <a:pt x="3932" y="1788"/>
                  </a:lnTo>
                  <a:lnTo>
                    <a:pt x="393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4" name="Google Shape;1644;p45"/>
            <p:cNvSpPr/>
            <p:nvPr/>
          </p:nvSpPr>
          <p:spPr>
            <a:xfrm>
              <a:off x="3545743" y="3810341"/>
              <a:ext cx="239261" cy="351959"/>
            </a:xfrm>
            <a:custGeom>
              <a:rect b="b" l="l" r="r" t="t"/>
              <a:pathLst>
                <a:path extrusionOk="0" h="23507" w="15980">
                  <a:moveTo>
                    <a:pt x="1" y="1"/>
                  </a:moveTo>
                  <a:cubicBezTo>
                    <a:pt x="653" y="1"/>
                    <a:pt x="1304" y="253"/>
                    <a:pt x="1767" y="737"/>
                  </a:cubicBezTo>
                  <a:cubicBezTo>
                    <a:pt x="1872" y="821"/>
                    <a:pt x="1956" y="926"/>
                    <a:pt x="2040" y="1031"/>
                  </a:cubicBezTo>
                  <a:cubicBezTo>
                    <a:pt x="2335" y="1451"/>
                    <a:pt x="2503" y="1977"/>
                    <a:pt x="2503" y="2503"/>
                  </a:cubicBezTo>
                  <a:lnTo>
                    <a:pt x="2503" y="21004"/>
                  </a:lnTo>
                  <a:cubicBezTo>
                    <a:pt x="2503" y="22371"/>
                    <a:pt x="3617" y="23506"/>
                    <a:pt x="5005" y="23506"/>
                  </a:cubicBezTo>
                  <a:lnTo>
                    <a:pt x="8747" y="23506"/>
                  </a:lnTo>
                  <a:cubicBezTo>
                    <a:pt x="9209" y="23065"/>
                    <a:pt x="11312" y="23212"/>
                    <a:pt x="11312" y="22539"/>
                  </a:cubicBezTo>
                  <a:lnTo>
                    <a:pt x="15979" y="19217"/>
                  </a:lnTo>
                  <a:lnTo>
                    <a:pt x="15979" y="2503"/>
                  </a:lnTo>
                  <a:cubicBezTo>
                    <a:pt x="15979" y="1115"/>
                    <a:pt x="14865" y="1"/>
                    <a:pt x="134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5" name="Google Shape;1645;p45"/>
            <p:cNvSpPr/>
            <p:nvPr/>
          </p:nvSpPr>
          <p:spPr>
            <a:xfrm>
              <a:off x="3583205" y="4082317"/>
              <a:ext cx="201799" cy="79983"/>
            </a:xfrm>
            <a:custGeom>
              <a:rect b="b" l="l" r="r" t="t"/>
              <a:pathLst>
                <a:path extrusionOk="0" h="5342" w="13478">
                  <a:moveTo>
                    <a:pt x="1" y="1"/>
                  </a:moveTo>
                  <a:lnTo>
                    <a:pt x="1" y="2839"/>
                  </a:lnTo>
                  <a:cubicBezTo>
                    <a:pt x="1" y="4206"/>
                    <a:pt x="1115" y="5341"/>
                    <a:pt x="2503" y="5341"/>
                  </a:cubicBezTo>
                  <a:lnTo>
                    <a:pt x="6245" y="5341"/>
                  </a:lnTo>
                  <a:cubicBezTo>
                    <a:pt x="6707" y="4900"/>
                    <a:pt x="8810" y="5047"/>
                    <a:pt x="8810" y="4374"/>
                  </a:cubicBezTo>
                  <a:lnTo>
                    <a:pt x="13477" y="1052"/>
                  </a:lnTo>
                  <a:lnTo>
                    <a:pt x="13477" y="1"/>
                  </a:lnTo>
                  <a:close/>
                </a:path>
              </a:pathLst>
            </a:custGeom>
            <a:solidFill>
              <a:srgbClr val="CC88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6" name="Google Shape;1646;p45"/>
            <p:cNvSpPr/>
            <p:nvPr/>
          </p:nvSpPr>
          <p:spPr>
            <a:xfrm>
              <a:off x="3545429" y="3810341"/>
              <a:ext cx="232328" cy="15437"/>
            </a:xfrm>
            <a:custGeom>
              <a:rect b="b" l="l" r="r" t="t"/>
              <a:pathLst>
                <a:path extrusionOk="0" h="1031" w="15517">
                  <a:moveTo>
                    <a:pt x="1" y="1"/>
                  </a:moveTo>
                  <a:cubicBezTo>
                    <a:pt x="674" y="1"/>
                    <a:pt x="1304" y="253"/>
                    <a:pt x="1788" y="737"/>
                  </a:cubicBezTo>
                  <a:cubicBezTo>
                    <a:pt x="1872" y="821"/>
                    <a:pt x="1956" y="926"/>
                    <a:pt x="2040" y="1031"/>
                  </a:cubicBezTo>
                  <a:lnTo>
                    <a:pt x="15517" y="1031"/>
                  </a:lnTo>
                  <a:cubicBezTo>
                    <a:pt x="15054" y="379"/>
                    <a:pt x="14297" y="1"/>
                    <a:pt x="134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7" name="Google Shape;1647;p45"/>
            <p:cNvSpPr/>
            <p:nvPr/>
          </p:nvSpPr>
          <p:spPr>
            <a:xfrm>
              <a:off x="3620666" y="4097753"/>
              <a:ext cx="239261" cy="64546"/>
            </a:xfrm>
            <a:custGeom>
              <a:rect b="b" l="l" r="r" t="t"/>
              <a:pathLst>
                <a:path extrusionOk="0" h="4311" w="15980">
                  <a:moveTo>
                    <a:pt x="715" y="0"/>
                  </a:moveTo>
                  <a:cubicBezTo>
                    <a:pt x="1704" y="0"/>
                    <a:pt x="2503" y="820"/>
                    <a:pt x="2503" y="1808"/>
                  </a:cubicBezTo>
                  <a:cubicBezTo>
                    <a:pt x="2503" y="2355"/>
                    <a:pt x="2313" y="2901"/>
                    <a:pt x="1977" y="3343"/>
                  </a:cubicBezTo>
                  <a:cubicBezTo>
                    <a:pt x="1914" y="3406"/>
                    <a:pt x="1851" y="3490"/>
                    <a:pt x="1767" y="3574"/>
                  </a:cubicBezTo>
                  <a:cubicBezTo>
                    <a:pt x="1304" y="4037"/>
                    <a:pt x="673" y="4310"/>
                    <a:pt x="1" y="4310"/>
                  </a:cubicBezTo>
                  <a:lnTo>
                    <a:pt x="13477" y="4310"/>
                  </a:lnTo>
                  <a:cubicBezTo>
                    <a:pt x="14129" y="4310"/>
                    <a:pt x="14760" y="4037"/>
                    <a:pt x="15243" y="3574"/>
                  </a:cubicBezTo>
                  <a:cubicBezTo>
                    <a:pt x="15306" y="3490"/>
                    <a:pt x="15390" y="3406"/>
                    <a:pt x="15454" y="3343"/>
                  </a:cubicBezTo>
                  <a:cubicBezTo>
                    <a:pt x="15790" y="2901"/>
                    <a:pt x="15979" y="2355"/>
                    <a:pt x="15979" y="1808"/>
                  </a:cubicBezTo>
                  <a:cubicBezTo>
                    <a:pt x="15979" y="820"/>
                    <a:pt x="15180" y="21"/>
                    <a:pt x="141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8" name="Google Shape;1648;p45"/>
            <p:cNvSpPr/>
            <p:nvPr/>
          </p:nvSpPr>
          <p:spPr>
            <a:xfrm>
              <a:off x="3620666" y="4147791"/>
              <a:ext cx="231385" cy="14508"/>
            </a:xfrm>
            <a:custGeom>
              <a:rect b="b" l="l" r="r" t="t"/>
              <a:pathLst>
                <a:path extrusionOk="0" h="969" w="15454">
                  <a:moveTo>
                    <a:pt x="1977" y="1"/>
                  </a:moveTo>
                  <a:cubicBezTo>
                    <a:pt x="1914" y="64"/>
                    <a:pt x="1851" y="148"/>
                    <a:pt x="1767" y="232"/>
                  </a:cubicBezTo>
                  <a:cubicBezTo>
                    <a:pt x="1304" y="695"/>
                    <a:pt x="673" y="968"/>
                    <a:pt x="1" y="968"/>
                  </a:cubicBezTo>
                  <a:lnTo>
                    <a:pt x="13477" y="968"/>
                  </a:lnTo>
                  <a:cubicBezTo>
                    <a:pt x="14129" y="968"/>
                    <a:pt x="14760" y="695"/>
                    <a:pt x="15243" y="232"/>
                  </a:cubicBezTo>
                  <a:cubicBezTo>
                    <a:pt x="15306" y="148"/>
                    <a:pt x="15390" y="64"/>
                    <a:pt x="15454" y="1"/>
                  </a:cubicBezTo>
                  <a:close/>
                </a:path>
              </a:pathLst>
            </a:custGeom>
            <a:solidFill>
              <a:srgbClr val="DD9E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9" name="Google Shape;1649;p45"/>
            <p:cNvSpPr/>
            <p:nvPr/>
          </p:nvSpPr>
          <p:spPr>
            <a:xfrm>
              <a:off x="3604301" y="4097753"/>
              <a:ext cx="53841" cy="27085"/>
            </a:xfrm>
            <a:custGeom>
              <a:rect b="b" l="l" r="r" t="t"/>
              <a:pathLst>
                <a:path extrusionOk="0" h="1809" w="3596">
                  <a:moveTo>
                    <a:pt x="1787" y="0"/>
                  </a:moveTo>
                  <a:cubicBezTo>
                    <a:pt x="799" y="0"/>
                    <a:pt x="0" y="820"/>
                    <a:pt x="0" y="1808"/>
                  </a:cubicBezTo>
                  <a:lnTo>
                    <a:pt x="3596" y="1808"/>
                  </a:lnTo>
                  <a:cubicBezTo>
                    <a:pt x="3575" y="820"/>
                    <a:pt x="2776" y="0"/>
                    <a:pt x="1787" y="0"/>
                  </a:cubicBezTo>
                  <a:close/>
                </a:path>
              </a:pathLst>
            </a:custGeom>
            <a:solidFill>
              <a:srgbClr val="DD9E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0" name="Google Shape;1650;p45"/>
            <p:cNvSpPr/>
            <p:nvPr/>
          </p:nvSpPr>
          <p:spPr>
            <a:xfrm>
              <a:off x="3606187" y="3867401"/>
              <a:ext cx="159292" cy="25124"/>
            </a:xfrm>
            <a:custGeom>
              <a:rect b="b" l="l" r="r" t="t"/>
              <a:pathLst>
                <a:path extrusionOk="0" h="1678" w="10639">
                  <a:moveTo>
                    <a:pt x="4353" y="0"/>
                  </a:moveTo>
                  <a:cubicBezTo>
                    <a:pt x="3901" y="0"/>
                    <a:pt x="3449" y="195"/>
                    <a:pt x="3133" y="584"/>
                  </a:cubicBezTo>
                  <a:cubicBezTo>
                    <a:pt x="2954" y="836"/>
                    <a:pt x="2681" y="962"/>
                    <a:pt x="2410" y="962"/>
                  </a:cubicBezTo>
                  <a:cubicBezTo>
                    <a:pt x="2140" y="962"/>
                    <a:pt x="1872" y="836"/>
                    <a:pt x="1703" y="584"/>
                  </a:cubicBezTo>
                  <a:cubicBezTo>
                    <a:pt x="1388" y="226"/>
                    <a:pt x="947" y="16"/>
                    <a:pt x="484" y="16"/>
                  </a:cubicBezTo>
                  <a:cubicBezTo>
                    <a:pt x="477" y="16"/>
                    <a:pt x="471" y="16"/>
                    <a:pt x="464" y="16"/>
                  </a:cubicBezTo>
                  <a:cubicBezTo>
                    <a:pt x="1" y="16"/>
                    <a:pt x="7" y="731"/>
                    <a:pt x="484" y="731"/>
                  </a:cubicBezTo>
                  <a:cubicBezTo>
                    <a:pt x="757" y="731"/>
                    <a:pt x="1031" y="878"/>
                    <a:pt x="1199" y="1109"/>
                  </a:cubicBezTo>
                  <a:cubicBezTo>
                    <a:pt x="1514" y="1488"/>
                    <a:pt x="1966" y="1677"/>
                    <a:pt x="2418" y="1677"/>
                  </a:cubicBezTo>
                  <a:cubicBezTo>
                    <a:pt x="2870" y="1677"/>
                    <a:pt x="3322" y="1488"/>
                    <a:pt x="3638" y="1109"/>
                  </a:cubicBezTo>
                  <a:cubicBezTo>
                    <a:pt x="3806" y="857"/>
                    <a:pt x="4079" y="731"/>
                    <a:pt x="4353" y="731"/>
                  </a:cubicBezTo>
                  <a:cubicBezTo>
                    <a:pt x="4626" y="731"/>
                    <a:pt x="4899" y="857"/>
                    <a:pt x="5067" y="1109"/>
                  </a:cubicBezTo>
                  <a:cubicBezTo>
                    <a:pt x="5383" y="1488"/>
                    <a:pt x="5835" y="1677"/>
                    <a:pt x="6287" y="1677"/>
                  </a:cubicBezTo>
                  <a:cubicBezTo>
                    <a:pt x="6739" y="1677"/>
                    <a:pt x="7191" y="1488"/>
                    <a:pt x="7506" y="1109"/>
                  </a:cubicBezTo>
                  <a:cubicBezTo>
                    <a:pt x="7685" y="857"/>
                    <a:pt x="7958" y="731"/>
                    <a:pt x="8229" y="731"/>
                  </a:cubicBezTo>
                  <a:cubicBezTo>
                    <a:pt x="8500" y="731"/>
                    <a:pt x="8768" y="857"/>
                    <a:pt x="8936" y="1109"/>
                  </a:cubicBezTo>
                  <a:cubicBezTo>
                    <a:pt x="9251" y="1467"/>
                    <a:pt x="9693" y="1677"/>
                    <a:pt x="10176" y="1677"/>
                  </a:cubicBezTo>
                  <a:cubicBezTo>
                    <a:pt x="10639" y="1677"/>
                    <a:pt x="10639" y="962"/>
                    <a:pt x="10176" y="962"/>
                  </a:cubicBezTo>
                  <a:cubicBezTo>
                    <a:pt x="9882" y="962"/>
                    <a:pt x="9609" y="815"/>
                    <a:pt x="9461" y="584"/>
                  </a:cubicBezTo>
                  <a:cubicBezTo>
                    <a:pt x="9136" y="195"/>
                    <a:pt x="8678" y="0"/>
                    <a:pt x="8224" y="0"/>
                  </a:cubicBezTo>
                  <a:cubicBezTo>
                    <a:pt x="7769" y="0"/>
                    <a:pt x="7317" y="195"/>
                    <a:pt x="7002" y="584"/>
                  </a:cubicBezTo>
                  <a:cubicBezTo>
                    <a:pt x="6833" y="836"/>
                    <a:pt x="6565" y="962"/>
                    <a:pt x="6295" y="962"/>
                  </a:cubicBezTo>
                  <a:cubicBezTo>
                    <a:pt x="6024" y="962"/>
                    <a:pt x="5751" y="836"/>
                    <a:pt x="5572" y="584"/>
                  </a:cubicBezTo>
                  <a:cubicBezTo>
                    <a:pt x="5257" y="195"/>
                    <a:pt x="4805" y="0"/>
                    <a:pt x="4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1" name="Google Shape;1651;p45"/>
            <p:cNvSpPr/>
            <p:nvPr/>
          </p:nvSpPr>
          <p:spPr>
            <a:xfrm>
              <a:off x="3606187" y="3904159"/>
              <a:ext cx="159292" cy="25184"/>
            </a:xfrm>
            <a:custGeom>
              <a:rect b="b" l="l" r="r" t="t"/>
              <a:pathLst>
                <a:path extrusionOk="0" h="1682" w="10639">
                  <a:moveTo>
                    <a:pt x="484" y="0"/>
                  </a:moveTo>
                  <a:cubicBezTo>
                    <a:pt x="1" y="0"/>
                    <a:pt x="1" y="736"/>
                    <a:pt x="484" y="736"/>
                  </a:cubicBezTo>
                  <a:cubicBezTo>
                    <a:pt x="757" y="736"/>
                    <a:pt x="1031" y="883"/>
                    <a:pt x="1199" y="1093"/>
                  </a:cubicBezTo>
                  <a:cubicBezTo>
                    <a:pt x="1514" y="1482"/>
                    <a:pt x="1966" y="1677"/>
                    <a:pt x="2418" y="1677"/>
                  </a:cubicBezTo>
                  <a:cubicBezTo>
                    <a:pt x="2870" y="1677"/>
                    <a:pt x="3322" y="1482"/>
                    <a:pt x="3638" y="1093"/>
                  </a:cubicBezTo>
                  <a:cubicBezTo>
                    <a:pt x="3806" y="852"/>
                    <a:pt x="4079" y="731"/>
                    <a:pt x="4353" y="731"/>
                  </a:cubicBezTo>
                  <a:cubicBezTo>
                    <a:pt x="4626" y="731"/>
                    <a:pt x="4899" y="852"/>
                    <a:pt x="5067" y="1093"/>
                  </a:cubicBezTo>
                  <a:cubicBezTo>
                    <a:pt x="5383" y="1482"/>
                    <a:pt x="5835" y="1677"/>
                    <a:pt x="6287" y="1677"/>
                  </a:cubicBezTo>
                  <a:cubicBezTo>
                    <a:pt x="6739" y="1677"/>
                    <a:pt x="7191" y="1482"/>
                    <a:pt x="7506" y="1093"/>
                  </a:cubicBezTo>
                  <a:cubicBezTo>
                    <a:pt x="7685" y="852"/>
                    <a:pt x="7958" y="731"/>
                    <a:pt x="8229" y="731"/>
                  </a:cubicBezTo>
                  <a:cubicBezTo>
                    <a:pt x="8500" y="731"/>
                    <a:pt x="8768" y="852"/>
                    <a:pt x="8936" y="1093"/>
                  </a:cubicBezTo>
                  <a:cubicBezTo>
                    <a:pt x="9251" y="1472"/>
                    <a:pt x="9693" y="1682"/>
                    <a:pt x="10176" y="1682"/>
                  </a:cubicBezTo>
                  <a:cubicBezTo>
                    <a:pt x="10639" y="1682"/>
                    <a:pt x="10639" y="967"/>
                    <a:pt x="10176" y="967"/>
                  </a:cubicBezTo>
                  <a:cubicBezTo>
                    <a:pt x="9882" y="967"/>
                    <a:pt x="9609" y="820"/>
                    <a:pt x="9461" y="589"/>
                  </a:cubicBezTo>
                  <a:cubicBezTo>
                    <a:pt x="9136" y="200"/>
                    <a:pt x="8678" y="5"/>
                    <a:pt x="8224" y="5"/>
                  </a:cubicBezTo>
                  <a:cubicBezTo>
                    <a:pt x="7769" y="5"/>
                    <a:pt x="7317" y="200"/>
                    <a:pt x="7002" y="589"/>
                  </a:cubicBezTo>
                  <a:cubicBezTo>
                    <a:pt x="6833" y="841"/>
                    <a:pt x="6565" y="967"/>
                    <a:pt x="6295" y="967"/>
                  </a:cubicBezTo>
                  <a:cubicBezTo>
                    <a:pt x="6024" y="967"/>
                    <a:pt x="5751" y="841"/>
                    <a:pt x="5572" y="589"/>
                  </a:cubicBezTo>
                  <a:cubicBezTo>
                    <a:pt x="5257" y="200"/>
                    <a:pt x="4805" y="5"/>
                    <a:pt x="4353" y="5"/>
                  </a:cubicBezTo>
                  <a:cubicBezTo>
                    <a:pt x="3901" y="5"/>
                    <a:pt x="3449" y="200"/>
                    <a:pt x="3133" y="589"/>
                  </a:cubicBezTo>
                  <a:cubicBezTo>
                    <a:pt x="2954" y="841"/>
                    <a:pt x="2681" y="967"/>
                    <a:pt x="2410" y="967"/>
                  </a:cubicBezTo>
                  <a:cubicBezTo>
                    <a:pt x="2140" y="967"/>
                    <a:pt x="1872" y="841"/>
                    <a:pt x="1703" y="589"/>
                  </a:cubicBezTo>
                  <a:cubicBezTo>
                    <a:pt x="1388" y="231"/>
                    <a:pt x="947" y="21"/>
                    <a:pt x="4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2" name="Google Shape;1652;p45"/>
            <p:cNvSpPr/>
            <p:nvPr/>
          </p:nvSpPr>
          <p:spPr>
            <a:xfrm>
              <a:off x="3606187" y="3940976"/>
              <a:ext cx="159292" cy="25199"/>
            </a:xfrm>
            <a:custGeom>
              <a:rect b="b" l="l" r="r" t="t"/>
              <a:pathLst>
                <a:path extrusionOk="0" h="1683" w="10639">
                  <a:moveTo>
                    <a:pt x="484" y="1"/>
                  </a:moveTo>
                  <a:cubicBezTo>
                    <a:pt x="1" y="1"/>
                    <a:pt x="1" y="737"/>
                    <a:pt x="484" y="737"/>
                  </a:cubicBezTo>
                  <a:cubicBezTo>
                    <a:pt x="757" y="737"/>
                    <a:pt x="1031" y="884"/>
                    <a:pt x="1199" y="1094"/>
                  </a:cubicBezTo>
                  <a:cubicBezTo>
                    <a:pt x="1514" y="1483"/>
                    <a:pt x="1966" y="1678"/>
                    <a:pt x="2418" y="1678"/>
                  </a:cubicBezTo>
                  <a:cubicBezTo>
                    <a:pt x="2870" y="1678"/>
                    <a:pt x="3322" y="1483"/>
                    <a:pt x="3638" y="1094"/>
                  </a:cubicBezTo>
                  <a:cubicBezTo>
                    <a:pt x="3806" y="852"/>
                    <a:pt x="4079" y="732"/>
                    <a:pt x="4353" y="732"/>
                  </a:cubicBezTo>
                  <a:cubicBezTo>
                    <a:pt x="4626" y="732"/>
                    <a:pt x="4899" y="852"/>
                    <a:pt x="5067" y="1094"/>
                  </a:cubicBezTo>
                  <a:cubicBezTo>
                    <a:pt x="5383" y="1483"/>
                    <a:pt x="5835" y="1678"/>
                    <a:pt x="6287" y="1678"/>
                  </a:cubicBezTo>
                  <a:cubicBezTo>
                    <a:pt x="6739" y="1678"/>
                    <a:pt x="7191" y="1483"/>
                    <a:pt x="7506" y="1094"/>
                  </a:cubicBezTo>
                  <a:cubicBezTo>
                    <a:pt x="7685" y="852"/>
                    <a:pt x="7958" y="732"/>
                    <a:pt x="8229" y="732"/>
                  </a:cubicBezTo>
                  <a:cubicBezTo>
                    <a:pt x="8500" y="732"/>
                    <a:pt x="8768" y="852"/>
                    <a:pt x="8936" y="1094"/>
                  </a:cubicBezTo>
                  <a:cubicBezTo>
                    <a:pt x="9251" y="1473"/>
                    <a:pt x="9693" y="1683"/>
                    <a:pt x="10176" y="1683"/>
                  </a:cubicBezTo>
                  <a:cubicBezTo>
                    <a:pt x="10639" y="1683"/>
                    <a:pt x="10639" y="968"/>
                    <a:pt x="10176" y="968"/>
                  </a:cubicBezTo>
                  <a:cubicBezTo>
                    <a:pt x="9882" y="968"/>
                    <a:pt x="9609" y="821"/>
                    <a:pt x="9461" y="590"/>
                  </a:cubicBezTo>
                  <a:cubicBezTo>
                    <a:pt x="9136" y="201"/>
                    <a:pt x="8678" y="6"/>
                    <a:pt x="8224" y="6"/>
                  </a:cubicBezTo>
                  <a:cubicBezTo>
                    <a:pt x="7769" y="6"/>
                    <a:pt x="7317" y="201"/>
                    <a:pt x="7002" y="590"/>
                  </a:cubicBezTo>
                  <a:cubicBezTo>
                    <a:pt x="6833" y="842"/>
                    <a:pt x="6565" y="968"/>
                    <a:pt x="6295" y="968"/>
                  </a:cubicBezTo>
                  <a:cubicBezTo>
                    <a:pt x="6024" y="968"/>
                    <a:pt x="5751" y="842"/>
                    <a:pt x="5572" y="590"/>
                  </a:cubicBezTo>
                  <a:cubicBezTo>
                    <a:pt x="5257" y="201"/>
                    <a:pt x="4805" y="6"/>
                    <a:pt x="4353" y="6"/>
                  </a:cubicBezTo>
                  <a:cubicBezTo>
                    <a:pt x="3901" y="6"/>
                    <a:pt x="3449" y="201"/>
                    <a:pt x="3133" y="590"/>
                  </a:cubicBezTo>
                  <a:cubicBezTo>
                    <a:pt x="2954" y="842"/>
                    <a:pt x="2681" y="968"/>
                    <a:pt x="2410" y="968"/>
                  </a:cubicBezTo>
                  <a:cubicBezTo>
                    <a:pt x="2140" y="968"/>
                    <a:pt x="1872" y="842"/>
                    <a:pt x="1703" y="590"/>
                  </a:cubicBezTo>
                  <a:cubicBezTo>
                    <a:pt x="1388" y="232"/>
                    <a:pt x="947" y="22"/>
                    <a:pt x="4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3" name="Google Shape;1653;p45"/>
            <p:cNvSpPr/>
            <p:nvPr/>
          </p:nvSpPr>
          <p:spPr>
            <a:xfrm>
              <a:off x="3711639" y="3882434"/>
              <a:ext cx="147030" cy="147015"/>
            </a:xfrm>
            <a:custGeom>
              <a:rect b="b" l="l" r="r" t="t"/>
              <a:pathLst>
                <a:path extrusionOk="0" h="9819" w="9820">
                  <a:moveTo>
                    <a:pt x="9819" y="0"/>
                  </a:moveTo>
                  <a:cubicBezTo>
                    <a:pt x="6665" y="169"/>
                    <a:pt x="3953" y="1220"/>
                    <a:pt x="1977" y="3196"/>
                  </a:cubicBezTo>
                  <a:cubicBezTo>
                    <a:pt x="1" y="5193"/>
                    <a:pt x="421" y="6434"/>
                    <a:pt x="232" y="9587"/>
                  </a:cubicBezTo>
                  <a:cubicBezTo>
                    <a:pt x="3407" y="9398"/>
                    <a:pt x="4647" y="9819"/>
                    <a:pt x="6623" y="7842"/>
                  </a:cubicBezTo>
                  <a:cubicBezTo>
                    <a:pt x="7107" y="7359"/>
                    <a:pt x="7548" y="6812"/>
                    <a:pt x="7927" y="6245"/>
                  </a:cubicBezTo>
                  <a:lnTo>
                    <a:pt x="6203" y="5950"/>
                  </a:lnTo>
                  <a:lnTo>
                    <a:pt x="6224" y="5929"/>
                  </a:lnTo>
                  <a:cubicBezTo>
                    <a:pt x="8326" y="4668"/>
                    <a:pt x="9672" y="2460"/>
                    <a:pt x="9819" y="42"/>
                  </a:cubicBezTo>
                  <a:lnTo>
                    <a:pt x="98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4" name="Google Shape;1654;p45"/>
            <p:cNvSpPr/>
            <p:nvPr/>
          </p:nvSpPr>
          <p:spPr>
            <a:xfrm>
              <a:off x="3682996" y="3930915"/>
              <a:ext cx="127191" cy="127176"/>
            </a:xfrm>
            <a:custGeom>
              <a:rect b="b" l="l" r="r" t="t"/>
              <a:pathLst>
                <a:path extrusionOk="0" h="8494" w="8495">
                  <a:moveTo>
                    <a:pt x="8494" y="0"/>
                  </a:moveTo>
                  <a:lnTo>
                    <a:pt x="8494" y="0"/>
                  </a:lnTo>
                  <a:cubicBezTo>
                    <a:pt x="4983" y="2061"/>
                    <a:pt x="2061" y="4983"/>
                    <a:pt x="0" y="8494"/>
                  </a:cubicBezTo>
                  <a:cubicBezTo>
                    <a:pt x="3512" y="6434"/>
                    <a:pt x="6434" y="3511"/>
                    <a:pt x="84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8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46"/>
          <p:cNvSpPr txBox="1"/>
          <p:nvPr>
            <p:ph type="title"/>
          </p:nvPr>
        </p:nvSpPr>
        <p:spPr>
          <a:xfrm>
            <a:off x="713225" y="539500"/>
            <a:ext cx="77175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Abschlussarbeit: Deutsche Literatur Infografiken</a:t>
            </a:r>
            <a:endParaRPr/>
          </a:p>
        </p:txBody>
      </p:sp>
      <p:sp>
        <p:nvSpPr>
          <p:cNvPr id="1660" name="Google Shape;1660;p46"/>
          <p:cNvSpPr/>
          <p:nvPr/>
        </p:nvSpPr>
        <p:spPr>
          <a:xfrm>
            <a:off x="1356213" y="2111713"/>
            <a:ext cx="1171500" cy="11715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1" name="Google Shape;1661;p46"/>
          <p:cNvSpPr/>
          <p:nvPr/>
        </p:nvSpPr>
        <p:spPr>
          <a:xfrm>
            <a:off x="1356225" y="2111713"/>
            <a:ext cx="1171500" cy="1171500"/>
          </a:xfrm>
          <a:prstGeom prst="pie">
            <a:avLst>
              <a:gd fmla="val 16261269" name="adj1"/>
              <a:gd fmla="val 3973277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62" name="Google Shape;1662;p46"/>
          <p:cNvGrpSpPr/>
          <p:nvPr/>
        </p:nvGrpSpPr>
        <p:grpSpPr>
          <a:xfrm>
            <a:off x="713025" y="1458325"/>
            <a:ext cx="2457900" cy="3051675"/>
            <a:chOff x="713025" y="1458325"/>
            <a:chExt cx="2457900" cy="3051675"/>
          </a:xfrm>
        </p:grpSpPr>
        <p:sp>
          <p:nvSpPr>
            <p:cNvPr id="1663" name="Google Shape;1663;p46"/>
            <p:cNvSpPr txBox="1"/>
            <p:nvPr/>
          </p:nvSpPr>
          <p:spPr>
            <a:xfrm>
              <a:off x="713025" y="3363325"/>
              <a:ext cx="24579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Poesie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664" name="Google Shape;1664;p46"/>
            <p:cNvSpPr txBox="1"/>
            <p:nvPr/>
          </p:nvSpPr>
          <p:spPr>
            <a:xfrm>
              <a:off x="713025" y="3936700"/>
              <a:ext cx="24579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Merkur ist der sonnennächste Planet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665" name="Google Shape;1665;p46"/>
            <p:cNvSpPr txBox="1"/>
            <p:nvPr/>
          </p:nvSpPr>
          <p:spPr>
            <a:xfrm>
              <a:off x="713025" y="1458325"/>
              <a:ext cx="24579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40%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1666" name="Google Shape;1666;p46"/>
          <p:cNvGrpSpPr/>
          <p:nvPr/>
        </p:nvGrpSpPr>
        <p:grpSpPr>
          <a:xfrm>
            <a:off x="3342950" y="1458325"/>
            <a:ext cx="2457912" cy="3051675"/>
            <a:chOff x="3342950" y="1458325"/>
            <a:chExt cx="2457912" cy="3051675"/>
          </a:xfrm>
        </p:grpSpPr>
        <p:sp>
          <p:nvSpPr>
            <p:cNvPr id="1667" name="Google Shape;1667;p46"/>
            <p:cNvSpPr txBox="1"/>
            <p:nvPr/>
          </p:nvSpPr>
          <p:spPr>
            <a:xfrm>
              <a:off x="3342962" y="3363325"/>
              <a:ext cx="24579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Aufsatz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668" name="Google Shape;1668;p46"/>
            <p:cNvSpPr txBox="1"/>
            <p:nvPr/>
          </p:nvSpPr>
          <p:spPr>
            <a:xfrm>
              <a:off x="3342950" y="3936700"/>
              <a:ext cx="24579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Die Venus ist ein Gesteinsplanet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669" name="Google Shape;1669;p46"/>
            <p:cNvSpPr txBox="1"/>
            <p:nvPr/>
          </p:nvSpPr>
          <p:spPr>
            <a:xfrm>
              <a:off x="3342962" y="1458325"/>
              <a:ext cx="24579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20%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grpSp>
        <p:nvGrpSpPr>
          <p:cNvPr id="1670" name="Google Shape;1670;p46"/>
          <p:cNvGrpSpPr/>
          <p:nvPr/>
        </p:nvGrpSpPr>
        <p:grpSpPr>
          <a:xfrm>
            <a:off x="5972875" y="1458325"/>
            <a:ext cx="2457900" cy="3051675"/>
            <a:chOff x="5972875" y="1458325"/>
            <a:chExt cx="2457900" cy="3051675"/>
          </a:xfrm>
        </p:grpSpPr>
        <p:sp>
          <p:nvSpPr>
            <p:cNvPr id="1671" name="Google Shape;1671;p46"/>
            <p:cNvSpPr txBox="1"/>
            <p:nvPr/>
          </p:nvSpPr>
          <p:spPr>
            <a:xfrm>
              <a:off x="5972875" y="3363325"/>
              <a:ext cx="24579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Roman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  <p:sp>
          <p:nvSpPr>
            <p:cNvPr id="1672" name="Google Shape;1672;p46"/>
            <p:cNvSpPr txBox="1"/>
            <p:nvPr/>
          </p:nvSpPr>
          <p:spPr>
            <a:xfrm>
              <a:off x="5972875" y="3936700"/>
              <a:ext cx="24579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1600">
                  <a:solidFill>
                    <a:srgbClr val="5D412D"/>
                  </a:solidFill>
                  <a:latin typeface="Raleway"/>
                  <a:ea typeface="Raleway"/>
                  <a:cs typeface="Raleway"/>
                  <a:sym typeface="Raleway"/>
                </a:rPr>
                <a:t>Der Mars ist eigentlich sehr kalt</a:t>
              </a:r>
              <a:endParaRPr sz="1600">
                <a:solidFill>
                  <a:srgbClr val="5D412D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1673" name="Google Shape;1673;p46"/>
            <p:cNvSpPr txBox="1"/>
            <p:nvPr/>
          </p:nvSpPr>
          <p:spPr>
            <a:xfrm>
              <a:off x="5972875" y="1458325"/>
              <a:ext cx="2457900" cy="57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" sz="2400">
                  <a:solidFill>
                    <a:srgbClr val="5D412D"/>
                  </a:solidFill>
                  <a:latin typeface="Grand Hotel"/>
                  <a:ea typeface="Grand Hotel"/>
                  <a:cs typeface="Grand Hotel"/>
                  <a:sym typeface="Grand Hotel"/>
                </a:rPr>
                <a:t>40%</a:t>
              </a:r>
              <a:endParaRPr sz="2400">
                <a:solidFill>
                  <a:srgbClr val="5D412D"/>
                </a:solidFill>
                <a:latin typeface="Grand Hotel"/>
                <a:ea typeface="Grand Hotel"/>
                <a:cs typeface="Grand Hotel"/>
                <a:sym typeface="Grand Hotel"/>
              </a:endParaRPr>
            </a:p>
          </p:txBody>
        </p:sp>
      </p:grpSp>
      <p:sp>
        <p:nvSpPr>
          <p:cNvPr id="1674" name="Google Shape;1674;p46"/>
          <p:cNvSpPr/>
          <p:nvPr/>
        </p:nvSpPr>
        <p:spPr>
          <a:xfrm>
            <a:off x="3986138" y="2111713"/>
            <a:ext cx="1171500" cy="11715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5" name="Google Shape;1675;p46"/>
          <p:cNvSpPr/>
          <p:nvPr/>
        </p:nvSpPr>
        <p:spPr>
          <a:xfrm>
            <a:off x="3986150" y="2111713"/>
            <a:ext cx="1171500" cy="1171500"/>
          </a:xfrm>
          <a:prstGeom prst="pie">
            <a:avLst>
              <a:gd fmla="val 16261269" name="adj1"/>
              <a:gd fmla="val 20281463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6" name="Google Shape;1676;p46"/>
          <p:cNvSpPr/>
          <p:nvPr/>
        </p:nvSpPr>
        <p:spPr>
          <a:xfrm>
            <a:off x="6616063" y="2111713"/>
            <a:ext cx="1171500" cy="11715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7" name="Google Shape;1677;p46"/>
          <p:cNvSpPr/>
          <p:nvPr/>
        </p:nvSpPr>
        <p:spPr>
          <a:xfrm>
            <a:off x="6616075" y="2111713"/>
            <a:ext cx="1171500" cy="1171500"/>
          </a:xfrm>
          <a:prstGeom prst="pie">
            <a:avLst>
              <a:gd fmla="val 16261269" name="adj1"/>
              <a:gd fmla="val 3973277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78" name="Google Shape;1678;p46"/>
          <p:cNvGrpSpPr/>
          <p:nvPr/>
        </p:nvGrpSpPr>
        <p:grpSpPr>
          <a:xfrm>
            <a:off x="7983103" y="2521504"/>
            <a:ext cx="265373" cy="351944"/>
            <a:chOff x="1802465" y="1962854"/>
            <a:chExt cx="265373" cy="351944"/>
          </a:xfrm>
        </p:grpSpPr>
        <p:sp>
          <p:nvSpPr>
            <p:cNvPr id="1679" name="Google Shape;1679;p46"/>
            <p:cNvSpPr/>
            <p:nvPr/>
          </p:nvSpPr>
          <p:spPr>
            <a:xfrm>
              <a:off x="1802465" y="2243020"/>
              <a:ext cx="265373" cy="71778"/>
            </a:xfrm>
            <a:custGeom>
              <a:rect b="b" l="l" r="r" t="t"/>
              <a:pathLst>
                <a:path extrusionOk="0" h="4794" w="17724">
                  <a:moveTo>
                    <a:pt x="2397" y="0"/>
                  </a:moveTo>
                  <a:cubicBezTo>
                    <a:pt x="1072" y="0"/>
                    <a:pt x="0" y="1073"/>
                    <a:pt x="0" y="2397"/>
                  </a:cubicBezTo>
                  <a:cubicBezTo>
                    <a:pt x="0" y="3722"/>
                    <a:pt x="1072" y="4794"/>
                    <a:pt x="2397" y="4794"/>
                  </a:cubicBezTo>
                  <a:lnTo>
                    <a:pt x="17724" y="4794"/>
                  </a:lnTo>
                  <a:lnTo>
                    <a:pt x="17724" y="0"/>
                  </a:ln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0" name="Google Shape;1680;p46"/>
            <p:cNvSpPr/>
            <p:nvPr/>
          </p:nvSpPr>
          <p:spPr>
            <a:xfrm>
              <a:off x="1802465" y="2208074"/>
              <a:ext cx="265373" cy="83442"/>
            </a:xfrm>
            <a:custGeom>
              <a:rect b="b" l="l" r="r" t="t"/>
              <a:pathLst>
                <a:path extrusionOk="0" h="5573" w="17724">
                  <a:moveTo>
                    <a:pt x="2397" y="1"/>
                  </a:moveTo>
                  <a:cubicBezTo>
                    <a:pt x="1724" y="1"/>
                    <a:pt x="1135" y="568"/>
                    <a:pt x="694" y="1010"/>
                  </a:cubicBezTo>
                  <a:cubicBezTo>
                    <a:pt x="252" y="1451"/>
                    <a:pt x="0" y="4079"/>
                    <a:pt x="0" y="4731"/>
                  </a:cubicBezTo>
                  <a:cubicBezTo>
                    <a:pt x="0" y="5026"/>
                    <a:pt x="42" y="5299"/>
                    <a:pt x="147" y="5572"/>
                  </a:cubicBezTo>
                  <a:cubicBezTo>
                    <a:pt x="484" y="4647"/>
                    <a:pt x="1388" y="4016"/>
                    <a:pt x="2397" y="4016"/>
                  </a:cubicBezTo>
                  <a:lnTo>
                    <a:pt x="17724" y="4016"/>
                  </a:lnTo>
                  <a:lnTo>
                    <a:pt x="17724" y="947"/>
                  </a:lnTo>
                  <a:lnTo>
                    <a:pt x="2397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1" name="Google Shape;1681;p46"/>
            <p:cNvSpPr/>
            <p:nvPr/>
          </p:nvSpPr>
          <p:spPr>
            <a:xfrm>
              <a:off x="1802465" y="1962854"/>
              <a:ext cx="35889" cy="316069"/>
            </a:xfrm>
            <a:custGeom>
              <a:rect b="b" l="l" r="r" t="t"/>
              <a:pathLst>
                <a:path extrusionOk="0" h="21110" w="2397">
                  <a:moveTo>
                    <a:pt x="2397" y="1"/>
                  </a:moveTo>
                  <a:cubicBezTo>
                    <a:pt x="1072" y="1"/>
                    <a:pt x="0" y="1073"/>
                    <a:pt x="0" y="2397"/>
                  </a:cubicBezTo>
                  <a:lnTo>
                    <a:pt x="0" y="21109"/>
                  </a:lnTo>
                  <a:cubicBezTo>
                    <a:pt x="0" y="19785"/>
                    <a:pt x="1072" y="18712"/>
                    <a:pt x="2397" y="18712"/>
                  </a:cubicBezTo>
                  <a:lnTo>
                    <a:pt x="2397" y="1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2" name="Google Shape;1682;p46"/>
            <p:cNvSpPr/>
            <p:nvPr/>
          </p:nvSpPr>
          <p:spPr>
            <a:xfrm>
              <a:off x="1837082" y="2286141"/>
              <a:ext cx="230756" cy="8834"/>
            </a:xfrm>
            <a:custGeom>
              <a:rect b="b" l="l" r="r" t="t"/>
              <a:pathLst>
                <a:path extrusionOk="0" h="590" w="15412">
                  <a:moveTo>
                    <a:pt x="1" y="1"/>
                  </a:moveTo>
                  <a:lnTo>
                    <a:pt x="1" y="589"/>
                  </a:lnTo>
                  <a:lnTo>
                    <a:pt x="15412" y="589"/>
                  </a:lnTo>
                  <a:lnTo>
                    <a:pt x="154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3" name="Google Shape;1683;p46"/>
            <p:cNvSpPr/>
            <p:nvPr/>
          </p:nvSpPr>
          <p:spPr>
            <a:xfrm>
              <a:off x="1900041" y="2262843"/>
              <a:ext cx="167797" cy="9148"/>
            </a:xfrm>
            <a:custGeom>
              <a:rect b="b" l="l" r="r" t="t"/>
              <a:pathLst>
                <a:path extrusionOk="0" h="611" w="11207">
                  <a:moveTo>
                    <a:pt x="1" y="1"/>
                  </a:moveTo>
                  <a:lnTo>
                    <a:pt x="1" y="611"/>
                  </a:lnTo>
                  <a:lnTo>
                    <a:pt x="11207" y="611"/>
                  </a:lnTo>
                  <a:lnTo>
                    <a:pt x="112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4" name="Google Shape;1684;p46"/>
            <p:cNvSpPr/>
            <p:nvPr/>
          </p:nvSpPr>
          <p:spPr>
            <a:xfrm>
              <a:off x="1838339" y="1962854"/>
              <a:ext cx="229498" cy="280180"/>
            </a:xfrm>
            <a:custGeom>
              <a:rect b="b" l="l" r="r" t="t"/>
              <a:pathLst>
                <a:path extrusionOk="0" h="18713" w="15328">
                  <a:moveTo>
                    <a:pt x="1" y="1"/>
                  </a:moveTo>
                  <a:lnTo>
                    <a:pt x="1" y="18712"/>
                  </a:lnTo>
                  <a:lnTo>
                    <a:pt x="15328" y="18712"/>
                  </a:lnTo>
                  <a:lnTo>
                    <a:pt x="15328" y="1"/>
                  </a:ln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5" name="Google Shape;1685;p46"/>
            <p:cNvSpPr/>
            <p:nvPr/>
          </p:nvSpPr>
          <p:spPr>
            <a:xfrm>
              <a:off x="1854091" y="1978905"/>
              <a:ext cx="197697" cy="248394"/>
            </a:xfrm>
            <a:custGeom>
              <a:rect b="b" l="l" r="r" t="t"/>
              <a:pathLst>
                <a:path extrusionOk="0" h="16590" w="13204">
                  <a:moveTo>
                    <a:pt x="0" y="1"/>
                  </a:moveTo>
                  <a:lnTo>
                    <a:pt x="0" y="16589"/>
                  </a:lnTo>
                  <a:lnTo>
                    <a:pt x="13203" y="16589"/>
                  </a:lnTo>
                  <a:lnTo>
                    <a:pt x="132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86" name="Google Shape;1686;p46"/>
          <p:cNvGrpSpPr/>
          <p:nvPr/>
        </p:nvGrpSpPr>
        <p:grpSpPr>
          <a:xfrm>
            <a:off x="2680120" y="2521504"/>
            <a:ext cx="351644" cy="351959"/>
            <a:chOff x="3508282" y="3810341"/>
            <a:chExt cx="351644" cy="351959"/>
          </a:xfrm>
        </p:grpSpPr>
        <p:sp>
          <p:nvSpPr>
            <p:cNvPr id="1687" name="Google Shape;1687;p46"/>
            <p:cNvSpPr/>
            <p:nvPr/>
          </p:nvSpPr>
          <p:spPr>
            <a:xfrm>
              <a:off x="3508282" y="3810341"/>
              <a:ext cx="133180" cy="64232"/>
            </a:xfrm>
            <a:custGeom>
              <a:rect b="b" l="l" r="r" t="t"/>
              <a:pathLst>
                <a:path extrusionOk="0" h="4290" w="8895">
                  <a:moveTo>
                    <a:pt x="2503" y="1"/>
                  </a:moveTo>
                  <a:cubicBezTo>
                    <a:pt x="1115" y="1"/>
                    <a:pt x="1" y="1115"/>
                    <a:pt x="1" y="2503"/>
                  </a:cubicBezTo>
                  <a:cubicBezTo>
                    <a:pt x="1" y="3491"/>
                    <a:pt x="800" y="4290"/>
                    <a:pt x="1788" y="4290"/>
                  </a:cubicBezTo>
                  <a:cubicBezTo>
                    <a:pt x="2797" y="4290"/>
                    <a:pt x="7191" y="3491"/>
                    <a:pt x="7191" y="2503"/>
                  </a:cubicBezTo>
                  <a:lnTo>
                    <a:pt x="8600" y="2503"/>
                  </a:lnTo>
                  <a:cubicBezTo>
                    <a:pt x="8600" y="1809"/>
                    <a:pt x="8894" y="1178"/>
                    <a:pt x="8432" y="737"/>
                  </a:cubicBezTo>
                  <a:cubicBezTo>
                    <a:pt x="7990" y="274"/>
                    <a:pt x="3197" y="1"/>
                    <a:pt x="2503" y="1"/>
                  </a:cubicBezTo>
                  <a:close/>
                </a:path>
              </a:pathLst>
            </a:custGeom>
            <a:solidFill>
              <a:srgbClr val="DD9E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8" name="Google Shape;1688;p46"/>
            <p:cNvSpPr/>
            <p:nvPr/>
          </p:nvSpPr>
          <p:spPr>
            <a:xfrm>
              <a:off x="3535053" y="3847802"/>
              <a:ext cx="58872" cy="26771"/>
            </a:xfrm>
            <a:custGeom>
              <a:rect b="b" l="l" r="r" t="t"/>
              <a:pathLst>
                <a:path extrusionOk="0" h="1788" w="3932">
                  <a:moveTo>
                    <a:pt x="1808" y="1"/>
                  </a:moveTo>
                  <a:cubicBezTo>
                    <a:pt x="1808" y="989"/>
                    <a:pt x="1009" y="1788"/>
                    <a:pt x="0" y="1788"/>
                  </a:cubicBezTo>
                  <a:lnTo>
                    <a:pt x="3932" y="1788"/>
                  </a:lnTo>
                  <a:lnTo>
                    <a:pt x="393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9" name="Google Shape;1689;p46"/>
            <p:cNvSpPr/>
            <p:nvPr/>
          </p:nvSpPr>
          <p:spPr>
            <a:xfrm>
              <a:off x="3545743" y="3810341"/>
              <a:ext cx="239261" cy="351959"/>
            </a:xfrm>
            <a:custGeom>
              <a:rect b="b" l="l" r="r" t="t"/>
              <a:pathLst>
                <a:path extrusionOk="0" h="23507" w="15980">
                  <a:moveTo>
                    <a:pt x="1" y="1"/>
                  </a:moveTo>
                  <a:cubicBezTo>
                    <a:pt x="653" y="1"/>
                    <a:pt x="1304" y="253"/>
                    <a:pt x="1767" y="737"/>
                  </a:cubicBezTo>
                  <a:cubicBezTo>
                    <a:pt x="1872" y="821"/>
                    <a:pt x="1956" y="926"/>
                    <a:pt x="2040" y="1031"/>
                  </a:cubicBezTo>
                  <a:cubicBezTo>
                    <a:pt x="2335" y="1451"/>
                    <a:pt x="2503" y="1977"/>
                    <a:pt x="2503" y="2503"/>
                  </a:cubicBezTo>
                  <a:lnTo>
                    <a:pt x="2503" y="21004"/>
                  </a:lnTo>
                  <a:cubicBezTo>
                    <a:pt x="2503" y="22371"/>
                    <a:pt x="3617" y="23506"/>
                    <a:pt x="5005" y="23506"/>
                  </a:cubicBezTo>
                  <a:lnTo>
                    <a:pt x="8747" y="23506"/>
                  </a:lnTo>
                  <a:cubicBezTo>
                    <a:pt x="9209" y="23065"/>
                    <a:pt x="11312" y="23212"/>
                    <a:pt x="11312" y="22539"/>
                  </a:cubicBezTo>
                  <a:lnTo>
                    <a:pt x="15979" y="19217"/>
                  </a:lnTo>
                  <a:lnTo>
                    <a:pt x="15979" y="2503"/>
                  </a:lnTo>
                  <a:cubicBezTo>
                    <a:pt x="15979" y="1115"/>
                    <a:pt x="14865" y="1"/>
                    <a:pt x="134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0" name="Google Shape;1690;p46"/>
            <p:cNvSpPr/>
            <p:nvPr/>
          </p:nvSpPr>
          <p:spPr>
            <a:xfrm>
              <a:off x="3583205" y="4082317"/>
              <a:ext cx="201799" cy="79983"/>
            </a:xfrm>
            <a:custGeom>
              <a:rect b="b" l="l" r="r" t="t"/>
              <a:pathLst>
                <a:path extrusionOk="0" h="5342" w="13478">
                  <a:moveTo>
                    <a:pt x="1" y="1"/>
                  </a:moveTo>
                  <a:lnTo>
                    <a:pt x="1" y="2839"/>
                  </a:lnTo>
                  <a:cubicBezTo>
                    <a:pt x="1" y="4206"/>
                    <a:pt x="1115" y="5341"/>
                    <a:pt x="2503" y="5341"/>
                  </a:cubicBezTo>
                  <a:lnTo>
                    <a:pt x="6245" y="5341"/>
                  </a:lnTo>
                  <a:cubicBezTo>
                    <a:pt x="6707" y="4900"/>
                    <a:pt x="8810" y="5047"/>
                    <a:pt x="8810" y="4374"/>
                  </a:cubicBezTo>
                  <a:lnTo>
                    <a:pt x="13477" y="1052"/>
                  </a:lnTo>
                  <a:lnTo>
                    <a:pt x="13477" y="1"/>
                  </a:lnTo>
                  <a:close/>
                </a:path>
              </a:pathLst>
            </a:custGeom>
            <a:solidFill>
              <a:srgbClr val="CC88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1" name="Google Shape;1691;p46"/>
            <p:cNvSpPr/>
            <p:nvPr/>
          </p:nvSpPr>
          <p:spPr>
            <a:xfrm>
              <a:off x="3545429" y="3810341"/>
              <a:ext cx="232328" cy="15437"/>
            </a:xfrm>
            <a:custGeom>
              <a:rect b="b" l="l" r="r" t="t"/>
              <a:pathLst>
                <a:path extrusionOk="0" h="1031" w="15517">
                  <a:moveTo>
                    <a:pt x="1" y="1"/>
                  </a:moveTo>
                  <a:cubicBezTo>
                    <a:pt x="674" y="1"/>
                    <a:pt x="1304" y="253"/>
                    <a:pt x="1788" y="737"/>
                  </a:cubicBezTo>
                  <a:cubicBezTo>
                    <a:pt x="1872" y="821"/>
                    <a:pt x="1956" y="926"/>
                    <a:pt x="2040" y="1031"/>
                  </a:cubicBezTo>
                  <a:lnTo>
                    <a:pt x="15517" y="1031"/>
                  </a:lnTo>
                  <a:cubicBezTo>
                    <a:pt x="15054" y="379"/>
                    <a:pt x="14297" y="1"/>
                    <a:pt x="134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2" name="Google Shape;1692;p46"/>
            <p:cNvSpPr/>
            <p:nvPr/>
          </p:nvSpPr>
          <p:spPr>
            <a:xfrm>
              <a:off x="3620666" y="4097753"/>
              <a:ext cx="239261" cy="64546"/>
            </a:xfrm>
            <a:custGeom>
              <a:rect b="b" l="l" r="r" t="t"/>
              <a:pathLst>
                <a:path extrusionOk="0" h="4311" w="15980">
                  <a:moveTo>
                    <a:pt x="715" y="0"/>
                  </a:moveTo>
                  <a:cubicBezTo>
                    <a:pt x="1704" y="0"/>
                    <a:pt x="2503" y="820"/>
                    <a:pt x="2503" y="1808"/>
                  </a:cubicBezTo>
                  <a:cubicBezTo>
                    <a:pt x="2503" y="2355"/>
                    <a:pt x="2313" y="2901"/>
                    <a:pt x="1977" y="3343"/>
                  </a:cubicBezTo>
                  <a:cubicBezTo>
                    <a:pt x="1914" y="3406"/>
                    <a:pt x="1851" y="3490"/>
                    <a:pt x="1767" y="3574"/>
                  </a:cubicBezTo>
                  <a:cubicBezTo>
                    <a:pt x="1304" y="4037"/>
                    <a:pt x="673" y="4310"/>
                    <a:pt x="1" y="4310"/>
                  </a:cubicBezTo>
                  <a:lnTo>
                    <a:pt x="13477" y="4310"/>
                  </a:lnTo>
                  <a:cubicBezTo>
                    <a:pt x="14129" y="4310"/>
                    <a:pt x="14760" y="4037"/>
                    <a:pt x="15243" y="3574"/>
                  </a:cubicBezTo>
                  <a:cubicBezTo>
                    <a:pt x="15306" y="3490"/>
                    <a:pt x="15390" y="3406"/>
                    <a:pt x="15454" y="3343"/>
                  </a:cubicBezTo>
                  <a:cubicBezTo>
                    <a:pt x="15790" y="2901"/>
                    <a:pt x="15979" y="2355"/>
                    <a:pt x="15979" y="1808"/>
                  </a:cubicBezTo>
                  <a:cubicBezTo>
                    <a:pt x="15979" y="820"/>
                    <a:pt x="15180" y="21"/>
                    <a:pt x="141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3" name="Google Shape;1693;p46"/>
            <p:cNvSpPr/>
            <p:nvPr/>
          </p:nvSpPr>
          <p:spPr>
            <a:xfrm>
              <a:off x="3620666" y="4147791"/>
              <a:ext cx="231385" cy="14508"/>
            </a:xfrm>
            <a:custGeom>
              <a:rect b="b" l="l" r="r" t="t"/>
              <a:pathLst>
                <a:path extrusionOk="0" h="969" w="15454">
                  <a:moveTo>
                    <a:pt x="1977" y="1"/>
                  </a:moveTo>
                  <a:cubicBezTo>
                    <a:pt x="1914" y="64"/>
                    <a:pt x="1851" y="148"/>
                    <a:pt x="1767" y="232"/>
                  </a:cubicBezTo>
                  <a:cubicBezTo>
                    <a:pt x="1304" y="695"/>
                    <a:pt x="673" y="968"/>
                    <a:pt x="1" y="968"/>
                  </a:cubicBezTo>
                  <a:lnTo>
                    <a:pt x="13477" y="968"/>
                  </a:lnTo>
                  <a:cubicBezTo>
                    <a:pt x="14129" y="968"/>
                    <a:pt x="14760" y="695"/>
                    <a:pt x="15243" y="232"/>
                  </a:cubicBezTo>
                  <a:cubicBezTo>
                    <a:pt x="15306" y="148"/>
                    <a:pt x="15390" y="64"/>
                    <a:pt x="15454" y="1"/>
                  </a:cubicBezTo>
                  <a:close/>
                </a:path>
              </a:pathLst>
            </a:custGeom>
            <a:solidFill>
              <a:srgbClr val="DD9E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4" name="Google Shape;1694;p46"/>
            <p:cNvSpPr/>
            <p:nvPr/>
          </p:nvSpPr>
          <p:spPr>
            <a:xfrm>
              <a:off x="3604301" y="4097753"/>
              <a:ext cx="53841" cy="27085"/>
            </a:xfrm>
            <a:custGeom>
              <a:rect b="b" l="l" r="r" t="t"/>
              <a:pathLst>
                <a:path extrusionOk="0" h="1809" w="3596">
                  <a:moveTo>
                    <a:pt x="1787" y="0"/>
                  </a:moveTo>
                  <a:cubicBezTo>
                    <a:pt x="799" y="0"/>
                    <a:pt x="0" y="820"/>
                    <a:pt x="0" y="1808"/>
                  </a:cubicBezTo>
                  <a:lnTo>
                    <a:pt x="3596" y="1808"/>
                  </a:lnTo>
                  <a:cubicBezTo>
                    <a:pt x="3575" y="820"/>
                    <a:pt x="2776" y="0"/>
                    <a:pt x="1787" y="0"/>
                  </a:cubicBezTo>
                  <a:close/>
                </a:path>
              </a:pathLst>
            </a:custGeom>
            <a:solidFill>
              <a:srgbClr val="DD9E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5" name="Google Shape;1695;p46"/>
            <p:cNvSpPr/>
            <p:nvPr/>
          </p:nvSpPr>
          <p:spPr>
            <a:xfrm>
              <a:off x="3606187" y="3867401"/>
              <a:ext cx="159292" cy="25124"/>
            </a:xfrm>
            <a:custGeom>
              <a:rect b="b" l="l" r="r" t="t"/>
              <a:pathLst>
                <a:path extrusionOk="0" h="1678" w="10639">
                  <a:moveTo>
                    <a:pt x="4353" y="0"/>
                  </a:moveTo>
                  <a:cubicBezTo>
                    <a:pt x="3901" y="0"/>
                    <a:pt x="3449" y="195"/>
                    <a:pt x="3133" y="584"/>
                  </a:cubicBezTo>
                  <a:cubicBezTo>
                    <a:pt x="2954" y="836"/>
                    <a:pt x="2681" y="962"/>
                    <a:pt x="2410" y="962"/>
                  </a:cubicBezTo>
                  <a:cubicBezTo>
                    <a:pt x="2140" y="962"/>
                    <a:pt x="1872" y="836"/>
                    <a:pt x="1703" y="584"/>
                  </a:cubicBezTo>
                  <a:cubicBezTo>
                    <a:pt x="1388" y="226"/>
                    <a:pt x="947" y="16"/>
                    <a:pt x="484" y="16"/>
                  </a:cubicBezTo>
                  <a:cubicBezTo>
                    <a:pt x="477" y="16"/>
                    <a:pt x="471" y="16"/>
                    <a:pt x="464" y="16"/>
                  </a:cubicBezTo>
                  <a:cubicBezTo>
                    <a:pt x="1" y="16"/>
                    <a:pt x="7" y="731"/>
                    <a:pt x="484" y="731"/>
                  </a:cubicBezTo>
                  <a:cubicBezTo>
                    <a:pt x="757" y="731"/>
                    <a:pt x="1031" y="878"/>
                    <a:pt x="1199" y="1109"/>
                  </a:cubicBezTo>
                  <a:cubicBezTo>
                    <a:pt x="1514" y="1488"/>
                    <a:pt x="1966" y="1677"/>
                    <a:pt x="2418" y="1677"/>
                  </a:cubicBezTo>
                  <a:cubicBezTo>
                    <a:pt x="2870" y="1677"/>
                    <a:pt x="3322" y="1488"/>
                    <a:pt x="3638" y="1109"/>
                  </a:cubicBezTo>
                  <a:cubicBezTo>
                    <a:pt x="3806" y="857"/>
                    <a:pt x="4079" y="731"/>
                    <a:pt x="4353" y="731"/>
                  </a:cubicBezTo>
                  <a:cubicBezTo>
                    <a:pt x="4626" y="731"/>
                    <a:pt x="4899" y="857"/>
                    <a:pt x="5067" y="1109"/>
                  </a:cubicBezTo>
                  <a:cubicBezTo>
                    <a:pt x="5383" y="1488"/>
                    <a:pt x="5835" y="1677"/>
                    <a:pt x="6287" y="1677"/>
                  </a:cubicBezTo>
                  <a:cubicBezTo>
                    <a:pt x="6739" y="1677"/>
                    <a:pt x="7191" y="1488"/>
                    <a:pt x="7506" y="1109"/>
                  </a:cubicBezTo>
                  <a:cubicBezTo>
                    <a:pt x="7685" y="857"/>
                    <a:pt x="7958" y="731"/>
                    <a:pt x="8229" y="731"/>
                  </a:cubicBezTo>
                  <a:cubicBezTo>
                    <a:pt x="8500" y="731"/>
                    <a:pt x="8768" y="857"/>
                    <a:pt x="8936" y="1109"/>
                  </a:cubicBezTo>
                  <a:cubicBezTo>
                    <a:pt x="9251" y="1467"/>
                    <a:pt x="9693" y="1677"/>
                    <a:pt x="10176" y="1677"/>
                  </a:cubicBezTo>
                  <a:cubicBezTo>
                    <a:pt x="10639" y="1677"/>
                    <a:pt x="10639" y="962"/>
                    <a:pt x="10176" y="962"/>
                  </a:cubicBezTo>
                  <a:cubicBezTo>
                    <a:pt x="9882" y="962"/>
                    <a:pt x="9609" y="815"/>
                    <a:pt x="9461" y="584"/>
                  </a:cubicBezTo>
                  <a:cubicBezTo>
                    <a:pt x="9136" y="195"/>
                    <a:pt x="8678" y="0"/>
                    <a:pt x="8224" y="0"/>
                  </a:cubicBezTo>
                  <a:cubicBezTo>
                    <a:pt x="7769" y="0"/>
                    <a:pt x="7317" y="195"/>
                    <a:pt x="7002" y="584"/>
                  </a:cubicBezTo>
                  <a:cubicBezTo>
                    <a:pt x="6833" y="836"/>
                    <a:pt x="6565" y="962"/>
                    <a:pt x="6295" y="962"/>
                  </a:cubicBezTo>
                  <a:cubicBezTo>
                    <a:pt x="6024" y="962"/>
                    <a:pt x="5751" y="836"/>
                    <a:pt x="5572" y="584"/>
                  </a:cubicBezTo>
                  <a:cubicBezTo>
                    <a:pt x="5257" y="195"/>
                    <a:pt x="4805" y="0"/>
                    <a:pt x="4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6" name="Google Shape;1696;p46"/>
            <p:cNvSpPr/>
            <p:nvPr/>
          </p:nvSpPr>
          <p:spPr>
            <a:xfrm>
              <a:off x="3606187" y="3904159"/>
              <a:ext cx="159292" cy="25184"/>
            </a:xfrm>
            <a:custGeom>
              <a:rect b="b" l="l" r="r" t="t"/>
              <a:pathLst>
                <a:path extrusionOk="0" h="1682" w="10639">
                  <a:moveTo>
                    <a:pt x="484" y="0"/>
                  </a:moveTo>
                  <a:cubicBezTo>
                    <a:pt x="1" y="0"/>
                    <a:pt x="1" y="736"/>
                    <a:pt x="484" y="736"/>
                  </a:cubicBezTo>
                  <a:cubicBezTo>
                    <a:pt x="757" y="736"/>
                    <a:pt x="1031" y="883"/>
                    <a:pt x="1199" y="1093"/>
                  </a:cubicBezTo>
                  <a:cubicBezTo>
                    <a:pt x="1514" y="1482"/>
                    <a:pt x="1966" y="1677"/>
                    <a:pt x="2418" y="1677"/>
                  </a:cubicBezTo>
                  <a:cubicBezTo>
                    <a:pt x="2870" y="1677"/>
                    <a:pt x="3322" y="1482"/>
                    <a:pt x="3638" y="1093"/>
                  </a:cubicBezTo>
                  <a:cubicBezTo>
                    <a:pt x="3806" y="852"/>
                    <a:pt x="4079" y="731"/>
                    <a:pt x="4353" y="731"/>
                  </a:cubicBezTo>
                  <a:cubicBezTo>
                    <a:pt x="4626" y="731"/>
                    <a:pt x="4899" y="852"/>
                    <a:pt x="5067" y="1093"/>
                  </a:cubicBezTo>
                  <a:cubicBezTo>
                    <a:pt x="5383" y="1482"/>
                    <a:pt x="5835" y="1677"/>
                    <a:pt x="6287" y="1677"/>
                  </a:cubicBezTo>
                  <a:cubicBezTo>
                    <a:pt x="6739" y="1677"/>
                    <a:pt x="7191" y="1482"/>
                    <a:pt x="7506" y="1093"/>
                  </a:cubicBezTo>
                  <a:cubicBezTo>
                    <a:pt x="7685" y="852"/>
                    <a:pt x="7958" y="731"/>
                    <a:pt x="8229" y="731"/>
                  </a:cubicBezTo>
                  <a:cubicBezTo>
                    <a:pt x="8500" y="731"/>
                    <a:pt x="8768" y="852"/>
                    <a:pt x="8936" y="1093"/>
                  </a:cubicBezTo>
                  <a:cubicBezTo>
                    <a:pt x="9251" y="1472"/>
                    <a:pt x="9693" y="1682"/>
                    <a:pt x="10176" y="1682"/>
                  </a:cubicBezTo>
                  <a:cubicBezTo>
                    <a:pt x="10639" y="1682"/>
                    <a:pt x="10639" y="967"/>
                    <a:pt x="10176" y="967"/>
                  </a:cubicBezTo>
                  <a:cubicBezTo>
                    <a:pt x="9882" y="967"/>
                    <a:pt x="9609" y="820"/>
                    <a:pt x="9461" y="589"/>
                  </a:cubicBezTo>
                  <a:cubicBezTo>
                    <a:pt x="9136" y="200"/>
                    <a:pt x="8678" y="5"/>
                    <a:pt x="8224" y="5"/>
                  </a:cubicBezTo>
                  <a:cubicBezTo>
                    <a:pt x="7769" y="5"/>
                    <a:pt x="7317" y="200"/>
                    <a:pt x="7002" y="589"/>
                  </a:cubicBezTo>
                  <a:cubicBezTo>
                    <a:pt x="6833" y="841"/>
                    <a:pt x="6565" y="967"/>
                    <a:pt x="6295" y="967"/>
                  </a:cubicBezTo>
                  <a:cubicBezTo>
                    <a:pt x="6024" y="967"/>
                    <a:pt x="5751" y="841"/>
                    <a:pt x="5572" y="589"/>
                  </a:cubicBezTo>
                  <a:cubicBezTo>
                    <a:pt x="5257" y="200"/>
                    <a:pt x="4805" y="5"/>
                    <a:pt x="4353" y="5"/>
                  </a:cubicBezTo>
                  <a:cubicBezTo>
                    <a:pt x="3901" y="5"/>
                    <a:pt x="3449" y="200"/>
                    <a:pt x="3133" y="589"/>
                  </a:cubicBezTo>
                  <a:cubicBezTo>
                    <a:pt x="2954" y="841"/>
                    <a:pt x="2681" y="967"/>
                    <a:pt x="2410" y="967"/>
                  </a:cubicBezTo>
                  <a:cubicBezTo>
                    <a:pt x="2140" y="967"/>
                    <a:pt x="1872" y="841"/>
                    <a:pt x="1703" y="589"/>
                  </a:cubicBezTo>
                  <a:cubicBezTo>
                    <a:pt x="1388" y="231"/>
                    <a:pt x="947" y="21"/>
                    <a:pt x="4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7" name="Google Shape;1697;p46"/>
            <p:cNvSpPr/>
            <p:nvPr/>
          </p:nvSpPr>
          <p:spPr>
            <a:xfrm>
              <a:off x="3606187" y="3940976"/>
              <a:ext cx="159292" cy="25199"/>
            </a:xfrm>
            <a:custGeom>
              <a:rect b="b" l="l" r="r" t="t"/>
              <a:pathLst>
                <a:path extrusionOk="0" h="1683" w="10639">
                  <a:moveTo>
                    <a:pt x="484" y="1"/>
                  </a:moveTo>
                  <a:cubicBezTo>
                    <a:pt x="1" y="1"/>
                    <a:pt x="1" y="737"/>
                    <a:pt x="484" y="737"/>
                  </a:cubicBezTo>
                  <a:cubicBezTo>
                    <a:pt x="757" y="737"/>
                    <a:pt x="1031" y="884"/>
                    <a:pt x="1199" y="1094"/>
                  </a:cubicBezTo>
                  <a:cubicBezTo>
                    <a:pt x="1514" y="1483"/>
                    <a:pt x="1966" y="1678"/>
                    <a:pt x="2418" y="1678"/>
                  </a:cubicBezTo>
                  <a:cubicBezTo>
                    <a:pt x="2870" y="1678"/>
                    <a:pt x="3322" y="1483"/>
                    <a:pt x="3638" y="1094"/>
                  </a:cubicBezTo>
                  <a:cubicBezTo>
                    <a:pt x="3806" y="852"/>
                    <a:pt x="4079" y="732"/>
                    <a:pt x="4353" y="732"/>
                  </a:cubicBezTo>
                  <a:cubicBezTo>
                    <a:pt x="4626" y="732"/>
                    <a:pt x="4899" y="852"/>
                    <a:pt x="5067" y="1094"/>
                  </a:cubicBezTo>
                  <a:cubicBezTo>
                    <a:pt x="5383" y="1483"/>
                    <a:pt x="5835" y="1678"/>
                    <a:pt x="6287" y="1678"/>
                  </a:cubicBezTo>
                  <a:cubicBezTo>
                    <a:pt x="6739" y="1678"/>
                    <a:pt x="7191" y="1483"/>
                    <a:pt x="7506" y="1094"/>
                  </a:cubicBezTo>
                  <a:cubicBezTo>
                    <a:pt x="7685" y="852"/>
                    <a:pt x="7958" y="732"/>
                    <a:pt x="8229" y="732"/>
                  </a:cubicBezTo>
                  <a:cubicBezTo>
                    <a:pt x="8500" y="732"/>
                    <a:pt x="8768" y="852"/>
                    <a:pt x="8936" y="1094"/>
                  </a:cubicBezTo>
                  <a:cubicBezTo>
                    <a:pt x="9251" y="1473"/>
                    <a:pt x="9693" y="1683"/>
                    <a:pt x="10176" y="1683"/>
                  </a:cubicBezTo>
                  <a:cubicBezTo>
                    <a:pt x="10639" y="1683"/>
                    <a:pt x="10639" y="968"/>
                    <a:pt x="10176" y="968"/>
                  </a:cubicBezTo>
                  <a:cubicBezTo>
                    <a:pt x="9882" y="968"/>
                    <a:pt x="9609" y="821"/>
                    <a:pt x="9461" y="590"/>
                  </a:cubicBezTo>
                  <a:cubicBezTo>
                    <a:pt x="9136" y="201"/>
                    <a:pt x="8678" y="6"/>
                    <a:pt x="8224" y="6"/>
                  </a:cubicBezTo>
                  <a:cubicBezTo>
                    <a:pt x="7769" y="6"/>
                    <a:pt x="7317" y="201"/>
                    <a:pt x="7002" y="590"/>
                  </a:cubicBezTo>
                  <a:cubicBezTo>
                    <a:pt x="6833" y="842"/>
                    <a:pt x="6565" y="968"/>
                    <a:pt x="6295" y="968"/>
                  </a:cubicBezTo>
                  <a:cubicBezTo>
                    <a:pt x="6024" y="968"/>
                    <a:pt x="5751" y="842"/>
                    <a:pt x="5572" y="590"/>
                  </a:cubicBezTo>
                  <a:cubicBezTo>
                    <a:pt x="5257" y="201"/>
                    <a:pt x="4805" y="6"/>
                    <a:pt x="4353" y="6"/>
                  </a:cubicBezTo>
                  <a:cubicBezTo>
                    <a:pt x="3901" y="6"/>
                    <a:pt x="3449" y="201"/>
                    <a:pt x="3133" y="590"/>
                  </a:cubicBezTo>
                  <a:cubicBezTo>
                    <a:pt x="2954" y="842"/>
                    <a:pt x="2681" y="968"/>
                    <a:pt x="2410" y="968"/>
                  </a:cubicBezTo>
                  <a:cubicBezTo>
                    <a:pt x="2140" y="968"/>
                    <a:pt x="1872" y="842"/>
                    <a:pt x="1703" y="590"/>
                  </a:cubicBezTo>
                  <a:cubicBezTo>
                    <a:pt x="1388" y="232"/>
                    <a:pt x="947" y="22"/>
                    <a:pt x="4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8" name="Google Shape;1698;p46"/>
            <p:cNvSpPr/>
            <p:nvPr/>
          </p:nvSpPr>
          <p:spPr>
            <a:xfrm>
              <a:off x="3711639" y="3882434"/>
              <a:ext cx="147030" cy="147015"/>
            </a:xfrm>
            <a:custGeom>
              <a:rect b="b" l="l" r="r" t="t"/>
              <a:pathLst>
                <a:path extrusionOk="0" h="9819" w="9820">
                  <a:moveTo>
                    <a:pt x="9819" y="0"/>
                  </a:moveTo>
                  <a:cubicBezTo>
                    <a:pt x="6665" y="169"/>
                    <a:pt x="3953" y="1220"/>
                    <a:pt x="1977" y="3196"/>
                  </a:cubicBezTo>
                  <a:cubicBezTo>
                    <a:pt x="1" y="5193"/>
                    <a:pt x="421" y="6434"/>
                    <a:pt x="232" y="9587"/>
                  </a:cubicBezTo>
                  <a:cubicBezTo>
                    <a:pt x="3407" y="9398"/>
                    <a:pt x="4647" y="9819"/>
                    <a:pt x="6623" y="7842"/>
                  </a:cubicBezTo>
                  <a:cubicBezTo>
                    <a:pt x="7107" y="7359"/>
                    <a:pt x="7548" y="6812"/>
                    <a:pt x="7927" y="6245"/>
                  </a:cubicBezTo>
                  <a:lnTo>
                    <a:pt x="6203" y="5950"/>
                  </a:lnTo>
                  <a:lnTo>
                    <a:pt x="6224" y="5929"/>
                  </a:lnTo>
                  <a:cubicBezTo>
                    <a:pt x="8326" y="4668"/>
                    <a:pt x="9672" y="2460"/>
                    <a:pt x="9819" y="42"/>
                  </a:cubicBezTo>
                  <a:lnTo>
                    <a:pt x="981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9" name="Google Shape;1699;p46"/>
            <p:cNvSpPr/>
            <p:nvPr/>
          </p:nvSpPr>
          <p:spPr>
            <a:xfrm>
              <a:off x="3682996" y="3930915"/>
              <a:ext cx="127191" cy="127176"/>
            </a:xfrm>
            <a:custGeom>
              <a:rect b="b" l="l" r="r" t="t"/>
              <a:pathLst>
                <a:path extrusionOk="0" h="8494" w="8495">
                  <a:moveTo>
                    <a:pt x="8494" y="0"/>
                  </a:moveTo>
                  <a:lnTo>
                    <a:pt x="8494" y="0"/>
                  </a:lnTo>
                  <a:cubicBezTo>
                    <a:pt x="4983" y="2061"/>
                    <a:pt x="2061" y="4983"/>
                    <a:pt x="0" y="8494"/>
                  </a:cubicBezTo>
                  <a:cubicBezTo>
                    <a:pt x="3512" y="6434"/>
                    <a:pt x="6434" y="3511"/>
                    <a:pt x="84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00" name="Google Shape;1700;p46"/>
          <p:cNvGrpSpPr/>
          <p:nvPr/>
        </p:nvGrpSpPr>
        <p:grpSpPr>
          <a:xfrm>
            <a:off x="5298885" y="2515672"/>
            <a:ext cx="373983" cy="363622"/>
            <a:chOff x="3512070" y="1956222"/>
            <a:chExt cx="373983" cy="363622"/>
          </a:xfrm>
        </p:grpSpPr>
        <p:sp>
          <p:nvSpPr>
            <p:cNvPr id="1701" name="Google Shape;1701;p46"/>
            <p:cNvSpPr/>
            <p:nvPr/>
          </p:nvSpPr>
          <p:spPr>
            <a:xfrm>
              <a:off x="3547316" y="2232314"/>
              <a:ext cx="316069" cy="53841"/>
            </a:xfrm>
            <a:custGeom>
              <a:rect b="b" l="l" r="r" t="t"/>
              <a:pathLst>
                <a:path extrusionOk="0" h="3596" w="21110">
                  <a:moveTo>
                    <a:pt x="1809" y="1"/>
                  </a:moveTo>
                  <a:cubicBezTo>
                    <a:pt x="800" y="1"/>
                    <a:pt x="1" y="799"/>
                    <a:pt x="1" y="1788"/>
                  </a:cubicBezTo>
                  <a:cubicBezTo>
                    <a:pt x="1" y="2776"/>
                    <a:pt x="800" y="3596"/>
                    <a:pt x="1809" y="3596"/>
                  </a:cubicBezTo>
                  <a:lnTo>
                    <a:pt x="21109" y="3596"/>
                  </a:lnTo>
                  <a:lnTo>
                    <a:pt x="211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2" name="Google Shape;1702;p46"/>
            <p:cNvSpPr/>
            <p:nvPr/>
          </p:nvSpPr>
          <p:spPr>
            <a:xfrm>
              <a:off x="3548903" y="2232314"/>
              <a:ext cx="314482" cy="53841"/>
            </a:xfrm>
            <a:custGeom>
              <a:rect b="b" l="l" r="r" t="t"/>
              <a:pathLst>
                <a:path extrusionOk="0" h="3596" w="21004">
                  <a:moveTo>
                    <a:pt x="19805" y="1"/>
                  </a:moveTo>
                  <a:lnTo>
                    <a:pt x="19805" y="1640"/>
                  </a:lnTo>
                  <a:cubicBezTo>
                    <a:pt x="19805" y="2061"/>
                    <a:pt x="19469" y="2397"/>
                    <a:pt x="19048" y="2397"/>
                  </a:cubicBezTo>
                  <a:lnTo>
                    <a:pt x="0" y="2397"/>
                  </a:lnTo>
                  <a:cubicBezTo>
                    <a:pt x="252" y="3112"/>
                    <a:pt x="925" y="3596"/>
                    <a:pt x="1703" y="3596"/>
                  </a:cubicBezTo>
                  <a:lnTo>
                    <a:pt x="21003" y="3596"/>
                  </a:lnTo>
                  <a:lnTo>
                    <a:pt x="210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3" name="Google Shape;1703;p46"/>
            <p:cNvSpPr/>
            <p:nvPr/>
          </p:nvSpPr>
          <p:spPr>
            <a:xfrm>
              <a:off x="3515215" y="2198312"/>
              <a:ext cx="370524" cy="121217"/>
            </a:xfrm>
            <a:custGeom>
              <a:rect b="b" l="l" r="r" t="t"/>
              <a:pathLst>
                <a:path extrusionOk="0" h="8096" w="24747">
                  <a:moveTo>
                    <a:pt x="3953" y="1"/>
                  </a:moveTo>
                  <a:cubicBezTo>
                    <a:pt x="1746" y="64"/>
                    <a:pt x="0" y="1851"/>
                    <a:pt x="0" y="4038"/>
                  </a:cubicBezTo>
                  <a:cubicBezTo>
                    <a:pt x="0" y="6245"/>
                    <a:pt x="1746" y="8032"/>
                    <a:pt x="3953" y="8095"/>
                  </a:cubicBezTo>
                  <a:lnTo>
                    <a:pt x="24010" y="8095"/>
                  </a:lnTo>
                  <a:cubicBezTo>
                    <a:pt x="24410" y="8095"/>
                    <a:pt x="24746" y="7759"/>
                    <a:pt x="24746" y="7338"/>
                  </a:cubicBezTo>
                  <a:lnTo>
                    <a:pt x="24746" y="6582"/>
                  </a:lnTo>
                  <a:cubicBezTo>
                    <a:pt x="24746" y="6182"/>
                    <a:pt x="24410" y="5846"/>
                    <a:pt x="24010" y="5846"/>
                  </a:cubicBezTo>
                  <a:lnTo>
                    <a:pt x="3953" y="5867"/>
                  </a:lnTo>
                  <a:cubicBezTo>
                    <a:pt x="2965" y="5867"/>
                    <a:pt x="2166" y="5068"/>
                    <a:pt x="2145" y="4101"/>
                  </a:cubicBezTo>
                  <a:cubicBezTo>
                    <a:pt x="2145" y="3070"/>
                    <a:pt x="2965" y="2251"/>
                    <a:pt x="3995" y="2251"/>
                  </a:cubicBezTo>
                  <a:lnTo>
                    <a:pt x="24010" y="2251"/>
                  </a:lnTo>
                  <a:cubicBezTo>
                    <a:pt x="24410" y="2251"/>
                    <a:pt x="24746" y="1914"/>
                    <a:pt x="24746" y="1515"/>
                  </a:cubicBezTo>
                  <a:lnTo>
                    <a:pt x="24746" y="758"/>
                  </a:lnTo>
                  <a:cubicBezTo>
                    <a:pt x="24746" y="337"/>
                    <a:pt x="24410" y="1"/>
                    <a:pt x="24010" y="1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4" name="Google Shape;1704;p46"/>
            <p:cNvSpPr/>
            <p:nvPr/>
          </p:nvSpPr>
          <p:spPr>
            <a:xfrm>
              <a:off x="3864628" y="2198626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1"/>
                  </a:lnTo>
                  <a:lnTo>
                    <a:pt x="673" y="2251"/>
                  </a:lnTo>
                  <a:cubicBezTo>
                    <a:pt x="1094" y="2251"/>
                    <a:pt x="1430" y="1914"/>
                    <a:pt x="1430" y="1494"/>
                  </a:cubicBezTo>
                  <a:lnTo>
                    <a:pt x="1430" y="758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5" name="Google Shape;1705;p46"/>
            <p:cNvSpPr/>
            <p:nvPr/>
          </p:nvSpPr>
          <p:spPr>
            <a:xfrm>
              <a:off x="3864628" y="2286141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0"/>
                  </a:lnTo>
                  <a:lnTo>
                    <a:pt x="673" y="2250"/>
                  </a:lnTo>
                  <a:cubicBezTo>
                    <a:pt x="1094" y="2229"/>
                    <a:pt x="1430" y="1914"/>
                    <a:pt x="1430" y="1493"/>
                  </a:cubicBezTo>
                  <a:lnTo>
                    <a:pt x="1430" y="737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6" name="Google Shape;1706;p46"/>
            <p:cNvSpPr/>
            <p:nvPr/>
          </p:nvSpPr>
          <p:spPr>
            <a:xfrm>
              <a:off x="3574401" y="2259070"/>
              <a:ext cx="52583" cy="52838"/>
            </a:xfrm>
            <a:custGeom>
              <a:rect b="b" l="l" r="r" t="t"/>
              <a:pathLst>
                <a:path extrusionOk="0" h="3529" w="3512">
                  <a:moveTo>
                    <a:pt x="736" y="1"/>
                  </a:moveTo>
                  <a:cubicBezTo>
                    <a:pt x="336" y="1"/>
                    <a:pt x="0" y="337"/>
                    <a:pt x="0" y="758"/>
                  </a:cubicBezTo>
                  <a:lnTo>
                    <a:pt x="0" y="2776"/>
                  </a:lnTo>
                  <a:cubicBezTo>
                    <a:pt x="0" y="3200"/>
                    <a:pt x="343" y="3529"/>
                    <a:pt x="740" y="3529"/>
                  </a:cubicBezTo>
                  <a:cubicBezTo>
                    <a:pt x="835" y="3529"/>
                    <a:pt x="933" y="3510"/>
                    <a:pt x="1030" y="3470"/>
                  </a:cubicBezTo>
                  <a:lnTo>
                    <a:pt x="1787" y="3154"/>
                  </a:lnTo>
                  <a:lnTo>
                    <a:pt x="2460" y="3449"/>
                  </a:lnTo>
                  <a:cubicBezTo>
                    <a:pt x="2560" y="3490"/>
                    <a:pt x="2662" y="3510"/>
                    <a:pt x="2760" y="3510"/>
                  </a:cubicBezTo>
                  <a:cubicBezTo>
                    <a:pt x="3160" y="3510"/>
                    <a:pt x="3511" y="3193"/>
                    <a:pt x="3511" y="2755"/>
                  </a:cubicBezTo>
                  <a:lnTo>
                    <a:pt x="3511" y="758"/>
                  </a:lnTo>
                  <a:cubicBezTo>
                    <a:pt x="3511" y="337"/>
                    <a:pt x="3175" y="1"/>
                    <a:pt x="2775" y="1"/>
                  </a:cubicBezTo>
                  <a:close/>
                </a:path>
              </a:pathLst>
            </a:custGeom>
            <a:solidFill>
              <a:srgbClr val="D9EE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7" name="Google Shape;1707;p46"/>
            <p:cNvSpPr/>
            <p:nvPr/>
          </p:nvSpPr>
          <p:spPr>
            <a:xfrm>
              <a:off x="3547316" y="1990239"/>
              <a:ext cx="316069" cy="53841"/>
            </a:xfrm>
            <a:custGeom>
              <a:rect b="b" l="l" r="r" t="t"/>
              <a:pathLst>
                <a:path extrusionOk="0" h="3596" w="21110">
                  <a:moveTo>
                    <a:pt x="1809" y="1"/>
                  </a:moveTo>
                  <a:cubicBezTo>
                    <a:pt x="800" y="1"/>
                    <a:pt x="1" y="800"/>
                    <a:pt x="1" y="1788"/>
                  </a:cubicBezTo>
                  <a:cubicBezTo>
                    <a:pt x="1" y="2776"/>
                    <a:pt x="800" y="3596"/>
                    <a:pt x="1809" y="3596"/>
                  </a:cubicBezTo>
                  <a:lnTo>
                    <a:pt x="21109" y="3596"/>
                  </a:lnTo>
                  <a:lnTo>
                    <a:pt x="211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8" name="Google Shape;1708;p46"/>
            <p:cNvSpPr/>
            <p:nvPr/>
          </p:nvSpPr>
          <p:spPr>
            <a:xfrm>
              <a:off x="3548903" y="1990239"/>
              <a:ext cx="314482" cy="53841"/>
            </a:xfrm>
            <a:custGeom>
              <a:rect b="b" l="l" r="r" t="t"/>
              <a:pathLst>
                <a:path extrusionOk="0" h="3596" w="21004">
                  <a:moveTo>
                    <a:pt x="19805" y="1"/>
                  </a:moveTo>
                  <a:lnTo>
                    <a:pt x="19805" y="1641"/>
                  </a:lnTo>
                  <a:cubicBezTo>
                    <a:pt x="19805" y="2061"/>
                    <a:pt x="19469" y="2398"/>
                    <a:pt x="19048" y="2398"/>
                  </a:cubicBezTo>
                  <a:lnTo>
                    <a:pt x="0" y="2398"/>
                  </a:lnTo>
                  <a:cubicBezTo>
                    <a:pt x="252" y="3112"/>
                    <a:pt x="925" y="3596"/>
                    <a:pt x="1703" y="3596"/>
                  </a:cubicBezTo>
                  <a:lnTo>
                    <a:pt x="21003" y="3596"/>
                  </a:lnTo>
                  <a:lnTo>
                    <a:pt x="21003" y="1"/>
                  </a:ln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9" name="Google Shape;1709;p46"/>
            <p:cNvSpPr/>
            <p:nvPr/>
          </p:nvSpPr>
          <p:spPr>
            <a:xfrm>
              <a:off x="3512070" y="1956222"/>
              <a:ext cx="373669" cy="121247"/>
            </a:xfrm>
            <a:custGeom>
              <a:rect b="b" l="l" r="r" t="t"/>
              <a:pathLst>
                <a:path extrusionOk="0" h="8098" w="24957">
                  <a:moveTo>
                    <a:pt x="4049" y="1"/>
                  </a:moveTo>
                  <a:cubicBezTo>
                    <a:pt x="1829" y="1"/>
                    <a:pt x="0" y="1806"/>
                    <a:pt x="0" y="4039"/>
                  </a:cubicBezTo>
                  <a:cubicBezTo>
                    <a:pt x="0" y="6284"/>
                    <a:pt x="1850" y="8097"/>
                    <a:pt x="4086" y="8097"/>
                  </a:cubicBezTo>
                  <a:cubicBezTo>
                    <a:pt x="4112" y="8097"/>
                    <a:pt x="4137" y="8097"/>
                    <a:pt x="4163" y="8097"/>
                  </a:cubicBezTo>
                  <a:lnTo>
                    <a:pt x="24220" y="8097"/>
                  </a:lnTo>
                  <a:cubicBezTo>
                    <a:pt x="24620" y="8097"/>
                    <a:pt x="24956" y="7760"/>
                    <a:pt x="24956" y="7340"/>
                  </a:cubicBezTo>
                  <a:lnTo>
                    <a:pt x="24956" y="6583"/>
                  </a:lnTo>
                  <a:cubicBezTo>
                    <a:pt x="24956" y="6183"/>
                    <a:pt x="24620" y="5847"/>
                    <a:pt x="24220" y="5847"/>
                  </a:cubicBezTo>
                  <a:lnTo>
                    <a:pt x="4163" y="5847"/>
                  </a:lnTo>
                  <a:lnTo>
                    <a:pt x="4163" y="5868"/>
                  </a:lnTo>
                  <a:cubicBezTo>
                    <a:pt x="3175" y="5847"/>
                    <a:pt x="2376" y="5069"/>
                    <a:pt x="2355" y="4102"/>
                  </a:cubicBezTo>
                  <a:cubicBezTo>
                    <a:pt x="2355" y="3072"/>
                    <a:pt x="3175" y="2252"/>
                    <a:pt x="4205" y="2252"/>
                  </a:cubicBezTo>
                  <a:lnTo>
                    <a:pt x="24220" y="2252"/>
                  </a:lnTo>
                  <a:cubicBezTo>
                    <a:pt x="24620" y="2252"/>
                    <a:pt x="24956" y="1915"/>
                    <a:pt x="24956" y="1495"/>
                  </a:cubicBezTo>
                  <a:lnTo>
                    <a:pt x="24956" y="759"/>
                  </a:lnTo>
                  <a:cubicBezTo>
                    <a:pt x="24956" y="339"/>
                    <a:pt x="24620" y="2"/>
                    <a:pt x="24220" y="2"/>
                  </a:cubicBezTo>
                  <a:lnTo>
                    <a:pt x="4163" y="2"/>
                  </a:lnTo>
                  <a:cubicBezTo>
                    <a:pt x="4125" y="1"/>
                    <a:pt x="4087" y="1"/>
                    <a:pt x="4049" y="1"/>
                  </a:cubicBezTo>
                  <a:close/>
                </a:path>
              </a:pathLst>
            </a:custGeom>
            <a:solidFill>
              <a:srgbClr val="84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0" name="Google Shape;1710;p46"/>
            <p:cNvSpPr/>
            <p:nvPr/>
          </p:nvSpPr>
          <p:spPr>
            <a:xfrm>
              <a:off x="3864628" y="1956566"/>
              <a:ext cx="21426" cy="33688"/>
            </a:xfrm>
            <a:custGeom>
              <a:rect b="b" l="l" r="r" t="t"/>
              <a:pathLst>
                <a:path extrusionOk="0" h="2250" w="1431">
                  <a:moveTo>
                    <a:pt x="0" y="0"/>
                  </a:moveTo>
                  <a:lnTo>
                    <a:pt x="0" y="2250"/>
                  </a:lnTo>
                  <a:lnTo>
                    <a:pt x="673" y="2250"/>
                  </a:lnTo>
                  <a:cubicBezTo>
                    <a:pt x="1094" y="2250"/>
                    <a:pt x="1430" y="1913"/>
                    <a:pt x="1430" y="1493"/>
                  </a:cubicBezTo>
                  <a:lnTo>
                    <a:pt x="1430" y="757"/>
                  </a:lnTo>
                  <a:cubicBezTo>
                    <a:pt x="1430" y="337"/>
                    <a:pt x="1094" y="0"/>
                    <a:pt x="673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1" name="Google Shape;1711;p46"/>
            <p:cNvSpPr/>
            <p:nvPr/>
          </p:nvSpPr>
          <p:spPr>
            <a:xfrm>
              <a:off x="3864628" y="2044065"/>
              <a:ext cx="21426" cy="33703"/>
            </a:xfrm>
            <a:custGeom>
              <a:rect b="b" l="l" r="r" t="t"/>
              <a:pathLst>
                <a:path extrusionOk="0" h="2251" w="1431">
                  <a:moveTo>
                    <a:pt x="0" y="1"/>
                  </a:moveTo>
                  <a:lnTo>
                    <a:pt x="0" y="2251"/>
                  </a:lnTo>
                  <a:lnTo>
                    <a:pt x="673" y="2251"/>
                  </a:lnTo>
                  <a:cubicBezTo>
                    <a:pt x="1094" y="2251"/>
                    <a:pt x="1430" y="1914"/>
                    <a:pt x="1430" y="1494"/>
                  </a:cubicBezTo>
                  <a:lnTo>
                    <a:pt x="1430" y="737"/>
                  </a:lnTo>
                  <a:cubicBezTo>
                    <a:pt x="1430" y="337"/>
                    <a:pt x="1094" y="1"/>
                    <a:pt x="673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2" name="Google Shape;1712;p46"/>
            <p:cNvSpPr/>
            <p:nvPr/>
          </p:nvSpPr>
          <p:spPr>
            <a:xfrm>
              <a:off x="3574401" y="2016995"/>
              <a:ext cx="52583" cy="52733"/>
            </a:xfrm>
            <a:custGeom>
              <a:rect b="b" l="l" r="r" t="t"/>
              <a:pathLst>
                <a:path extrusionOk="0" h="3522" w="3512">
                  <a:moveTo>
                    <a:pt x="736" y="1"/>
                  </a:moveTo>
                  <a:cubicBezTo>
                    <a:pt x="336" y="1"/>
                    <a:pt x="0" y="337"/>
                    <a:pt x="0" y="758"/>
                  </a:cubicBezTo>
                  <a:lnTo>
                    <a:pt x="0" y="2776"/>
                  </a:lnTo>
                  <a:cubicBezTo>
                    <a:pt x="0" y="3205"/>
                    <a:pt x="349" y="3521"/>
                    <a:pt x="752" y="3521"/>
                  </a:cubicBezTo>
                  <a:cubicBezTo>
                    <a:pt x="843" y="3521"/>
                    <a:pt x="937" y="3505"/>
                    <a:pt x="1030" y="3470"/>
                  </a:cubicBezTo>
                  <a:lnTo>
                    <a:pt x="1787" y="3155"/>
                  </a:lnTo>
                  <a:lnTo>
                    <a:pt x="2460" y="3449"/>
                  </a:lnTo>
                  <a:cubicBezTo>
                    <a:pt x="2560" y="3491"/>
                    <a:pt x="2662" y="3510"/>
                    <a:pt x="2760" y="3510"/>
                  </a:cubicBezTo>
                  <a:cubicBezTo>
                    <a:pt x="3160" y="3510"/>
                    <a:pt x="3511" y="3193"/>
                    <a:pt x="3511" y="2755"/>
                  </a:cubicBezTo>
                  <a:lnTo>
                    <a:pt x="3511" y="758"/>
                  </a:lnTo>
                  <a:cubicBezTo>
                    <a:pt x="3511" y="337"/>
                    <a:pt x="3175" y="1"/>
                    <a:pt x="2775" y="1"/>
                  </a:cubicBezTo>
                  <a:close/>
                </a:path>
              </a:pathLst>
            </a:custGeom>
            <a:solidFill>
              <a:srgbClr val="EDB6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3" name="Google Shape;1713;p46"/>
            <p:cNvSpPr/>
            <p:nvPr/>
          </p:nvSpPr>
          <p:spPr>
            <a:xfrm>
              <a:off x="3536311" y="2111127"/>
              <a:ext cx="315740" cy="53841"/>
            </a:xfrm>
            <a:custGeom>
              <a:rect b="b" l="l" r="r" t="t"/>
              <a:pathLst>
                <a:path extrusionOk="0" h="3596" w="21088">
                  <a:moveTo>
                    <a:pt x="0" y="0"/>
                  </a:moveTo>
                  <a:lnTo>
                    <a:pt x="0" y="3595"/>
                  </a:lnTo>
                  <a:lnTo>
                    <a:pt x="19300" y="3595"/>
                  </a:lnTo>
                  <a:cubicBezTo>
                    <a:pt x="20289" y="3595"/>
                    <a:pt x="21088" y="2796"/>
                    <a:pt x="21088" y="1808"/>
                  </a:cubicBezTo>
                  <a:cubicBezTo>
                    <a:pt x="21088" y="820"/>
                    <a:pt x="20289" y="0"/>
                    <a:pt x="193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4" name="Google Shape;1714;p46"/>
            <p:cNvSpPr/>
            <p:nvPr/>
          </p:nvSpPr>
          <p:spPr>
            <a:xfrm>
              <a:off x="3536311" y="2111127"/>
              <a:ext cx="315740" cy="53841"/>
            </a:xfrm>
            <a:custGeom>
              <a:rect b="b" l="l" r="r" t="t"/>
              <a:pathLst>
                <a:path extrusionOk="0" h="3596" w="21088">
                  <a:moveTo>
                    <a:pt x="19279" y="0"/>
                  </a:moveTo>
                  <a:cubicBezTo>
                    <a:pt x="19679" y="1178"/>
                    <a:pt x="18817" y="2397"/>
                    <a:pt x="17576" y="2397"/>
                  </a:cubicBezTo>
                  <a:lnTo>
                    <a:pt x="0" y="2397"/>
                  </a:lnTo>
                  <a:lnTo>
                    <a:pt x="0" y="3595"/>
                  </a:lnTo>
                  <a:lnTo>
                    <a:pt x="19300" y="3595"/>
                  </a:lnTo>
                  <a:cubicBezTo>
                    <a:pt x="20289" y="3595"/>
                    <a:pt x="21088" y="2796"/>
                    <a:pt x="21088" y="1808"/>
                  </a:cubicBezTo>
                  <a:cubicBezTo>
                    <a:pt x="21088" y="820"/>
                    <a:pt x="20289" y="0"/>
                    <a:pt x="19300" y="0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5" name="Google Shape;1715;p46"/>
            <p:cNvSpPr/>
            <p:nvPr/>
          </p:nvSpPr>
          <p:spPr>
            <a:xfrm>
              <a:off x="3513642" y="2077439"/>
              <a:ext cx="370509" cy="120888"/>
            </a:xfrm>
            <a:custGeom>
              <a:rect b="b" l="l" r="r" t="t"/>
              <a:pathLst>
                <a:path extrusionOk="0" h="8074" w="24746">
                  <a:moveTo>
                    <a:pt x="757" y="1"/>
                  </a:moveTo>
                  <a:cubicBezTo>
                    <a:pt x="337" y="1"/>
                    <a:pt x="0" y="337"/>
                    <a:pt x="0" y="757"/>
                  </a:cubicBezTo>
                  <a:lnTo>
                    <a:pt x="0" y="1493"/>
                  </a:lnTo>
                  <a:cubicBezTo>
                    <a:pt x="0" y="1914"/>
                    <a:pt x="337" y="2250"/>
                    <a:pt x="757" y="2250"/>
                  </a:cubicBezTo>
                  <a:lnTo>
                    <a:pt x="20772" y="2250"/>
                  </a:lnTo>
                  <a:cubicBezTo>
                    <a:pt x="21782" y="2250"/>
                    <a:pt x="22602" y="3070"/>
                    <a:pt x="22602" y="4079"/>
                  </a:cubicBezTo>
                  <a:cubicBezTo>
                    <a:pt x="22602" y="5067"/>
                    <a:pt x="21803" y="5845"/>
                    <a:pt x="20814" y="5845"/>
                  </a:cubicBezTo>
                  <a:lnTo>
                    <a:pt x="20814" y="5824"/>
                  </a:lnTo>
                  <a:lnTo>
                    <a:pt x="757" y="5824"/>
                  </a:lnTo>
                  <a:cubicBezTo>
                    <a:pt x="337" y="5824"/>
                    <a:pt x="0" y="6161"/>
                    <a:pt x="0" y="6581"/>
                  </a:cubicBezTo>
                  <a:lnTo>
                    <a:pt x="0" y="7338"/>
                  </a:lnTo>
                  <a:cubicBezTo>
                    <a:pt x="0" y="7738"/>
                    <a:pt x="337" y="8074"/>
                    <a:pt x="757" y="8074"/>
                  </a:cubicBezTo>
                  <a:lnTo>
                    <a:pt x="20814" y="8074"/>
                  </a:lnTo>
                  <a:cubicBezTo>
                    <a:pt x="23001" y="8032"/>
                    <a:pt x="24746" y="6224"/>
                    <a:pt x="24746" y="4037"/>
                  </a:cubicBezTo>
                  <a:cubicBezTo>
                    <a:pt x="24746" y="1851"/>
                    <a:pt x="23001" y="64"/>
                    <a:pt x="20814" y="1"/>
                  </a:cubicBezTo>
                  <a:close/>
                </a:path>
              </a:pathLst>
            </a:custGeom>
            <a:solidFill>
              <a:srgbClr val="819EB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6" name="Google Shape;1716;p46"/>
            <p:cNvSpPr/>
            <p:nvPr/>
          </p:nvSpPr>
          <p:spPr>
            <a:xfrm>
              <a:off x="3806385" y="2077753"/>
              <a:ext cx="77767" cy="120888"/>
            </a:xfrm>
            <a:custGeom>
              <a:rect b="b" l="l" r="r" t="t"/>
              <a:pathLst>
                <a:path extrusionOk="0" h="8074" w="5194">
                  <a:moveTo>
                    <a:pt x="1" y="1"/>
                  </a:moveTo>
                  <a:cubicBezTo>
                    <a:pt x="2188" y="43"/>
                    <a:pt x="3933" y="1851"/>
                    <a:pt x="3933" y="4037"/>
                  </a:cubicBezTo>
                  <a:cubicBezTo>
                    <a:pt x="3933" y="6224"/>
                    <a:pt x="2188" y="8011"/>
                    <a:pt x="1" y="8074"/>
                  </a:cubicBezTo>
                  <a:lnTo>
                    <a:pt x="1262" y="8074"/>
                  </a:lnTo>
                  <a:cubicBezTo>
                    <a:pt x="3449" y="8011"/>
                    <a:pt x="5194" y="6224"/>
                    <a:pt x="5194" y="4037"/>
                  </a:cubicBezTo>
                  <a:cubicBezTo>
                    <a:pt x="5194" y="1851"/>
                    <a:pt x="3449" y="43"/>
                    <a:pt x="1262" y="1"/>
                  </a:cubicBezTo>
                  <a:close/>
                </a:path>
              </a:pathLst>
            </a:custGeom>
            <a:solidFill>
              <a:srgbClr val="5D412D">
                <a:alpha val="1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7" name="Google Shape;1717;p46"/>
            <p:cNvSpPr/>
            <p:nvPr/>
          </p:nvSpPr>
          <p:spPr>
            <a:xfrm>
              <a:off x="3772397" y="2138182"/>
              <a:ext cx="52898" cy="52568"/>
            </a:xfrm>
            <a:custGeom>
              <a:rect b="b" l="l" r="r" t="t"/>
              <a:pathLst>
                <a:path extrusionOk="0" h="3511" w="3533">
                  <a:moveTo>
                    <a:pt x="720" y="0"/>
                  </a:moveTo>
                  <a:cubicBezTo>
                    <a:pt x="317" y="0"/>
                    <a:pt x="0" y="329"/>
                    <a:pt x="0" y="737"/>
                  </a:cubicBezTo>
                  <a:lnTo>
                    <a:pt x="0" y="2734"/>
                  </a:lnTo>
                  <a:cubicBezTo>
                    <a:pt x="0" y="3173"/>
                    <a:pt x="365" y="3489"/>
                    <a:pt x="759" y="3489"/>
                  </a:cubicBezTo>
                  <a:cubicBezTo>
                    <a:pt x="856" y="3489"/>
                    <a:pt x="956" y="3470"/>
                    <a:pt x="1052" y="3428"/>
                  </a:cubicBezTo>
                  <a:lnTo>
                    <a:pt x="1745" y="3134"/>
                  </a:lnTo>
                  <a:lnTo>
                    <a:pt x="2502" y="3449"/>
                  </a:lnTo>
                  <a:cubicBezTo>
                    <a:pt x="2599" y="3491"/>
                    <a:pt x="2697" y="3510"/>
                    <a:pt x="2794" y="3510"/>
                  </a:cubicBezTo>
                  <a:cubicBezTo>
                    <a:pt x="3182" y="3510"/>
                    <a:pt x="3532" y="3197"/>
                    <a:pt x="3532" y="2776"/>
                  </a:cubicBezTo>
                  <a:lnTo>
                    <a:pt x="3532" y="737"/>
                  </a:lnTo>
                  <a:cubicBezTo>
                    <a:pt x="3532" y="349"/>
                    <a:pt x="3215" y="0"/>
                    <a:pt x="2811" y="0"/>
                  </a:cubicBezTo>
                  <a:cubicBezTo>
                    <a:pt x="2799" y="0"/>
                    <a:pt x="2787" y="1"/>
                    <a:pt x="2776" y="1"/>
                  </a:cubicBezTo>
                  <a:lnTo>
                    <a:pt x="757" y="1"/>
                  </a:lnTo>
                  <a:cubicBezTo>
                    <a:pt x="745" y="1"/>
                    <a:pt x="732" y="0"/>
                    <a:pt x="720" y="0"/>
                  </a:cubicBezTo>
                  <a:close/>
                </a:path>
              </a:pathLst>
            </a:custGeom>
            <a:solidFill>
              <a:srgbClr val="FDB2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A47"/>
        </a:solidFill>
      </p:bgPr>
    </p:bg>
    <p:spTree>
      <p:nvGrpSpPr>
        <p:cNvPr id="1721" name="Shape 1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" name="Google Shape;1722;p47"/>
          <p:cNvSpPr txBox="1"/>
          <p:nvPr/>
        </p:nvSpPr>
        <p:spPr>
          <a:xfrm>
            <a:off x="1048350" y="3238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2400">
                <a:solidFill>
                  <a:srgbClr val="FFFFFF"/>
                </a:solidFill>
              </a:rPr>
              <a:t>Instructions for use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723" name="Google Shape;1723;p47"/>
          <p:cNvSpPr txBox="1"/>
          <p:nvPr/>
        </p:nvSpPr>
        <p:spPr>
          <a:xfrm>
            <a:off x="1048350" y="4314290"/>
            <a:ext cx="7047300" cy="4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" sz="1000">
                <a:solidFill>
                  <a:srgbClr val="FFFFFF"/>
                </a:solidFill>
              </a:rPr>
              <a:t>For more information about editing slides, please read</a:t>
            </a:r>
            <a:r>
              <a:rPr lang="de" sz="900">
                <a:solidFill>
                  <a:srgbClr val="FFFFFF"/>
                </a:solidFill>
              </a:rPr>
              <a:t> </a:t>
            </a:r>
            <a:r>
              <a:rPr lang="de" sz="1000">
                <a:solidFill>
                  <a:srgbClr val="FFFFFF"/>
                </a:solidFill>
              </a:rPr>
              <a:t>our FAQs or visit Slidesgo School:</a:t>
            </a:r>
            <a:endParaRPr sz="1000">
              <a:solidFill>
                <a:srgbClr val="FFFFFF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" sz="1000" u="sng">
                <a:solidFill>
                  <a:srgbClr val="869FB2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https://slidesgo.com/faqs</a:t>
            </a:r>
            <a:r>
              <a:rPr lang="de" sz="1200">
                <a:solidFill>
                  <a:srgbClr val="FFFFFF"/>
                </a:solidFill>
              </a:rPr>
              <a:t> </a:t>
            </a:r>
            <a:r>
              <a:rPr lang="de" sz="1000">
                <a:solidFill>
                  <a:srgbClr val="FFFFFF"/>
                </a:solidFill>
              </a:rPr>
              <a:t>and</a:t>
            </a:r>
            <a:r>
              <a:rPr lang="de" sz="1200">
                <a:solidFill>
                  <a:srgbClr val="FFFFFF"/>
                </a:solidFill>
              </a:rPr>
              <a:t> </a:t>
            </a:r>
            <a:r>
              <a:rPr lang="de" sz="1000" u="sng">
                <a:solidFill>
                  <a:srgbClr val="869FB2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https://slidesgo.com/slidesgo-school</a:t>
            </a:r>
            <a:endParaRPr sz="1000" u="sng">
              <a:solidFill>
                <a:srgbClr val="869FB2"/>
              </a:solidFill>
            </a:endParaRPr>
          </a:p>
        </p:txBody>
      </p:sp>
      <p:sp>
        <p:nvSpPr>
          <p:cNvPr id="1724" name="Google Shape;1724;p47"/>
          <p:cNvSpPr txBox="1"/>
          <p:nvPr/>
        </p:nvSpPr>
        <p:spPr>
          <a:xfrm>
            <a:off x="1048350" y="902900"/>
            <a:ext cx="7047300" cy="26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de" sz="1000">
                <a:solidFill>
                  <a:srgbClr val="FFFFFF"/>
                </a:solidFill>
              </a:rPr>
              <a:t>If you have a free account, in order to use this template, you must credit </a:t>
            </a:r>
            <a:r>
              <a:rPr b="1" lang="de" sz="1000" u="sng">
                <a:solidFill>
                  <a:srgbClr val="869FB2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de" sz="1000">
                <a:solidFill>
                  <a:srgbClr val="435D74"/>
                </a:solidFill>
              </a:rPr>
              <a:t> </a:t>
            </a:r>
            <a:r>
              <a:rPr lang="de" sz="1000">
                <a:solidFill>
                  <a:srgbClr val="FFFFFF"/>
                </a:solidFill>
              </a:rPr>
              <a:t>in your final presentation. Please refer to the next slide to read the instructions for premium users.</a:t>
            </a:r>
            <a:endParaRPr sz="10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de" sz="1000">
                <a:solidFill>
                  <a:srgbClr val="869FB2"/>
                </a:solidFill>
              </a:rPr>
              <a:t>As a Free user, you are allowed to:</a:t>
            </a:r>
            <a:endParaRPr b="1" sz="1000">
              <a:solidFill>
                <a:srgbClr val="869FB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de" sz="1000">
                <a:solidFill>
                  <a:srgbClr val="FFFFFF"/>
                </a:solidFill>
              </a:rPr>
              <a:t>- Modify this template.</a:t>
            </a:r>
            <a:endParaRPr sz="10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de" sz="1000">
                <a:solidFill>
                  <a:srgbClr val="FFFFFF"/>
                </a:solidFill>
              </a:rPr>
              <a:t>- Use it for both personal and commercial projects.</a:t>
            </a:r>
            <a:endParaRPr sz="10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de" sz="1000">
                <a:solidFill>
                  <a:srgbClr val="869FB2"/>
                </a:solidFill>
              </a:rPr>
              <a:t>You are not allowed to:</a:t>
            </a:r>
            <a:endParaRPr b="1" sz="1000">
              <a:solidFill>
                <a:srgbClr val="869FB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de" sz="1000">
                <a:solidFill>
                  <a:srgbClr val="FFFFFF"/>
                </a:solidFill>
              </a:rPr>
              <a:t>- Sublicense, sell or rent any of Slidesgo Content (or a modified version of Slidesgo Content).</a:t>
            </a:r>
            <a:endParaRPr sz="10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de" sz="1000">
                <a:solidFill>
                  <a:srgbClr val="FFFFFF"/>
                </a:solidFill>
              </a:rPr>
              <a:t>- Distribute Slidesgo Content unless it has been expressly authorized by Slidesgo.</a:t>
            </a:r>
            <a:endParaRPr sz="10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de" sz="1000">
                <a:solidFill>
                  <a:srgbClr val="FFFFFF"/>
                </a:solidFill>
              </a:rPr>
              <a:t>- Include Slidesgo Content in an online or offline database or file.</a:t>
            </a:r>
            <a:endParaRPr sz="10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de" sz="1000">
                <a:solidFill>
                  <a:srgbClr val="FFFFFF"/>
                </a:solidFill>
              </a:rPr>
              <a:t>- Offer Slidesgo templates (or modified versions of Slidesgo templates) for download.</a:t>
            </a:r>
            <a:endParaRPr sz="10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de" sz="1000">
                <a:solidFill>
                  <a:srgbClr val="FFFFFF"/>
                </a:solidFill>
              </a:rPr>
              <a:t>- Acquire the copyright of Slidesgo Content.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A47"/>
        </a:solidFill>
      </p:bgPr>
    </p:bg>
    <p:spTree>
      <p:nvGrpSpPr>
        <p:cNvPr id="1728" name="Shape 1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9" name="Google Shape;1729;p48"/>
          <p:cNvSpPr txBox="1"/>
          <p:nvPr/>
        </p:nvSpPr>
        <p:spPr>
          <a:xfrm>
            <a:off x="1048350" y="3238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" sz="2400">
                <a:solidFill>
                  <a:srgbClr val="FFFFFF"/>
                </a:solidFill>
              </a:rPr>
              <a:t>Instructions for use (premium users)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1730" name="Google Shape;1730;p48"/>
          <p:cNvSpPr txBox="1"/>
          <p:nvPr/>
        </p:nvSpPr>
        <p:spPr>
          <a:xfrm>
            <a:off x="1048350" y="902900"/>
            <a:ext cx="7047300" cy="39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" sz="1000">
                <a:solidFill>
                  <a:schemeClr val="lt1"/>
                </a:solidFill>
              </a:rPr>
              <a:t>As a Premium user, you can use this template without attributing </a:t>
            </a:r>
            <a:r>
              <a:rPr b="1" lang="de" sz="1000" u="sng">
                <a:solidFill>
                  <a:schemeClr val="hlink"/>
                </a:solidFill>
              </a:rPr>
              <a:t>S</a:t>
            </a:r>
            <a:r>
              <a:rPr b="1" lang="de" sz="1000" u="sng">
                <a:solidFill>
                  <a:schemeClr val="hlink"/>
                </a:solidFill>
                <a:hlinkClick r:id="rId3"/>
              </a:rPr>
              <a:t>lidesgo</a:t>
            </a:r>
            <a:r>
              <a:rPr lang="de" sz="900">
                <a:solidFill>
                  <a:schemeClr val="lt1"/>
                </a:solidFill>
              </a:rPr>
              <a:t>.</a:t>
            </a:r>
            <a:endParaRPr sz="9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" sz="1000">
                <a:solidFill>
                  <a:srgbClr val="869FB2"/>
                </a:solidFill>
              </a:rPr>
              <a:t>You are allowed to:</a:t>
            </a:r>
            <a:endParaRPr b="1" sz="1000">
              <a:solidFill>
                <a:srgbClr val="869FB2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de" sz="1000">
                <a:solidFill>
                  <a:srgbClr val="FFFFFF"/>
                </a:solidFill>
              </a:rPr>
              <a:t>Modify this template.</a:t>
            </a:r>
            <a:endParaRPr sz="1000">
              <a:solidFill>
                <a:srgbClr val="FFFFFF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de" sz="1000">
                <a:solidFill>
                  <a:srgbClr val="FFFFFF"/>
                </a:solidFill>
              </a:rPr>
              <a:t>Use it for both personal and commercial purposes.</a:t>
            </a:r>
            <a:endParaRPr sz="1000">
              <a:solidFill>
                <a:srgbClr val="FFFFFF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de" sz="1000">
                <a:solidFill>
                  <a:srgbClr val="FFFFFF"/>
                </a:solidFill>
              </a:rPr>
              <a:t>Hide or delete the “Thanks” slide and the mention to Slidesgo in the credits.</a:t>
            </a:r>
            <a:endParaRPr sz="1000">
              <a:solidFill>
                <a:srgbClr val="FFFFFF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de" sz="1000">
                <a:solidFill>
                  <a:srgbClr val="FFFFFF"/>
                </a:solidFill>
              </a:rPr>
              <a:t>Share this template in an editable format with people who are not part of your team.</a:t>
            </a:r>
            <a:endParaRPr sz="10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de" sz="1000">
                <a:solidFill>
                  <a:srgbClr val="869FB2"/>
                </a:solidFill>
              </a:rPr>
              <a:t>You are not allowed to:</a:t>
            </a:r>
            <a:endParaRPr b="1" sz="1000">
              <a:solidFill>
                <a:srgbClr val="869FB2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de" sz="1000">
                <a:solidFill>
                  <a:srgbClr val="FFFFFF"/>
                </a:solidFill>
              </a:rPr>
              <a:t>Sublicense, sell or rent this Slidesgo Template (or a modified version of this Slidesgo Template).</a:t>
            </a:r>
            <a:endParaRPr sz="1000">
              <a:solidFill>
                <a:srgbClr val="FFFFFF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de" sz="1000">
                <a:solidFill>
                  <a:srgbClr val="FFFFFF"/>
                </a:solidFill>
              </a:rPr>
              <a:t>Distribute this Slidesgo Template (or a modified version of this Slidesgo Template) or include it in a database or in any other product or service that offers downloadable images, icons or presentations that may be subject to distribution or resale.</a:t>
            </a:r>
            <a:endParaRPr sz="1000">
              <a:solidFill>
                <a:srgbClr val="FFFFFF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de" sz="1000">
                <a:solidFill>
                  <a:srgbClr val="FFFFFF"/>
                </a:solidFill>
              </a:rPr>
              <a:t>Use any of the elements that are part of this Slidesgo Template in an isolated and separated way from this Template.</a:t>
            </a:r>
            <a:endParaRPr sz="1000">
              <a:solidFill>
                <a:srgbClr val="FFFFFF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de" sz="1000">
                <a:solidFill>
                  <a:srgbClr val="FFFFFF"/>
                </a:solidFill>
              </a:rPr>
              <a:t>Register any of the elements that are part of this template as a trademark or logo, or register it as a work in an intellectual property registry or similar.</a:t>
            </a:r>
            <a:endParaRPr sz="10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</a:endParaRPr>
          </a:p>
        </p:txBody>
      </p:sp>
      <p:sp>
        <p:nvSpPr>
          <p:cNvPr id="1731" name="Google Shape;1731;p48"/>
          <p:cNvSpPr txBox="1"/>
          <p:nvPr/>
        </p:nvSpPr>
        <p:spPr>
          <a:xfrm>
            <a:off x="1048350" y="4314290"/>
            <a:ext cx="7047300" cy="4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" sz="1000">
                <a:solidFill>
                  <a:srgbClr val="FFFFFF"/>
                </a:solidFill>
              </a:rPr>
              <a:t>For more information about editing slides, please read</a:t>
            </a:r>
            <a:r>
              <a:rPr lang="de" sz="900">
                <a:solidFill>
                  <a:srgbClr val="FFFFFF"/>
                </a:solidFill>
              </a:rPr>
              <a:t> </a:t>
            </a:r>
            <a:r>
              <a:rPr lang="de" sz="1000">
                <a:solidFill>
                  <a:srgbClr val="FFFFFF"/>
                </a:solidFill>
              </a:rPr>
              <a:t>our FAQs or visit Slidesgo School:</a:t>
            </a:r>
            <a:endParaRPr sz="1000">
              <a:solidFill>
                <a:srgbClr val="FFFFFF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" sz="1000" u="sng">
                <a:solidFill>
                  <a:srgbClr val="869FB2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https://slidesgo.com/faqs</a:t>
            </a:r>
            <a:r>
              <a:rPr lang="de" sz="1200">
                <a:solidFill>
                  <a:srgbClr val="FFFFFF"/>
                </a:solidFill>
              </a:rPr>
              <a:t> </a:t>
            </a:r>
            <a:r>
              <a:rPr lang="de" sz="1000">
                <a:solidFill>
                  <a:srgbClr val="FFFFFF"/>
                </a:solidFill>
              </a:rPr>
              <a:t>and</a:t>
            </a:r>
            <a:r>
              <a:rPr lang="de" sz="1200">
                <a:solidFill>
                  <a:srgbClr val="FFFFFF"/>
                </a:solidFill>
              </a:rPr>
              <a:t> </a:t>
            </a:r>
            <a:r>
              <a:rPr lang="de" sz="1000" u="sng">
                <a:solidFill>
                  <a:srgbClr val="869FB2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https://slidesgo.com/slidesgo-school</a:t>
            </a:r>
            <a:endParaRPr sz="1000" u="sng">
              <a:solidFill>
                <a:srgbClr val="869FB2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A47"/>
        </a:solidFill>
      </p:bgPr>
    </p:bg>
    <p:spTree>
      <p:nvGrpSpPr>
        <p:cNvPr id="1735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p49"/>
          <p:cNvSpPr txBox="1"/>
          <p:nvPr>
            <p:ph idx="4294967295" type="title"/>
          </p:nvPr>
        </p:nvSpPr>
        <p:spPr>
          <a:xfrm>
            <a:off x="1048350" y="320040"/>
            <a:ext cx="70473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de">
                <a:latin typeface="Arial"/>
                <a:ea typeface="Arial"/>
                <a:cs typeface="Arial"/>
                <a:sym typeface="Arial"/>
              </a:rPr>
              <a:t>Infographics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7" name="Google Shape;1737;p49"/>
          <p:cNvSpPr txBox="1"/>
          <p:nvPr>
            <p:ph idx="4294967295" type="body"/>
          </p:nvPr>
        </p:nvSpPr>
        <p:spPr>
          <a:xfrm>
            <a:off x="943675" y="1084204"/>
            <a:ext cx="7079400" cy="3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add and edit some </a:t>
            </a:r>
            <a:r>
              <a:rPr b="1" lang="de">
                <a:solidFill>
                  <a:srgbClr val="869FB2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</a:t>
            </a:r>
            <a:r>
              <a:rPr b="1" lang="de">
                <a:solidFill>
                  <a:srgbClr val="869FB2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nfographics</a:t>
            </a:r>
            <a:r>
              <a:rPr lang="d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 your presentation to present your data in a visual way.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8" name="Google Shape;1738;p49"/>
          <p:cNvSpPr txBox="1"/>
          <p:nvPr/>
        </p:nvSpPr>
        <p:spPr>
          <a:xfrm>
            <a:off x="943675" y="1487934"/>
            <a:ext cx="5571300" cy="29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</a:pPr>
            <a:r>
              <a:rPr lang="de" sz="1100">
                <a:solidFill>
                  <a:srgbClr val="FFFFFF"/>
                </a:solidFill>
              </a:rPr>
              <a:t>Choose your favourite infographic and insert it in your presentation using Ctrl C + Ctrl V or Cmd C + Cmd V in Mac.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de" sz="1100">
                <a:solidFill>
                  <a:srgbClr val="FFFFFF"/>
                </a:solidFill>
              </a:rPr>
              <a:t>Select one of the parts and </a:t>
            </a:r>
            <a:r>
              <a:rPr b="1" lang="de" sz="1100">
                <a:solidFill>
                  <a:srgbClr val="869FB2"/>
                </a:solidFill>
              </a:rPr>
              <a:t>ungroup</a:t>
            </a:r>
            <a:r>
              <a:rPr lang="de" sz="1100">
                <a:solidFill>
                  <a:srgbClr val="FFFFFF"/>
                </a:solidFill>
              </a:rPr>
              <a:t> it by right-clicking and choosing “Ungroup”. 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b="1" lang="de" sz="1100">
                <a:solidFill>
                  <a:srgbClr val="869FB2"/>
                </a:solidFill>
              </a:rPr>
              <a:t>Change the color</a:t>
            </a:r>
            <a:r>
              <a:rPr lang="de" sz="1100">
                <a:solidFill>
                  <a:srgbClr val="FFFFFF"/>
                </a:solidFill>
              </a:rPr>
              <a:t> by clicking on the paint bucket. 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de" sz="1100">
                <a:solidFill>
                  <a:srgbClr val="FFFFFF"/>
                </a:solidFill>
              </a:rPr>
              <a:t>Then </a:t>
            </a:r>
            <a:r>
              <a:rPr b="1" lang="de" sz="1100">
                <a:solidFill>
                  <a:srgbClr val="869FB2"/>
                </a:solidFill>
              </a:rPr>
              <a:t>resize</a:t>
            </a:r>
            <a:r>
              <a:rPr lang="de" sz="1100">
                <a:solidFill>
                  <a:srgbClr val="FFFFFF"/>
                </a:solidFill>
              </a:rPr>
              <a:t> the element by clicking and dragging one of the square-shaped points of its bounding box (the cursor should look like a double-headed arrow). Remember to hold Shift while dragging to keep the proportions.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b="1" lang="de" sz="1100">
                <a:solidFill>
                  <a:srgbClr val="869FB2"/>
                </a:solidFill>
              </a:rPr>
              <a:t>Group</a:t>
            </a:r>
            <a:r>
              <a:rPr lang="de" sz="1100">
                <a:solidFill>
                  <a:srgbClr val="FFFFFF"/>
                </a:solidFill>
              </a:rPr>
              <a:t> the elements again by selecting them, right-clicking and choosing “Group”.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</a:pPr>
            <a:r>
              <a:rPr lang="de" sz="1100">
                <a:solidFill>
                  <a:srgbClr val="FFFFFF"/>
                </a:solidFill>
              </a:rPr>
              <a:t>Repeat the steps above with the other parts and when you’re done editing, copy the end result and paste it into your presentation.</a:t>
            </a:r>
            <a:endParaRPr sz="1100">
              <a:solidFill>
                <a:srgbClr val="FFFFFF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de" sz="1100">
                <a:solidFill>
                  <a:srgbClr val="FFFFFF"/>
                </a:solidFill>
              </a:rPr>
              <a:t>Remember to choose the</a:t>
            </a:r>
            <a:r>
              <a:rPr lang="de" sz="1100">
                <a:solidFill>
                  <a:srgbClr val="78909C"/>
                </a:solidFill>
              </a:rPr>
              <a:t> </a:t>
            </a:r>
            <a:r>
              <a:rPr lang="de" sz="1100">
                <a:solidFill>
                  <a:srgbClr val="869FB2"/>
                </a:solidFill>
              </a:rPr>
              <a:t>“</a:t>
            </a:r>
            <a:r>
              <a:rPr b="1" lang="de" sz="1100">
                <a:solidFill>
                  <a:srgbClr val="869FB2"/>
                </a:solidFill>
              </a:rPr>
              <a:t>Keep source formatting</a:t>
            </a:r>
            <a:r>
              <a:rPr lang="de" sz="1100">
                <a:solidFill>
                  <a:srgbClr val="869FB2"/>
                </a:solidFill>
              </a:rPr>
              <a:t>”</a:t>
            </a:r>
            <a:r>
              <a:rPr lang="de" sz="1100">
                <a:solidFill>
                  <a:srgbClr val="FFFFFF"/>
                </a:solidFill>
              </a:rPr>
              <a:t> option so that it keeps the design. For more info, please visit </a:t>
            </a:r>
            <a:r>
              <a:rPr b="1" lang="de" sz="1100">
                <a:solidFill>
                  <a:srgbClr val="869FB2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 School</a:t>
            </a:r>
            <a:r>
              <a:rPr lang="de" sz="1100">
                <a:solidFill>
                  <a:srgbClr val="FFFFFF"/>
                </a:solidFill>
              </a:rPr>
              <a:t>.</a:t>
            </a:r>
            <a:endParaRPr sz="1100"/>
          </a:p>
        </p:txBody>
      </p:sp>
      <p:grpSp>
        <p:nvGrpSpPr>
          <p:cNvPr id="1739" name="Google Shape;1739;p49"/>
          <p:cNvGrpSpPr/>
          <p:nvPr/>
        </p:nvGrpSpPr>
        <p:grpSpPr>
          <a:xfrm>
            <a:off x="6874322" y="1571957"/>
            <a:ext cx="1446116" cy="2863897"/>
            <a:chOff x="6529419" y="1724307"/>
            <a:chExt cx="1480463" cy="2931917"/>
          </a:xfrm>
        </p:grpSpPr>
        <p:grpSp>
          <p:nvGrpSpPr>
            <p:cNvPr id="1740" name="Google Shape;1740;p49"/>
            <p:cNvGrpSpPr/>
            <p:nvPr/>
          </p:nvGrpSpPr>
          <p:grpSpPr>
            <a:xfrm>
              <a:off x="6556827" y="1724307"/>
              <a:ext cx="956596" cy="944294"/>
              <a:chOff x="3800349" y="1238762"/>
              <a:chExt cx="1098904" cy="1084772"/>
            </a:xfrm>
          </p:grpSpPr>
          <p:grpSp>
            <p:nvGrpSpPr>
              <p:cNvPr id="1741" name="Google Shape;1741;p49"/>
              <p:cNvGrpSpPr/>
              <p:nvPr/>
            </p:nvGrpSpPr>
            <p:grpSpPr>
              <a:xfrm>
                <a:off x="3800349" y="1238762"/>
                <a:ext cx="1098904" cy="1084772"/>
                <a:chOff x="3800349" y="1238762"/>
                <a:chExt cx="1098904" cy="1084772"/>
              </a:xfrm>
            </p:grpSpPr>
            <p:sp>
              <p:nvSpPr>
                <p:cNvPr id="1742" name="Google Shape;1742;p49"/>
                <p:cNvSpPr/>
                <p:nvPr/>
              </p:nvSpPr>
              <p:spPr>
                <a:xfrm>
                  <a:off x="3800349" y="1238762"/>
                  <a:ext cx="1098904" cy="1084772"/>
                </a:xfrm>
                <a:custGeom>
                  <a:rect b="b" l="l" r="r" t="t"/>
                  <a:pathLst>
                    <a:path extrusionOk="0" h="45133" w="45721">
                      <a:moveTo>
                        <a:pt x="22825" y="1"/>
                      </a:moveTo>
                      <a:cubicBezTo>
                        <a:pt x="22054" y="1"/>
                        <a:pt x="21283" y="295"/>
                        <a:pt x="20693" y="885"/>
                      </a:cubicBezTo>
                      <a:lnTo>
                        <a:pt x="1179" y="20482"/>
                      </a:lnTo>
                      <a:cubicBezTo>
                        <a:pt x="0" y="21661"/>
                        <a:pt x="0" y="23566"/>
                        <a:pt x="1179" y="24733"/>
                      </a:cubicBezTo>
                      <a:lnTo>
                        <a:pt x="20777" y="44259"/>
                      </a:lnTo>
                      <a:cubicBezTo>
                        <a:pt x="21364" y="44841"/>
                        <a:pt x="22133" y="45133"/>
                        <a:pt x="22900" y="45133"/>
                      </a:cubicBezTo>
                      <a:cubicBezTo>
                        <a:pt x="23672" y="45133"/>
                        <a:pt x="24442" y="44838"/>
                        <a:pt x="25027" y="44247"/>
                      </a:cubicBezTo>
                      <a:lnTo>
                        <a:pt x="32873" y="36377"/>
                      </a:lnTo>
                      <a:cubicBezTo>
                        <a:pt x="33053" y="36197"/>
                        <a:pt x="33283" y="36110"/>
                        <a:pt x="33511" y="36110"/>
                      </a:cubicBezTo>
                      <a:cubicBezTo>
                        <a:pt x="33810" y="36110"/>
                        <a:pt x="34108" y="36260"/>
                        <a:pt x="34290" y="36544"/>
                      </a:cubicBezTo>
                      <a:cubicBezTo>
                        <a:pt x="34743" y="37246"/>
                        <a:pt x="35112" y="38020"/>
                        <a:pt x="35409" y="38806"/>
                      </a:cubicBezTo>
                      <a:cubicBezTo>
                        <a:pt x="35588" y="39294"/>
                        <a:pt x="35909" y="39735"/>
                        <a:pt x="36362" y="40080"/>
                      </a:cubicBezTo>
                      <a:cubicBezTo>
                        <a:pt x="36890" y="40489"/>
                        <a:pt x="37508" y="40695"/>
                        <a:pt x="38128" y="40695"/>
                      </a:cubicBezTo>
                      <a:cubicBezTo>
                        <a:pt x="38682" y="40695"/>
                        <a:pt x="39237" y="40530"/>
                        <a:pt x="39731" y="40199"/>
                      </a:cubicBezTo>
                      <a:cubicBezTo>
                        <a:pt x="41303" y="39127"/>
                        <a:pt x="41446" y="36984"/>
                        <a:pt x="40172" y="35710"/>
                      </a:cubicBezTo>
                      <a:cubicBezTo>
                        <a:pt x="39862" y="35401"/>
                        <a:pt x="39505" y="35186"/>
                        <a:pt x="39112" y="35044"/>
                      </a:cubicBezTo>
                      <a:cubicBezTo>
                        <a:pt x="38326" y="34758"/>
                        <a:pt x="37564" y="34401"/>
                        <a:pt x="36862" y="33948"/>
                      </a:cubicBezTo>
                      <a:cubicBezTo>
                        <a:pt x="36374" y="33639"/>
                        <a:pt x="36279" y="32960"/>
                        <a:pt x="36695" y="32543"/>
                      </a:cubicBezTo>
                      <a:lnTo>
                        <a:pt x="44553" y="24661"/>
                      </a:lnTo>
                      <a:cubicBezTo>
                        <a:pt x="45720" y="23483"/>
                        <a:pt x="45720" y="21578"/>
                        <a:pt x="44542" y="20399"/>
                      </a:cubicBezTo>
                      <a:lnTo>
                        <a:pt x="24956" y="885"/>
                      </a:lnTo>
                      <a:cubicBezTo>
                        <a:pt x="24366" y="295"/>
                        <a:pt x="23595" y="1"/>
                        <a:pt x="22825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3" name="Google Shape;1743;p49"/>
                <p:cNvSpPr/>
                <p:nvPr/>
              </p:nvSpPr>
              <p:spPr>
                <a:xfrm>
                  <a:off x="3884758" y="1311226"/>
                  <a:ext cx="287338" cy="287050"/>
                </a:xfrm>
                <a:custGeom>
                  <a:rect b="b" l="l" r="r" t="t"/>
                  <a:pathLst>
                    <a:path extrusionOk="0" h="11943" w="11955">
                      <a:moveTo>
                        <a:pt x="5978" y="1"/>
                      </a:moveTo>
                      <a:cubicBezTo>
                        <a:pt x="2679" y="1"/>
                        <a:pt x="1" y="2668"/>
                        <a:pt x="1" y="5966"/>
                      </a:cubicBezTo>
                      <a:cubicBezTo>
                        <a:pt x="1" y="9276"/>
                        <a:pt x="2679" y="11943"/>
                        <a:pt x="5978" y="11943"/>
                      </a:cubicBezTo>
                      <a:cubicBezTo>
                        <a:pt x="9276" y="11943"/>
                        <a:pt x="11954" y="9276"/>
                        <a:pt x="11954" y="5966"/>
                      </a:cubicBezTo>
                      <a:cubicBezTo>
                        <a:pt x="11954" y="2668"/>
                        <a:pt x="9276" y="1"/>
                        <a:pt x="5978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744" name="Google Shape;1744;p49"/>
              <p:cNvSpPr/>
              <p:nvPr/>
            </p:nvSpPr>
            <p:spPr>
              <a:xfrm>
                <a:off x="4162525" y="1593650"/>
                <a:ext cx="374561" cy="374975"/>
              </a:xfrm>
              <a:custGeom>
                <a:rect b="b" l="l" r="r" t="t"/>
                <a:pathLst>
                  <a:path extrusionOk="0" h="10872" w="10860">
                    <a:moveTo>
                      <a:pt x="5430" y="1"/>
                    </a:moveTo>
                    <a:cubicBezTo>
                      <a:pt x="3990" y="1"/>
                      <a:pt x="2608" y="560"/>
                      <a:pt x="1596" y="1584"/>
                    </a:cubicBezTo>
                    <a:cubicBezTo>
                      <a:pt x="561" y="2620"/>
                      <a:pt x="1" y="3989"/>
                      <a:pt x="1" y="5430"/>
                    </a:cubicBezTo>
                    <a:cubicBezTo>
                      <a:pt x="1" y="6561"/>
                      <a:pt x="346" y="7645"/>
                      <a:pt x="1001" y="8573"/>
                    </a:cubicBezTo>
                    <a:cubicBezTo>
                      <a:pt x="1632" y="9466"/>
                      <a:pt x="2513" y="10145"/>
                      <a:pt x="3537" y="10538"/>
                    </a:cubicBezTo>
                    <a:cubicBezTo>
                      <a:pt x="3559" y="10544"/>
                      <a:pt x="3579" y="10547"/>
                      <a:pt x="3599" y="10547"/>
                    </a:cubicBezTo>
                    <a:cubicBezTo>
                      <a:pt x="3656" y="10547"/>
                      <a:pt x="3704" y="10522"/>
                      <a:pt x="3740" y="10478"/>
                    </a:cubicBezTo>
                    <a:cubicBezTo>
                      <a:pt x="3763" y="10443"/>
                      <a:pt x="3763" y="10395"/>
                      <a:pt x="3763" y="10371"/>
                    </a:cubicBezTo>
                    <a:lnTo>
                      <a:pt x="3763" y="7275"/>
                    </a:lnTo>
                    <a:cubicBezTo>
                      <a:pt x="3763" y="7180"/>
                      <a:pt x="3692" y="7097"/>
                      <a:pt x="3585" y="7097"/>
                    </a:cubicBezTo>
                    <a:lnTo>
                      <a:pt x="2156" y="7097"/>
                    </a:lnTo>
                    <a:lnTo>
                      <a:pt x="2156" y="5835"/>
                    </a:lnTo>
                    <a:lnTo>
                      <a:pt x="3585" y="5835"/>
                    </a:lnTo>
                    <a:cubicBezTo>
                      <a:pt x="3680" y="5835"/>
                      <a:pt x="3763" y="5751"/>
                      <a:pt x="3763" y="5656"/>
                    </a:cubicBezTo>
                    <a:lnTo>
                      <a:pt x="3763" y="5430"/>
                    </a:lnTo>
                    <a:cubicBezTo>
                      <a:pt x="3763" y="3942"/>
                      <a:pt x="5180" y="2632"/>
                      <a:pt x="6799" y="2632"/>
                    </a:cubicBezTo>
                    <a:lnTo>
                      <a:pt x="7550" y="2632"/>
                    </a:lnTo>
                    <a:lnTo>
                      <a:pt x="7550" y="3894"/>
                    </a:lnTo>
                    <a:lnTo>
                      <a:pt x="6799" y="3894"/>
                    </a:lnTo>
                    <a:cubicBezTo>
                      <a:pt x="6311" y="3894"/>
                      <a:pt x="5883" y="4025"/>
                      <a:pt x="5561" y="4287"/>
                    </a:cubicBezTo>
                    <a:cubicBezTo>
                      <a:pt x="5228" y="4561"/>
                      <a:pt x="5025" y="4966"/>
                      <a:pt x="5025" y="5430"/>
                    </a:cubicBezTo>
                    <a:lnTo>
                      <a:pt x="5025" y="5656"/>
                    </a:lnTo>
                    <a:cubicBezTo>
                      <a:pt x="5025" y="5740"/>
                      <a:pt x="5109" y="5835"/>
                      <a:pt x="5204" y="5835"/>
                    </a:cubicBezTo>
                    <a:lnTo>
                      <a:pt x="5883" y="5835"/>
                    </a:lnTo>
                    <a:cubicBezTo>
                      <a:pt x="5966" y="5835"/>
                      <a:pt x="6061" y="5751"/>
                      <a:pt x="6061" y="5656"/>
                    </a:cubicBezTo>
                    <a:cubicBezTo>
                      <a:pt x="6061" y="5561"/>
                      <a:pt x="5978" y="5478"/>
                      <a:pt x="5883" y="5478"/>
                    </a:cubicBezTo>
                    <a:lnTo>
                      <a:pt x="5371" y="5478"/>
                    </a:lnTo>
                    <a:lnTo>
                      <a:pt x="5371" y="5418"/>
                    </a:lnTo>
                    <a:cubicBezTo>
                      <a:pt x="5371" y="4525"/>
                      <a:pt x="6145" y="4204"/>
                      <a:pt x="6799" y="4204"/>
                    </a:cubicBezTo>
                    <a:lnTo>
                      <a:pt x="7704" y="4204"/>
                    </a:lnTo>
                    <a:cubicBezTo>
                      <a:pt x="7800" y="4204"/>
                      <a:pt x="7883" y="4132"/>
                      <a:pt x="7883" y="4025"/>
                    </a:cubicBezTo>
                    <a:lnTo>
                      <a:pt x="7883" y="2418"/>
                    </a:lnTo>
                    <a:cubicBezTo>
                      <a:pt x="7883" y="2334"/>
                      <a:pt x="7811" y="2239"/>
                      <a:pt x="7704" y="2239"/>
                    </a:cubicBezTo>
                    <a:lnTo>
                      <a:pt x="6799" y="2239"/>
                    </a:lnTo>
                    <a:cubicBezTo>
                      <a:pt x="5966" y="2239"/>
                      <a:pt x="5121" y="2572"/>
                      <a:pt x="4466" y="3156"/>
                    </a:cubicBezTo>
                    <a:cubicBezTo>
                      <a:pt x="3799" y="3763"/>
                      <a:pt x="3418" y="4549"/>
                      <a:pt x="3418" y="5382"/>
                    </a:cubicBezTo>
                    <a:lnTo>
                      <a:pt x="3418" y="5442"/>
                    </a:lnTo>
                    <a:lnTo>
                      <a:pt x="1989" y="5442"/>
                    </a:lnTo>
                    <a:cubicBezTo>
                      <a:pt x="1906" y="5442"/>
                      <a:pt x="1811" y="5513"/>
                      <a:pt x="1811" y="5620"/>
                    </a:cubicBezTo>
                    <a:lnTo>
                      <a:pt x="1811" y="7228"/>
                    </a:lnTo>
                    <a:cubicBezTo>
                      <a:pt x="1811" y="7323"/>
                      <a:pt x="1894" y="7406"/>
                      <a:pt x="1989" y="7406"/>
                    </a:cubicBezTo>
                    <a:lnTo>
                      <a:pt x="3418" y="7406"/>
                    </a:lnTo>
                    <a:lnTo>
                      <a:pt x="3418" y="10085"/>
                    </a:lnTo>
                    <a:cubicBezTo>
                      <a:pt x="1561" y="9300"/>
                      <a:pt x="346" y="7442"/>
                      <a:pt x="346" y="5418"/>
                    </a:cubicBezTo>
                    <a:cubicBezTo>
                      <a:pt x="346" y="2596"/>
                      <a:pt x="2620" y="322"/>
                      <a:pt x="5430" y="322"/>
                    </a:cubicBezTo>
                    <a:cubicBezTo>
                      <a:pt x="8228" y="322"/>
                      <a:pt x="10526" y="2620"/>
                      <a:pt x="10526" y="5418"/>
                    </a:cubicBezTo>
                    <a:cubicBezTo>
                      <a:pt x="10526" y="8228"/>
                      <a:pt x="8240" y="10502"/>
                      <a:pt x="5430" y="10502"/>
                    </a:cubicBezTo>
                    <a:lnTo>
                      <a:pt x="5371" y="10502"/>
                    </a:lnTo>
                    <a:lnTo>
                      <a:pt x="5371" y="7418"/>
                    </a:lnTo>
                    <a:lnTo>
                      <a:pt x="7728" y="7418"/>
                    </a:lnTo>
                    <a:cubicBezTo>
                      <a:pt x="7811" y="7418"/>
                      <a:pt x="7907" y="7347"/>
                      <a:pt x="7907" y="7240"/>
                    </a:cubicBezTo>
                    <a:lnTo>
                      <a:pt x="7907" y="5656"/>
                    </a:lnTo>
                    <a:cubicBezTo>
                      <a:pt x="7907" y="5561"/>
                      <a:pt x="7823" y="5478"/>
                      <a:pt x="7728" y="5478"/>
                    </a:cubicBezTo>
                    <a:lnTo>
                      <a:pt x="6728" y="5478"/>
                    </a:lnTo>
                    <a:cubicBezTo>
                      <a:pt x="6633" y="5478"/>
                      <a:pt x="6549" y="5549"/>
                      <a:pt x="6549" y="5656"/>
                    </a:cubicBezTo>
                    <a:cubicBezTo>
                      <a:pt x="6549" y="5740"/>
                      <a:pt x="6621" y="5835"/>
                      <a:pt x="6728" y="5835"/>
                    </a:cubicBezTo>
                    <a:lnTo>
                      <a:pt x="7561" y="5835"/>
                    </a:lnTo>
                    <a:lnTo>
                      <a:pt x="7561" y="7097"/>
                    </a:lnTo>
                    <a:lnTo>
                      <a:pt x="5204" y="7097"/>
                    </a:lnTo>
                    <a:cubicBezTo>
                      <a:pt x="5121" y="7097"/>
                      <a:pt x="5025" y="7168"/>
                      <a:pt x="5025" y="7275"/>
                    </a:cubicBezTo>
                    <a:lnTo>
                      <a:pt x="5025" y="10693"/>
                    </a:lnTo>
                    <a:cubicBezTo>
                      <a:pt x="5025" y="10788"/>
                      <a:pt x="5109" y="10859"/>
                      <a:pt x="5192" y="10871"/>
                    </a:cubicBezTo>
                    <a:lnTo>
                      <a:pt x="5430" y="10871"/>
                    </a:lnTo>
                    <a:cubicBezTo>
                      <a:pt x="6871" y="10871"/>
                      <a:pt x="8240" y="10312"/>
                      <a:pt x="9276" y="9288"/>
                    </a:cubicBezTo>
                    <a:cubicBezTo>
                      <a:pt x="10300" y="8252"/>
                      <a:pt x="10859" y="6883"/>
                      <a:pt x="10859" y="5442"/>
                    </a:cubicBezTo>
                    <a:cubicBezTo>
                      <a:pt x="10859" y="3989"/>
                      <a:pt x="10300" y="2620"/>
                      <a:pt x="9276" y="1584"/>
                    </a:cubicBezTo>
                    <a:cubicBezTo>
                      <a:pt x="8240" y="560"/>
                      <a:pt x="6871" y="1"/>
                      <a:pt x="54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5" name="Google Shape;1745;p49"/>
            <p:cNvGrpSpPr/>
            <p:nvPr/>
          </p:nvGrpSpPr>
          <p:grpSpPr>
            <a:xfrm>
              <a:off x="7053286" y="2227254"/>
              <a:ext cx="956596" cy="944252"/>
              <a:chOff x="4370663" y="1816530"/>
              <a:chExt cx="1098904" cy="1084724"/>
            </a:xfrm>
          </p:grpSpPr>
          <p:grpSp>
            <p:nvGrpSpPr>
              <p:cNvPr id="1746" name="Google Shape;1746;p49"/>
              <p:cNvGrpSpPr/>
              <p:nvPr/>
            </p:nvGrpSpPr>
            <p:grpSpPr>
              <a:xfrm>
                <a:off x="4370663" y="1816530"/>
                <a:ext cx="1098904" cy="1084724"/>
                <a:chOff x="4370663" y="1816530"/>
                <a:chExt cx="1098904" cy="1084724"/>
              </a:xfrm>
            </p:grpSpPr>
            <p:sp>
              <p:nvSpPr>
                <p:cNvPr id="1747" name="Google Shape;1747;p49"/>
                <p:cNvSpPr/>
                <p:nvPr/>
              </p:nvSpPr>
              <p:spPr>
                <a:xfrm>
                  <a:off x="4370663" y="1816530"/>
                  <a:ext cx="1098904" cy="1084724"/>
                </a:xfrm>
                <a:custGeom>
                  <a:rect b="b" l="l" r="r" t="t"/>
                  <a:pathLst>
                    <a:path extrusionOk="0" h="45131" w="45721">
                      <a:moveTo>
                        <a:pt x="22862" y="0"/>
                      </a:moveTo>
                      <a:cubicBezTo>
                        <a:pt x="22092" y="0"/>
                        <a:pt x="21324" y="295"/>
                        <a:pt x="20741" y="884"/>
                      </a:cubicBezTo>
                      <a:lnTo>
                        <a:pt x="12871" y="8742"/>
                      </a:lnTo>
                      <a:cubicBezTo>
                        <a:pt x="12698" y="8921"/>
                        <a:pt x="12472" y="9005"/>
                        <a:pt x="12246" y="9005"/>
                      </a:cubicBezTo>
                      <a:cubicBezTo>
                        <a:pt x="11945" y="9005"/>
                        <a:pt x="11643" y="8855"/>
                        <a:pt x="11466" y="8576"/>
                      </a:cubicBezTo>
                      <a:cubicBezTo>
                        <a:pt x="11014" y="7861"/>
                        <a:pt x="10645" y="7099"/>
                        <a:pt x="10347" y="6302"/>
                      </a:cubicBezTo>
                      <a:cubicBezTo>
                        <a:pt x="10168" y="5813"/>
                        <a:pt x="9847" y="5373"/>
                        <a:pt x="9394" y="5028"/>
                      </a:cubicBezTo>
                      <a:cubicBezTo>
                        <a:pt x="8866" y="4619"/>
                        <a:pt x="8248" y="4413"/>
                        <a:pt x="7630" y="4413"/>
                      </a:cubicBezTo>
                      <a:cubicBezTo>
                        <a:pt x="7078" y="4413"/>
                        <a:pt x="6526" y="4577"/>
                        <a:pt x="6037" y="4909"/>
                      </a:cubicBezTo>
                      <a:cubicBezTo>
                        <a:pt x="4465" y="5968"/>
                        <a:pt x="4310" y="8123"/>
                        <a:pt x="5584" y="9385"/>
                      </a:cubicBezTo>
                      <a:cubicBezTo>
                        <a:pt x="5894" y="9695"/>
                        <a:pt x="6251" y="9921"/>
                        <a:pt x="6632" y="10064"/>
                      </a:cubicBezTo>
                      <a:cubicBezTo>
                        <a:pt x="7418" y="10350"/>
                        <a:pt x="8180" y="10707"/>
                        <a:pt x="8882" y="11159"/>
                      </a:cubicBezTo>
                      <a:cubicBezTo>
                        <a:pt x="9383" y="11469"/>
                        <a:pt x="9466" y="12148"/>
                        <a:pt x="9049" y="12564"/>
                      </a:cubicBezTo>
                      <a:lnTo>
                        <a:pt x="1179" y="20434"/>
                      </a:lnTo>
                      <a:cubicBezTo>
                        <a:pt x="0" y="21613"/>
                        <a:pt x="0" y="23518"/>
                        <a:pt x="1179" y="24697"/>
                      </a:cubicBezTo>
                      <a:lnTo>
                        <a:pt x="20741" y="44247"/>
                      </a:lnTo>
                      <a:cubicBezTo>
                        <a:pt x="21324" y="44836"/>
                        <a:pt x="22092" y="45131"/>
                        <a:pt x="22862" y="45131"/>
                      </a:cubicBezTo>
                      <a:cubicBezTo>
                        <a:pt x="23631" y="45131"/>
                        <a:pt x="24402" y="44836"/>
                        <a:pt x="24992" y="44247"/>
                      </a:cubicBezTo>
                      <a:lnTo>
                        <a:pt x="44554" y="24697"/>
                      </a:lnTo>
                      <a:cubicBezTo>
                        <a:pt x="45720" y="23518"/>
                        <a:pt x="45720" y="21613"/>
                        <a:pt x="44554" y="2043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8" name="Google Shape;1748;p49"/>
                <p:cNvSpPr/>
                <p:nvPr/>
              </p:nvSpPr>
              <p:spPr>
                <a:xfrm>
                  <a:off x="5055718" y="1904160"/>
                  <a:ext cx="287338" cy="287338"/>
                </a:xfrm>
                <a:custGeom>
                  <a:rect b="b" l="l" r="r" t="t"/>
                  <a:pathLst>
                    <a:path extrusionOk="0" h="11955" w="11955">
                      <a:moveTo>
                        <a:pt x="5978" y="0"/>
                      </a:moveTo>
                      <a:cubicBezTo>
                        <a:pt x="2680" y="0"/>
                        <a:pt x="1" y="2679"/>
                        <a:pt x="1" y="5977"/>
                      </a:cubicBezTo>
                      <a:cubicBezTo>
                        <a:pt x="1" y="9275"/>
                        <a:pt x="2680" y="11954"/>
                        <a:pt x="5978" y="11954"/>
                      </a:cubicBezTo>
                      <a:cubicBezTo>
                        <a:pt x="9276" y="11954"/>
                        <a:pt x="11955" y="9275"/>
                        <a:pt x="11955" y="5977"/>
                      </a:cubicBezTo>
                      <a:cubicBezTo>
                        <a:pt x="11955" y="2679"/>
                        <a:pt x="9276" y="0"/>
                        <a:pt x="5978" y="0"/>
                      </a:cubicBez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49" name="Google Shape;1749;p49"/>
              <p:cNvGrpSpPr/>
              <p:nvPr/>
            </p:nvGrpSpPr>
            <p:grpSpPr>
              <a:xfrm>
                <a:off x="4732628" y="2171596"/>
                <a:ext cx="374986" cy="374572"/>
                <a:chOff x="3303268" y="3817349"/>
                <a:chExt cx="346056" cy="345674"/>
              </a:xfrm>
            </p:grpSpPr>
            <p:sp>
              <p:nvSpPr>
                <p:cNvPr id="1750" name="Google Shape;1750;p49"/>
                <p:cNvSpPr/>
                <p:nvPr/>
              </p:nvSpPr>
              <p:spPr>
                <a:xfrm>
                  <a:off x="3303268" y="3817349"/>
                  <a:ext cx="346056" cy="345674"/>
                </a:xfrm>
                <a:custGeom>
                  <a:rect b="b" l="l" r="r" t="t"/>
                  <a:pathLst>
                    <a:path extrusionOk="0" h="10860" w="10872">
                      <a:moveTo>
                        <a:pt x="5418" y="334"/>
                      </a:moveTo>
                      <a:cubicBezTo>
                        <a:pt x="8228" y="334"/>
                        <a:pt x="10514" y="2608"/>
                        <a:pt x="10514" y="5430"/>
                      </a:cubicBezTo>
                      <a:cubicBezTo>
                        <a:pt x="10514" y="8240"/>
                        <a:pt x="8228" y="10514"/>
                        <a:pt x="5418" y="10514"/>
                      </a:cubicBezTo>
                      <a:cubicBezTo>
                        <a:pt x="2608" y="10514"/>
                        <a:pt x="334" y="8240"/>
                        <a:pt x="334" y="5430"/>
                      </a:cubicBezTo>
                      <a:cubicBezTo>
                        <a:pt x="334" y="2608"/>
                        <a:pt x="2608" y="334"/>
                        <a:pt x="5418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3" y="10859"/>
                        <a:pt x="8252" y="10300"/>
                        <a:pt x="9276" y="9264"/>
                      </a:cubicBezTo>
                      <a:cubicBezTo>
                        <a:pt x="10300" y="8240"/>
                        <a:pt x="10871" y="6871"/>
                        <a:pt x="10871" y="5430"/>
                      </a:cubicBezTo>
                      <a:cubicBezTo>
                        <a:pt x="10871" y="3989"/>
                        <a:pt x="10300" y="2620"/>
                        <a:pt x="9276" y="1584"/>
                      </a:cubicBezTo>
                      <a:cubicBezTo>
                        <a:pt x="8252" y="560"/>
                        <a:pt x="6883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1" name="Google Shape;1751;p49"/>
                <p:cNvSpPr/>
                <p:nvPr/>
              </p:nvSpPr>
              <p:spPr>
                <a:xfrm>
                  <a:off x="3368074" y="3882537"/>
                  <a:ext cx="215298" cy="215298"/>
                </a:xfrm>
                <a:custGeom>
                  <a:rect b="b" l="l" r="r" t="t"/>
                  <a:pathLst>
                    <a:path extrusionOk="0" h="6764" w="6764">
                      <a:moveTo>
                        <a:pt x="5335" y="346"/>
                      </a:moveTo>
                      <a:cubicBezTo>
                        <a:pt x="5930" y="346"/>
                        <a:pt x="6418" y="834"/>
                        <a:pt x="6418" y="1429"/>
                      </a:cubicBezTo>
                      <a:lnTo>
                        <a:pt x="6418" y="5335"/>
                      </a:lnTo>
                      <a:cubicBezTo>
                        <a:pt x="6418" y="5930"/>
                        <a:pt x="5930" y="6418"/>
                        <a:pt x="5335" y="6418"/>
                      </a:cubicBezTo>
                      <a:lnTo>
                        <a:pt x="1429" y="6418"/>
                      </a:lnTo>
                      <a:cubicBezTo>
                        <a:pt x="834" y="6418"/>
                        <a:pt x="346" y="5930"/>
                        <a:pt x="346" y="5335"/>
                      </a:cubicBezTo>
                      <a:lnTo>
                        <a:pt x="346" y="1429"/>
                      </a:lnTo>
                      <a:cubicBezTo>
                        <a:pt x="346" y="834"/>
                        <a:pt x="834" y="346"/>
                        <a:pt x="1429" y="346"/>
                      </a:cubicBezTo>
                      <a:close/>
                      <a:moveTo>
                        <a:pt x="1429" y="1"/>
                      </a:moveTo>
                      <a:cubicBezTo>
                        <a:pt x="644" y="1"/>
                        <a:pt x="1" y="644"/>
                        <a:pt x="1" y="1429"/>
                      </a:cubicBezTo>
                      <a:lnTo>
                        <a:pt x="1" y="5335"/>
                      </a:lnTo>
                      <a:cubicBezTo>
                        <a:pt x="1" y="6120"/>
                        <a:pt x="644" y="6763"/>
                        <a:pt x="1429" y="6763"/>
                      </a:cubicBezTo>
                      <a:lnTo>
                        <a:pt x="5335" y="6763"/>
                      </a:lnTo>
                      <a:cubicBezTo>
                        <a:pt x="6121" y="6763"/>
                        <a:pt x="6763" y="6120"/>
                        <a:pt x="6763" y="5335"/>
                      </a:cubicBezTo>
                      <a:lnTo>
                        <a:pt x="6763" y="1429"/>
                      </a:lnTo>
                      <a:cubicBezTo>
                        <a:pt x="6763" y="644"/>
                        <a:pt x="6121" y="1"/>
                        <a:pt x="533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2" name="Google Shape;1752;p49"/>
                <p:cNvSpPr/>
                <p:nvPr/>
              </p:nvSpPr>
              <p:spPr>
                <a:xfrm>
                  <a:off x="3418143" y="3933656"/>
                  <a:ext cx="114811" cy="112742"/>
                </a:xfrm>
                <a:custGeom>
                  <a:rect b="b" l="l" r="r" t="t"/>
                  <a:pathLst>
                    <a:path extrusionOk="0" h="3542" w="3607">
                      <a:moveTo>
                        <a:pt x="1822" y="0"/>
                      </a:moveTo>
                      <a:cubicBezTo>
                        <a:pt x="812" y="0"/>
                        <a:pt x="1" y="851"/>
                        <a:pt x="59" y="1859"/>
                      </a:cubicBezTo>
                      <a:cubicBezTo>
                        <a:pt x="95" y="2776"/>
                        <a:pt x="833" y="3502"/>
                        <a:pt x="1726" y="3538"/>
                      </a:cubicBezTo>
                      <a:cubicBezTo>
                        <a:pt x="1764" y="3541"/>
                        <a:pt x="1802" y="3542"/>
                        <a:pt x="1840" y="3542"/>
                      </a:cubicBezTo>
                      <a:cubicBezTo>
                        <a:pt x="2178" y="3542"/>
                        <a:pt x="2494" y="3447"/>
                        <a:pt x="2762" y="3276"/>
                      </a:cubicBezTo>
                      <a:cubicBezTo>
                        <a:pt x="2857" y="3217"/>
                        <a:pt x="2869" y="3086"/>
                        <a:pt x="2797" y="3014"/>
                      </a:cubicBezTo>
                      <a:cubicBezTo>
                        <a:pt x="2761" y="2978"/>
                        <a:pt x="2711" y="2964"/>
                        <a:pt x="2664" y="2964"/>
                      </a:cubicBezTo>
                      <a:cubicBezTo>
                        <a:pt x="2634" y="2964"/>
                        <a:pt x="2606" y="2969"/>
                        <a:pt x="2583" y="2979"/>
                      </a:cubicBezTo>
                      <a:cubicBezTo>
                        <a:pt x="2380" y="3096"/>
                        <a:pt x="2149" y="3185"/>
                        <a:pt x="1897" y="3185"/>
                      </a:cubicBezTo>
                      <a:cubicBezTo>
                        <a:pt x="1868" y="3185"/>
                        <a:pt x="1839" y="3183"/>
                        <a:pt x="1809" y="3181"/>
                      </a:cubicBezTo>
                      <a:cubicBezTo>
                        <a:pt x="1023" y="3169"/>
                        <a:pt x="380" y="2514"/>
                        <a:pt x="392" y="1716"/>
                      </a:cubicBezTo>
                      <a:cubicBezTo>
                        <a:pt x="426" y="948"/>
                        <a:pt x="1028" y="330"/>
                        <a:pt x="1792" y="330"/>
                      </a:cubicBezTo>
                      <a:cubicBezTo>
                        <a:pt x="1833" y="330"/>
                        <a:pt x="1874" y="332"/>
                        <a:pt x="1916" y="335"/>
                      </a:cubicBezTo>
                      <a:cubicBezTo>
                        <a:pt x="2619" y="371"/>
                        <a:pt x="3190" y="943"/>
                        <a:pt x="3250" y="1633"/>
                      </a:cubicBezTo>
                      <a:cubicBezTo>
                        <a:pt x="3285" y="1919"/>
                        <a:pt x="3214" y="2193"/>
                        <a:pt x="3095" y="2431"/>
                      </a:cubicBezTo>
                      <a:cubicBezTo>
                        <a:pt x="3059" y="2490"/>
                        <a:pt x="3059" y="2574"/>
                        <a:pt x="3119" y="2633"/>
                      </a:cubicBezTo>
                      <a:cubicBezTo>
                        <a:pt x="3149" y="2663"/>
                        <a:pt x="3191" y="2678"/>
                        <a:pt x="3234" y="2678"/>
                      </a:cubicBezTo>
                      <a:cubicBezTo>
                        <a:pt x="3295" y="2678"/>
                        <a:pt x="3358" y="2648"/>
                        <a:pt x="3393" y="2586"/>
                      </a:cubicBezTo>
                      <a:cubicBezTo>
                        <a:pt x="3536" y="2324"/>
                        <a:pt x="3607" y="2014"/>
                        <a:pt x="3583" y="1669"/>
                      </a:cubicBezTo>
                      <a:cubicBezTo>
                        <a:pt x="3536" y="764"/>
                        <a:pt x="2797" y="50"/>
                        <a:pt x="1904" y="2"/>
                      </a:cubicBezTo>
                      <a:cubicBezTo>
                        <a:pt x="1877" y="1"/>
                        <a:pt x="1849" y="0"/>
                        <a:pt x="182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3" name="Google Shape;1753;p49"/>
                <p:cNvSpPr/>
                <p:nvPr/>
              </p:nvSpPr>
              <p:spPr>
                <a:xfrm>
                  <a:off x="3519298" y="3910197"/>
                  <a:ext cx="29570" cy="29220"/>
                </a:xfrm>
                <a:custGeom>
                  <a:rect b="b" l="l" r="r" t="t"/>
                  <a:pathLst>
                    <a:path extrusionOk="0" h="918" w="929">
                      <a:moveTo>
                        <a:pt x="465" y="1"/>
                      </a:moveTo>
                      <a:cubicBezTo>
                        <a:pt x="203" y="1"/>
                        <a:pt x="0" y="203"/>
                        <a:pt x="0" y="453"/>
                      </a:cubicBezTo>
                      <a:cubicBezTo>
                        <a:pt x="0" y="715"/>
                        <a:pt x="203" y="918"/>
                        <a:pt x="465" y="918"/>
                      </a:cubicBezTo>
                      <a:cubicBezTo>
                        <a:pt x="715" y="918"/>
                        <a:pt x="929" y="715"/>
                        <a:pt x="929" y="453"/>
                      </a:cubicBezTo>
                      <a:cubicBezTo>
                        <a:pt x="929" y="203"/>
                        <a:pt x="715" y="1"/>
                        <a:pt x="46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754" name="Google Shape;1754;p49"/>
            <p:cNvGrpSpPr/>
            <p:nvPr/>
          </p:nvGrpSpPr>
          <p:grpSpPr>
            <a:xfrm>
              <a:off x="6547098" y="2715744"/>
              <a:ext cx="956596" cy="944315"/>
              <a:chOff x="3789173" y="2377690"/>
              <a:chExt cx="1098904" cy="1084796"/>
            </a:xfrm>
          </p:grpSpPr>
          <p:grpSp>
            <p:nvGrpSpPr>
              <p:cNvPr id="1755" name="Google Shape;1755;p49"/>
              <p:cNvGrpSpPr/>
              <p:nvPr/>
            </p:nvGrpSpPr>
            <p:grpSpPr>
              <a:xfrm>
                <a:off x="3789173" y="2377690"/>
                <a:ext cx="1098904" cy="1084796"/>
                <a:chOff x="3789173" y="2377690"/>
                <a:chExt cx="1098904" cy="1084796"/>
              </a:xfrm>
            </p:grpSpPr>
            <p:sp>
              <p:nvSpPr>
                <p:cNvPr id="1756" name="Google Shape;1756;p49"/>
                <p:cNvSpPr/>
                <p:nvPr/>
              </p:nvSpPr>
              <p:spPr>
                <a:xfrm>
                  <a:off x="3789173" y="2377690"/>
                  <a:ext cx="1098904" cy="1084796"/>
                </a:xfrm>
                <a:custGeom>
                  <a:rect b="b" l="l" r="r" t="t"/>
                  <a:pathLst>
                    <a:path extrusionOk="0" h="45134" w="45721">
                      <a:moveTo>
                        <a:pt x="22861" y="0"/>
                      </a:moveTo>
                      <a:cubicBezTo>
                        <a:pt x="22090" y="0"/>
                        <a:pt x="21319" y="295"/>
                        <a:pt x="20730" y="884"/>
                      </a:cubicBezTo>
                      <a:lnTo>
                        <a:pt x="1180" y="20446"/>
                      </a:lnTo>
                      <a:cubicBezTo>
                        <a:pt x="1" y="21613"/>
                        <a:pt x="1" y="23518"/>
                        <a:pt x="1180" y="24697"/>
                      </a:cubicBezTo>
                      <a:lnTo>
                        <a:pt x="20730" y="44259"/>
                      </a:lnTo>
                      <a:cubicBezTo>
                        <a:pt x="21319" y="44842"/>
                        <a:pt x="22090" y="45134"/>
                        <a:pt x="22861" y="45134"/>
                      </a:cubicBezTo>
                      <a:cubicBezTo>
                        <a:pt x="23632" y="45134"/>
                        <a:pt x="24403" y="44842"/>
                        <a:pt x="24992" y="44259"/>
                      </a:cubicBezTo>
                      <a:lnTo>
                        <a:pt x="44542" y="24697"/>
                      </a:lnTo>
                      <a:cubicBezTo>
                        <a:pt x="45721" y="23518"/>
                        <a:pt x="45721" y="21613"/>
                        <a:pt x="44542" y="20446"/>
                      </a:cubicBezTo>
                      <a:lnTo>
                        <a:pt x="36684" y="12576"/>
                      </a:lnTo>
                      <a:cubicBezTo>
                        <a:pt x="36267" y="12171"/>
                        <a:pt x="36363" y="11481"/>
                        <a:pt x="36851" y="11171"/>
                      </a:cubicBezTo>
                      <a:cubicBezTo>
                        <a:pt x="37565" y="10719"/>
                        <a:pt x="38327" y="10350"/>
                        <a:pt x="39125" y="10052"/>
                      </a:cubicBezTo>
                      <a:cubicBezTo>
                        <a:pt x="39613" y="9874"/>
                        <a:pt x="40054" y="9552"/>
                        <a:pt x="40399" y="9100"/>
                      </a:cubicBezTo>
                      <a:cubicBezTo>
                        <a:pt x="41173" y="8099"/>
                        <a:pt x="41220" y="6778"/>
                        <a:pt x="40518" y="5730"/>
                      </a:cubicBezTo>
                      <a:cubicBezTo>
                        <a:pt x="39932" y="4868"/>
                        <a:pt x="39013" y="4436"/>
                        <a:pt x="38094" y="4436"/>
                      </a:cubicBezTo>
                      <a:cubicBezTo>
                        <a:pt x="37349" y="4436"/>
                        <a:pt x="36606" y="4720"/>
                        <a:pt x="36041" y="5290"/>
                      </a:cubicBezTo>
                      <a:cubicBezTo>
                        <a:pt x="35732" y="5587"/>
                        <a:pt x="35505" y="5956"/>
                        <a:pt x="35362" y="6337"/>
                      </a:cubicBezTo>
                      <a:cubicBezTo>
                        <a:pt x="35077" y="7123"/>
                        <a:pt x="34720" y="7885"/>
                        <a:pt x="34267" y="8588"/>
                      </a:cubicBezTo>
                      <a:cubicBezTo>
                        <a:pt x="34091" y="8872"/>
                        <a:pt x="33797" y="9021"/>
                        <a:pt x="33498" y="9021"/>
                      </a:cubicBezTo>
                      <a:cubicBezTo>
                        <a:pt x="33271" y="9021"/>
                        <a:pt x="33042" y="8934"/>
                        <a:pt x="32862" y="8754"/>
                      </a:cubicBezTo>
                      <a:lnTo>
                        <a:pt x="24992" y="884"/>
                      </a:lnTo>
                      <a:cubicBezTo>
                        <a:pt x="24403" y="295"/>
                        <a:pt x="23632" y="0"/>
                        <a:pt x="22861" y="0"/>
                      </a:cubicBezTo>
                      <a:close/>
                    </a:path>
                  </a:pathLst>
                </a:custGeom>
                <a:solidFill>
                  <a:srgbClr val="4949E7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7" name="Google Shape;1757;p49"/>
                <p:cNvSpPr/>
                <p:nvPr/>
              </p:nvSpPr>
              <p:spPr>
                <a:xfrm>
                  <a:off x="3885623" y="2465897"/>
                  <a:ext cx="287050" cy="287338"/>
                </a:xfrm>
                <a:custGeom>
                  <a:rect b="b" l="l" r="r" t="t"/>
                  <a:pathLst>
                    <a:path extrusionOk="0" h="11955" w="11943">
                      <a:moveTo>
                        <a:pt x="5977" y="0"/>
                      </a:moveTo>
                      <a:cubicBezTo>
                        <a:pt x="2679" y="0"/>
                        <a:pt x="0" y="2679"/>
                        <a:pt x="0" y="5977"/>
                      </a:cubicBezTo>
                      <a:cubicBezTo>
                        <a:pt x="0" y="9275"/>
                        <a:pt x="2679" y="11954"/>
                        <a:pt x="5977" y="11954"/>
                      </a:cubicBezTo>
                      <a:cubicBezTo>
                        <a:pt x="9275" y="11954"/>
                        <a:pt x="11942" y="9275"/>
                        <a:pt x="11942" y="5977"/>
                      </a:cubicBezTo>
                      <a:cubicBezTo>
                        <a:pt x="11942" y="2679"/>
                        <a:pt x="9275" y="0"/>
                        <a:pt x="5977" y="0"/>
                      </a:cubicBezTo>
                      <a:close/>
                    </a:path>
                  </a:pathLst>
                </a:custGeom>
                <a:solidFill>
                  <a:srgbClr val="4949E7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58" name="Google Shape;1758;p49"/>
              <p:cNvGrpSpPr/>
              <p:nvPr/>
            </p:nvGrpSpPr>
            <p:grpSpPr>
              <a:xfrm>
                <a:off x="4151137" y="2732796"/>
                <a:ext cx="374986" cy="374572"/>
                <a:chOff x="3752358" y="3817349"/>
                <a:chExt cx="346056" cy="345674"/>
              </a:xfrm>
            </p:grpSpPr>
            <p:sp>
              <p:nvSpPr>
                <p:cNvPr id="1759" name="Google Shape;1759;p49"/>
                <p:cNvSpPr/>
                <p:nvPr/>
              </p:nvSpPr>
              <p:spPr>
                <a:xfrm>
                  <a:off x="3752358" y="3817349"/>
                  <a:ext cx="346056" cy="345674"/>
                </a:xfrm>
                <a:custGeom>
                  <a:rect b="b" l="l" r="r" t="t"/>
                  <a:pathLst>
                    <a:path extrusionOk="0" h="10860" w="10872">
                      <a:moveTo>
                        <a:pt x="5430" y="334"/>
                      </a:moveTo>
                      <a:cubicBezTo>
                        <a:pt x="8252" y="334"/>
                        <a:pt x="10526" y="2608"/>
                        <a:pt x="10526" y="5430"/>
                      </a:cubicBezTo>
                      <a:cubicBezTo>
                        <a:pt x="10526" y="8240"/>
                        <a:pt x="8228" y="10514"/>
                        <a:pt x="5430" y="10514"/>
                      </a:cubicBezTo>
                      <a:cubicBezTo>
                        <a:pt x="2620" y="10514"/>
                        <a:pt x="346" y="8240"/>
                        <a:pt x="346" y="5430"/>
                      </a:cubicBezTo>
                      <a:cubicBezTo>
                        <a:pt x="346" y="2608"/>
                        <a:pt x="2620" y="334"/>
                        <a:pt x="5430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2" y="10859"/>
                        <a:pt x="8252" y="10300"/>
                        <a:pt x="9276" y="9264"/>
                      </a:cubicBezTo>
                      <a:cubicBezTo>
                        <a:pt x="10300" y="8240"/>
                        <a:pt x="10871" y="6871"/>
                        <a:pt x="10871" y="5430"/>
                      </a:cubicBezTo>
                      <a:cubicBezTo>
                        <a:pt x="10871" y="3989"/>
                        <a:pt x="10300" y="2620"/>
                        <a:pt x="9276" y="1584"/>
                      </a:cubicBezTo>
                      <a:cubicBezTo>
                        <a:pt x="8252" y="560"/>
                        <a:pt x="6882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60" name="Google Shape;1760;p49"/>
                <p:cNvSpPr/>
                <p:nvPr/>
              </p:nvSpPr>
              <p:spPr>
                <a:xfrm>
                  <a:off x="3831933" y="3955682"/>
                  <a:ext cx="47809" cy="120540"/>
                </a:xfrm>
                <a:custGeom>
                  <a:rect b="b" l="l" r="r" t="t"/>
                  <a:pathLst>
                    <a:path extrusionOk="0" h="3787" w="1502">
                      <a:moveTo>
                        <a:pt x="1168" y="346"/>
                      </a:moveTo>
                      <a:lnTo>
                        <a:pt x="1168" y="3430"/>
                      </a:lnTo>
                      <a:lnTo>
                        <a:pt x="358" y="3430"/>
                      </a:lnTo>
                      <a:lnTo>
                        <a:pt x="358" y="346"/>
                      </a:lnTo>
                      <a:close/>
                      <a:moveTo>
                        <a:pt x="180" y="1"/>
                      </a:moveTo>
                      <a:cubicBezTo>
                        <a:pt x="96" y="1"/>
                        <a:pt x="1" y="72"/>
                        <a:pt x="1" y="179"/>
                      </a:cubicBezTo>
                      <a:lnTo>
                        <a:pt x="1" y="3608"/>
                      </a:lnTo>
                      <a:cubicBezTo>
                        <a:pt x="1" y="3703"/>
                        <a:pt x="72" y="3787"/>
                        <a:pt x="180" y="3787"/>
                      </a:cubicBezTo>
                      <a:lnTo>
                        <a:pt x="1323" y="3787"/>
                      </a:lnTo>
                      <a:cubicBezTo>
                        <a:pt x="1418" y="3787"/>
                        <a:pt x="1501" y="3715"/>
                        <a:pt x="1501" y="3608"/>
                      </a:cubicBezTo>
                      <a:lnTo>
                        <a:pt x="1501" y="179"/>
                      </a:lnTo>
                      <a:cubicBezTo>
                        <a:pt x="1501" y="72"/>
                        <a:pt x="1430" y="1"/>
                        <a:pt x="132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61" name="Google Shape;1761;p49"/>
                <p:cNvSpPr/>
                <p:nvPr/>
              </p:nvSpPr>
              <p:spPr>
                <a:xfrm>
                  <a:off x="3824739" y="3890112"/>
                  <a:ext cx="55002" cy="55002"/>
                </a:xfrm>
                <a:custGeom>
                  <a:rect b="b" l="l" r="r" t="t"/>
                  <a:pathLst>
                    <a:path extrusionOk="0" h="1728" w="1728">
                      <a:moveTo>
                        <a:pt x="870" y="334"/>
                      </a:moveTo>
                      <a:cubicBezTo>
                        <a:pt x="1156" y="334"/>
                        <a:pt x="1394" y="572"/>
                        <a:pt x="1394" y="846"/>
                      </a:cubicBezTo>
                      <a:cubicBezTo>
                        <a:pt x="1394" y="1132"/>
                        <a:pt x="1156" y="1370"/>
                        <a:pt x="870" y="1370"/>
                      </a:cubicBezTo>
                      <a:cubicBezTo>
                        <a:pt x="584" y="1370"/>
                        <a:pt x="346" y="1132"/>
                        <a:pt x="346" y="846"/>
                      </a:cubicBezTo>
                      <a:cubicBezTo>
                        <a:pt x="346" y="572"/>
                        <a:pt x="584" y="334"/>
                        <a:pt x="870" y="334"/>
                      </a:cubicBezTo>
                      <a:close/>
                      <a:moveTo>
                        <a:pt x="870" y="1"/>
                      </a:moveTo>
                      <a:cubicBezTo>
                        <a:pt x="394" y="1"/>
                        <a:pt x="1" y="394"/>
                        <a:pt x="1" y="870"/>
                      </a:cubicBezTo>
                      <a:cubicBezTo>
                        <a:pt x="1" y="1346"/>
                        <a:pt x="394" y="1727"/>
                        <a:pt x="870" y="1727"/>
                      </a:cubicBezTo>
                      <a:cubicBezTo>
                        <a:pt x="1346" y="1727"/>
                        <a:pt x="1727" y="1334"/>
                        <a:pt x="1727" y="870"/>
                      </a:cubicBezTo>
                      <a:cubicBezTo>
                        <a:pt x="1727" y="394"/>
                        <a:pt x="1346" y="1"/>
                        <a:pt x="87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62" name="Google Shape;1762;p49"/>
                <p:cNvSpPr/>
                <p:nvPr/>
              </p:nvSpPr>
              <p:spPr>
                <a:xfrm>
                  <a:off x="3904696" y="3955682"/>
                  <a:ext cx="128148" cy="120540"/>
                </a:xfrm>
                <a:custGeom>
                  <a:rect b="b" l="l" r="r" t="t"/>
                  <a:pathLst>
                    <a:path extrusionOk="0" h="3787" w="4026">
                      <a:moveTo>
                        <a:pt x="191" y="1"/>
                      </a:moveTo>
                      <a:cubicBezTo>
                        <a:pt x="96" y="1"/>
                        <a:pt x="1" y="72"/>
                        <a:pt x="1" y="179"/>
                      </a:cubicBezTo>
                      <a:lnTo>
                        <a:pt x="1" y="3608"/>
                      </a:lnTo>
                      <a:cubicBezTo>
                        <a:pt x="1" y="3703"/>
                        <a:pt x="84" y="3787"/>
                        <a:pt x="191" y="3787"/>
                      </a:cubicBezTo>
                      <a:lnTo>
                        <a:pt x="1334" y="3787"/>
                      </a:lnTo>
                      <a:cubicBezTo>
                        <a:pt x="1418" y="3787"/>
                        <a:pt x="1513" y="3715"/>
                        <a:pt x="1513" y="3608"/>
                      </a:cubicBezTo>
                      <a:lnTo>
                        <a:pt x="1513" y="2382"/>
                      </a:lnTo>
                      <a:cubicBezTo>
                        <a:pt x="1513" y="1977"/>
                        <a:pt x="1596" y="1501"/>
                        <a:pt x="2037" y="1501"/>
                      </a:cubicBezTo>
                      <a:cubicBezTo>
                        <a:pt x="2347" y="1501"/>
                        <a:pt x="2477" y="1763"/>
                        <a:pt x="2525" y="2060"/>
                      </a:cubicBezTo>
                      <a:cubicBezTo>
                        <a:pt x="2537" y="2156"/>
                        <a:pt x="2608" y="2215"/>
                        <a:pt x="2692" y="2215"/>
                      </a:cubicBezTo>
                      <a:cubicBezTo>
                        <a:pt x="2787" y="2215"/>
                        <a:pt x="2870" y="2120"/>
                        <a:pt x="2847" y="2025"/>
                      </a:cubicBezTo>
                      <a:cubicBezTo>
                        <a:pt x="2763" y="1465"/>
                        <a:pt x="2477" y="1155"/>
                        <a:pt x="2013" y="1155"/>
                      </a:cubicBezTo>
                      <a:cubicBezTo>
                        <a:pt x="1465" y="1155"/>
                        <a:pt x="1156" y="1608"/>
                        <a:pt x="1156" y="2382"/>
                      </a:cubicBezTo>
                      <a:lnTo>
                        <a:pt x="1156" y="3430"/>
                      </a:lnTo>
                      <a:lnTo>
                        <a:pt x="346" y="3430"/>
                      </a:lnTo>
                      <a:lnTo>
                        <a:pt x="346" y="358"/>
                      </a:lnTo>
                      <a:lnTo>
                        <a:pt x="918" y="358"/>
                      </a:lnTo>
                      <a:lnTo>
                        <a:pt x="918" y="572"/>
                      </a:lnTo>
                      <a:cubicBezTo>
                        <a:pt x="918" y="632"/>
                        <a:pt x="930" y="679"/>
                        <a:pt x="977" y="715"/>
                      </a:cubicBezTo>
                      <a:cubicBezTo>
                        <a:pt x="1007" y="733"/>
                        <a:pt x="1043" y="742"/>
                        <a:pt x="1078" y="742"/>
                      </a:cubicBezTo>
                      <a:cubicBezTo>
                        <a:pt x="1114" y="742"/>
                        <a:pt x="1150" y="733"/>
                        <a:pt x="1180" y="715"/>
                      </a:cubicBezTo>
                      <a:cubicBezTo>
                        <a:pt x="1477" y="477"/>
                        <a:pt x="1835" y="358"/>
                        <a:pt x="2227" y="358"/>
                      </a:cubicBezTo>
                      <a:cubicBezTo>
                        <a:pt x="3204" y="358"/>
                        <a:pt x="3656" y="1191"/>
                        <a:pt x="3656" y="2001"/>
                      </a:cubicBezTo>
                      <a:lnTo>
                        <a:pt x="3656" y="3430"/>
                      </a:lnTo>
                      <a:lnTo>
                        <a:pt x="2847" y="3430"/>
                      </a:lnTo>
                      <a:lnTo>
                        <a:pt x="2847" y="2870"/>
                      </a:lnTo>
                      <a:cubicBezTo>
                        <a:pt x="2847" y="2775"/>
                        <a:pt x="2775" y="2703"/>
                        <a:pt x="2692" y="2703"/>
                      </a:cubicBezTo>
                      <a:cubicBezTo>
                        <a:pt x="2597" y="2703"/>
                        <a:pt x="2525" y="2775"/>
                        <a:pt x="2525" y="2870"/>
                      </a:cubicBezTo>
                      <a:lnTo>
                        <a:pt x="2525" y="3596"/>
                      </a:lnTo>
                      <a:cubicBezTo>
                        <a:pt x="2525" y="3691"/>
                        <a:pt x="2597" y="3775"/>
                        <a:pt x="2704" y="3775"/>
                      </a:cubicBezTo>
                      <a:lnTo>
                        <a:pt x="3847" y="3775"/>
                      </a:lnTo>
                      <a:cubicBezTo>
                        <a:pt x="3942" y="3775"/>
                        <a:pt x="4025" y="3703"/>
                        <a:pt x="4025" y="3596"/>
                      </a:cubicBezTo>
                      <a:lnTo>
                        <a:pt x="4025" y="1989"/>
                      </a:lnTo>
                      <a:cubicBezTo>
                        <a:pt x="4025" y="810"/>
                        <a:pt x="3299" y="1"/>
                        <a:pt x="2239" y="1"/>
                      </a:cubicBezTo>
                      <a:cubicBezTo>
                        <a:pt x="1894" y="1"/>
                        <a:pt x="1573" y="84"/>
                        <a:pt x="1275" y="251"/>
                      </a:cubicBezTo>
                      <a:lnTo>
                        <a:pt x="1275" y="179"/>
                      </a:lnTo>
                      <a:cubicBezTo>
                        <a:pt x="1275" y="84"/>
                        <a:pt x="1204" y="1"/>
                        <a:pt x="109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763" name="Google Shape;1763;p49"/>
            <p:cNvGrpSpPr/>
            <p:nvPr/>
          </p:nvGrpSpPr>
          <p:grpSpPr>
            <a:xfrm>
              <a:off x="7034853" y="3222917"/>
              <a:ext cx="956596" cy="944252"/>
              <a:chOff x="4349489" y="2960313"/>
              <a:chExt cx="1098904" cy="1084724"/>
            </a:xfrm>
          </p:grpSpPr>
          <p:grpSp>
            <p:nvGrpSpPr>
              <p:cNvPr id="1764" name="Google Shape;1764;p49"/>
              <p:cNvGrpSpPr/>
              <p:nvPr/>
            </p:nvGrpSpPr>
            <p:grpSpPr>
              <a:xfrm>
                <a:off x="4349489" y="2960313"/>
                <a:ext cx="1098904" cy="1084724"/>
                <a:chOff x="4349489" y="2960313"/>
                <a:chExt cx="1098904" cy="1084724"/>
              </a:xfrm>
            </p:grpSpPr>
            <p:sp>
              <p:nvSpPr>
                <p:cNvPr id="1765" name="Google Shape;1765;p49"/>
                <p:cNvSpPr/>
                <p:nvPr/>
              </p:nvSpPr>
              <p:spPr>
                <a:xfrm>
                  <a:off x="4349489" y="2960313"/>
                  <a:ext cx="1098904" cy="1084724"/>
                </a:xfrm>
                <a:custGeom>
                  <a:rect b="b" l="l" r="r" t="t"/>
                  <a:pathLst>
                    <a:path extrusionOk="0" h="45131" w="45721">
                      <a:moveTo>
                        <a:pt x="22862" y="0"/>
                      </a:moveTo>
                      <a:cubicBezTo>
                        <a:pt x="22092" y="0"/>
                        <a:pt x="21324" y="295"/>
                        <a:pt x="20741" y="884"/>
                      </a:cubicBezTo>
                      <a:lnTo>
                        <a:pt x="12871" y="8743"/>
                      </a:lnTo>
                      <a:cubicBezTo>
                        <a:pt x="12697" y="8917"/>
                        <a:pt x="12470" y="9001"/>
                        <a:pt x="12243" y="9001"/>
                      </a:cubicBezTo>
                      <a:cubicBezTo>
                        <a:pt x="11942" y="9001"/>
                        <a:pt x="11642" y="8854"/>
                        <a:pt x="11466" y="8576"/>
                      </a:cubicBezTo>
                      <a:cubicBezTo>
                        <a:pt x="11014" y="7861"/>
                        <a:pt x="10645" y="7099"/>
                        <a:pt x="10347" y="6302"/>
                      </a:cubicBezTo>
                      <a:cubicBezTo>
                        <a:pt x="10168" y="5814"/>
                        <a:pt x="9847" y="5373"/>
                        <a:pt x="9394" y="5028"/>
                      </a:cubicBezTo>
                      <a:cubicBezTo>
                        <a:pt x="8866" y="4619"/>
                        <a:pt x="8248" y="4413"/>
                        <a:pt x="7630" y="4413"/>
                      </a:cubicBezTo>
                      <a:cubicBezTo>
                        <a:pt x="7078" y="4413"/>
                        <a:pt x="6525" y="4577"/>
                        <a:pt x="6037" y="4909"/>
                      </a:cubicBezTo>
                      <a:cubicBezTo>
                        <a:pt x="4465" y="5968"/>
                        <a:pt x="4310" y="8123"/>
                        <a:pt x="5584" y="9385"/>
                      </a:cubicBezTo>
                      <a:cubicBezTo>
                        <a:pt x="5894" y="9695"/>
                        <a:pt x="6251" y="9921"/>
                        <a:pt x="6632" y="10064"/>
                      </a:cubicBezTo>
                      <a:cubicBezTo>
                        <a:pt x="7418" y="10350"/>
                        <a:pt x="8180" y="10707"/>
                        <a:pt x="8882" y="11159"/>
                      </a:cubicBezTo>
                      <a:cubicBezTo>
                        <a:pt x="9382" y="11469"/>
                        <a:pt x="9466" y="12148"/>
                        <a:pt x="9049" y="12564"/>
                      </a:cubicBezTo>
                      <a:lnTo>
                        <a:pt x="1179" y="20434"/>
                      </a:lnTo>
                      <a:cubicBezTo>
                        <a:pt x="0" y="21613"/>
                        <a:pt x="0" y="23518"/>
                        <a:pt x="1179" y="24697"/>
                      </a:cubicBezTo>
                      <a:lnTo>
                        <a:pt x="20741" y="44247"/>
                      </a:lnTo>
                      <a:cubicBezTo>
                        <a:pt x="21324" y="44836"/>
                        <a:pt x="22092" y="45131"/>
                        <a:pt x="22862" y="45131"/>
                      </a:cubicBezTo>
                      <a:cubicBezTo>
                        <a:pt x="23631" y="45131"/>
                        <a:pt x="24402" y="44836"/>
                        <a:pt x="24992" y="44247"/>
                      </a:cubicBezTo>
                      <a:lnTo>
                        <a:pt x="44554" y="24697"/>
                      </a:lnTo>
                      <a:cubicBezTo>
                        <a:pt x="45720" y="23518"/>
                        <a:pt x="45720" y="21613"/>
                        <a:pt x="44554" y="2043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FCBD2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66" name="Google Shape;1766;p49"/>
                <p:cNvSpPr/>
                <p:nvPr/>
              </p:nvSpPr>
              <p:spPr>
                <a:xfrm>
                  <a:off x="5065741" y="3026769"/>
                  <a:ext cx="287338" cy="287338"/>
                </a:xfrm>
                <a:custGeom>
                  <a:rect b="b" l="l" r="r" t="t"/>
                  <a:pathLst>
                    <a:path extrusionOk="0" h="11955" w="11955">
                      <a:moveTo>
                        <a:pt x="5978" y="1"/>
                      </a:moveTo>
                      <a:cubicBezTo>
                        <a:pt x="2680" y="1"/>
                        <a:pt x="1" y="2679"/>
                        <a:pt x="1" y="5978"/>
                      </a:cubicBezTo>
                      <a:cubicBezTo>
                        <a:pt x="1" y="9276"/>
                        <a:pt x="2680" y="11954"/>
                        <a:pt x="5978" y="11954"/>
                      </a:cubicBezTo>
                      <a:cubicBezTo>
                        <a:pt x="9276" y="11954"/>
                        <a:pt x="11955" y="9276"/>
                        <a:pt x="11955" y="5978"/>
                      </a:cubicBezTo>
                      <a:cubicBezTo>
                        <a:pt x="11955" y="2679"/>
                        <a:pt x="9276" y="1"/>
                        <a:pt x="5978" y="1"/>
                      </a:cubicBezTo>
                      <a:close/>
                    </a:path>
                  </a:pathLst>
                </a:custGeom>
                <a:solidFill>
                  <a:srgbClr val="FCBD2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67" name="Google Shape;1767;p49"/>
              <p:cNvGrpSpPr/>
              <p:nvPr/>
            </p:nvGrpSpPr>
            <p:grpSpPr>
              <a:xfrm>
                <a:off x="4732657" y="3315384"/>
                <a:ext cx="374952" cy="374572"/>
                <a:chOff x="4201447" y="3817349"/>
                <a:chExt cx="346024" cy="345674"/>
              </a:xfrm>
            </p:grpSpPr>
            <p:sp>
              <p:nvSpPr>
                <p:cNvPr id="1768" name="Google Shape;1768;p49"/>
                <p:cNvSpPr/>
                <p:nvPr/>
              </p:nvSpPr>
              <p:spPr>
                <a:xfrm>
                  <a:off x="4201447" y="3817349"/>
                  <a:ext cx="346024" cy="345674"/>
                </a:xfrm>
                <a:custGeom>
                  <a:rect b="b" l="l" r="r" t="t"/>
                  <a:pathLst>
                    <a:path extrusionOk="0" h="10860" w="10871">
                      <a:moveTo>
                        <a:pt x="5430" y="334"/>
                      </a:moveTo>
                      <a:cubicBezTo>
                        <a:pt x="8252" y="334"/>
                        <a:pt x="10526" y="2608"/>
                        <a:pt x="10526" y="5430"/>
                      </a:cubicBezTo>
                      <a:cubicBezTo>
                        <a:pt x="10526" y="8240"/>
                        <a:pt x="8252" y="10514"/>
                        <a:pt x="5430" y="10514"/>
                      </a:cubicBezTo>
                      <a:cubicBezTo>
                        <a:pt x="2620" y="10514"/>
                        <a:pt x="346" y="8240"/>
                        <a:pt x="346" y="5430"/>
                      </a:cubicBezTo>
                      <a:cubicBezTo>
                        <a:pt x="346" y="2608"/>
                        <a:pt x="2620" y="334"/>
                        <a:pt x="5430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2" y="10859"/>
                        <a:pt x="8252" y="10300"/>
                        <a:pt x="9276" y="9264"/>
                      </a:cubicBezTo>
                      <a:cubicBezTo>
                        <a:pt x="10299" y="8240"/>
                        <a:pt x="10871" y="6871"/>
                        <a:pt x="10871" y="5430"/>
                      </a:cubicBezTo>
                      <a:cubicBezTo>
                        <a:pt x="10871" y="3989"/>
                        <a:pt x="10299" y="2620"/>
                        <a:pt x="9276" y="1584"/>
                      </a:cubicBezTo>
                      <a:cubicBezTo>
                        <a:pt x="8252" y="560"/>
                        <a:pt x="6882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69" name="Google Shape;1769;p49"/>
                <p:cNvSpPr/>
                <p:nvPr/>
              </p:nvSpPr>
              <p:spPr>
                <a:xfrm>
                  <a:off x="4271569" y="3904531"/>
                  <a:ext cx="227394" cy="185728"/>
                </a:xfrm>
                <a:custGeom>
                  <a:rect b="b" l="l" r="r" t="t"/>
                  <a:pathLst>
                    <a:path extrusionOk="0" h="5835" w="7144">
                      <a:moveTo>
                        <a:pt x="4620" y="0"/>
                      </a:moveTo>
                      <a:cubicBezTo>
                        <a:pt x="3727" y="0"/>
                        <a:pt x="2977" y="691"/>
                        <a:pt x="2905" y="1572"/>
                      </a:cubicBezTo>
                      <a:cubicBezTo>
                        <a:pt x="2727" y="1548"/>
                        <a:pt x="2358" y="1441"/>
                        <a:pt x="2262" y="1405"/>
                      </a:cubicBezTo>
                      <a:cubicBezTo>
                        <a:pt x="1643" y="1203"/>
                        <a:pt x="1072" y="810"/>
                        <a:pt x="631" y="322"/>
                      </a:cubicBezTo>
                      <a:cubicBezTo>
                        <a:pt x="596" y="298"/>
                        <a:pt x="572" y="274"/>
                        <a:pt x="524" y="262"/>
                      </a:cubicBezTo>
                      <a:cubicBezTo>
                        <a:pt x="517" y="261"/>
                        <a:pt x="509" y="260"/>
                        <a:pt x="501" y="260"/>
                      </a:cubicBezTo>
                      <a:cubicBezTo>
                        <a:pt x="436" y="260"/>
                        <a:pt x="367" y="304"/>
                        <a:pt x="346" y="357"/>
                      </a:cubicBezTo>
                      <a:cubicBezTo>
                        <a:pt x="238" y="572"/>
                        <a:pt x="179" y="810"/>
                        <a:pt x="179" y="1048"/>
                      </a:cubicBezTo>
                      <a:cubicBezTo>
                        <a:pt x="179" y="1393"/>
                        <a:pt x="286" y="1727"/>
                        <a:pt x="476" y="1977"/>
                      </a:cubicBezTo>
                      <a:cubicBezTo>
                        <a:pt x="466" y="1975"/>
                        <a:pt x="456" y="1974"/>
                        <a:pt x="446" y="1974"/>
                      </a:cubicBezTo>
                      <a:cubicBezTo>
                        <a:pt x="397" y="1974"/>
                        <a:pt x="349" y="1997"/>
                        <a:pt x="310" y="2036"/>
                      </a:cubicBezTo>
                      <a:cubicBezTo>
                        <a:pt x="286" y="2060"/>
                        <a:pt x="286" y="2108"/>
                        <a:pt x="274" y="2143"/>
                      </a:cubicBezTo>
                      <a:lnTo>
                        <a:pt x="274" y="2203"/>
                      </a:lnTo>
                      <a:cubicBezTo>
                        <a:pt x="274" y="2655"/>
                        <a:pt x="476" y="3072"/>
                        <a:pt x="822" y="3358"/>
                      </a:cubicBezTo>
                      <a:cubicBezTo>
                        <a:pt x="786" y="3370"/>
                        <a:pt x="774" y="3405"/>
                        <a:pt x="762" y="3417"/>
                      </a:cubicBezTo>
                      <a:cubicBezTo>
                        <a:pt x="750" y="3465"/>
                        <a:pt x="727" y="3513"/>
                        <a:pt x="750" y="3548"/>
                      </a:cubicBezTo>
                      <a:cubicBezTo>
                        <a:pt x="893" y="4024"/>
                        <a:pt x="1262" y="4405"/>
                        <a:pt x="1727" y="4548"/>
                      </a:cubicBezTo>
                      <a:cubicBezTo>
                        <a:pt x="1310" y="4798"/>
                        <a:pt x="834" y="4941"/>
                        <a:pt x="334" y="4941"/>
                      </a:cubicBezTo>
                      <a:lnTo>
                        <a:pt x="191" y="4941"/>
                      </a:lnTo>
                      <a:cubicBezTo>
                        <a:pt x="107" y="4941"/>
                        <a:pt x="36" y="5001"/>
                        <a:pt x="12" y="5084"/>
                      </a:cubicBezTo>
                      <a:cubicBezTo>
                        <a:pt x="0" y="5156"/>
                        <a:pt x="48" y="5239"/>
                        <a:pt x="107" y="5263"/>
                      </a:cubicBezTo>
                      <a:cubicBezTo>
                        <a:pt x="727" y="5632"/>
                        <a:pt x="1465" y="5834"/>
                        <a:pt x="2191" y="5834"/>
                      </a:cubicBezTo>
                      <a:cubicBezTo>
                        <a:pt x="3072" y="5834"/>
                        <a:pt x="3905" y="5560"/>
                        <a:pt x="4596" y="5060"/>
                      </a:cubicBezTo>
                      <a:cubicBezTo>
                        <a:pt x="4691" y="5001"/>
                        <a:pt x="4691" y="4858"/>
                        <a:pt x="4620" y="4786"/>
                      </a:cubicBezTo>
                      <a:cubicBezTo>
                        <a:pt x="4587" y="4754"/>
                        <a:pt x="4544" y="4735"/>
                        <a:pt x="4499" y="4735"/>
                      </a:cubicBezTo>
                      <a:cubicBezTo>
                        <a:pt x="4463" y="4735"/>
                        <a:pt x="4426" y="4748"/>
                        <a:pt x="4394" y="4775"/>
                      </a:cubicBezTo>
                      <a:cubicBezTo>
                        <a:pt x="3763" y="5215"/>
                        <a:pt x="3013" y="5489"/>
                        <a:pt x="2191" y="5489"/>
                      </a:cubicBezTo>
                      <a:cubicBezTo>
                        <a:pt x="1727" y="5489"/>
                        <a:pt x="1262" y="5394"/>
                        <a:pt x="846" y="5239"/>
                      </a:cubicBezTo>
                      <a:cubicBezTo>
                        <a:pt x="1369" y="5144"/>
                        <a:pt x="1846" y="4917"/>
                        <a:pt x="2262" y="4584"/>
                      </a:cubicBezTo>
                      <a:cubicBezTo>
                        <a:pt x="2310" y="4536"/>
                        <a:pt x="2334" y="4477"/>
                        <a:pt x="2322" y="4417"/>
                      </a:cubicBezTo>
                      <a:cubicBezTo>
                        <a:pt x="2310" y="4346"/>
                        <a:pt x="2239" y="4286"/>
                        <a:pt x="2155" y="4286"/>
                      </a:cubicBezTo>
                      <a:cubicBezTo>
                        <a:pt x="1739" y="4263"/>
                        <a:pt x="1369" y="4048"/>
                        <a:pt x="1167" y="3691"/>
                      </a:cubicBezTo>
                      <a:cubicBezTo>
                        <a:pt x="1250" y="3691"/>
                        <a:pt x="1358" y="3667"/>
                        <a:pt x="1441" y="3643"/>
                      </a:cubicBezTo>
                      <a:cubicBezTo>
                        <a:pt x="1524" y="3632"/>
                        <a:pt x="1584" y="3572"/>
                        <a:pt x="1584" y="3489"/>
                      </a:cubicBezTo>
                      <a:cubicBezTo>
                        <a:pt x="1596" y="3405"/>
                        <a:pt x="1536" y="3334"/>
                        <a:pt x="1441" y="3298"/>
                      </a:cubicBezTo>
                      <a:cubicBezTo>
                        <a:pt x="1000" y="3191"/>
                        <a:pt x="667" y="2822"/>
                        <a:pt x="596" y="2381"/>
                      </a:cubicBezTo>
                      <a:lnTo>
                        <a:pt x="596" y="2381"/>
                      </a:lnTo>
                      <a:cubicBezTo>
                        <a:pt x="727" y="2405"/>
                        <a:pt x="869" y="2417"/>
                        <a:pt x="1000" y="2417"/>
                      </a:cubicBezTo>
                      <a:cubicBezTo>
                        <a:pt x="1084" y="2417"/>
                        <a:pt x="1143" y="2358"/>
                        <a:pt x="1167" y="2274"/>
                      </a:cubicBezTo>
                      <a:cubicBezTo>
                        <a:pt x="1179" y="2203"/>
                        <a:pt x="1131" y="2143"/>
                        <a:pt x="1072" y="2108"/>
                      </a:cubicBezTo>
                      <a:cubicBezTo>
                        <a:pt x="703" y="1881"/>
                        <a:pt x="476" y="1488"/>
                        <a:pt x="476" y="1048"/>
                      </a:cubicBezTo>
                      <a:cubicBezTo>
                        <a:pt x="476" y="953"/>
                        <a:pt x="488" y="846"/>
                        <a:pt x="524" y="738"/>
                      </a:cubicBezTo>
                      <a:cubicBezTo>
                        <a:pt x="965" y="1191"/>
                        <a:pt x="1524" y="1524"/>
                        <a:pt x="2120" y="1727"/>
                      </a:cubicBezTo>
                      <a:cubicBezTo>
                        <a:pt x="2120" y="1727"/>
                        <a:pt x="2715" y="1905"/>
                        <a:pt x="2929" y="1917"/>
                      </a:cubicBezTo>
                      <a:lnTo>
                        <a:pt x="3024" y="1917"/>
                      </a:lnTo>
                      <a:cubicBezTo>
                        <a:pt x="3096" y="1917"/>
                        <a:pt x="3167" y="1869"/>
                        <a:pt x="3191" y="1798"/>
                      </a:cubicBezTo>
                      <a:cubicBezTo>
                        <a:pt x="3203" y="1786"/>
                        <a:pt x="3203" y="1750"/>
                        <a:pt x="3203" y="1738"/>
                      </a:cubicBezTo>
                      <a:lnTo>
                        <a:pt x="3203" y="1703"/>
                      </a:lnTo>
                      <a:cubicBezTo>
                        <a:pt x="3203" y="953"/>
                        <a:pt x="3810" y="334"/>
                        <a:pt x="4572" y="334"/>
                      </a:cubicBezTo>
                      <a:cubicBezTo>
                        <a:pt x="4941" y="334"/>
                        <a:pt x="5287" y="488"/>
                        <a:pt x="5549" y="750"/>
                      </a:cubicBezTo>
                      <a:cubicBezTo>
                        <a:pt x="5585" y="787"/>
                        <a:pt x="5621" y="802"/>
                        <a:pt x="5663" y="802"/>
                      </a:cubicBezTo>
                      <a:cubicBezTo>
                        <a:pt x="5676" y="802"/>
                        <a:pt x="5689" y="801"/>
                        <a:pt x="5703" y="798"/>
                      </a:cubicBezTo>
                      <a:cubicBezTo>
                        <a:pt x="5882" y="762"/>
                        <a:pt x="6049" y="738"/>
                        <a:pt x="6203" y="679"/>
                      </a:cubicBezTo>
                      <a:lnTo>
                        <a:pt x="6203" y="679"/>
                      </a:lnTo>
                      <a:cubicBezTo>
                        <a:pt x="6120" y="762"/>
                        <a:pt x="6013" y="857"/>
                        <a:pt x="5894" y="917"/>
                      </a:cubicBezTo>
                      <a:cubicBezTo>
                        <a:pt x="5822" y="965"/>
                        <a:pt x="5787" y="1048"/>
                        <a:pt x="5822" y="1143"/>
                      </a:cubicBezTo>
                      <a:cubicBezTo>
                        <a:pt x="5846" y="1203"/>
                        <a:pt x="5930" y="1250"/>
                        <a:pt x="6001" y="1250"/>
                      </a:cubicBezTo>
                      <a:cubicBezTo>
                        <a:pt x="6144" y="1227"/>
                        <a:pt x="6287" y="1215"/>
                        <a:pt x="6418" y="1167"/>
                      </a:cubicBezTo>
                      <a:lnTo>
                        <a:pt x="6418" y="1167"/>
                      </a:lnTo>
                      <a:cubicBezTo>
                        <a:pt x="6299" y="1286"/>
                        <a:pt x="6168" y="1405"/>
                        <a:pt x="6013" y="1512"/>
                      </a:cubicBezTo>
                      <a:cubicBezTo>
                        <a:pt x="5965" y="1548"/>
                        <a:pt x="5941" y="1608"/>
                        <a:pt x="5941" y="1655"/>
                      </a:cubicBezTo>
                      <a:lnTo>
                        <a:pt x="5941" y="1679"/>
                      </a:lnTo>
                      <a:lnTo>
                        <a:pt x="5941" y="1703"/>
                      </a:lnTo>
                      <a:lnTo>
                        <a:pt x="5941" y="1727"/>
                      </a:lnTo>
                      <a:cubicBezTo>
                        <a:pt x="5941" y="2691"/>
                        <a:pt x="5572" y="3572"/>
                        <a:pt x="4977" y="4227"/>
                      </a:cubicBezTo>
                      <a:cubicBezTo>
                        <a:pt x="4918" y="4298"/>
                        <a:pt x="4918" y="4405"/>
                        <a:pt x="4977" y="4465"/>
                      </a:cubicBezTo>
                      <a:cubicBezTo>
                        <a:pt x="5011" y="4499"/>
                        <a:pt x="5053" y="4514"/>
                        <a:pt x="5096" y="4514"/>
                      </a:cubicBezTo>
                      <a:cubicBezTo>
                        <a:pt x="5143" y="4514"/>
                        <a:pt x="5190" y="4496"/>
                        <a:pt x="5227" y="4465"/>
                      </a:cubicBezTo>
                      <a:cubicBezTo>
                        <a:pt x="5894" y="3715"/>
                        <a:pt x="6263" y="2762"/>
                        <a:pt x="6287" y="1750"/>
                      </a:cubicBezTo>
                      <a:cubicBezTo>
                        <a:pt x="6596" y="1524"/>
                        <a:pt x="6846" y="1250"/>
                        <a:pt x="7061" y="917"/>
                      </a:cubicBezTo>
                      <a:cubicBezTo>
                        <a:pt x="7144" y="857"/>
                        <a:pt x="7132" y="750"/>
                        <a:pt x="7061" y="715"/>
                      </a:cubicBezTo>
                      <a:cubicBezTo>
                        <a:pt x="7029" y="683"/>
                        <a:pt x="6987" y="667"/>
                        <a:pt x="6937" y="667"/>
                      </a:cubicBezTo>
                      <a:cubicBezTo>
                        <a:pt x="6912" y="667"/>
                        <a:pt x="6886" y="671"/>
                        <a:pt x="6858" y="679"/>
                      </a:cubicBezTo>
                      <a:cubicBezTo>
                        <a:pt x="6775" y="726"/>
                        <a:pt x="6680" y="750"/>
                        <a:pt x="6596" y="786"/>
                      </a:cubicBezTo>
                      <a:cubicBezTo>
                        <a:pt x="6680" y="667"/>
                        <a:pt x="6763" y="512"/>
                        <a:pt x="6823" y="369"/>
                      </a:cubicBezTo>
                      <a:cubicBezTo>
                        <a:pt x="6834" y="310"/>
                        <a:pt x="6834" y="238"/>
                        <a:pt x="6787" y="191"/>
                      </a:cubicBezTo>
                      <a:cubicBezTo>
                        <a:pt x="6750" y="153"/>
                        <a:pt x="6703" y="135"/>
                        <a:pt x="6659" y="135"/>
                      </a:cubicBezTo>
                      <a:cubicBezTo>
                        <a:pt x="6632" y="135"/>
                        <a:pt x="6607" y="142"/>
                        <a:pt x="6584" y="155"/>
                      </a:cubicBezTo>
                      <a:cubicBezTo>
                        <a:pt x="6322" y="310"/>
                        <a:pt x="6061" y="393"/>
                        <a:pt x="5775" y="441"/>
                      </a:cubicBezTo>
                      <a:cubicBezTo>
                        <a:pt x="5465" y="143"/>
                        <a:pt x="5048" y="0"/>
                        <a:pt x="462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770" name="Google Shape;1770;p49"/>
            <p:cNvGrpSpPr/>
            <p:nvPr/>
          </p:nvGrpSpPr>
          <p:grpSpPr>
            <a:xfrm>
              <a:off x="6529419" y="3711909"/>
              <a:ext cx="956596" cy="944315"/>
              <a:chOff x="3768864" y="3522050"/>
              <a:chExt cx="1098904" cy="1084796"/>
            </a:xfrm>
          </p:grpSpPr>
          <p:grpSp>
            <p:nvGrpSpPr>
              <p:cNvPr id="1771" name="Google Shape;1771;p49"/>
              <p:cNvGrpSpPr/>
              <p:nvPr/>
            </p:nvGrpSpPr>
            <p:grpSpPr>
              <a:xfrm>
                <a:off x="3768864" y="3522050"/>
                <a:ext cx="1098904" cy="1084796"/>
                <a:chOff x="3768864" y="3522050"/>
                <a:chExt cx="1098904" cy="1084796"/>
              </a:xfrm>
            </p:grpSpPr>
            <p:sp>
              <p:nvSpPr>
                <p:cNvPr id="1772" name="Google Shape;1772;p49"/>
                <p:cNvSpPr/>
                <p:nvPr/>
              </p:nvSpPr>
              <p:spPr>
                <a:xfrm>
                  <a:off x="3768864" y="3522050"/>
                  <a:ext cx="1098904" cy="1084796"/>
                </a:xfrm>
                <a:custGeom>
                  <a:rect b="b" l="l" r="r" t="t"/>
                  <a:pathLst>
                    <a:path extrusionOk="0" h="45134" w="45721">
                      <a:moveTo>
                        <a:pt x="22862" y="0"/>
                      </a:moveTo>
                      <a:cubicBezTo>
                        <a:pt x="22093" y="0"/>
                        <a:pt x="21325" y="295"/>
                        <a:pt x="20741" y="884"/>
                      </a:cubicBezTo>
                      <a:lnTo>
                        <a:pt x="1179" y="20446"/>
                      </a:lnTo>
                      <a:cubicBezTo>
                        <a:pt x="1" y="21613"/>
                        <a:pt x="1" y="23518"/>
                        <a:pt x="1179" y="24697"/>
                      </a:cubicBezTo>
                      <a:lnTo>
                        <a:pt x="20741" y="44259"/>
                      </a:lnTo>
                      <a:cubicBezTo>
                        <a:pt x="21325" y="44842"/>
                        <a:pt x="22093" y="45134"/>
                        <a:pt x="22862" y="45134"/>
                      </a:cubicBezTo>
                      <a:cubicBezTo>
                        <a:pt x="23631" y="45134"/>
                        <a:pt x="24402" y="44842"/>
                        <a:pt x="24992" y="44259"/>
                      </a:cubicBezTo>
                      <a:lnTo>
                        <a:pt x="44554" y="24697"/>
                      </a:lnTo>
                      <a:cubicBezTo>
                        <a:pt x="45721" y="23518"/>
                        <a:pt x="45721" y="21613"/>
                        <a:pt x="44554" y="20446"/>
                      </a:cubicBezTo>
                      <a:lnTo>
                        <a:pt x="36684" y="12576"/>
                      </a:lnTo>
                      <a:cubicBezTo>
                        <a:pt x="36279" y="12171"/>
                        <a:pt x="36362" y="11481"/>
                        <a:pt x="36850" y="11171"/>
                      </a:cubicBezTo>
                      <a:cubicBezTo>
                        <a:pt x="37565" y="10719"/>
                        <a:pt x="38327" y="10362"/>
                        <a:pt x="39124" y="10052"/>
                      </a:cubicBezTo>
                      <a:cubicBezTo>
                        <a:pt x="39613" y="9874"/>
                        <a:pt x="40053" y="9552"/>
                        <a:pt x="40410" y="9100"/>
                      </a:cubicBezTo>
                      <a:cubicBezTo>
                        <a:pt x="41172" y="8111"/>
                        <a:pt x="41220" y="6778"/>
                        <a:pt x="40518" y="5742"/>
                      </a:cubicBezTo>
                      <a:cubicBezTo>
                        <a:pt x="39931" y="4872"/>
                        <a:pt x="39013" y="4437"/>
                        <a:pt x="38094" y="4437"/>
                      </a:cubicBezTo>
                      <a:cubicBezTo>
                        <a:pt x="37352" y="4437"/>
                        <a:pt x="36610" y="4721"/>
                        <a:pt x="36041" y="5290"/>
                      </a:cubicBezTo>
                      <a:cubicBezTo>
                        <a:pt x="35731" y="5599"/>
                        <a:pt x="35505" y="5956"/>
                        <a:pt x="35362" y="6337"/>
                      </a:cubicBezTo>
                      <a:cubicBezTo>
                        <a:pt x="35076" y="7135"/>
                        <a:pt x="34719" y="7885"/>
                        <a:pt x="34267" y="8588"/>
                      </a:cubicBezTo>
                      <a:cubicBezTo>
                        <a:pt x="34091" y="8872"/>
                        <a:pt x="33796" y="9021"/>
                        <a:pt x="33498" y="9021"/>
                      </a:cubicBezTo>
                      <a:cubicBezTo>
                        <a:pt x="33271" y="9021"/>
                        <a:pt x="33042" y="8934"/>
                        <a:pt x="32862" y="875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3" name="Google Shape;1773;p49"/>
                <p:cNvSpPr/>
                <p:nvPr/>
              </p:nvSpPr>
              <p:spPr>
                <a:xfrm>
                  <a:off x="3887041" y="3641743"/>
                  <a:ext cx="287338" cy="287026"/>
                </a:xfrm>
                <a:custGeom>
                  <a:rect b="b" l="l" r="r" t="t"/>
                  <a:pathLst>
                    <a:path extrusionOk="0" h="11942" w="11955">
                      <a:moveTo>
                        <a:pt x="5978" y="0"/>
                      </a:moveTo>
                      <a:cubicBezTo>
                        <a:pt x="2680" y="0"/>
                        <a:pt x="1" y="2667"/>
                        <a:pt x="1" y="5977"/>
                      </a:cubicBezTo>
                      <a:cubicBezTo>
                        <a:pt x="1" y="9275"/>
                        <a:pt x="2680" y="11942"/>
                        <a:pt x="5978" y="11942"/>
                      </a:cubicBezTo>
                      <a:cubicBezTo>
                        <a:pt x="9276" y="11942"/>
                        <a:pt x="11955" y="9275"/>
                        <a:pt x="11955" y="5977"/>
                      </a:cubicBezTo>
                      <a:cubicBezTo>
                        <a:pt x="11955" y="2667"/>
                        <a:pt x="9276" y="0"/>
                        <a:pt x="5978" y="0"/>
                      </a:cubicBez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74" name="Google Shape;1774;p49"/>
              <p:cNvGrpSpPr/>
              <p:nvPr/>
            </p:nvGrpSpPr>
            <p:grpSpPr>
              <a:xfrm>
                <a:off x="4139616" y="3871555"/>
                <a:ext cx="357419" cy="357005"/>
                <a:chOff x="7482229" y="3351230"/>
                <a:chExt cx="357419" cy="357005"/>
              </a:xfrm>
            </p:grpSpPr>
            <p:sp>
              <p:nvSpPr>
                <p:cNvPr id="1775" name="Google Shape;1775;p49"/>
                <p:cNvSpPr/>
                <p:nvPr/>
              </p:nvSpPr>
              <p:spPr>
                <a:xfrm>
                  <a:off x="7482229" y="3351230"/>
                  <a:ext cx="357419" cy="357005"/>
                </a:xfrm>
                <a:custGeom>
                  <a:rect b="b" l="l" r="r" t="t"/>
                  <a:pathLst>
                    <a:path extrusionOk="0" h="11216" w="11229">
                      <a:moveTo>
                        <a:pt x="5633" y="357"/>
                      </a:moveTo>
                      <a:cubicBezTo>
                        <a:pt x="8538" y="357"/>
                        <a:pt x="10883" y="2703"/>
                        <a:pt x="10883" y="5608"/>
                      </a:cubicBezTo>
                      <a:cubicBezTo>
                        <a:pt x="10883" y="8513"/>
                        <a:pt x="8538" y="10859"/>
                        <a:pt x="5633" y="10859"/>
                      </a:cubicBezTo>
                      <a:cubicBezTo>
                        <a:pt x="2728" y="10859"/>
                        <a:pt x="382" y="8513"/>
                        <a:pt x="382" y="5608"/>
                      </a:cubicBezTo>
                      <a:cubicBezTo>
                        <a:pt x="382" y="2703"/>
                        <a:pt x="2728" y="357"/>
                        <a:pt x="5633" y="357"/>
                      </a:cubicBezTo>
                      <a:close/>
                      <a:moveTo>
                        <a:pt x="5621" y="0"/>
                      </a:moveTo>
                      <a:cubicBezTo>
                        <a:pt x="4109" y="0"/>
                        <a:pt x="2716" y="572"/>
                        <a:pt x="1644" y="1631"/>
                      </a:cubicBezTo>
                      <a:cubicBezTo>
                        <a:pt x="584" y="2691"/>
                        <a:pt x="1" y="4108"/>
                        <a:pt x="1" y="5608"/>
                      </a:cubicBezTo>
                      <a:cubicBezTo>
                        <a:pt x="1" y="7108"/>
                        <a:pt x="584" y="8513"/>
                        <a:pt x="1644" y="9585"/>
                      </a:cubicBezTo>
                      <a:cubicBezTo>
                        <a:pt x="2704" y="10632"/>
                        <a:pt x="4109" y="11216"/>
                        <a:pt x="5621" y="11216"/>
                      </a:cubicBezTo>
                      <a:cubicBezTo>
                        <a:pt x="7121" y="11216"/>
                        <a:pt x="8526" y="10632"/>
                        <a:pt x="9597" y="9585"/>
                      </a:cubicBezTo>
                      <a:cubicBezTo>
                        <a:pt x="10645" y="8525"/>
                        <a:pt x="11229" y="7108"/>
                        <a:pt x="11229" y="5608"/>
                      </a:cubicBezTo>
                      <a:cubicBezTo>
                        <a:pt x="11229" y="4108"/>
                        <a:pt x="10669" y="2703"/>
                        <a:pt x="9597" y="1631"/>
                      </a:cubicBezTo>
                      <a:cubicBezTo>
                        <a:pt x="8538" y="572"/>
                        <a:pt x="7121" y="0"/>
                        <a:pt x="562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6" name="Google Shape;1776;p49"/>
                <p:cNvSpPr/>
                <p:nvPr/>
              </p:nvSpPr>
              <p:spPr>
                <a:xfrm>
                  <a:off x="7592138" y="3605616"/>
                  <a:ext cx="137983" cy="32530"/>
                </a:xfrm>
                <a:custGeom>
                  <a:rect b="b" l="l" r="r" t="t"/>
                  <a:pathLst>
                    <a:path extrusionOk="0" h="1022" w="4335">
                      <a:moveTo>
                        <a:pt x="202" y="1"/>
                      </a:moveTo>
                      <a:cubicBezTo>
                        <a:pt x="147" y="1"/>
                        <a:pt x="94" y="21"/>
                        <a:pt x="60" y="69"/>
                      </a:cubicBezTo>
                      <a:cubicBezTo>
                        <a:pt x="1" y="140"/>
                        <a:pt x="1" y="259"/>
                        <a:pt x="96" y="319"/>
                      </a:cubicBezTo>
                      <a:cubicBezTo>
                        <a:pt x="644" y="783"/>
                        <a:pt x="1370" y="1021"/>
                        <a:pt x="2168" y="1021"/>
                      </a:cubicBezTo>
                      <a:cubicBezTo>
                        <a:pt x="2954" y="1021"/>
                        <a:pt x="3680" y="771"/>
                        <a:pt x="4239" y="319"/>
                      </a:cubicBezTo>
                      <a:cubicBezTo>
                        <a:pt x="4323" y="259"/>
                        <a:pt x="4335" y="140"/>
                        <a:pt x="4263" y="69"/>
                      </a:cubicBezTo>
                      <a:cubicBezTo>
                        <a:pt x="4228" y="26"/>
                        <a:pt x="4170" y="4"/>
                        <a:pt x="4115" y="4"/>
                      </a:cubicBezTo>
                      <a:cubicBezTo>
                        <a:pt x="4078" y="4"/>
                        <a:pt x="4042" y="14"/>
                        <a:pt x="4013" y="33"/>
                      </a:cubicBezTo>
                      <a:cubicBezTo>
                        <a:pt x="3537" y="438"/>
                        <a:pt x="2882" y="664"/>
                        <a:pt x="2168" y="664"/>
                      </a:cubicBezTo>
                      <a:cubicBezTo>
                        <a:pt x="1465" y="664"/>
                        <a:pt x="810" y="438"/>
                        <a:pt x="322" y="33"/>
                      </a:cubicBezTo>
                      <a:cubicBezTo>
                        <a:pt x="286" y="12"/>
                        <a:pt x="244" y="1"/>
                        <a:pt x="20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7" name="Google Shape;1777;p49"/>
                <p:cNvSpPr/>
                <p:nvPr/>
              </p:nvSpPr>
              <p:spPr>
                <a:xfrm>
                  <a:off x="7513709" y="3387962"/>
                  <a:ext cx="295987" cy="282014"/>
                </a:xfrm>
                <a:custGeom>
                  <a:rect b="b" l="l" r="r" t="t"/>
                  <a:pathLst>
                    <a:path extrusionOk="0" h="8860" w="9299">
                      <a:moveTo>
                        <a:pt x="6060" y="370"/>
                      </a:moveTo>
                      <a:cubicBezTo>
                        <a:pt x="6358" y="370"/>
                        <a:pt x="6596" y="608"/>
                        <a:pt x="6596" y="906"/>
                      </a:cubicBezTo>
                      <a:cubicBezTo>
                        <a:pt x="6596" y="1204"/>
                        <a:pt x="6358" y="1442"/>
                        <a:pt x="6060" y="1442"/>
                      </a:cubicBezTo>
                      <a:cubicBezTo>
                        <a:pt x="5763" y="1442"/>
                        <a:pt x="5525" y="1204"/>
                        <a:pt x="5525" y="906"/>
                      </a:cubicBezTo>
                      <a:cubicBezTo>
                        <a:pt x="5525" y="608"/>
                        <a:pt x="5763" y="370"/>
                        <a:pt x="6060" y="370"/>
                      </a:cubicBezTo>
                      <a:close/>
                      <a:moveTo>
                        <a:pt x="1322" y="2989"/>
                      </a:moveTo>
                      <a:cubicBezTo>
                        <a:pt x="1596" y="2989"/>
                        <a:pt x="1834" y="3097"/>
                        <a:pt x="2012" y="3263"/>
                      </a:cubicBezTo>
                      <a:cubicBezTo>
                        <a:pt x="1477" y="3680"/>
                        <a:pt x="1072" y="4240"/>
                        <a:pt x="881" y="4883"/>
                      </a:cubicBezTo>
                      <a:cubicBezTo>
                        <a:pt x="548" y="4716"/>
                        <a:pt x="334" y="4359"/>
                        <a:pt x="334" y="3990"/>
                      </a:cubicBezTo>
                      <a:cubicBezTo>
                        <a:pt x="334" y="3442"/>
                        <a:pt x="774" y="2989"/>
                        <a:pt x="1322" y="2989"/>
                      </a:cubicBezTo>
                      <a:close/>
                      <a:moveTo>
                        <a:pt x="7954" y="2989"/>
                      </a:moveTo>
                      <a:cubicBezTo>
                        <a:pt x="8501" y="2989"/>
                        <a:pt x="8942" y="3442"/>
                        <a:pt x="8942" y="3990"/>
                      </a:cubicBezTo>
                      <a:cubicBezTo>
                        <a:pt x="8966" y="4359"/>
                        <a:pt x="8739" y="4704"/>
                        <a:pt x="8394" y="4883"/>
                      </a:cubicBezTo>
                      <a:cubicBezTo>
                        <a:pt x="8216" y="4240"/>
                        <a:pt x="7811" y="3680"/>
                        <a:pt x="7263" y="3263"/>
                      </a:cubicBezTo>
                      <a:cubicBezTo>
                        <a:pt x="7442" y="3085"/>
                        <a:pt x="7692" y="2989"/>
                        <a:pt x="7954" y="2989"/>
                      </a:cubicBezTo>
                      <a:close/>
                      <a:moveTo>
                        <a:pt x="6072" y="1"/>
                      </a:moveTo>
                      <a:cubicBezTo>
                        <a:pt x="5632" y="1"/>
                        <a:pt x="5251" y="334"/>
                        <a:pt x="5191" y="763"/>
                      </a:cubicBezTo>
                      <a:lnTo>
                        <a:pt x="4596" y="953"/>
                      </a:lnTo>
                      <a:cubicBezTo>
                        <a:pt x="4525" y="989"/>
                        <a:pt x="4477" y="1049"/>
                        <a:pt x="4477" y="1120"/>
                      </a:cubicBezTo>
                      <a:lnTo>
                        <a:pt x="4477" y="2370"/>
                      </a:lnTo>
                      <a:cubicBezTo>
                        <a:pt x="3679" y="2394"/>
                        <a:pt x="2929" y="2632"/>
                        <a:pt x="2334" y="3025"/>
                      </a:cubicBezTo>
                      <a:cubicBezTo>
                        <a:pt x="2084" y="2751"/>
                        <a:pt x="1727" y="2608"/>
                        <a:pt x="1358" y="2608"/>
                      </a:cubicBezTo>
                      <a:cubicBezTo>
                        <a:pt x="607" y="2608"/>
                        <a:pt x="0" y="3216"/>
                        <a:pt x="0" y="3966"/>
                      </a:cubicBezTo>
                      <a:cubicBezTo>
                        <a:pt x="0" y="4513"/>
                        <a:pt x="345" y="5002"/>
                        <a:pt x="834" y="5216"/>
                      </a:cubicBezTo>
                      <a:cubicBezTo>
                        <a:pt x="822" y="5347"/>
                        <a:pt x="798" y="5478"/>
                        <a:pt x="798" y="5609"/>
                      </a:cubicBezTo>
                      <a:cubicBezTo>
                        <a:pt x="798" y="7395"/>
                        <a:pt x="2524" y="8859"/>
                        <a:pt x="4667" y="8859"/>
                      </a:cubicBezTo>
                      <a:cubicBezTo>
                        <a:pt x="5763" y="8859"/>
                        <a:pt x="6739" y="8490"/>
                        <a:pt x="7442" y="7871"/>
                      </a:cubicBezTo>
                      <a:cubicBezTo>
                        <a:pt x="7513" y="7811"/>
                        <a:pt x="7513" y="7692"/>
                        <a:pt x="7454" y="7621"/>
                      </a:cubicBezTo>
                      <a:cubicBezTo>
                        <a:pt x="7421" y="7588"/>
                        <a:pt x="7374" y="7570"/>
                        <a:pt x="7326" y="7570"/>
                      </a:cubicBezTo>
                      <a:cubicBezTo>
                        <a:pt x="7287" y="7570"/>
                        <a:pt x="7248" y="7582"/>
                        <a:pt x="7215" y="7609"/>
                      </a:cubicBezTo>
                      <a:cubicBezTo>
                        <a:pt x="6572" y="8157"/>
                        <a:pt x="5668" y="8514"/>
                        <a:pt x="4667" y="8514"/>
                      </a:cubicBezTo>
                      <a:cubicBezTo>
                        <a:pt x="2739" y="8514"/>
                        <a:pt x="1167" y="7216"/>
                        <a:pt x="1167" y="5633"/>
                      </a:cubicBezTo>
                      <a:cubicBezTo>
                        <a:pt x="1167" y="4037"/>
                        <a:pt x="2739" y="2739"/>
                        <a:pt x="4667" y="2739"/>
                      </a:cubicBezTo>
                      <a:cubicBezTo>
                        <a:pt x="6608" y="2739"/>
                        <a:pt x="8180" y="4037"/>
                        <a:pt x="8180" y="5633"/>
                      </a:cubicBezTo>
                      <a:cubicBezTo>
                        <a:pt x="8180" y="6133"/>
                        <a:pt x="8037" y="6597"/>
                        <a:pt x="7751" y="7014"/>
                      </a:cubicBezTo>
                      <a:cubicBezTo>
                        <a:pt x="7704" y="7085"/>
                        <a:pt x="7727" y="7169"/>
                        <a:pt x="7787" y="7228"/>
                      </a:cubicBezTo>
                      <a:cubicBezTo>
                        <a:pt x="7818" y="7264"/>
                        <a:pt x="7859" y="7280"/>
                        <a:pt x="7902" y="7280"/>
                      </a:cubicBezTo>
                      <a:cubicBezTo>
                        <a:pt x="7958" y="7280"/>
                        <a:pt x="8015" y="7252"/>
                        <a:pt x="8049" y="7204"/>
                      </a:cubicBezTo>
                      <a:cubicBezTo>
                        <a:pt x="8358" y="6740"/>
                        <a:pt x="8537" y="6192"/>
                        <a:pt x="8537" y="5621"/>
                      </a:cubicBezTo>
                      <a:cubicBezTo>
                        <a:pt x="8537" y="5490"/>
                        <a:pt x="8525" y="5359"/>
                        <a:pt x="8513" y="5228"/>
                      </a:cubicBezTo>
                      <a:cubicBezTo>
                        <a:pt x="8978" y="5014"/>
                        <a:pt x="9299" y="4525"/>
                        <a:pt x="9299" y="3978"/>
                      </a:cubicBezTo>
                      <a:cubicBezTo>
                        <a:pt x="9299" y="3228"/>
                        <a:pt x="8692" y="2620"/>
                        <a:pt x="7954" y="2620"/>
                      </a:cubicBezTo>
                      <a:cubicBezTo>
                        <a:pt x="7573" y="2620"/>
                        <a:pt x="7215" y="2775"/>
                        <a:pt x="6965" y="3037"/>
                      </a:cubicBezTo>
                      <a:cubicBezTo>
                        <a:pt x="6358" y="2656"/>
                        <a:pt x="5632" y="2406"/>
                        <a:pt x="4822" y="2382"/>
                      </a:cubicBezTo>
                      <a:lnTo>
                        <a:pt x="4822" y="1263"/>
                      </a:lnTo>
                      <a:lnTo>
                        <a:pt x="5215" y="1132"/>
                      </a:lnTo>
                      <a:cubicBezTo>
                        <a:pt x="5303" y="1507"/>
                        <a:pt x="5647" y="1780"/>
                        <a:pt x="6048" y="1780"/>
                      </a:cubicBezTo>
                      <a:cubicBezTo>
                        <a:pt x="6080" y="1780"/>
                        <a:pt x="6112" y="1779"/>
                        <a:pt x="6144" y="1775"/>
                      </a:cubicBezTo>
                      <a:cubicBezTo>
                        <a:pt x="6584" y="1727"/>
                        <a:pt x="6918" y="1382"/>
                        <a:pt x="6953" y="953"/>
                      </a:cubicBezTo>
                      <a:cubicBezTo>
                        <a:pt x="6977" y="430"/>
                        <a:pt x="6584" y="1"/>
                        <a:pt x="607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8" name="Google Shape;1778;p49"/>
                <p:cNvSpPr/>
                <p:nvPr/>
              </p:nvSpPr>
              <p:spPr>
                <a:xfrm>
                  <a:off x="7580393" y="3516460"/>
                  <a:ext cx="56880" cy="56880"/>
                </a:xfrm>
                <a:custGeom>
                  <a:rect b="b" l="l" r="r" t="t"/>
                  <a:pathLst>
                    <a:path extrusionOk="0" h="1787" w="1787">
                      <a:moveTo>
                        <a:pt x="894" y="345"/>
                      </a:moveTo>
                      <a:cubicBezTo>
                        <a:pt x="1191" y="345"/>
                        <a:pt x="1429" y="584"/>
                        <a:pt x="1429" y="881"/>
                      </a:cubicBezTo>
                      <a:cubicBezTo>
                        <a:pt x="1418" y="1179"/>
                        <a:pt x="1179" y="1417"/>
                        <a:pt x="894" y="1417"/>
                      </a:cubicBezTo>
                      <a:cubicBezTo>
                        <a:pt x="596" y="1417"/>
                        <a:pt x="358" y="1179"/>
                        <a:pt x="358" y="881"/>
                      </a:cubicBezTo>
                      <a:cubicBezTo>
                        <a:pt x="358" y="584"/>
                        <a:pt x="596" y="345"/>
                        <a:pt x="894" y="345"/>
                      </a:cubicBezTo>
                      <a:close/>
                      <a:moveTo>
                        <a:pt x="894" y="0"/>
                      </a:moveTo>
                      <a:cubicBezTo>
                        <a:pt x="406" y="0"/>
                        <a:pt x="1" y="405"/>
                        <a:pt x="1" y="893"/>
                      </a:cubicBezTo>
                      <a:cubicBezTo>
                        <a:pt x="1" y="1381"/>
                        <a:pt x="406" y="1786"/>
                        <a:pt x="894" y="1786"/>
                      </a:cubicBezTo>
                      <a:cubicBezTo>
                        <a:pt x="1394" y="1786"/>
                        <a:pt x="1787" y="1381"/>
                        <a:pt x="1787" y="893"/>
                      </a:cubicBezTo>
                      <a:cubicBezTo>
                        <a:pt x="1775" y="405"/>
                        <a:pt x="1394" y="0"/>
                        <a:pt x="8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9" name="Google Shape;1779;p49"/>
                <p:cNvSpPr/>
                <p:nvPr/>
              </p:nvSpPr>
              <p:spPr>
                <a:xfrm>
                  <a:off x="7685750" y="3516460"/>
                  <a:ext cx="56880" cy="56880"/>
                </a:xfrm>
                <a:custGeom>
                  <a:rect b="b" l="l" r="r" t="t"/>
                  <a:pathLst>
                    <a:path extrusionOk="0" h="1787" w="1787">
                      <a:moveTo>
                        <a:pt x="894" y="345"/>
                      </a:moveTo>
                      <a:cubicBezTo>
                        <a:pt x="1191" y="345"/>
                        <a:pt x="1429" y="584"/>
                        <a:pt x="1429" y="881"/>
                      </a:cubicBezTo>
                      <a:cubicBezTo>
                        <a:pt x="1429" y="1179"/>
                        <a:pt x="1191" y="1417"/>
                        <a:pt x="894" y="1417"/>
                      </a:cubicBezTo>
                      <a:cubicBezTo>
                        <a:pt x="596" y="1417"/>
                        <a:pt x="358" y="1179"/>
                        <a:pt x="358" y="881"/>
                      </a:cubicBezTo>
                      <a:cubicBezTo>
                        <a:pt x="358" y="584"/>
                        <a:pt x="596" y="345"/>
                        <a:pt x="894" y="345"/>
                      </a:cubicBezTo>
                      <a:close/>
                      <a:moveTo>
                        <a:pt x="894" y="0"/>
                      </a:moveTo>
                      <a:cubicBezTo>
                        <a:pt x="405" y="0"/>
                        <a:pt x="1" y="405"/>
                        <a:pt x="1" y="893"/>
                      </a:cubicBezTo>
                      <a:cubicBezTo>
                        <a:pt x="1" y="1381"/>
                        <a:pt x="405" y="1786"/>
                        <a:pt x="894" y="1786"/>
                      </a:cubicBezTo>
                      <a:cubicBezTo>
                        <a:pt x="1382" y="1786"/>
                        <a:pt x="1787" y="1381"/>
                        <a:pt x="1787" y="893"/>
                      </a:cubicBezTo>
                      <a:cubicBezTo>
                        <a:pt x="1775" y="405"/>
                        <a:pt x="1382" y="0"/>
                        <a:pt x="8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rman Literature Thesis Infographics by Slidesgo">
  <a:themeElements>
    <a:clrScheme name="Simple Light">
      <a:dk1>
        <a:srgbClr val="5D412D"/>
      </a:dk1>
      <a:lt1>
        <a:srgbClr val="FFFFFF"/>
      </a:lt1>
      <a:dk2>
        <a:srgbClr val="B68B6D"/>
      </a:dk2>
      <a:lt2>
        <a:srgbClr val="EDB6A8"/>
      </a:lt2>
      <a:accent1>
        <a:srgbClr val="FDB282"/>
      </a:accent1>
      <a:accent2>
        <a:srgbClr val="819EBD"/>
      </a:accent2>
      <a:accent3>
        <a:srgbClr val="84B6A8"/>
      </a:accent3>
      <a:accent4>
        <a:srgbClr val="D9EED9"/>
      </a:accent4>
      <a:accent5>
        <a:srgbClr val="FFF5E6"/>
      </a:accent5>
      <a:accent6>
        <a:srgbClr val="FFEED4"/>
      </a:accent6>
      <a:hlink>
        <a:srgbClr val="5D412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