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6858000" cx="12192000"/>
  <p:notesSz cx="6858000" cy="9144000"/>
  <p:embeddedFontLst>
    <p:embeddedFont>
      <p:font typeface="Playfair Display"/>
      <p:regular r:id="rId25"/>
      <p:bold r:id="rId26"/>
      <p:italic r:id="rId27"/>
      <p:boldItalic r:id="rId28"/>
    </p:embeddedFont>
    <p:embeddedFont>
      <p:font typeface="Philosopher"/>
      <p:regular r:id="rId29"/>
      <p:bold r:id="rId30"/>
      <p:italic r:id="rId31"/>
      <p:boldItalic r:id="rId32"/>
    </p:embeddedFont>
    <p:embeddedFont>
      <p:font typeface="Open Sans"/>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PlayfairDisplay-bold.fntdata"/><Relationship Id="rId25" Type="http://schemas.openxmlformats.org/officeDocument/2006/relationships/font" Target="fonts/PlayfairDisplay-regular.fntdata"/><Relationship Id="rId28" Type="http://schemas.openxmlformats.org/officeDocument/2006/relationships/font" Target="fonts/PlayfairDisplay-boldItalic.fntdata"/><Relationship Id="rId27" Type="http://schemas.openxmlformats.org/officeDocument/2006/relationships/font" Target="fonts/PlayfairDisplay-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Philosopher-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hilosopher-italic.fntdata"/><Relationship Id="rId30" Type="http://schemas.openxmlformats.org/officeDocument/2006/relationships/font" Target="fonts/Philosopher-bold.fntdata"/><Relationship Id="rId11" Type="http://schemas.openxmlformats.org/officeDocument/2006/relationships/slide" Target="slides/slide7.xml"/><Relationship Id="rId33" Type="http://schemas.openxmlformats.org/officeDocument/2006/relationships/font" Target="fonts/OpenSans-regular.fntdata"/><Relationship Id="rId10" Type="http://schemas.openxmlformats.org/officeDocument/2006/relationships/slide" Target="slides/slide6.xml"/><Relationship Id="rId32" Type="http://schemas.openxmlformats.org/officeDocument/2006/relationships/font" Target="fonts/Philosopher-boldItalic.fntdata"/><Relationship Id="rId13" Type="http://schemas.openxmlformats.org/officeDocument/2006/relationships/slide" Target="slides/slide9.xml"/><Relationship Id="rId35" Type="http://schemas.openxmlformats.org/officeDocument/2006/relationships/font" Target="fonts/OpenSans-italic.fntdata"/><Relationship Id="rId12" Type="http://schemas.openxmlformats.org/officeDocument/2006/relationships/slide" Target="slides/slide8.xml"/><Relationship Id="rId34" Type="http://schemas.openxmlformats.org/officeDocument/2006/relationships/font" Target="fonts/OpenSans-bold.fntdata"/><Relationship Id="rId15" Type="http://schemas.openxmlformats.org/officeDocument/2006/relationships/slide" Target="slides/slide11.xml"/><Relationship Id="rId14" Type="http://schemas.openxmlformats.org/officeDocument/2006/relationships/slide" Target="slides/slide10.xml"/><Relationship Id="rId36" Type="http://schemas.openxmlformats.org/officeDocument/2006/relationships/font" Target="fonts/OpenSans-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6" name="Shape 6"/>
        <p:cNvGrpSpPr/>
        <p:nvPr/>
      </p:nvGrpSpPr>
      <p:grpSpPr>
        <a:xfrm>
          <a:off x="0" y="0"/>
          <a:ext cx="0" cy="0"/>
          <a:chOff x="0" y="0"/>
          <a:chExt cx="0" cy="0"/>
        </a:xfrm>
      </p:grpSpPr>
      <p:sp>
        <p:nvSpPr>
          <p:cNvPr id="7" name="Google Shape;7;p2"/>
          <p:cNvSpPr/>
          <p:nvPr>
            <p:ph idx="2" type="pic"/>
          </p:nvPr>
        </p:nvSpPr>
        <p:spPr>
          <a:xfrm>
            <a:off x="7059860" y="0"/>
            <a:ext cx="5132140" cy="6858000"/>
          </a:xfrm>
          <a:prstGeom prst="rect">
            <a:avLst/>
          </a:prstGeom>
          <a:solidFill>
            <a:schemeClr val="lt1"/>
          </a:solid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8" name="Shape 8"/>
        <p:cNvGrpSpPr/>
        <p:nvPr/>
      </p:nvGrpSpPr>
      <p:grpSpPr>
        <a:xfrm>
          <a:off x="0" y="0"/>
          <a:ext cx="0" cy="0"/>
          <a:chOff x="0" y="0"/>
          <a:chExt cx="0" cy="0"/>
        </a:xfrm>
      </p:grpSpPr>
      <p:sp>
        <p:nvSpPr>
          <p:cNvPr id="9" name="Google Shape;9;p3"/>
          <p:cNvSpPr/>
          <p:nvPr>
            <p:ph idx="2" type="pic"/>
          </p:nvPr>
        </p:nvSpPr>
        <p:spPr>
          <a:xfrm>
            <a:off x="7083477" y="678512"/>
            <a:ext cx="4117476" cy="6179489"/>
          </a:xfrm>
          <a:prstGeom prst="rect">
            <a:avLst/>
          </a:prstGeom>
          <a:solidFill>
            <a:schemeClr val="lt1"/>
          </a:solid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10" name="Shape 10"/>
        <p:cNvGrpSpPr/>
        <p:nvPr/>
      </p:nvGrpSpPr>
      <p:grpSpPr>
        <a:xfrm>
          <a:off x="0" y="0"/>
          <a:ext cx="0" cy="0"/>
          <a:chOff x="0" y="0"/>
          <a:chExt cx="0" cy="0"/>
        </a:xfrm>
      </p:grpSpPr>
      <p:sp>
        <p:nvSpPr>
          <p:cNvPr id="11" name="Google Shape;11;p4"/>
          <p:cNvSpPr/>
          <p:nvPr>
            <p:ph idx="2" type="pic"/>
          </p:nvPr>
        </p:nvSpPr>
        <p:spPr>
          <a:xfrm>
            <a:off x="1048870" y="779276"/>
            <a:ext cx="4117476" cy="5299448"/>
          </a:xfrm>
          <a:prstGeom prst="rect">
            <a:avLst/>
          </a:prstGeom>
          <a:solidFill>
            <a:schemeClr val="lt1"/>
          </a:solid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12" name="Shape 12"/>
        <p:cNvGrpSpPr/>
        <p:nvPr/>
      </p:nvGrpSpPr>
      <p:grpSpPr>
        <a:xfrm>
          <a:off x="0" y="0"/>
          <a:ext cx="0" cy="0"/>
          <a:chOff x="0" y="0"/>
          <a:chExt cx="0" cy="0"/>
        </a:xfrm>
      </p:grpSpPr>
      <p:sp>
        <p:nvSpPr>
          <p:cNvPr id="13" name="Google Shape;13;p5"/>
          <p:cNvSpPr/>
          <p:nvPr>
            <p:ph idx="2" type="pic"/>
          </p:nvPr>
        </p:nvSpPr>
        <p:spPr>
          <a:xfrm>
            <a:off x="1115362" y="2985247"/>
            <a:ext cx="4858121" cy="3093477"/>
          </a:xfrm>
          <a:prstGeom prst="rect">
            <a:avLst/>
          </a:prstGeom>
          <a:solidFill>
            <a:schemeClr val="lt1"/>
          </a:solidFill>
          <a:ln>
            <a:noFill/>
          </a:ln>
        </p:spPr>
      </p:sp>
      <p:sp>
        <p:nvSpPr>
          <p:cNvPr id="14" name="Google Shape;14;p5"/>
          <p:cNvSpPr/>
          <p:nvPr>
            <p:ph idx="3" type="pic"/>
          </p:nvPr>
        </p:nvSpPr>
        <p:spPr>
          <a:xfrm>
            <a:off x="6218520" y="2985247"/>
            <a:ext cx="4858121" cy="3093477"/>
          </a:xfrm>
          <a:prstGeom prst="rect">
            <a:avLst/>
          </a:prstGeom>
          <a:solidFill>
            <a:schemeClr val="lt1"/>
          </a:soli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ustom Layout">
  <p:cSld name="4_Custom Layout">
    <p:spTree>
      <p:nvGrpSpPr>
        <p:cNvPr id="15" name="Shape 15"/>
        <p:cNvGrpSpPr/>
        <p:nvPr/>
      </p:nvGrpSpPr>
      <p:grpSpPr>
        <a:xfrm>
          <a:off x="0" y="0"/>
          <a:ext cx="0" cy="0"/>
          <a:chOff x="0" y="0"/>
          <a:chExt cx="0" cy="0"/>
        </a:xfrm>
      </p:grpSpPr>
      <p:sp>
        <p:nvSpPr>
          <p:cNvPr id="16" name="Google Shape;16;p6"/>
          <p:cNvSpPr/>
          <p:nvPr>
            <p:ph idx="2" type="pic"/>
          </p:nvPr>
        </p:nvSpPr>
        <p:spPr>
          <a:xfrm>
            <a:off x="1" y="685474"/>
            <a:ext cx="4276165" cy="5487052"/>
          </a:xfrm>
          <a:prstGeom prst="rect">
            <a:avLst/>
          </a:prstGeom>
          <a:solidFill>
            <a:schemeClr val="lt1"/>
          </a:solid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ustom Layout">
  <p:cSld name="5_Custom Layout">
    <p:spTree>
      <p:nvGrpSpPr>
        <p:cNvPr id="17" name="Shape 17"/>
        <p:cNvGrpSpPr/>
        <p:nvPr/>
      </p:nvGrpSpPr>
      <p:grpSpPr>
        <a:xfrm>
          <a:off x="0" y="0"/>
          <a:ext cx="0" cy="0"/>
          <a:chOff x="0" y="0"/>
          <a:chExt cx="0" cy="0"/>
        </a:xfrm>
      </p:grpSpPr>
      <p:sp>
        <p:nvSpPr>
          <p:cNvPr id="18" name="Google Shape;18;p7"/>
          <p:cNvSpPr/>
          <p:nvPr>
            <p:ph idx="2" type="pic"/>
          </p:nvPr>
        </p:nvSpPr>
        <p:spPr>
          <a:xfrm>
            <a:off x="6340015" y="973982"/>
            <a:ext cx="4881352" cy="3025588"/>
          </a:xfrm>
          <a:prstGeom prst="rect">
            <a:avLst/>
          </a:prstGeom>
          <a:solidFill>
            <a:schemeClr val="lt1"/>
          </a:solid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19" name="Shape 19"/>
        <p:cNvGrpSpPr/>
        <p:nvPr/>
      </p:nvGrpSpPr>
      <p:grpSpPr>
        <a:xfrm>
          <a:off x="0" y="0"/>
          <a:ext cx="0" cy="0"/>
          <a:chOff x="0" y="0"/>
          <a:chExt cx="0" cy="0"/>
        </a:xfrm>
      </p:grpSpPr>
      <p:sp>
        <p:nvSpPr>
          <p:cNvPr id="20" name="Google Shape;20;p8"/>
          <p:cNvSpPr/>
          <p:nvPr>
            <p:ph idx="2" type="pic"/>
          </p:nvPr>
        </p:nvSpPr>
        <p:spPr>
          <a:xfrm>
            <a:off x="0" y="1"/>
            <a:ext cx="5087440" cy="6857999"/>
          </a:xfrm>
          <a:prstGeom prst="rect">
            <a:avLst/>
          </a:prstGeom>
          <a:solidFill>
            <a:schemeClr val="lt1"/>
          </a:solid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21" name="Shape 21"/>
        <p:cNvGrpSpPr/>
        <p:nvPr/>
      </p:nvGrpSpPr>
      <p:grpSpPr>
        <a:xfrm>
          <a:off x="0" y="0"/>
          <a:ext cx="0" cy="0"/>
          <a:chOff x="0" y="0"/>
          <a:chExt cx="0" cy="0"/>
        </a:xfrm>
      </p:grpSpPr>
      <p:sp>
        <p:nvSpPr>
          <p:cNvPr id="22" name="Google Shape;22;p9"/>
          <p:cNvSpPr/>
          <p:nvPr>
            <p:ph idx="2" type="pic"/>
          </p:nvPr>
        </p:nvSpPr>
        <p:spPr>
          <a:xfrm>
            <a:off x="6284686" y="2933059"/>
            <a:ext cx="2006600" cy="2006600"/>
          </a:xfrm>
          <a:prstGeom prst="rect">
            <a:avLst/>
          </a:prstGeom>
          <a:solidFill>
            <a:schemeClr val="lt1"/>
          </a:solidFill>
          <a:ln>
            <a:noFill/>
          </a:ln>
        </p:spPr>
      </p:sp>
      <p:sp>
        <p:nvSpPr>
          <p:cNvPr id="23" name="Google Shape;23;p9"/>
          <p:cNvSpPr/>
          <p:nvPr>
            <p:ph idx="3" type="pic"/>
          </p:nvPr>
        </p:nvSpPr>
        <p:spPr>
          <a:xfrm>
            <a:off x="9070315" y="2933059"/>
            <a:ext cx="2006600" cy="2006600"/>
          </a:xfrm>
          <a:prstGeom prst="rect">
            <a:avLst/>
          </a:prstGeom>
          <a:solidFill>
            <a:schemeClr val="lt1"/>
          </a:solid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24" name="Shape 24"/>
        <p:cNvGrpSpPr/>
        <p:nvPr/>
      </p:nvGrpSpPr>
      <p:grpSpPr>
        <a:xfrm>
          <a:off x="0" y="0"/>
          <a:ext cx="0" cy="0"/>
          <a:chOff x="0" y="0"/>
          <a:chExt cx="0" cy="0"/>
        </a:xfrm>
      </p:grpSpPr>
      <p:sp>
        <p:nvSpPr>
          <p:cNvPr id="25" name="Google Shape;25;p10"/>
          <p:cNvSpPr/>
          <p:nvPr>
            <p:ph idx="2" type="pic"/>
          </p:nvPr>
        </p:nvSpPr>
        <p:spPr>
          <a:xfrm>
            <a:off x="3821244" y="1"/>
            <a:ext cx="3417757" cy="6857999"/>
          </a:xfrm>
          <a:prstGeom prst="rect">
            <a:avLst/>
          </a:prstGeom>
          <a:solidFill>
            <a:schemeClr val="lt1"/>
          </a:solidFill>
          <a:ln>
            <a:noFill/>
          </a:ln>
        </p:spPr>
      </p:sp>
      <p:sp>
        <p:nvSpPr>
          <p:cNvPr id="26" name="Google Shape;26;p10"/>
          <p:cNvSpPr/>
          <p:nvPr>
            <p:ph idx="3" type="pic"/>
          </p:nvPr>
        </p:nvSpPr>
        <p:spPr>
          <a:xfrm>
            <a:off x="1" y="1"/>
            <a:ext cx="3417757" cy="6857999"/>
          </a:xfrm>
          <a:prstGeom prst="rect">
            <a:avLst/>
          </a:prstGeom>
          <a:solidFill>
            <a:schemeClr val="lt1"/>
          </a:solid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27" name="Shape 27"/>
        <p:cNvGrpSpPr/>
        <p:nvPr/>
      </p:nvGrpSpPr>
      <p:grpSpPr>
        <a:xfrm>
          <a:off x="0" y="0"/>
          <a:ext cx="0" cy="0"/>
          <a:chOff x="0" y="0"/>
          <a:chExt cx="0" cy="0"/>
        </a:xfrm>
      </p:grpSpPr>
      <p:sp>
        <p:nvSpPr>
          <p:cNvPr id="28" name="Google Shape;28;p11"/>
          <p:cNvSpPr/>
          <p:nvPr>
            <p:ph idx="2" type="pic"/>
          </p:nvPr>
        </p:nvSpPr>
        <p:spPr>
          <a:xfrm>
            <a:off x="1" y="1"/>
            <a:ext cx="5244353" cy="6857999"/>
          </a:xfrm>
          <a:prstGeom prst="rect">
            <a:avLst/>
          </a:prstGeom>
          <a:solidFill>
            <a:schemeClr val="lt1"/>
          </a:solid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29" name="Shape 29"/>
        <p:cNvGrpSpPr/>
        <p:nvPr/>
      </p:nvGrpSpPr>
      <p:grpSpPr>
        <a:xfrm>
          <a:off x="0" y="0"/>
          <a:ext cx="0" cy="0"/>
          <a:chOff x="0" y="0"/>
          <a:chExt cx="0" cy="0"/>
        </a:xfrm>
      </p:grpSpPr>
      <p:sp>
        <p:nvSpPr>
          <p:cNvPr id="30" name="Google Shape;30;p12"/>
          <p:cNvSpPr/>
          <p:nvPr>
            <p:ph idx="2" type="pic"/>
          </p:nvPr>
        </p:nvSpPr>
        <p:spPr>
          <a:xfrm>
            <a:off x="8920902" y="2"/>
            <a:ext cx="3271099" cy="6857999"/>
          </a:xfrm>
          <a:prstGeom prst="rect">
            <a:avLst/>
          </a:prstGeom>
          <a:solidFill>
            <a:schemeClr val="lt1"/>
          </a:solidFill>
          <a:ln>
            <a:noFill/>
          </a:ln>
        </p:spPr>
      </p:sp>
      <p:sp>
        <p:nvSpPr>
          <p:cNvPr id="31" name="Google Shape;31;p12"/>
          <p:cNvSpPr/>
          <p:nvPr>
            <p:ph idx="3" type="pic"/>
          </p:nvPr>
        </p:nvSpPr>
        <p:spPr>
          <a:xfrm>
            <a:off x="1" y="1"/>
            <a:ext cx="3271099" cy="6857999"/>
          </a:xfrm>
          <a:prstGeom prst="rect">
            <a:avLst/>
          </a:prstGeom>
          <a:solidFill>
            <a:schemeClr val="lt1"/>
          </a:solid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32" name="Shape 32"/>
        <p:cNvGrpSpPr/>
        <p:nvPr/>
      </p:nvGrpSpPr>
      <p:grpSpPr>
        <a:xfrm>
          <a:off x="0" y="0"/>
          <a:ext cx="0" cy="0"/>
          <a:chOff x="0" y="0"/>
          <a:chExt cx="0" cy="0"/>
        </a:xfrm>
      </p:grpSpPr>
      <p:sp>
        <p:nvSpPr>
          <p:cNvPr id="33" name="Google Shape;33;p13"/>
          <p:cNvSpPr/>
          <p:nvPr>
            <p:ph idx="2" type="pic"/>
          </p:nvPr>
        </p:nvSpPr>
        <p:spPr>
          <a:xfrm>
            <a:off x="6852883" y="2133600"/>
            <a:ext cx="4250401" cy="4724400"/>
          </a:xfrm>
          <a:prstGeom prst="rect">
            <a:avLst/>
          </a:prstGeom>
          <a:solidFill>
            <a:schemeClr val="lt1"/>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34" name="Shape 34"/>
        <p:cNvGrpSpPr/>
        <p:nvPr/>
      </p:nvGrpSpPr>
      <p:grpSpPr>
        <a:xfrm>
          <a:off x="0" y="0"/>
          <a:ext cx="0" cy="0"/>
          <a:chOff x="0" y="0"/>
          <a:chExt cx="0" cy="0"/>
        </a:xfrm>
      </p:grpSpPr>
      <p:sp>
        <p:nvSpPr>
          <p:cNvPr id="35" name="Google Shape;35;p14"/>
          <p:cNvSpPr/>
          <p:nvPr>
            <p:ph idx="2" type="pic"/>
          </p:nvPr>
        </p:nvSpPr>
        <p:spPr>
          <a:xfrm>
            <a:off x="6399252" y="920195"/>
            <a:ext cx="2185149" cy="3405063"/>
          </a:xfrm>
          <a:prstGeom prst="rect">
            <a:avLst/>
          </a:prstGeom>
          <a:solidFill>
            <a:schemeClr val="lt1"/>
          </a:solidFill>
          <a:ln>
            <a:noFill/>
          </a:ln>
        </p:spPr>
      </p:sp>
      <p:sp>
        <p:nvSpPr>
          <p:cNvPr id="36" name="Google Shape;36;p14"/>
          <p:cNvSpPr/>
          <p:nvPr>
            <p:ph idx="3" type="pic"/>
          </p:nvPr>
        </p:nvSpPr>
        <p:spPr>
          <a:xfrm>
            <a:off x="8875752" y="920195"/>
            <a:ext cx="2185149" cy="3405063"/>
          </a:xfrm>
          <a:prstGeom prst="rect">
            <a:avLst/>
          </a:prstGeom>
          <a:solidFill>
            <a:schemeClr val="lt1"/>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37" name="Shape 37"/>
        <p:cNvGrpSpPr/>
        <p:nvPr/>
      </p:nvGrpSpPr>
      <p:grpSpPr>
        <a:xfrm>
          <a:off x="0" y="0"/>
          <a:ext cx="0" cy="0"/>
          <a:chOff x="0" y="0"/>
          <a:chExt cx="0" cy="0"/>
        </a:xfrm>
      </p:grpSpPr>
      <p:sp>
        <p:nvSpPr>
          <p:cNvPr id="38" name="Google Shape;38;p15"/>
          <p:cNvSpPr/>
          <p:nvPr>
            <p:ph idx="2" type="pic"/>
          </p:nvPr>
        </p:nvSpPr>
        <p:spPr>
          <a:xfrm>
            <a:off x="6096001" y="3483287"/>
            <a:ext cx="2556063" cy="2480584"/>
          </a:xfrm>
          <a:prstGeom prst="rect">
            <a:avLst/>
          </a:prstGeom>
          <a:solidFill>
            <a:schemeClr val="lt1"/>
          </a:solidFill>
          <a:ln>
            <a:noFill/>
          </a:ln>
        </p:spPr>
      </p:sp>
      <p:sp>
        <p:nvSpPr>
          <p:cNvPr id="39" name="Google Shape;39;p15"/>
          <p:cNvSpPr/>
          <p:nvPr>
            <p:ph idx="3" type="pic"/>
          </p:nvPr>
        </p:nvSpPr>
        <p:spPr>
          <a:xfrm>
            <a:off x="6096001" y="894129"/>
            <a:ext cx="2556063" cy="2480584"/>
          </a:xfrm>
          <a:prstGeom prst="rect">
            <a:avLst/>
          </a:prstGeom>
          <a:solidFill>
            <a:schemeClr val="lt1"/>
          </a:solidFill>
          <a:ln>
            <a:noFill/>
          </a:ln>
        </p:spPr>
      </p:sp>
      <p:sp>
        <p:nvSpPr>
          <p:cNvPr id="40" name="Google Shape;40;p15"/>
          <p:cNvSpPr/>
          <p:nvPr>
            <p:ph idx="4" type="pic"/>
          </p:nvPr>
        </p:nvSpPr>
        <p:spPr>
          <a:xfrm>
            <a:off x="8784131" y="894129"/>
            <a:ext cx="2556063" cy="2480584"/>
          </a:xfrm>
          <a:prstGeom prst="rect">
            <a:avLst/>
          </a:prstGeom>
          <a:solidFill>
            <a:schemeClr val="lt1"/>
          </a:solidFill>
          <a:ln>
            <a:noFill/>
          </a:ln>
        </p:spPr>
      </p:sp>
      <p:sp>
        <p:nvSpPr>
          <p:cNvPr id="41" name="Google Shape;41;p15"/>
          <p:cNvSpPr/>
          <p:nvPr>
            <p:ph idx="5" type="pic"/>
          </p:nvPr>
        </p:nvSpPr>
        <p:spPr>
          <a:xfrm>
            <a:off x="8784131" y="3483287"/>
            <a:ext cx="2556063" cy="2480584"/>
          </a:xfrm>
          <a:prstGeom prst="rect">
            <a:avLst/>
          </a:prstGeom>
          <a:solidFill>
            <a:schemeClr val="lt1"/>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42" name="Shape 42"/>
        <p:cNvGrpSpPr/>
        <p:nvPr/>
      </p:nvGrpSpPr>
      <p:grpSpPr>
        <a:xfrm>
          <a:off x="0" y="0"/>
          <a:ext cx="0" cy="0"/>
          <a:chOff x="0" y="0"/>
          <a:chExt cx="0" cy="0"/>
        </a:xfrm>
      </p:grpSpPr>
      <p:sp>
        <p:nvSpPr>
          <p:cNvPr id="43" name="Google Shape;43;p16"/>
          <p:cNvSpPr/>
          <p:nvPr>
            <p:ph idx="2" type="pic"/>
          </p:nvPr>
        </p:nvSpPr>
        <p:spPr>
          <a:xfrm>
            <a:off x="6512912" y="0"/>
            <a:ext cx="5679088" cy="6858000"/>
          </a:xfrm>
          <a:prstGeom prst="rect">
            <a:avLst/>
          </a:prstGeom>
          <a:solidFill>
            <a:schemeClr val="lt1"/>
          </a:solid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44" name="Shape 44"/>
        <p:cNvGrpSpPr/>
        <p:nvPr/>
      </p:nvGrpSpPr>
      <p:grpSpPr>
        <a:xfrm>
          <a:off x="0" y="0"/>
          <a:ext cx="0" cy="0"/>
          <a:chOff x="0" y="0"/>
          <a:chExt cx="0" cy="0"/>
        </a:xfrm>
      </p:grpSpPr>
      <p:sp>
        <p:nvSpPr>
          <p:cNvPr id="45" name="Google Shape;45;p17"/>
          <p:cNvSpPr/>
          <p:nvPr>
            <p:ph idx="2" type="pic"/>
          </p:nvPr>
        </p:nvSpPr>
        <p:spPr>
          <a:xfrm>
            <a:off x="1043072" y="1414020"/>
            <a:ext cx="4876653" cy="2363941"/>
          </a:xfrm>
          <a:prstGeom prst="roundRect">
            <a:avLst>
              <a:gd fmla="val 10386" name="adj"/>
            </a:avLst>
          </a:prstGeom>
          <a:solidFill>
            <a:schemeClr val="lt1"/>
          </a:solidFill>
          <a:ln>
            <a:noFill/>
          </a:ln>
        </p:spPr>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46" name="Shape 46"/>
        <p:cNvGrpSpPr/>
        <p:nvPr/>
      </p:nvGrpSpPr>
      <p:grpSpPr>
        <a:xfrm>
          <a:off x="0" y="0"/>
          <a:ext cx="0" cy="0"/>
          <a:chOff x="0" y="0"/>
          <a:chExt cx="0" cy="0"/>
        </a:xfrm>
      </p:grpSpPr>
      <p:sp>
        <p:nvSpPr>
          <p:cNvPr id="47" name="Google Shape;47;p18"/>
          <p:cNvSpPr/>
          <p:nvPr>
            <p:ph idx="2" type="pic"/>
          </p:nvPr>
        </p:nvSpPr>
        <p:spPr>
          <a:xfrm>
            <a:off x="1463354" y="957776"/>
            <a:ext cx="3027739" cy="1939508"/>
          </a:xfrm>
          <a:prstGeom prst="rect">
            <a:avLst/>
          </a:prstGeom>
          <a:solidFill>
            <a:schemeClr val="lt1"/>
          </a:solidFill>
          <a:ln>
            <a:noFill/>
          </a:ln>
        </p:spPr>
      </p:sp>
      <p:sp>
        <p:nvSpPr>
          <p:cNvPr id="48" name="Google Shape;48;p18"/>
          <p:cNvSpPr/>
          <p:nvPr>
            <p:ph idx="3" type="pic"/>
          </p:nvPr>
        </p:nvSpPr>
        <p:spPr>
          <a:xfrm>
            <a:off x="1463354" y="3899018"/>
            <a:ext cx="3027739" cy="1939508"/>
          </a:xfrm>
          <a:prstGeom prst="rect">
            <a:avLst/>
          </a:prstGeom>
          <a:solidFill>
            <a:schemeClr val="lt1"/>
          </a:solid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Custom Layout">
  <p:cSld name="17_Custom Layout">
    <p:spTree>
      <p:nvGrpSpPr>
        <p:cNvPr id="49" name="Shape 49"/>
        <p:cNvGrpSpPr/>
        <p:nvPr/>
      </p:nvGrpSpPr>
      <p:grpSpPr>
        <a:xfrm>
          <a:off x="0" y="0"/>
          <a:ext cx="0" cy="0"/>
          <a:chOff x="0" y="0"/>
          <a:chExt cx="0" cy="0"/>
        </a:xfrm>
      </p:grpSpPr>
      <p:sp>
        <p:nvSpPr>
          <p:cNvPr id="50" name="Google Shape;50;p19"/>
          <p:cNvSpPr/>
          <p:nvPr>
            <p:ph idx="2" type="pic"/>
          </p:nvPr>
        </p:nvSpPr>
        <p:spPr>
          <a:xfrm>
            <a:off x="8214053" y="1886858"/>
            <a:ext cx="3059817" cy="4601029"/>
          </a:xfrm>
          <a:prstGeom prst="rect">
            <a:avLst/>
          </a:prstGeom>
          <a:solidFill>
            <a:schemeClr val="lt1"/>
          </a:solid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Custom Layout">
  <p:cSld name="18_Custom Layout">
    <p:spTree>
      <p:nvGrpSpPr>
        <p:cNvPr id="51" name="Shape 51"/>
        <p:cNvGrpSpPr/>
        <p:nvPr/>
      </p:nvGrpSpPr>
      <p:grpSpPr>
        <a:xfrm>
          <a:off x="0" y="0"/>
          <a:ext cx="0" cy="0"/>
          <a:chOff x="0" y="0"/>
          <a:chExt cx="0" cy="0"/>
        </a:xfrm>
      </p:grpSpPr>
      <p:sp>
        <p:nvSpPr>
          <p:cNvPr id="52" name="Google Shape;52;p20"/>
          <p:cNvSpPr/>
          <p:nvPr>
            <p:ph idx="2" type="pic"/>
          </p:nvPr>
        </p:nvSpPr>
        <p:spPr>
          <a:xfrm>
            <a:off x="885373" y="635872"/>
            <a:ext cx="10421257" cy="3698865"/>
          </a:xfrm>
          <a:prstGeom prst="rect">
            <a:avLst/>
          </a:prstGeom>
          <a:solidFill>
            <a:schemeClr val="lt1"/>
          </a:solid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Custom Layout">
  <p:cSld name="19_Custom Layout">
    <p:spTree>
      <p:nvGrpSpPr>
        <p:cNvPr id="53" name="Shape 53"/>
        <p:cNvGrpSpPr/>
        <p:nvPr/>
      </p:nvGrpSpPr>
      <p:grpSpPr>
        <a:xfrm>
          <a:off x="0" y="0"/>
          <a:ext cx="0" cy="0"/>
          <a:chOff x="0" y="0"/>
          <a:chExt cx="0" cy="0"/>
        </a:xfrm>
      </p:grpSpPr>
      <p:sp>
        <p:nvSpPr>
          <p:cNvPr id="54" name="Google Shape;54;p21"/>
          <p:cNvSpPr/>
          <p:nvPr>
            <p:ph idx="2" type="pic"/>
          </p:nvPr>
        </p:nvSpPr>
        <p:spPr>
          <a:xfrm>
            <a:off x="7059860" y="0"/>
            <a:ext cx="5132140" cy="6858000"/>
          </a:xfrm>
          <a:prstGeom prst="rect">
            <a:avLst/>
          </a:prstGeom>
          <a:solidFill>
            <a:schemeClr val="lt1"/>
          </a:solid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5" name="Shape 5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8.png"/><Relationship Id="rId5"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 Id="rId3"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descr="A white rectangular object with a black border&#10;&#10;Description automatically generated" id="60" name="Google Shape;60;p23"/>
          <p:cNvPicPr preferRelativeResize="0"/>
          <p:nvPr>
            <p:ph idx="2" type="pic"/>
          </p:nvPr>
        </p:nvPicPr>
        <p:blipFill rotWithShape="1">
          <a:blip r:embed="rId3">
            <a:alphaModFix/>
          </a:blip>
          <a:srcRect b="0" l="13977" r="13977" t="0"/>
          <a:stretch/>
        </p:blipFill>
        <p:spPr>
          <a:xfrm>
            <a:off x="7059860" y="0"/>
            <a:ext cx="5132140" cy="6858000"/>
          </a:xfrm>
          <a:prstGeom prst="rect">
            <a:avLst/>
          </a:prstGeom>
          <a:solidFill>
            <a:schemeClr val="lt1"/>
          </a:solidFill>
          <a:ln>
            <a:noFill/>
          </a:ln>
        </p:spPr>
      </p:pic>
      <p:sp>
        <p:nvSpPr>
          <p:cNvPr id="61" name="Google Shape;61;p23"/>
          <p:cNvSpPr/>
          <p:nvPr/>
        </p:nvSpPr>
        <p:spPr>
          <a:xfrm>
            <a:off x="1038068" y="1212263"/>
            <a:ext cx="7249589" cy="4433474"/>
          </a:xfrm>
          <a:prstGeom prst="rect">
            <a:avLst/>
          </a:prstGeom>
          <a:solidFill>
            <a:srgbClr val="645F4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Open Sans"/>
              <a:ea typeface="Open Sans"/>
              <a:cs typeface="Open Sans"/>
              <a:sym typeface="Open Sans"/>
            </a:endParaRPr>
          </a:p>
        </p:txBody>
      </p:sp>
      <p:grpSp>
        <p:nvGrpSpPr>
          <p:cNvPr id="62" name="Google Shape;62;p23"/>
          <p:cNvGrpSpPr/>
          <p:nvPr/>
        </p:nvGrpSpPr>
        <p:grpSpPr>
          <a:xfrm>
            <a:off x="2188467" y="2551837"/>
            <a:ext cx="4948791" cy="1754327"/>
            <a:chOff x="2124890" y="2692085"/>
            <a:chExt cx="4948791" cy="1754327"/>
          </a:xfrm>
        </p:grpSpPr>
        <p:sp>
          <p:nvSpPr>
            <p:cNvPr id="63" name="Google Shape;63;p23"/>
            <p:cNvSpPr txBox="1"/>
            <p:nvPr/>
          </p:nvSpPr>
          <p:spPr>
            <a:xfrm>
              <a:off x="2124890" y="2999862"/>
              <a:ext cx="4948791"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8800" u="none" cap="none" strike="noStrike">
                  <a:solidFill>
                    <a:schemeClr val="lt2"/>
                  </a:solidFill>
                  <a:latin typeface="Philosopher"/>
                  <a:ea typeface="Philosopher"/>
                  <a:cs typeface="Philosopher"/>
                  <a:sym typeface="Philosopher"/>
                </a:rPr>
                <a:t>Eleganza</a:t>
              </a:r>
              <a:endParaRPr b="1" sz="8800">
                <a:solidFill>
                  <a:schemeClr val="lt2"/>
                </a:solidFill>
                <a:latin typeface="Philosopher"/>
                <a:ea typeface="Philosopher"/>
                <a:cs typeface="Philosopher"/>
                <a:sym typeface="Philosopher"/>
              </a:endParaRPr>
            </a:p>
          </p:txBody>
        </p:sp>
        <p:sp>
          <p:nvSpPr>
            <p:cNvPr id="64" name="Google Shape;64;p23"/>
            <p:cNvSpPr txBox="1"/>
            <p:nvPr/>
          </p:nvSpPr>
          <p:spPr>
            <a:xfrm>
              <a:off x="2124890" y="2692085"/>
              <a:ext cx="27847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2"/>
                  </a:solidFill>
                  <a:latin typeface="Open Sans"/>
                  <a:ea typeface="Open Sans"/>
                  <a:cs typeface="Open Sans"/>
                  <a:sym typeface="Open Sans"/>
                </a:rPr>
                <a:t>Fashion Presentation Template</a:t>
              </a:r>
              <a:endParaRPr sz="1400">
                <a:solidFill>
                  <a:schemeClr val="lt2"/>
                </a:solidFill>
                <a:latin typeface="Open Sans"/>
                <a:ea typeface="Open Sans"/>
                <a:cs typeface="Open Sans"/>
                <a:sym typeface="Open Sans"/>
              </a:endParaRPr>
            </a:p>
          </p:txBody>
        </p:sp>
      </p:grpSp>
      <p:pic>
        <p:nvPicPr>
          <p:cNvPr id="65" name="Google Shape;65;p23"/>
          <p:cNvPicPr preferRelativeResize="0"/>
          <p:nvPr/>
        </p:nvPicPr>
        <p:blipFill rotWithShape="1">
          <a:blip r:embed="rId4">
            <a:alphaModFix/>
          </a:blip>
          <a:srcRect b="0" l="0" r="0" t="0"/>
          <a:stretch/>
        </p:blipFill>
        <p:spPr>
          <a:xfrm>
            <a:off x="10977025" y="6331247"/>
            <a:ext cx="77905" cy="124649"/>
          </a:xfrm>
          <a:prstGeom prst="rect">
            <a:avLst/>
          </a:prstGeom>
          <a:noFill/>
          <a:ln>
            <a:noFill/>
          </a:ln>
        </p:spPr>
      </p:pic>
      <p:sp>
        <p:nvSpPr>
          <p:cNvPr id="66" name="Google Shape;66;p23"/>
          <p:cNvSpPr/>
          <p:nvPr/>
        </p:nvSpPr>
        <p:spPr>
          <a:xfrm>
            <a:off x="10887886" y="6265480"/>
            <a:ext cx="256183" cy="256183"/>
          </a:xfrm>
          <a:prstGeom prst="ellipse">
            <a:avLst/>
          </a:prstGeom>
          <a:noFill/>
          <a:ln cap="flat" cmpd="sng" w="19050">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EF6E8D"/>
              </a:solidFill>
              <a:latin typeface="Open Sans"/>
              <a:ea typeface="Open Sans"/>
              <a:cs typeface="Open Sans"/>
              <a:sym typeface="Open Sans"/>
            </a:endParaRPr>
          </a:p>
        </p:txBody>
      </p:sp>
      <p:pic>
        <p:nvPicPr>
          <p:cNvPr id="67" name="Google Shape;67;p23"/>
          <p:cNvPicPr preferRelativeResize="0"/>
          <p:nvPr/>
        </p:nvPicPr>
        <p:blipFill rotWithShape="1">
          <a:blip r:embed="rId5">
            <a:alphaModFix/>
          </a:blip>
          <a:srcRect b="0" l="0" r="0" t="0"/>
          <a:stretch/>
        </p:blipFill>
        <p:spPr>
          <a:xfrm>
            <a:off x="11303668" y="6319740"/>
            <a:ext cx="129205" cy="147663"/>
          </a:xfrm>
          <a:prstGeom prst="rect">
            <a:avLst/>
          </a:prstGeom>
          <a:noFill/>
          <a:ln>
            <a:noFill/>
          </a:ln>
        </p:spPr>
      </p:pic>
      <p:sp>
        <p:nvSpPr>
          <p:cNvPr id="68" name="Google Shape;68;p23"/>
          <p:cNvSpPr/>
          <p:nvPr/>
        </p:nvSpPr>
        <p:spPr>
          <a:xfrm>
            <a:off x="11240179" y="6265480"/>
            <a:ext cx="256183" cy="256183"/>
          </a:xfrm>
          <a:prstGeom prst="ellipse">
            <a:avLst/>
          </a:prstGeom>
          <a:noFill/>
          <a:ln cap="flat" cmpd="sng" w="19050">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EF6E8D"/>
              </a:solidFill>
              <a:latin typeface="Open Sans"/>
              <a:ea typeface="Open Sans"/>
              <a:cs typeface="Open Sans"/>
              <a:sym typeface="Open Sans"/>
            </a:endParaRPr>
          </a:p>
        </p:txBody>
      </p:sp>
      <p:sp>
        <p:nvSpPr>
          <p:cNvPr id="69" name="Google Shape;69;p23"/>
          <p:cNvSpPr/>
          <p:nvPr/>
        </p:nvSpPr>
        <p:spPr>
          <a:xfrm>
            <a:off x="11592471" y="6267718"/>
            <a:ext cx="256183" cy="256183"/>
          </a:xfrm>
          <a:prstGeom prst="ellipse">
            <a:avLst/>
          </a:prstGeom>
          <a:noFill/>
          <a:ln cap="flat" cmpd="sng" w="19050">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EF6E8D"/>
              </a:solidFill>
              <a:latin typeface="Open Sans"/>
              <a:ea typeface="Open Sans"/>
              <a:cs typeface="Open Sans"/>
              <a:sym typeface="Open Sans"/>
            </a:endParaRPr>
          </a:p>
        </p:txBody>
      </p:sp>
      <p:sp>
        <p:nvSpPr>
          <p:cNvPr id="70" name="Google Shape;70;p23"/>
          <p:cNvSpPr/>
          <p:nvPr/>
        </p:nvSpPr>
        <p:spPr>
          <a:xfrm>
            <a:off x="11674807" y="6346755"/>
            <a:ext cx="91510" cy="93632"/>
          </a:xfrm>
          <a:custGeom>
            <a:rect b="b" l="l" r="r" t="t"/>
            <a:pathLst>
              <a:path extrusionOk="0" h="11710248" w="11444829">
                <a:moveTo>
                  <a:pt x="32081" y="11670674"/>
                </a:moveTo>
                <a:cubicBezTo>
                  <a:pt x="51177" y="11648416"/>
                  <a:pt x="1052885" y="10483304"/>
                  <a:pt x="2258099" y="9081536"/>
                </a:cubicBezTo>
                <a:cubicBezTo>
                  <a:pt x="3463312" y="7679769"/>
                  <a:pt x="4449395" y="6521898"/>
                  <a:pt x="4449395" y="6508490"/>
                </a:cubicBezTo>
                <a:cubicBezTo>
                  <a:pt x="4449395" y="6495083"/>
                  <a:pt x="3466689" y="5053695"/>
                  <a:pt x="2265604" y="3305407"/>
                </a:cubicBezTo>
                <a:cubicBezTo>
                  <a:pt x="1064519" y="1557120"/>
                  <a:pt x="63405" y="98402"/>
                  <a:pt x="40906" y="63811"/>
                </a:cubicBezTo>
                <a:lnTo>
                  <a:pt x="0" y="919"/>
                </a:lnTo>
                <a:lnTo>
                  <a:pt x="1702362" y="919"/>
                </a:lnTo>
                <a:lnTo>
                  <a:pt x="3404724" y="919"/>
                </a:lnTo>
                <a:lnTo>
                  <a:pt x="4878013" y="2149342"/>
                </a:lnTo>
                <a:cubicBezTo>
                  <a:pt x="5688322" y="3330975"/>
                  <a:pt x="6357652" y="4295794"/>
                  <a:pt x="6365413" y="4293385"/>
                </a:cubicBezTo>
                <a:cubicBezTo>
                  <a:pt x="6373174" y="4290975"/>
                  <a:pt x="7179710" y="3357632"/>
                  <a:pt x="8157714" y="2219288"/>
                </a:cubicBezTo>
                <a:cubicBezTo>
                  <a:pt x="9135718" y="1080945"/>
                  <a:pt x="9968453" y="115919"/>
                  <a:pt x="10008236" y="74786"/>
                </a:cubicBezTo>
                <a:lnTo>
                  <a:pt x="10080569" y="0"/>
                </a:lnTo>
                <a:lnTo>
                  <a:pt x="10573673" y="6177"/>
                </a:lnTo>
                <a:lnTo>
                  <a:pt x="11066778" y="12354"/>
                </a:lnTo>
                <a:lnTo>
                  <a:pt x="8942837" y="2481371"/>
                </a:lnTo>
                <a:cubicBezTo>
                  <a:pt x="7774671" y="3839330"/>
                  <a:pt x="6823101" y="4961093"/>
                  <a:pt x="6828238" y="4974177"/>
                </a:cubicBezTo>
                <a:cubicBezTo>
                  <a:pt x="6833376" y="4987262"/>
                  <a:pt x="7855798" y="6479929"/>
                  <a:pt x="9100287" y="8291216"/>
                </a:cubicBezTo>
                <a:cubicBezTo>
                  <a:pt x="10344777" y="10102502"/>
                  <a:pt x="11381408" y="11612765"/>
                  <a:pt x="11403912" y="11647356"/>
                </a:cubicBezTo>
                <a:lnTo>
                  <a:pt x="11444830" y="11710248"/>
                </a:lnTo>
                <a:lnTo>
                  <a:pt x="9742539" y="11710248"/>
                </a:lnTo>
                <a:lnTo>
                  <a:pt x="8040248" y="11710248"/>
                </a:lnTo>
                <a:lnTo>
                  <a:pt x="6486847" y="9447004"/>
                </a:lnTo>
                <a:cubicBezTo>
                  <a:pt x="5632477" y="8202220"/>
                  <a:pt x="4923157" y="7186693"/>
                  <a:pt x="4910579" y="7190277"/>
                </a:cubicBezTo>
                <a:cubicBezTo>
                  <a:pt x="4898001" y="7193860"/>
                  <a:pt x="4016026" y="8209748"/>
                  <a:pt x="2950634" y="9447803"/>
                </a:cubicBezTo>
                <a:lnTo>
                  <a:pt x="1013558" y="11698813"/>
                </a:lnTo>
                <a:lnTo>
                  <a:pt x="505459" y="11704979"/>
                </a:lnTo>
                <a:cubicBezTo>
                  <a:pt x="21267" y="11710854"/>
                  <a:pt x="-1006" y="11709240"/>
                  <a:pt x="32081" y="11670674"/>
                </a:cubicBezTo>
                <a:close/>
                <a:moveTo>
                  <a:pt x="7590287" y="7439316"/>
                </a:moveTo>
                <a:cubicBezTo>
                  <a:pt x="6229429" y="5492812"/>
                  <a:pt x="4622127" y="3192918"/>
                  <a:pt x="4018504" y="2328441"/>
                </a:cubicBezTo>
                <a:lnTo>
                  <a:pt x="2921009" y="756664"/>
                </a:lnTo>
                <a:lnTo>
                  <a:pt x="2149193" y="756143"/>
                </a:lnTo>
                <a:cubicBezTo>
                  <a:pt x="1724694" y="755855"/>
                  <a:pt x="1377377" y="760007"/>
                  <a:pt x="1377377" y="765367"/>
                </a:cubicBezTo>
                <a:cubicBezTo>
                  <a:pt x="1377377" y="775077"/>
                  <a:pt x="8353728" y="10762757"/>
                  <a:pt x="8459230" y="10904089"/>
                </a:cubicBezTo>
                <a:lnTo>
                  <a:pt x="8514714" y="10978416"/>
                </a:lnTo>
                <a:lnTo>
                  <a:pt x="9289644" y="10978416"/>
                </a:lnTo>
                <a:lnTo>
                  <a:pt x="10064573" y="10978416"/>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24"/>
          <p:cNvSpPr/>
          <p:nvPr/>
        </p:nvSpPr>
        <p:spPr>
          <a:xfrm>
            <a:off x="0" y="5069541"/>
            <a:ext cx="12192000" cy="178845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pen Sans"/>
              <a:ea typeface="Open Sans"/>
              <a:cs typeface="Open Sans"/>
              <a:sym typeface="Open Sans"/>
            </a:endParaRPr>
          </a:p>
        </p:txBody>
      </p:sp>
      <p:grpSp>
        <p:nvGrpSpPr>
          <p:cNvPr id="76" name="Google Shape;76;p24"/>
          <p:cNvGrpSpPr/>
          <p:nvPr/>
        </p:nvGrpSpPr>
        <p:grpSpPr>
          <a:xfrm>
            <a:off x="1162808" y="1509473"/>
            <a:ext cx="4691013" cy="2228605"/>
            <a:chOff x="1176255" y="1455685"/>
            <a:chExt cx="4691013" cy="2228605"/>
          </a:xfrm>
        </p:grpSpPr>
        <p:sp>
          <p:nvSpPr>
            <p:cNvPr id="77" name="Google Shape;77;p24"/>
            <p:cNvSpPr txBox="1"/>
            <p:nvPr/>
          </p:nvSpPr>
          <p:spPr>
            <a:xfrm>
              <a:off x="1176255" y="1455685"/>
              <a:ext cx="4691013"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chemeClr val="dk2"/>
                  </a:solidFill>
                  <a:latin typeface="Philosopher"/>
                  <a:ea typeface="Philosopher"/>
                  <a:cs typeface="Philosopher"/>
                  <a:sym typeface="Philosopher"/>
                </a:rPr>
                <a:t>Welcome Eleganza</a:t>
              </a:r>
              <a:endParaRPr sz="4000">
                <a:solidFill>
                  <a:schemeClr val="dk2"/>
                </a:solidFill>
                <a:latin typeface="Philosopher"/>
                <a:ea typeface="Philosopher"/>
                <a:cs typeface="Philosopher"/>
                <a:sym typeface="Philosopher"/>
              </a:endParaRPr>
            </a:p>
          </p:txBody>
        </p:sp>
        <p:sp>
          <p:nvSpPr>
            <p:cNvPr id="78" name="Google Shape;78;p24"/>
            <p:cNvSpPr txBox="1"/>
            <p:nvPr/>
          </p:nvSpPr>
          <p:spPr>
            <a:xfrm>
              <a:off x="1176255" y="2333920"/>
              <a:ext cx="4526233" cy="1350370"/>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 tempor incididunt ut labore et dolore magna aliqua. Ut enim smod tempor incididunt ut labore et dolore mag</a:t>
              </a:r>
              <a:endParaRPr b="1" sz="1200">
                <a:solidFill>
                  <a:srgbClr val="515151"/>
                </a:solidFill>
                <a:latin typeface="Open Sans"/>
                <a:ea typeface="Open Sans"/>
                <a:cs typeface="Open Sans"/>
                <a:sym typeface="Open Sans"/>
              </a:endParaRPr>
            </a:p>
          </p:txBody>
        </p:sp>
      </p:grpSp>
      <p:sp>
        <p:nvSpPr>
          <p:cNvPr id="79" name="Google Shape;79;p24"/>
          <p:cNvSpPr txBox="1"/>
          <p:nvPr/>
        </p:nvSpPr>
        <p:spPr>
          <a:xfrm>
            <a:off x="516231" y="5804061"/>
            <a:ext cx="1733007"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2"/>
                </a:solidFill>
                <a:latin typeface="Philosopher"/>
                <a:ea typeface="Philosopher"/>
                <a:cs typeface="Philosopher"/>
                <a:sym typeface="Philosopher"/>
              </a:rPr>
              <a:t>Fashion</a:t>
            </a:r>
            <a:endParaRPr sz="2000">
              <a:solidFill>
                <a:schemeClr val="lt2"/>
              </a:solidFill>
              <a:latin typeface="Philosopher"/>
              <a:ea typeface="Philosopher"/>
              <a:cs typeface="Philosopher"/>
              <a:sym typeface="Philosopher"/>
            </a:endParaRPr>
          </a:p>
        </p:txBody>
      </p:sp>
      <p:sp>
        <p:nvSpPr>
          <p:cNvPr id="80" name="Google Shape;80;p24"/>
          <p:cNvSpPr txBox="1"/>
          <p:nvPr/>
        </p:nvSpPr>
        <p:spPr>
          <a:xfrm>
            <a:off x="2232078" y="5804061"/>
            <a:ext cx="2215941"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2"/>
                </a:solidFill>
                <a:latin typeface="Philosopher"/>
                <a:ea typeface="Philosopher"/>
                <a:cs typeface="Philosopher"/>
                <a:sym typeface="Philosopher"/>
              </a:rPr>
              <a:t>Best Fashion</a:t>
            </a:r>
            <a:endParaRPr sz="2000">
              <a:solidFill>
                <a:schemeClr val="lt2"/>
              </a:solidFill>
              <a:latin typeface="Philosopher"/>
              <a:ea typeface="Philosopher"/>
              <a:cs typeface="Philosopher"/>
              <a:sym typeface="Philosopher"/>
            </a:endParaRPr>
          </a:p>
        </p:txBody>
      </p:sp>
      <p:sp>
        <p:nvSpPr>
          <p:cNvPr id="81" name="Google Shape;81;p24"/>
          <p:cNvSpPr txBox="1"/>
          <p:nvPr/>
        </p:nvSpPr>
        <p:spPr>
          <a:xfrm>
            <a:off x="4327525" y="5804061"/>
            <a:ext cx="2215941"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2"/>
                </a:solidFill>
                <a:latin typeface="Philosopher"/>
                <a:ea typeface="Philosopher"/>
                <a:cs typeface="Philosopher"/>
                <a:sym typeface="Philosopher"/>
              </a:rPr>
              <a:t>New Fashion</a:t>
            </a:r>
            <a:endParaRPr sz="2000">
              <a:solidFill>
                <a:schemeClr val="lt2"/>
              </a:solidFill>
              <a:latin typeface="Philosopher"/>
              <a:ea typeface="Philosopher"/>
              <a:cs typeface="Philosopher"/>
              <a:sym typeface="Philosopher"/>
            </a:endParaRPr>
          </a:p>
        </p:txBody>
      </p:sp>
      <p:cxnSp>
        <p:nvCxnSpPr>
          <p:cNvPr id="82" name="Google Shape;82;p24"/>
          <p:cNvCxnSpPr/>
          <p:nvPr/>
        </p:nvCxnSpPr>
        <p:spPr>
          <a:xfrm>
            <a:off x="2232078" y="5804061"/>
            <a:ext cx="0" cy="400110"/>
          </a:xfrm>
          <a:prstGeom prst="straightConnector1">
            <a:avLst/>
          </a:prstGeom>
          <a:noFill/>
          <a:ln cap="flat" cmpd="sng" w="9525">
            <a:solidFill>
              <a:schemeClr val="lt2"/>
            </a:solidFill>
            <a:prstDash val="solid"/>
            <a:miter lim="800000"/>
            <a:headEnd len="sm" w="sm" type="none"/>
            <a:tailEnd len="sm" w="sm" type="none"/>
          </a:ln>
        </p:spPr>
      </p:cxnSp>
      <p:cxnSp>
        <p:nvCxnSpPr>
          <p:cNvPr id="83" name="Google Shape;83;p24"/>
          <p:cNvCxnSpPr/>
          <p:nvPr/>
        </p:nvCxnSpPr>
        <p:spPr>
          <a:xfrm>
            <a:off x="4397168" y="5804061"/>
            <a:ext cx="0" cy="400110"/>
          </a:xfrm>
          <a:prstGeom prst="straightConnector1">
            <a:avLst/>
          </a:prstGeom>
          <a:noFill/>
          <a:ln cap="flat" cmpd="sng" w="9525">
            <a:solidFill>
              <a:schemeClr val="lt2"/>
            </a:solidFill>
            <a:prstDash val="solid"/>
            <a:miter lim="800000"/>
            <a:headEnd len="sm" w="sm" type="none"/>
            <a:tailEnd len="sm" w="sm" type="none"/>
          </a:ln>
        </p:spPr>
      </p:cxnSp>
      <p:pic>
        <p:nvPicPr>
          <p:cNvPr descr="A white rectangular object with a black border&#10;&#10;Description automatically generated" id="84" name="Google Shape;84;p24"/>
          <p:cNvPicPr preferRelativeResize="0"/>
          <p:nvPr>
            <p:ph idx="2" type="pic"/>
          </p:nvPr>
        </p:nvPicPr>
        <p:blipFill rotWithShape="1">
          <a:blip r:embed="rId3">
            <a:alphaModFix/>
          </a:blip>
          <a:srcRect b="0" l="17927" r="17927" t="0"/>
          <a:stretch/>
        </p:blipFill>
        <p:spPr>
          <a:xfrm>
            <a:off x="7083477" y="678512"/>
            <a:ext cx="4117476" cy="6179489"/>
          </a:xfrm>
          <a:prstGeom prst="rect">
            <a:avLst/>
          </a:prstGeom>
          <a:solidFill>
            <a:schemeClr val="lt1"/>
          </a:solid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grpSp>
        <p:nvGrpSpPr>
          <p:cNvPr id="89" name="Google Shape;89;p25"/>
          <p:cNvGrpSpPr/>
          <p:nvPr/>
        </p:nvGrpSpPr>
        <p:grpSpPr>
          <a:xfrm>
            <a:off x="6330129" y="1052961"/>
            <a:ext cx="4858122" cy="4752078"/>
            <a:chOff x="6330129" y="1145461"/>
            <a:chExt cx="4858122" cy="4752078"/>
          </a:xfrm>
        </p:grpSpPr>
        <p:sp>
          <p:nvSpPr>
            <p:cNvPr id="90" name="Google Shape;90;p25"/>
            <p:cNvSpPr txBox="1"/>
            <p:nvPr/>
          </p:nvSpPr>
          <p:spPr>
            <a:xfrm>
              <a:off x="6330129" y="1145461"/>
              <a:ext cx="4732616"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chemeClr val="dk2"/>
                  </a:solidFill>
                  <a:latin typeface="Philosopher"/>
                  <a:ea typeface="Philosopher"/>
                  <a:cs typeface="Philosopher"/>
                  <a:sym typeface="Philosopher"/>
                </a:rPr>
                <a:t>Our About Eleganza Best Fashion</a:t>
              </a:r>
              <a:endParaRPr sz="4000">
                <a:solidFill>
                  <a:schemeClr val="dk2"/>
                </a:solidFill>
                <a:latin typeface="Philosopher"/>
                <a:ea typeface="Philosopher"/>
                <a:cs typeface="Philosopher"/>
                <a:sym typeface="Philosopher"/>
              </a:endParaRPr>
            </a:p>
          </p:txBody>
        </p:sp>
        <p:sp>
          <p:nvSpPr>
            <p:cNvPr id="91" name="Google Shape;91;p25"/>
            <p:cNvSpPr txBox="1"/>
            <p:nvPr/>
          </p:nvSpPr>
          <p:spPr>
            <a:xfrm>
              <a:off x="6330129" y="3397419"/>
              <a:ext cx="4858122" cy="837409"/>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 tempor incididunt ut labore </a:t>
              </a:r>
              <a:endParaRPr b="1" sz="1200">
                <a:solidFill>
                  <a:srgbClr val="515151"/>
                </a:solidFill>
                <a:latin typeface="Open Sans"/>
                <a:ea typeface="Open Sans"/>
                <a:cs typeface="Open Sans"/>
                <a:sym typeface="Open Sans"/>
              </a:endParaRPr>
            </a:p>
          </p:txBody>
        </p:sp>
        <p:sp>
          <p:nvSpPr>
            <p:cNvPr id="92" name="Google Shape;92;p25"/>
            <p:cNvSpPr txBox="1"/>
            <p:nvPr/>
          </p:nvSpPr>
          <p:spPr>
            <a:xfrm>
              <a:off x="6330129" y="2999098"/>
              <a:ext cx="4858122" cy="34881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lang="en-US" sz="2000">
                  <a:solidFill>
                    <a:schemeClr val="accent2"/>
                  </a:solidFill>
                  <a:latin typeface="Philosopher"/>
                  <a:ea typeface="Philosopher"/>
                  <a:cs typeface="Philosopher"/>
                  <a:sym typeface="Philosopher"/>
                </a:rPr>
                <a:t>Your Title Here</a:t>
              </a:r>
              <a:endParaRPr sz="2000">
                <a:solidFill>
                  <a:schemeClr val="accent2"/>
                </a:solidFill>
                <a:latin typeface="Philosopher"/>
                <a:ea typeface="Philosopher"/>
                <a:cs typeface="Philosopher"/>
                <a:sym typeface="Philosopher"/>
              </a:endParaRPr>
            </a:p>
          </p:txBody>
        </p:sp>
        <p:sp>
          <p:nvSpPr>
            <p:cNvPr id="93" name="Google Shape;93;p25"/>
            <p:cNvSpPr txBox="1"/>
            <p:nvPr/>
          </p:nvSpPr>
          <p:spPr>
            <a:xfrm>
              <a:off x="6330129" y="5060130"/>
              <a:ext cx="4858122" cy="837409"/>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 tempor incididunt ut labo</a:t>
              </a:r>
              <a:endParaRPr b="1" sz="1200">
                <a:solidFill>
                  <a:srgbClr val="515151"/>
                </a:solidFill>
                <a:latin typeface="Open Sans"/>
                <a:ea typeface="Open Sans"/>
                <a:cs typeface="Open Sans"/>
                <a:sym typeface="Open Sans"/>
              </a:endParaRPr>
            </a:p>
          </p:txBody>
        </p:sp>
        <p:sp>
          <p:nvSpPr>
            <p:cNvPr id="94" name="Google Shape;94;p25"/>
            <p:cNvSpPr txBox="1"/>
            <p:nvPr/>
          </p:nvSpPr>
          <p:spPr>
            <a:xfrm>
              <a:off x="6330129" y="4661809"/>
              <a:ext cx="4858122" cy="34881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lang="en-US" sz="2000">
                  <a:solidFill>
                    <a:schemeClr val="accent2"/>
                  </a:solidFill>
                  <a:latin typeface="Philosopher"/>
                  <a:ea typeface="Philosopher"/>
                  <a:cs typeface="Philosopher"/>
                  <a:sym typeface="Philosopher"/>
                </a:rPr>
                <a:t>Your Title Here</a:t>
              </a:r>
              <a:endParaRPr sz="2000">
                <a:solidFill>
                  <a:schemeClr val="accent2"/>
                </a:solidFill>
                <a:latin typeface="Philosopher"/>
                <a:ea typeface="Philosopher"/>
                <a:cs typeface="Philosopher"/>
                <a:sym typeface="Philosopher"/>
              </a:endParaRPr>
            </a:p>
          </p:txBody>
        </p:sp>
      </p:grpSp>
      <p:sp>
        <p:nvSpPr>
          <p:cNvPr id="95" name="Google Shape;95;p25"/>
          <p:cNvSpPr/>
          <p:nvPr/>
        </p:nvSpPr>
        <p:spPr>
          <a:xfrm>
            <a:off x="1" y="1"/>
            <a:ext cx="2743200"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pen Sans"/>
              <a:ea typeface="Open Sans"/>
              <a:cs typeface="Open Sans"/>
              <a:sym typeface="Open Sans"/>
            </a:endParaRPr>
          </a:p>
        </p:txBody>
      </p:sp>
      <p:pic>
        <p:nvPicPr>
          <p:cNvPr descr="A white rectangular object with a black border&#10;&#10;Description automatically generated" id="96" name="Google Shape;96;p25"/>
          <p:cNvPicPr preferRelativeResize="0"/>
          <p:nvPr>
            <p:ph idx="2" type="pic"/>
          </p:nvPr>
        </p:nvPicPr>
        <p:blipFill rotWithShape="1">
          <a:blip r:embed="rId3">
            <a:alphaModFix/>
          </a:blip>
          <a:srcRect b="0" l="12609" r="12609" t="0"/>
          <a:stretch/>
        </p:blipFill>
        <p:spPr>
          <a:xfrm>
            <a:off x="1048870" y="779276"/>
            <a:ext cx="4117476" cy="5299448"/>
          </a:xfrm>
          <a:prstGeom prst="rect">
            <a:avLst/>
          </a:prstGeom>
          <a:solidFill>
            <a:schemeClr val="lt1"/>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grpSp>
        <p:nvGrpSpPr>
          <p:cNvPr id="101" name="Google Shape;101;p26"/>
          <p:cNvGrpSpPr/>
          <p:nvPr/>
        </p:nvGrpSpPr>
        <p:grpSpPr>
          <a:xfrm>
            <a:off x="1115360" y="839144"/>
            <a:ext cx="9961281" cy="1446550"/>
            <a:chOff x="992841" y="839144"/>
            <a:chExt cx="9961281" cy="1446550"/>
          </a:xfrm>
        </p:grpSpPr>
        <p:sp>
          <p:nvSpPr>
            <p:cNvPr id="102" name="Google Shape;102;p26"/>
            <p:cNvSpPr txBox="1"/>
            <p:nvPr/>
          </p:nvSpPr>
          <p:spPr>
            <a:xfrm>
              <a:off x="992841" y="839144"/>
              <a:ext cx="4708712"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dk2"/>
                  </a:solidFill>
                  <a:latin typeface="Philosopher"/>
                  <a:ea typeface="Philosopher"/>
                  <a:cs typeface="Philosopher"/>
                  <a:sym typeface="Philosopher"/>
                </a:rPr>
                <a:t>The Best Fashion In The World</a:t>
              </a:r>
              <a:endParaRPr sz="4400">
                <a:solidFill>
                  <a:schemeClr val="dk2"/>
                </a:solidFill>
                <a:latin typeface="Philosopher"/>
                <a:ea typeface="Philosopher"/>
                <a:cs typeface="Philosopher"/>
                <a:sym typeface="Philosopher"/>
              </a:endParaRPr>
            </a:p>
          </p:txBody>
        </p:sp>
        <p:grpSp>
          <p:nvGrpSpPr>
            <p:cNvPr id="103" name="Google Shape;103;p26"/>
            <p:cNvGrpSpPr/>
            <p:nvPr/>
          </p:nvGrpSpPr>
          <p:grpSpPr>
            <a:xfrm>
              <a:off x="6096000" y="944554"/>
              <a:ext cx="4858122" cy="1235730"/>
              <a:chOff x="6096000" y="1049964"/>
              <a:chExt cx="4858122" cy="1235730"/>
            </a:xfrm>
          </p:grpSpPr>
          <p:sp>
            <p:nvSpPr>
              <p:cNvPr id="104" name="Google Shape;104;p26"/>
              <p:cNvSpPr txBox="1"/>
              <p:nvPr/>
            </p:nvSpPr>
            <p:spPr>
              <a:xfrm>
                <a:off x="6096000" y="1448285"/>
                <a:ext cx="4858122" cy="837409"/>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 tempor incididunt ut labore </a:t>
                </a:r>
                <a:endParaRPr b="1" sz="1200">
                  <a:solidFill>
                    <a:srgbClr val="515151"/>
                  </a:solidFill>
                  <a:latin typeface="Open Sans"/>
                  <a:ea typeface="Open Sans"/>
                  <a:cs typeface="Open Sans"/>
                  <a:sym typeface="Open Sans"/>
                </a:endParaRPr>
              </a:p>
            </p:txBody>
          </p:sp>
          <p:sp>
            <p:nvSpPr>
              <p:cNvPr id="105" name="Google Shape;105;p26"/>
              <p:cNvSpPr txBox="1"/>
              <p:nvPr/>
            </p:nvSpPr>
            <p:spPr>
              <a:xfrm>
                <a:off x="6096000" y="1049964"/>
                <a:ext cx="4858122" cy="34881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lang="en-US" sz="2000">
                    <a:solidFill>
                      <a:schemeClr val="accent2"/>
                    </a:solidFill>
                    <a:latin typeface="Philosopher"/>
                    <a:ea typeface="Philosopher"/>
                    <a:cs typeface="Philosopher"/>
                    <a:sym typeface="Philosopher"/>
                  </a:rPr>
                  <a:t>Your Title Here</a:t>
                </a:r>
                <a:endParaRPr sz="2000">
                  <a:solidFill>
                    <a:schemeClr val="accent2"/>
                  </a:solidFill>
                  <a:latin typeface="Philosopher"/>
                  <a:ea typeface="Philosopher"/>
                  <a:cs typeface="Philosopher"/>
                  <a:sym typeface="Philosopher"/>
                </a:endParaRPr>
              </a:p>
            </p:txBody>
          </p:sp>
        </p:grpSp>
      </p:grpSp>
      <p:sp>
        <p:nvSpPr>
          <p:cNvPr id="106" name="Google Shape;106;p26"/>
          <p:cNvSpPr/>
          <p:nvPr/>
        </p:nvSpPr>
        <p:spPr>
          <a:xfrm>
            <a:off x="0" y="4329952"/>
            <a:ext cx="12192000" cy="252804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pen Sans"/>
              <a:ea typeface="Open Sans"/>
              <a:cs typeface="Open Sans"/>
              <a:sym typeface="Open Sans"/>
            </a:endParaRPr>
          </a:p>
        </p:txBody>
      </p:sp>
      <p:pic>
        <p:nvPicPr>
          <p:cNvPr descr="A white rectangular object with a black border&#10;&#10;Description automatically generated" id="107" name="Google Shape;107;p26"/>
          <p:cNvPicPr preferRelativeResize="0"/>
          <p:nvPr>
            <p:ph idx="2" type="pic"/>
          </p:nvPr>
        </p:nvPicPr>
        <p:blipFill rotWithShape="1">
          <a:blip r:embed="rId3">
            <a:alphaModFix/>
          </a:blip>
          <a:srcRect b="16919" l="0" r="0" t="16918"/>
          <a:stretch/>
        </p:blipFill>
        <p:spPr>
          <a:xfrm>
            <a:off x="1115362" y="2985247"/>
            <a:ext cx="4858121" cy="3093477"/>
          </a:xfrm>
          <a:prstGeom prst="rect">
            <a:avLst/>
          </a:prstGeom>
          <a:solidFill>
            <a:schemeClr val="lt1"/>
          </a:solidFill>
          <a:ln>
            <a:noFill/>
          </a:ln>
        </p:spPr>
      </p:pic>
      <p:pic>
        <p:nvPicPr>
          <p:cNvPr descr="A white rectangular object with a black border&#10;&#10;Description automatically generated" id="108" name="Google Shape;108;p26"/>
          <p:cNvPicPr preferRelativeResize="0"/>
          <p:nvPr>
            <p:ph idx="3" type="pic"/>
          </p:nvPr>
        </p:nvPicPr>
        <p:blipFill rotWithShape="1">
          <a:blip r:embed="rId3">
            <a:alphaModFix/>
          </a:blip>
          <a:srcRect b="16919" l="0" r="0" t="16918"/>
          <a:stretch/>
        </p:blipFill>
        <p:spPr>
          <a:xfrm>
            <a:off x="6218520" y="2985247"/>
            <a:ext cx="4858121" cy="3093477"/>
          </a:xfrm>
          <a:prstGeom prst="rect">
            <a:avLst/>
          </a:prstGeom>
          <a:solidFill>
            <a:schemeClr val="lt1"/>
          </a:solid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7"/>
          <p:cNvSpPr/>
          <p:nvPr/>
        </p:nvSpPr>
        <p:spPr>
          <a:xfrm>
            <a:off x="2554940" y="0"/>
            <a:ext cx="3025589"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pen Sans"/>
              <a:ea typeface="Open Sans"/>
              <a:cs typeface="Open Sans"/>
              <a:sym typeface="Open Sans"/>
            </a:endParaRPr>
          </a:p>
        </p:txBody>
      </p:sp>
      <p:grpSp>
        <p:nvGrpSpPr>
          <p:cNvPr id="114" name="Google Shape;114;p27"/>
          <p:cNvGrpSpPr/>
          <p:nvPr/>
        </p:nvGrpSpPr>
        <p:grpSpPr>
          <a:xfrm>
            <a:off x="6432177" y="1660236"/>
            <a:ext cx="4858122" cy="3537528"/>
            <a:chOff x="6432177" y="1660236"/>
            <a:chExt cx="4858122" cy="3537528"/>
          </a:xfrm>
        </p:grpSpPr>
        <p:sp>
          <p:nvSpPr>
            <p:cNvPr id="115" name="Google Shape;115;p27"/>
            <p:cNvSpPr txBox="1"/>
            <p:nvPr/>
          </p:nvSpPr>
          <p:spPr>
            <a:xfrm>
              <a:off x="6432177" y="1660236"/>
              <a:ext cx="4465320"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dk2"/>
                  </a:solidFill>
                  <a:latin typeface="Philosopher"/>
                  <a:ea typeface="Philosopher"/>
                  <a:cs typeface="Philosopher"/>
                  <a:sym typeface="Philosopher"/>
                </a:rPr>
                <a:t>We Designing For the Purpose</a:t>
              </a:r>
              <a:endParaRPr sz="4400">
                <a:solidFill>
                  <a:schemeClr val="dk2"/>
                </a:solidFill>
                <a:latin typeface="Philosopher"/>
                <a:ea typeface="Philosopher"/>
                <a:cs typeface="Philosopher"/>
                <a:sym typeface="Philosopher"/>
              </a:endParaRPr>
            </a:p>
          </p:txBody>
        </p:sp>
        <p:sp>
          <p:nvSpPr>
            <p:cNvPr id="116" name="Google Shape;116;p27"/>
            <p:cNvSpPr txBox="1"/>
            <p:nvPr/>
          </p:nvSpPr>
          <p:spPr>
            <a:xfrm>
              <a:off x="6432177" y="3559164"/>
              <a:ext cx="4858122" cy="837409"/>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 tempor incididunt ut labore </a:t>
              </a:r>
              <a:endParaRPr b="1" sz="1200">
                <a:solidFill>
                  <a:srgbClr val="515151"/>
                </a:solidFill>
                <a:latin typeface="Open Sans"/>
                <a:ea typeface="Open Sans"/>
                <a:cs typeface="Open Sans"/>
                <a:sym typeface="Open Sans"/>
              </a:endParaRPr>
            </a:p>
          </p:txBody>
        </p:sp>
        <p:grpSp>
          <p:nvGrpSpPr>
            <p:cNvPr id="117" name="Google Shape;117;p27"/>
            <p:cNvGrpSpPr/>
            <p:nvPr/>
          </p:nvGrpSpPr>
          <p:grpSpPr>
            <a:xfrm>
              <a:off x="6432177" y="4848951"/>
              <a:ext cx="2362200" cy="348813"/>
              <a:chOff x="8238880" y="5320785"/>
              <a:chExt cx="2362200" cy="348813"/>
            </a:xfrm>
          </p:grpSpPr>
          <p:sp>
            <p:nvSpPr>
              <p:cNvPr id="118" name="Google Shape;118;p27"/>
              <p:cNvSpPr txBox="1"/>
              <p:nvPr/>
            </p:nvSpPr>
            <p:spPr>
              <a:xfrm>
                <a:off x="8238880" y="5320785"/>
                <a:ext cx="2362200" cy="34881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lang="en-US" sz="2000">
                    <a:solidFill>
                      <a:schemeClr val="accent2"/>
                    </a:solidFill>
                    <a:latin typeface="Philosopher"/>
                    <a:ea typeface="Philosopher"/>
                    <a:cs typeface="Philosopher"/>
                    <a:sym typeface="Philosopher"/>
                  </a:rPr>
                  <a:t>Eleganza</a:t>
                </a:r>
                <a:endParaRPr sz="2000">
                  <a:solidFill>
                    <a:schemeClr val="accent2"/>
                  </a:solidFill>
                  <a:latin typeface="Philosopher"/>
                  <a:ea typeface="Philosopher"/>
                  <a:cs typeface="Philosopher"/>
                  <a:sym typeface="Philosopher"/>
                </a:endParaRPr>
              </a:p>
            </p:txBody>
          </p:sp>
          <p:cxnSp>
            <p:nvCxnSpPr>
              <p:cNvPr id="119" name="Google Shape;119;p27"/>
              <p:cNvCxnSpPr/>
              <p:nvPr/>
            </p:nvCxnSpPr>
            <p:spPr>
              <a:xfrm>
                <a:off x="9613738" y="5495191"/>
                <a:ext cx="606027" cy="0"/>
              </a:xfrm>
              <a:prstGeom prst="straightConnector1">
                <a:avLst/>
              </a:prstGeom>
              <a:noFill/>
              <a:ln cap="flat" cmpd="sng" w="9525">
                <a:solidFill>
                  <a:schemeClr val="accent2"/>
                </a:solidFill>
                <a:prstDash val="solid"/>
                <a:miter lim="800000"/>
                <a:headEnd len="sm" w="sm" type="none"/>
                <a:tailEnd len="sm" w="sm" type="none"/>
              </a:ln>
            </p:spPr>
          </p:cxnSp>
        </p:grpSp>
      </p:grpSp>
      <p:pic>
        <p:nvPicPr>
          <p:cNvPr descr="A white rectangular object with a black border&#10;&#10;Description automatically generated" id="120" name="Google Shape;120;p27"/>
          <p:cNvPicPr preferRelativeResize="0"/>
          <p:nvPr>
            <p:ph idx="2" type="pic"/>
          </p:nvPr>
        </p:nvPicPr>
        <p:blipFill rotWithShape="1">
          <a:blip r:embed="rId3">
            <a:alphaModFix/>
          </a:blip>
          <a:srcRect b="0" l="12479" r="12479" t="0"/>
          <a:stretch/>
        </p:blipFill>
        <p:spPr>
          <a:xfrm>
            <a:off x="1" y="685474"/>
            <a:ext cx="4276165" cy="5487052"/>
          </a:xfrm>
          <a:prstGeom prst="rect">
            <a:avLst/>
          </a:prstGeom>
          <a:solidFill>
            <a:schemeClr val="lt1"/>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8"/>
          <p:cNvSpPr txBox="1"/>
          <p:nvPr/>
        </p:nvSpPr>
        <p:spPr>
          <a:xfrm>
            <a:off x="970634" y="1763501"/>
            <a:ext cx="4881353"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dk2"/>
                </a:solidFill>
                <a:latin typeface="Philosopher"/>
                <a:ea typeface="Philosopher"/>
                <a:cs typeface="Philosopher"/>
                <a:sym typeface="Philosopher"/>
              </a:rPr>
              <a:t>Vision &amp; Mission Eleganza</a:t>
            </a:r>
            <a:endParaRPr sz="4400">
              <a:solidFill>
                <a:schemeClr val="dk2"/>
              </a:solidFill>
              <a:latin typeface="Philosopher"/>
              <a:ea typeface="Philosopher"/>
              <a:cs typeface="Philosopher"/>
              <a:sym typeface="Philosopher"/>
            </a:endParaRPr>
          </a:p>
        </p:txBody>
      </p:sp>
      <p:sp>
        <p:nvSpPr>
          <p:cNvPr id="126" name="Google Shape;126;p28"/>
          <p:cNvSpPr txBox="1"/>
          <p:nvPr/>
        </p:nvSpPr>
        <p:spPr>
          <a:xfrm>
            <a:off x="6340015" y="4843917"/>
            <a:ext cx="4881350" cy="1093889"/>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 tempor incididunt ut labore et dolore magna amet, consectetur adipiscing elit, sed dolorame </a:t>
            </a:r>
            <a:endParaRPr b="1" sz="1200">
              <a:solidFill>
                <a:srgbClr val="515151"/>
              </a:solidFill>
              <a:latin typeface="Open Sans"/>
              <a:ea typeface="Open Sans"/>
              <a:cs typeface="Open Sans"/>
              <a:sym typeface="Open Sans"/>
            </a:endParaRPr>
          </a:p>
        </p:txBody>
      </p:sp>
      <p:sp>
        <p:nvSpPr>
          <p:cNvPr id="127" name="Google Shape;127;p28"/>
          <p:cNvSpPr txBox="1"/>
          <p:nvPr/>
        </p:nvSpPr>
        <p:spPr>
          <a:xfrm>
            <a:off x="970635" y="5100397"/>
            <a:ext cx="2235200" cy="837409"/>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a:t>
            </a:r>
            <a:endParaRPr b="1" sz="1200">
              <a:solidFill>
                <a:srgbClr val="515151"/>
              </a:solidFill>
              <a:latin typeface="Open Sans"/>
              <a:ea typeface="Open Sans"/>
              <a:cs typeface="Open Sans"/>
              <a:sym typeface="Open Sans"/>
            </a:endParaRPr>
          </a:p>
        </p:txBody>
      </p:sp>
      <p:sp>
        <p:nvSpPr>
          <p:cNvPr id="128" name="Google Shape;128;p28"/>
          <p:cNvSpPr txBox="1"/>
          <p:nvPr/>
        </p:nvSpPr>
        <p:spPr>
          <a:xfrm>
            <a:off x="970634" y="4621817"/>
            <a:ext cx="161290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accent2"/>
                </a:solidFill>
                <a:latin typeface="Philosopher"/>
                <a:ea typeface="Philosopher"/>
                <a:cs typeface="Philosopher"/>
                <a:sym typeface="Philosopher"/>
              </a:rPr>
              <a:t>Vision</a:t>
            </a:r>
            <a:endParaRPr sz="2000">
              <a:solidFill>
                <a:schemeClr val="accent2"/>
              </a:solidFill>
              <a:latin typeface="Philosopher"/>
              <a:ea typeface="Philosopher"/>
              <a:cs typeface="Philosopher"/>
              <a:sym typeface="Philosopher"/>
            </a:endParaRPr>
          </a:p>
        </p:txBody>
      </p:sp>
      <p:sp>
        <p:nvSpPr>
          <p:cNvPr id="129" name="Google Shape;129;p28"/>
          <p:cNvSpPr txBox="1"/>
          <p:nvPr/>
        </p:nvSpPr>
        <p:spPr>
          <a:xfrm>
            <a:off x="3447135" y="5100397"/>
            <a:ext cx="2235200" cy="837409"/>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a:t>
            </a:r>
            <a:endParaRPr b="1" sz="1200">
              <a:solidFill>
                <a:srgbClr val="515151"/>
              </a:solidFill>
              <a:latin typeface="Open Sans"/>
              <a:ea typeface="Open Sans"/>
              <a:cs typeface="Open Sans"/>
              <a:sym typeface="Open Sans"/>
            </a:endParaRPr>
          </a:p>
        </p:txBody>
      </p:sp>
      <p:sp>
        <p:nvSpPr>
          <p:cNvPr id="130" name="Google Shape;130;p28"/>
          <p:cNvSpPr txBox="1"/>
          <p:nvPr/>
        </p:nvSpPr>
        <p:spPr>
          <a:xfrm>
            <a:off x="3447134" y="4621817"/>
            <a:ext cx="161290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accent2"/>
                </a:solidFill>
                <a:latin typeface="Philosopher"/>
                <a:ea typeface="Philosopher"/>
                <a:cs typeface="Philosopher"/>
                <a:sym typeface="Philosopher"/>
              </a:rPr>
              <a:t>Mission</a:t>
            </a:r>
            <a:endParaRPr sz="2000">
              <a:solidFill>
                <a:schemeClr val="accent2"/>
              </a:solidFill>
              <a:latin typeface="Philosopher"/>
              <a:ea typeface="Philosopher"/>
              <a:cs typeface="Philosopher"/>
              <a:sym typeface="Philosopher"/>
            </a:endParaRPr>
          </a:p>
        </p:txBody>
      </p:sp>
      <p:pic>
        <p:nvPicPr>
          <p:cNvPr descr="A white rectangular object with a black border&#10;&#10;Description automatically generated" id="131" name="Google Shape;131;p28"/>
          <p:cNvPicPr preferRelativeResize="0"/>
          <p:nvPr>
            <p:ph idx="2" type="pic"/>
          </p:nvPr>
        </p:nvPicPr>
        <p:blipFill rotWithShape="1">
          <a:blip r:embed="rId3">
            <a:alphaModFix/>
          </a:blip>
          <a:srcRect b="17823" l="0" r="0" t="17824"/>
          <a:stretch/>
        </p:blipFill>
        <p:spPr>
          <a:xfrm>
            <a:off x="6340015" y="973982"/>
            <a:ext cx="4881352" cy="3025588"/>
          </a:xfrm>
          <a:prstGeom prst="rect">
            <a:avLst/>
          </a:prstGeom>
          <a:solidFill>
            <a:schemeClr val="lt1"/>
          </a:solid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grpSp>
        <p:nvGrpSpPr>
          <p:cNvPr id="136" name="Google Shape;136;p29"/>
          <p:cNvGrpSpPr/>
          <p:nvPr/>
        </p:nvGrpSpPr>
        <p:grpSpPr>
          <a:xfrm>
            <a:off x="6283188" y="2790031"/>
            <a:ext cx="5206550" cy="2842983"/>
            <a:chOff x="6390364" y="984751"/>
            <a:chExt cx="5206550" cy="2842983"/>
          </a:xfrm>
        </p:grpSpPr>
        <p:sp>
          <p:nvSpPr>
            <p:cNvPr id="137" name="Google Shape;137;p29"/>
            <p:cNvSpPr txBox="1"/>
            <p:nvPr/>
          </p:nvSpPr>
          <p:spPr>
            <a:xfrm>
              <a:off x="6390364" y="984751"/>
              <a:ext cx="5206550"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dk2"/>
                  </a:solidFill>
                  <a:latin typeface="Philosopher"/>
                  <a:ea typeface="Philosopher"/>
                  <a:cs typeface="Philosopher"/>
                  <a:sym typeface="Philosopher"/>
                </a:rPr>
                <a:t>Strategy For New Style Fashion 2025</a:t>
              </a:r>
              <a:endParaRPr sz="4400">
                <a:solidFill>
                  <a:schemeClr val="dk2"/>
                </a:solidFill>
                <a:latin typeface="Philosopher"/>
                <a:ea typeface="Philosopher"/>
                <a:cs typeface="Philosopher"/>
                <a:sym typeface="Philosopher"/>
              </a:endParaRPr>
            </a:p>
          </p:txBody>
        </p:sp>
        <p:sp>
          <p:nvSpPr>
            <p:cNvPr id="138" name="Google Shape;138;p29"/>
            <p:cNvSpPr txBox="1"/>
            <p:nvPr/>
          </p:nvSpPr>
          <p:spPr>
            <a:xfrm>
              <a:off x="6390364" y="2733845"/>
              <a:ext cx="4831672" cy="1093889"/>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 tempor incididunt ut labore et dolore magna aliqua. Ut enim smod tempor incididunt</a:t>
              </a:r>
              <a:endParaRPr b="1" sz="1200">
                <a:solidFill>
                  <a:srgbClr val="515151"/>
                </a:solidFill>
                <a:latin typeface="Open Sans"/>
                <a:ea typeface="Open Sans"/>
                <a:cs typeface="Open Sans"/>
                <a:sym typeface="Open Sans"/>
              </a:endParaRPr>
            </a:p>
          </p:txBody>
        </p:sp>
      </p:grpSp>
      <p:grpSp>
        <p:nvGrpSpPr>
          <p:cNvPr id="139" name="Google Shape;139;p29"/>
          <p:cNvGrpSpPr/>
          <p:nvPr/>
        </p:nvGrpSpPr>
        <p:grpSpPr>
          <a:xfrm>
            <a:off x="0" y="0"/>
            <a:ext cx="12192000" cy="1788458"/>
            <a:chOff x="0" y="483184"/>
            <a:chExt cx="12192000" cy="1788458"/>
          </a:xfrm>
        </p:grpSpPr>
        <p:sp>
          <p:nvSpPr>
            <p:cNvPr id="140" name="Google Shape;140;p29"/>
            <p:cNvSpPr/>
            <p:nvPr/>
          </p:nvSpPr>
          <p:spPr>
            <a:xfrm>
              <a:off x="0" y="483184"/>
              <a:ext cx="12192000" cy="178845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pen Sans"/>
                <a:ea typeface="Open Sans"/>
                <a:cs typeface="Open Sans"/>
                <a:sym typeface="Open Sans"/>
              </a:endParaRPr>
            </a:p>
          </p:txBody>
        </p:sp>
        <p:grpSp>
          <p:nvGrpSpPr>
            <p:cNvPr id="141" name="Google Shape;141;p29"/>
            <p:cNvGrpSpPr/>
            <p:nvPr/>
          </p:nvGrpSpPr>
          <p:grpSpPr>
            <a:xfrm>
              <a:off x="5655130" y="1179898"/>
              <a:ext cx="6027235" cy="400110"/>
              <a:chOff x="5626102" y="1412127"/>
              <a:chExt cx="6027235" cy="400110"/>
            </a:xfrm>
          </p:grpSpPr>
          <p:sp>
            <p:nvSpPr>
              <p:cNvPr id="142" name="Google Shape;142;p29"/>
              <p:cNvSpPr txBox="1"/>
              <p:nvPr/>
            </p:nvSpPr>
            <p:spPr>
              <a:xfrm>
                <a:off x="5626102" y="1412127"/>
                <a:ext cx="1733007"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2"/>
                    </a:solidFill>
                    <a:latin typeface="Philosopher"/>
                    <a:ea typeface="Philosopher"/>
                    <a:cs typeface="Philosopher"/>
                    <a:sym typeface="Philosopher"/>
                  </a:rPr>
                  <a:t>Fashion</a:t>
                </a:r>
                <a:endParaRPr sz="2000">
                  <a:solidFill>
                    <a:schemeClr val="lt2"/>
                  </a:solidFill>
                  <a:latin typeface="Philosopher"/>
                  <a:ea typeface="Philosopher"/>
                  <a:cs typeface="Philosopher"/>
                  <a:sym typeface="Philosopher"/>
                </a:endParaRPr>
              </a:p>
            </p:txBody>
          </p:sp>
          <p:sp>
            <p:nvSpPr>
              <p:cNvPr id="143" name="Google Shape;143;p29"/>
              <p:cNvSpPr txBox="1"/>
              <p:nvPr/>
            </p:nvSpPr>
            <p:spPr>
              <a:xfrm>
                <a:off x="7341949" y="1412127"/>
                <a:ext cx="2215941"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2"/>
                    </a:solidFill>
                    <a:latin typeface="Philosopher"/>
                    <a:ea typeface="Philosopher"/>
                    <a:cs typeface="Philosopher"/>
                    <a:sym typeface="Philosopher"/>
                  </a:rPr>
                  <a:t>Best Fashion</a:t>
                </a:r>
                <a:endParaRPr sz="2000">
                  <a:solidFill>
                    <a:schemeClr val="lt2"/>
                  </a:solidFill>
                  <a:latin typeface="Philosopher"/>
                  <a:ea typeface="Philosopher"/>
                  <a:cs typeface="Philosopher"/>
                  <a:sym typeface="Philosopher"/>
                </a:endParaRPr>
              </a:p>
            </p:txBody>
          </p:sp>
          <p:sp>
            <p:nvSpPr>
              <p:cNvPr id="144" name="Google Shape;144;p29"/>
              <p:cNvSpPr txBox="1"/>
              <p:nvPr/>
            </p:nvSpPr>
            <p:spPr>
              <a:xfrm>
                <a:off x="9437396" y="1412127"/>
                <a:ext cx="2215941"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2"/>
                    </a:solidFill>
                    <a:latin typeface="Philosopher"/>
                    <a:ea typeface="Philosopher"/>
                    <a:cs typeface="Philosopher"/>
                    <a:sym typeface="Philosopher"/>
                  </a:rPr>
                  <a:t>New Fashion</a:t>
                </a:r>
                <a:endParaRPr sz="2000">
                  <a:solidFill>
                    <a:schemeClr val="lt2"/>
                  </a:solidFill>
                  <a:latin typeface="Philosopher"/>
                  <a:ea typeface="Philosopher"/>
                  <a:cs typeface="Philosopher"/>
                  <a:sym typeface="Philosopher"/>
                </a:endParaRPr>
              </a:p>
            </p:txBody>
          </p:sp>
          <p:cxnSp>
            <p:nvCxnSpPr>
              <p:cNvPr id="145" name="Google Shape;145;p29"/>
              <p:cNvCxnSpPr/>
              <p:nvPr/>
            </p:nvCxnSpPr>
            <p:spPr>
              <a:xfrm>
                <a:off x="7341949" y="1412127"/>
                <a:ext cx="0" cy="400110"/>
              </a:xfrm>
              <a:prstGeom prst="straightConnector1">
                <a:avLst/>
              </a:prstGeom>
              <a:noFill/>
              <a:ln cap="flat" cmpd="sng" w="9525">
                <a:solidFill>
                  <a:schemeClr val="lt2"/>
                </a:solidFill>
                <a:prstDash val="solid"/>
                <a:miter lim="800000"/>
                <a:headEnd len="sm" w="sm" type="none"/>
                <a:tailEnd len="sm" w="sm" type="none"/>
              </a:ln>
            </p:spPr>
          </p:cxnSp>
          <p:cxnSp>
            <p:nvCxnSpPr>
              <p:cNvPr id="146" name="Google Shape;146;p29"/>
              <p:cNvCxnSpPr/>
              <p:nvPr/>
            </p:nvCxnSpPr>
            <p:spPr>
              <a:xfrm>
                <a:off x="9507039" y="1412127"/>
                <a:ext cx="0" cy="400110"/>
              </a:xfrm>
              <a:prstGeom prst="straightConnector1">
                <a:avLst/>
              </a:prstGeom>
              <a:noFill/>
              <a:ln cap="flat" cmpd="sng" w="9525">
                <a:solidFill>
                  <a:schemeClr val="lt2"/>
                </a:solidFill>
                <a:prstDash val="solid"/>
                <a:miter lim="800000"/>
                <a:headEnd len="sm" w="sm" type="none"/>
                <a:tailEnd len="sm" w="sm" type="none"/>
              </a:ln>
            </p:spPr>
          </p:cxnSp>
        </p:grpSp>
      </p:grpSp>
      <p:pic>
        <p:nvPicPr>
          <p:cNvPr descr="A white rectangular object with a black border&#10;&#10;Description automatically generated" id="147" name="Google Shape;147;p29"/>
          <p:cNvPicPr preferRelativeResize="0"/>
          <p:nvPr>
            <p:ph idx="2" type="pic"/>
          </p:nvPr>
        </p:nvPicPr>
        <p:blipFill rotWithShape="1">
          <a:blip r:embed="rId3">
            <a:alphaModFix/>
          </a:blip>
          <a:srcRect b="0" l="14289" r="14288" t="0"/>
          <a:stretch/>
        </p:blipFill>
        <p:spPr>
          <a:xfrm>
            <a:off x="0" y="1"/>
            <a:ext cx="5087440" cy="6857999"/>
          </a:xfrm>
          <a:prstGeom prst="rect">
            <a:avLst/>
          </a:prstGeom>
          <a:solidFill>
            <a:schemeClr val="lt1"/>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30"/>
          <p:cNvSpPr/>
          <p:nvPr/>
        </p:nvSpPr>
        <p:spPr>
          <a:xfrm>
            <a:off x="0" y="0"/>
            <a:ext cx="5087440" cy="6857999"/>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pen Sans"/>
              <a:ea typeface="Open Sans"/>
              <a:cs typeface="Open Sans"/>
              <a:sym typeface="Open Sans"/>
            </a:endParaRPr>
          </a:p>
        </p:txBody>
      </p:sp>
      <p:sp>
        <p:nvSpPr>
          <p:cNvPr id="153" name="Google Shape;153;p30"/>
          <p:cNvSpPr txBox="1"/>
          <p:nvPr/>
        </p:nvSpPr>
        <p:spPr>
          <a:xfrm>
            <a:off x="6693804" y="5602096"/>
            <a:ext cx="1201065" cy="324448"/>
          </a:xfrm>
          <a:prstGeom prst="rect">
            <a:avLst/>
          </a:prstGeom>
          <a:noFill/>
          <a:ln>
            <a:noFill/>
          </a:ln>
        </p:spPr>
        <p:txBody>
          <a:bodyPr anchorCtr="0" anchor="t" bIns="45700" lIns="91425" spcFirstLastPara="1" rIns="91425" wrap="square" tIns="45700">
            <a:spAutoFit/>
          </a:bodyPr>
          <a:lstStyle/>
          <a:p>
            <a:pPr indent="0" lvl="0" marL="0" marR="0" rtl="0" algn="ctr">
              <a:lnSpc>
                <a:spcPct val="166666"/>
              </a:lnSpc>
              <a:spcBef>
                <a:spcPts val="0"/>
              </a:spcBef>
              <a:spcAft>
                <a:spcPts val="0"/>
              </a:spcAft>
              <a:buNone/>
            </a:pPr>
            <a:r>
              <a:rPr i="1" lang="en-US" sz="1200">
                <a:solidFill>
                  <a:srgbClr val="515151"/>
                </a:solidFill>
                <a:latin typeface="Open Sans"/>
                <a:ea typeface="Open Sans"/>
                <a:cs typeface="Open Sans"/>
                <a:sym typeface="Open Sans"/>
              </a:rPr>
              <a:t>Your Position</a:t>
            </a:r>
            <a:endParaRPr b="1" i="1" sz="1200">
              <a:solidFill>
                <a:srgbClr val="515151"/>
              </a:solidFill>
              <a:latin typeface="Open Sans"/>
              <a:ea typeface="Open Sans"/>
              <a:cs typeface="Open Sans"/>
              <a:sym typeface="Open Sans"/>
            </a:endParaRPr>
          </a:p>
        </p:txBody>
      </p:sp>
      <p:sp>
        <p:nvSpPr>
          <p:cNvPr id="154" name="Google Shape;154;p30"/>
          <p:cNvSpPr txBox="1"/>
          <p:nvPr/>
        </p:nvSpPr>
        <p:spPr>
          <a:xfrm>
            <a:off x="6487886" y="5212416"/>
            <a:ext cx="16129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accent2"/>
                </a:solidFill>
                <a:latin typeface="Philosopher"/>
                <a:ea typeface="Philosopher"/>
                <a:cs typeface="Philosopher"/>
                <a:sym typeface="Philosopher"/>
              </a:rPr>
              <a:t>Jessica Mone</a:t>
            </a:r>
            <a:endParaRPr sz="2000">
              <a:solidFill>
                <a:schemeClr val="accent2"/>
              </a:solidFill>
              <a:latin typeface="Philosopher"/>
              <a:ea typeface="Philosopher"/>
              <a:cs typeface="Philosopher"/>
              <a:sym typeface="Philosopher"/>
            </a:endParaRPr>
          </a:p>
        </p:txBody>
      </p:sp>
      <p:sp>
        <p:nvSpPr>
          <p:cNvPr id="155" name="Google Shape;155;p30"/>
          <p:cNvSpPr txBox="1"/>
          <p:nvPr/>
        </p:nvSpPr>
        <p:spPr>
          <a:xfrm>
            <a:off x="9479433" y="5602096"/>
            <a:ext cx="1201065" cy="324448"/>
          </a:xfrm>
          <a:prstGeom prst="rect">
            <a:avLst/>
          </a:prstGeom>
          <a:noFill/>
          <a:ln>
            <a:noFill/>
          </a:ln>
        </p:spPr>
        <p:txBody>
          <a:bodyPr anchorCtr="0" anchor="t" bIns="45700" lIns="91425" spcFirstLastPara="1" rIns="91425" wrap="square" tIns="45700">
            <a:spAutoFit/>
          </a:bodyPr>
          <a:lstStyle/>
          <a:p>
            <a:pPr indent="0" lvl="0" marL="0" marR="0" rtl="0" algn="ctr">
              <a:lnSpc>
                <a:spcPct val="166666"/>
              </a:lnSpc>
              <a:spcBef>
                <a:spcPts val="0"/>
              </a:spcBef>
              <a:spcAft>
                <a:spcPts val="0"/>
              </a:spcAft>
              <a:buNone/>
            </a:pPr>
            <a:r>
              <a:rPr i="1" lang="en-US" sz="1200">
                <a:solidFill>
                  <a:srgbClr val="515151"/>
                </a:solidFill>
                <a:latin typeface="Open Sans"/>
                <a:ea typeface="Open Sans"/>
                <a:cs typeface="Open Sans"/>
                <a:sym typeface="Open Sans"/>
              </a:rPr>
              <a:t>Your Position</a:t>
            </a:r>
            <a:endParaRPr b="1" i="1" sz="1200">
              <a:solidFill>
                <a:srgbClr val="515151"/>
              </a:solidFill>
              <a:latin typeface="Open Sans"/>
              <a:ea typeface="Open Sans"/>
              <a:cs typeface="Open Sans"/>
              <a:sym typeface="Open Sans"/>
            </a:endParaRPr>
          </a:p>
        </p:txBody>
      </p:sp>
      <p:sp>
        <p:nvSpPr>
          <p:cNvPr id="156" name="Google Shape;156;p30"/>
          <p:cNvSpPr txBox="1"/>
          <p:nvPr/>
        </p:nvSpPr>
        <p:spPr>
          <a:xfrm>
            <a:off x="9273515" y="5212416"/>
            <a:ext cx="16129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accent2"/>
                </a:solidFill>
                <a:latin typeface="Philosopher"/>
                <a:ea typeface="Philosopher"/>
                <a:cs typeface="Philosopher"/>
                <a:sym typeface="Philosopher"/>
              </a:rPr>
              <a:t>Aleya Yuma</a:t>
            </a:r>
            <a:endParaRPr sz="2000">
              <a:solidFill>
                <a:schemeClr val="accent2"/>
              </a:solidFill>
              <a:latin typeface="Philosopher"/>
              <a:ea typeface="Philosopher"/>
              <a:cs typeface="Philosopher"/>
              <a:sym typeface="Philosopher"/>
            </a:endParaRPr>
          </a:p>
        </p:txBody>
      </p:sp>
      <p:sp>
        <p:nvSpPr>
          <p:cNvPr id="157" name="Google Shape;157;p30"/>
          <p:cNvSpPr txBox="1"/>
          <p:nvPr/>
        </p:nvSpPr>
        <p:spPr>
          <a:xfrm>
            <a:off x="6284686" y="989513"/>
            <a:ext cx="4831672" cy="1093889"/>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 tempor incididunt ut labore et dolore magna aliqua. Ut enim smod tempor incididunt</a:t>
            </a:r>
            <a:endParaRPr b="1" sz="1200">
              <a:solidFill>
                <a:srgbClr val="515151"/>
              </a:solidFill>
              <a:latin typeface="Open Sans"/>
              <a:ea typeface="Open Sans"/>
              <a:cs typeface="Open Sans"/>
              <a:sym typeface="Open Sans"/>
            </a:endParaRPr>
          </a:p>
        </p:txBody>
      </p:sp>
      <p:grpSp>
        <p:nvGrpSpPr>
          <p:cNvPr id="158" name="Google Shape;158;p30"/>
          <p:cNvGrpSpPr/>
          <p:nvPr/>
        </p:nvGrpSpPr>
        <p:grpSpPr>
          <a:xfrm>
            <a:off x="635777" y="2254326"/>
            <a:ext cx="3815886" cy="2349346"/>
            <a:chOff x="838190" y="2546921"/>
            <a:chExt cx="3815886" cy="2349346"/>
          </a:xfrm>
        </p:grpSpPr>
        <p:sp>
          <p:nvSpPr>
            <p:cNvPr id="159" name="Google Shape;159;p30"/>
            <p:cNvSpPr txBox="1"/>
            <p:nvPr/>
          </p:nvSpPr>
          <p:spPr>
            <a:xfrm>
              <a:off x="838190" y="2546921"/>
              <a:ext cx="3815886"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lt2"/>
                  </a:solidFill>
                  <a:latin typeface="Philosopher"/>
                  <a:ea typeface="Philosopher"/>
                  <a:cs typeface="Philosopher"/>
                  <a:sym typeface="Philosopher"/>
                </a:rPr>
                <a:t>Meet The Eleganza Team</a:t>
              </a:r>
              <a:endParaRPr sz="4400">
                <a:solidFill>
                  <a:schemeClr val="lt2"/>
                </a:solidFill>
                <a:latin typeface="Philosopher"/>
                <a:ea typeface="Philosopher"/>
                <a:cs typeface="Philosopher"/>
                <a:sym typeface="Philosopher"/>
              </a:endParaRPr>
            </a:p>
          </p:txBody>
        </p:sp>
        <p:sp>
          <p:nvSpPr>
            <p:cNvPr id="160" name="Google Shape;160;p30"/>
            <p:cNvSpPr txBox="1"/>
            <p:nvPr/>
          </p:nvSpPr>
          <p:spPr>
            <a:xfrm>
              <a:off x="842134" y="4315339"/>
              <a:ext cx="3360780" cy="580928"/>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chemeClr val="lt2"/>
                  </a:solidFill>
                  <a:latin typeface="Open Sans"/>
                  <a:ea typeface="Open Sans"/>
                  <a:cs typeface="Open Sans"/>
                  <a:sym typeface="Open Sans"/>
                </a:rPr>
                <a:t>Lorem ipsum dolor sitameamet consectetur adipiscing elit, sed dolorame</a:t>
              </a:r>
              <a:endParaRPr b="1" sz="1200">
                <a:solidFill>
                  <a:schemeClr val="lt2"/>
                </a:solidFill>
                <a:latin typeface="Open Sans"/>
                <a:ea typeface="Open Sans"/>
                <a:cs typeface="Open Sans"/>
                <a:sym typeface="Open Sans"/>
              </a:endParaRPr>
            </a:p>
          </p:txBody>
        </p:sp>
      </p:grpSp>
      <p:pic>
        <p:nvPicPr>
          <p:cNvPr descr="A white rectangular object with a black border&#10;&#10;Description automatically generated" id="161" name="Google Shape;161;p30"/>
          <p:cNvPicPr preferRelativeResize="0"/>
          <p:nvPr>
            <p:ph idx="2" type="pic"/>
          </p:nvPr>
        </p:nvPicPr>
        <p:blipFill rotWithShape="1">
          <a:blip r:embed="rId3">
            <a:alphaModFix/>
          </a:blip>
          <a:srcRect b="0" l="1866" r="1865" t="0"/>
          <a:stretch/>
        </p:blipFill>
        <p:spPr>
          <a:xfrm>
            <a:off x="6284686" y="2933059"/>
            <a:ext cx="2006600" cy="2006600"/>
          </a:xfrm>
          <a:prstGeom prst="rect">
            <a:avLst/>
          </a:prstGeom>
          <a:solidFill>
            <a:schemeClr val="lt1"/>
          </a:solidFill>
          <a:ln>
            <a:noFill/>
          </a:ln>
        </p:spPr>
      </p:pic>
      <p:pic>
        <p:nvPicPr>
          <p:cNvPr descr="A white rectangular object with a black border&#10;&#10;Description automatically generated" id="162" name="Google Shape;162;p30"/>
          <p:cNvPicPr preferRelativeResize="0"/>
          <p:nvPr>
            <p:ph idx="3" type="pic"/>
          </p:nvPr>
        </p:nvPicPr>
        <p:blipFill rotWithShape="1">
          <a:blip r:embed="rId3">
            <a:alphaModFix/>
          </a:blip>
          <a:srcRect b="0" l="1866" r="1865" t="0"/>
          <a:stretch/>
        </p:blipFill>
        <p:spPr>
          <a:xfrm>
            <a:off x="9070315" y="2933059"/>
            <a:ext cx="2006600" cy="2006600"/>
          </a:xfrm>
          <a:prstGeom prst="rect">
            <a:avLst/>
          </a:prstGeom>
          <a:solidFill>
            <a:schemeClr val="lt1"/>
          </a:solid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grpSp>
        <p:nvGrpSpPr>
          <p:cNvPr id="167" name="Google Shape;167;p31"/>
          <p:cNvGrpSpPr/>
          <p:nvPr/>
        </p:nvGrpSpPr>
        <p:grpSpPr>
          <a:xfrm>
            <a:off x="8242137" y="1105852"/>
            <a:ext cx="3283113" cy="3579497"/>
            <a:chOff x="8432637" y="1221659"/>
            <a:chExt cx="3283113" cy="3579497"/>
          </a:xfrm>
        </p:grpSpPr>
        <p:sp>
          <p:nvSpPr>
            <p:cNvPr id="168" name="Google Shape;168;p31"/>
            <p:cNvSpPr txBox="1"/>
            <p:nvPr/>
          </p:nvSpPr>
          <p:spPr>
            <a:xfrm>
              <a:off x="8432638" y="1221659"/>
              <a:ext cx="2838238" cy="21236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dk2"/>
                  </a:solidFill>
                  <a:latin typeface="Philosopher"/>
                  <a:ea typeface="Philosopher"/>
                  <a:cs typeface="Philosopher"/>
                  <a:sym typeface="Philosopher"/>
                </a:rPr>
                <a:t>Our     Best Team Fashion</a:t>
              </a:r>
              <a:endParaRPr sz="4400">
                <a:solidFill>
                  <a:schemeClr val="dk2"/>
                </a:solidFill>
                <a:latin typeface="Philosopher"/>
                <a:ea typeface="Philosopher"/>
                <a:cs typeface="Philosopher"/>
                <a:sym typeface="Philosopher"/>
              </a:endParaRPr>
            </a:p>
          </p:txBody>
        </p:sp>
        <p:sp>
          <p:nvSpPr>
            <p:cNvPr id="169" name="Google Shape;169;p31"/>
            <p:cNvSpPr txBox="1"/>
            <p:nvPr/>
          </p:nvSpPr>
          <p:spPr>
            <a:xfrm>
              <a:off x="8432637" y="3707267"/>
              <a:ext cx="3283113" cy="1093889"/>
            </a:xfrm>
            <a:prstGeom prst="rect">
              <a:avLst/>
            </a:prstGeom>
            <a:noFill/>
            <a:ln>
              <a:noFill/>
            </a:ln>
          </p:spPr>
          <p:txBody>
            <a:bodyPr anchorCtr="0" anchor="t" bIns="45700" lIns="91425" spcFirstLastPara="1" rIns="91425" wrap="square" tIns="45700">
              <a:spAutoFit/>
            </a:bodyPr>
            <a:lstStyle/>
            <a:p>
              <a:pPr indent="0" lvl="0" marL="0" marR="0" rtl="0" algn="l">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a:t>
              </a:r>
              <a:endParaRPr b="1" sz="1200">
                <a:solidFill>
                  <a:srgbClr val="515151"/>
                </a:solidFill>
                <a:latin typeface="Open Sans"/>
                <a:ea typeface="Open Sans"/>
                <a:cs typeface="Open Sans"/>
                <a:sym typeface="Open Sans"/>
              </a:endParaRPr>
            </a:p>
          </p:txBody>
        </p:sp>
      </p:grpSp>
      <p:sp>
        <p:nvSpPr>
          <p:cNvPr id="170" name="Google Shape;170;p31"/>
          <p:cNvSpPr txBox="1"/>
          <p:nvPr/>
        </p:nvSpPr>
        <p:spPr>
          <a:xfrm>
            <a:off x="8238880" y="5320785"/>
            <a:ext cx="2362200" cy="34881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lang="en-US" sz="2000">
                <a:solidFill>
                  <a:schemeClr val="accent2"/>
                </a:solidFill>
                <a:latin typeface="Philosopher"/>
                <a:ea typeface="Philosopher"/>
                <a:cs typeface="Philosopher"/>
                <a:sym typeface="Philosopher"/>
              </a:rPr>
              <a:t>Eleganza</a:t>
            </a:r>
            <a:endParaRPr sz="2000">
              <a:solidFill>
                <a:schemeClr val="accent2"/>
              </a:solidFill>
              <a:latin typeface="Philosopher"/>
              <a:ea typeface="Philosopher"/>
              <a:cs typeface="Philosopher"/>
              <a:sym typeface="Philosopher"/>
            </a:endParaRPr>
          </a:p>
        </p:txBody>
      </p:sp>
      <p:cxnSp>
        <p:nvCxnSpPr>
          <p:cNvPr id="171" name="Google Shape;171;p31"/>
          <p:cNvCxnSpPr/>
          <p:nvPr/>
        </p:nvCxnSpPr>
        <p:spPr>
          <a:xfrm>
            <a:off x="9613738" y="5495191"/>
            <a:ext cx="606027" cy="0"/>
          </a:xfrm>
          <a:prstGeom prst="straightConnector1">
            <a:avLst/>
          </a:prstGeom>
          <a:noFill/>
          <a:ln cap="flat" cmpd="sng" w="9525">
            <a:solidFill>
              <a:schemeClr val="accent2"/>
            </a:solidFill>
            <a:prstDash val="solid"/>
            <a:miter lim="800000"/>
            <a:headEnd len="sm" w="sm" type="none"/>
            <a:tailEnd len="sm" w="sm" type="none"/>
          </a:ln>
        </p:spPr>
      </p:cxnSp>
      <p:pic>
        <p:nvPicPr>
          <p:cNvPr descr="A white rectangular object with a black border&#10;&#10;Description automatically generated" id="172" name="Google Shape;172;p31"/>
          <p:cNvPicPr preferRelativeResize="0"/>
          <p:nvPr>
            <p:ph idx="3" type="pic"/>
          </p:nvPr>
        </p:nvPicPr>
        <p:blipFill rotWithShape="1">
          <a:blip r:embed="rId3">
            <a:alphaModFix/>
          </a:blip>
          <a:srcRect b="0" l="26011" r="26011" t="0"/>
          <a:stretch/>
        </p:blipFill>
        <p:spPr>
          <a:xfrm>
            <a:off x="1" y="1"/>
            <a:ext cx="3417757" cy="6857999"/>
          </a:xfrm>
          <a:prstGeom prst="rect">
            <a:avLst/>
          </a:prstGeom>
          <a:solidFill>
            <a:schemeClr val="lt1"/>
          </a:solidFill>
          <a:ln>
            <a:noFill/>
          </a:ln>
        </p:spPr>
      </p:pic>
      <p:pic>
        <p:nvPicPr>
          <p:cNvPr descr="A white rectangular object with a black border&#10;&#10;Description automatically generated" id="173" name="Google Shape;173;p31"/>
          <p:cNvPicPr preferRelativeResize="0"/>
          <p:nvPr>
            <p:ph idx="2" type="pic"/>
          </p:nvPr>
        </p:nvPicPr>
        <p:blipFill rotWithShape="1">
          <a:blip r:embed="rId3">
            <a:alphaModFix/>
          </a:blip>
          <a:srcRect b="0" l="26011" r="26011" t="0"/>
          <a:stretch/>
        </p:blipFill>
        <p:spPr>
          <a:xfrm>
            <a:off x="3821244" y="1"/>
            <a:ext cx="3417757" cy="6857999"/>
          </a:xfrm>
          <a:prstGeom prst="rect">
            <a:avLst/>
          </a:prstGeom>
          <a:solidFill>
            <a:schemeClr val="lt1"/>
          </a:solid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grpSp>
        <p:nvGrpSpPr>
          <p:cNvPr id="178" name="Google Shape;178;p32"/>
          <p:cNvGrpSpPr/>
          <p:nvPr/>
        </p:nvGrpSpPr>
        <p:grpSpPr>
          <a:xfrm>
            <a:off x="6627298" y="1620713"/>
            <a:ext cx="4320044" cy="3616574"/>
            <a:chOff x="6614598" y="1434468"/>
            <a:chExt cx="4320044" cy="3616574"/>
          </a:xfrm>
        </p:grpSpPr>
        <p:grpSp>
          <p:nvGrpSpPr>
            <p:cNvPr id="179" name="Google Shape;179;p32"/>
            <p:cNvGrpSpPr/>
            <p:nvPr/>
          </p:nvGrpSpPr>
          <p:grpSpPr>
            <a:xfrm>
              <a:off x="6614598" y="1434468"/>
              <a:ext cx="4320044" cy="3616574"/>
              <a:chOff x="6574257" y="1273095"/>
              <a:chExt cx="4320044" cy="3616574"/>
            </a:xfrm>
          </p:grpSpPr>
          <p:sp>
            <p:nvSpPr>
              <p:cNvPr id="180" name="Google Shape;180;p32"/>
              <p:cNvSpPr txBox="1"/>
              <p:nvPr/>
            </p:nvSpPr>
            <p:spPr>
              <a:xfrm>
                <a:off x="6574257" y="1273095"/>
                <a:ext cx="4156496"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dk2"/>
                    </a:solidFill>
                    <a:latin typeface="Philosopher"/>
                    <a:ea typeface="Philosopher"/>
                    <a:cs typeface="Philosopher"/>
                    <a:sym typeface="Philosopher"/>
                  </a:rPr>
                  <a:t>Monalisa Guin</a:t>
                </a:r>
                <a:endParaRPr sz="4400">
                  <a:solidFill>
                    <a:schemeClr val="dk2"/>
                  </a:solidFill>
                  <a:latin typeface="Philosopher"/>
                  <a:ea typeface="Philosopher"/>
                  <a:cs typeface="Philosopher"/>
                  <a:sym typeface="Philosopher"/>
                </a:endParaRPr>
              </a:p>
            </p:txBody>
          </p:sp>
          <p:sp>
            <p:nvSpPr>
              <p:cNvPr id="181" name="Google Shape;181;p32"/>
              <p:cNvSpPr txBox="1"/>
              <p:nvPr/>
            </p:nvSpPr>
            <p:spPr>
              <a:xfrm>
                <a:off x="6574257" y="2654611"/>
                <a:ext cx="4320044" cy="1350370"/>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 tempor incididunt ut labore et dolore magna aliqua. Ut enim smod tempor incididunt ut labore et dolore mag</a:t>
                </a:r>
                <a:endParaRPr b="1" sz="1200">
                  <a:solidFill>
                    <a:srgbClr val="515151"/>
                  </a:solidFill>
                  <a:latin typeface="Open Sans"/>
                  <a:ea typeface="Open Sans"/>
                  <a:cs typeface="Open Sans"/>
                  <a:sym typeface="Open Sans"/>
                </a:endParaRPr>
              </a:p>
            </p:txBody>
          </p:sp>
          <p:sp>
            <p:nvSpPr>
              <p:cNvPr id="182" name="Google Shape;182;p32"/>
              <p:cNvSpPr txBox="1"/>
              <p:nvPr/>
            </p:nvSpPr>
            <p:spPr>
              <a:xfrm>
                <a:off x="6574257" y="4540856"/>
                <a:ext cx="2362200" cy="34881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lang="en-US" sz="2000">
                    <a:solidFill>
                      <a:schemeClr val="accent2"/>
                    </a:solidFill>
                    <a:latin typeface="Philosopher"/>
                    <a:ea typeface="Philosopher"/>
                    <a:cs typeface="Philosopher"/>
                    <a:sym typeface="Philosopher"/>
                  </a:rPr>
                  <a:t>Owner Eleganza</a:t>
                </a:r>
                <a:endParaRPr sz="2000">
                  <a:solidFill>
                    <a:schemeClr val="accent2"/>
                  </a:solidFill>
                  <a:latin typeface="Philosopher"/>
                  <a:ea typeface="Philosopher"/>
                  <a:cs typeface="Philosopher"/>
                  <a:sym typeface="Philosopher"/>
                </a:endParaRPr>
              </a:p>
            </p:txBody>
          </p:sp>
          <p:cxnSp>
            <p:nvCxnSpPr>
              <p:cNvPr id="183" name="Google Shape;183;p32"/>
              <p:cNvCxnSpPr/>
              <p:nvPr/>
            </p:nvCxnSpPr>
            <p:spPr>
              <a:xfrm>
                <a:off x="8633443" y="4715262"/>
                <a:ext cx="606027" cy="0"/>
              </a:xfrm>
              <a:prstGeom prst="straightConnector1">
                <a:avLst/>
              </a:prstGeom>
              <a:noFill/>
              <a:ln cap="flat" cmpd="sng" w="9525">
                <a:solidFill>
                  <a:schemeClr val="accent2"/>
                </a:solidFill>
                <a:prstDash val="solid"/>
                <a:miter lim="800000"/>
                <a:headEnd len="sm" w="sm" type="none"/>
                <a:tailEnd len="sm" w="sm" type="none"/>
              </a:ln>
            </p:spPr>
          </p:cxnSp>
          <p:sp>
            <p:nvSpPr>
              <p:cNvPr id="184" name="Google Shape;184;p32"/>
              <p:cNvSpPr txBox="1"/>
              <p:nvPr/>
            </p:nvSpPr>
            <p:spPr>
              <a:xfrm>
                <a:off x="7051022" y="2299230"/>
                <a:ext cx="2362200" cy="333040"/>
              </a:xfrm>
              <a:prstGeom prst="rect">
                <a:avLst/>
              </a:prstGeom>
              <a:noFill/>
              <a:ln>
                <a:noFill/>
              </a:ln>
            </p:spPr>
            <p:txBody>
              <a:bodyPr anchorCtr="0" anchor="t" bIns="45700" lIns="91425" spcFirstLastPara="1" rIns="91425" wrap="square" tIns="45700">
                <a:spAutoFit/>
              </a:bodyPr>
              <a:lstStyle/>
              <a:p>
                <a:pPr indent="0" lvl="0" marL="0" marR="0" rtl="0" algn="just">
                  <a:lnSpc>
                    <a:spcPct val="125000"/>
                  </a:lnSpc>
                  <a:spcBef>
                    <a:spcPts val="0"/>
                  </a:spcBef>
                  <a:spcAft>
                    <a:spcPts val="0"/>
                  </a:spcAft>
                  <a:buNone/>
                </a:pPr>
                <a:r>
                  <a:rPr lang="en-US" sz="1600">
                    <a:solidFill>
                      <a:schemeClr val="accent2"/>
                    </a:solidFill>
                    <a:latin typeface="Philosopher"/>
                    <a:ea typeface="Philosopher"/>
                    <a:cs typeface="Philosopher"/>
                    <a:sym typeface="Philosopher"/>
                  </a:rPr>
                  <a:t>4,5 Best Fashion Style</a:t>
                </a:r>
                <a:endParaRPr sz="1600">
                  <a:solidFill>
                    <a:schemeClr val="accent2"/>
                  </a:solidFill>
                  <a:latin typeface="Philosopher"/>
                  <a:ea typeface="Philosopher"/>
                  <a:cs typeface="Philosopher"/>
                  <a:sym typeface="Philosopher"/>
                </a:endParaRPr>
              </a:p>
            </p:txBody>
          </p:sp>
        </p:grpSp>
        <p:sp>
          <p:nvSpPr>
            <p:cNvPr id="185" name="Google Shape;185;p32"/>
            <p:cNvSpPr/>
            <p:nvPr/>
          </p:nvSpPr>
          <p:spPr>
            <a:xfrm>
              <a:off x="6743700" y="2460603"/>
              <a:ext cx="285750" cy="285750"/>
            </a:xfrm>
            <a:prstGeom prst="star5">
              <a:avLst>
                <a:gd fmla="val 19098" name="adj"/>
                <a:gd fmla="val 105146" name="hf"/>
                <a:gd fmla="val 110557" name="vf"/>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pen Sans"/>
                <a:ea typeface="Open Sans"/>
                <a:cs typeface="Open Sans"/>
                <a:sym typeface="Open Sans"/>
              </a:endParaRPr>
            </a:p>
          </p:txBody>
        </p:sp>
      </p:grpSp>
      <p:pic>
        <p:nvPicPr>
          <p:cNvPr descr="A white rectangular object with a black border&#10;&#10;Description automatically generated" id="186" name="Google Shape;186;p32"/>
          <p:cNvPicPr preferRelativeResize="0"/>
          <p:nvPr>
            <p:ph idx="2" type="pic"/>
          </p:nvPr>
        </p:nvPicPr>
        <p:blipFill rotWithShape="1">
          <a:blip r:embed="rId3">
            <a:alphaModFix/>
          </a:blip>
          <a:srcRect b="0" l="13186" r="13186" t="0"/>
          <a:stretch/>
        </p:blipFill>
        <p:spPr>
          <a:xfrm>
            <a:off x="1" y="1"/>
            <a:ext cx="5244353" cy="6857999"/>
          </a:xfrm>
          <a:prstGeom prst="rect">
            <a:avLst/>
          </a:prstGeom>
          <a:solidFill>
            <a:schemeClr val="lt1"/>
          </a:solid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grpSp>
        <p:nvGrpSpPr>
          <p:cNvPr id="191" name="Google Shape;191;p33"/>
          <p:cNvGrpSpPr/>
          <p:nvPr/>
        </p:nvGrpSpPr>
        <p:grpSpPr>
          <a:xfrm>
            <a:off x="3492725" y="1458629"/>
            <a:ext cx="5206550" cy="3940742"/>
            <a:chOff x="889450" y="1458629"/>
            <a:chExt cx="5206550" cy="3940742"/>
          </a:xfrm>
        </p:grpSpPr>
        <p:sp>
          <p:nvSpPr>
            <p:cNvPr id="192" name="Google Shape;192;p33"/>
            <p:cNvSpPr txBox="1"/>
            <p:nvPr/>
          </p:nvSpPr>
          <p:spPr>
            <a:xfrm>
              <a:off x="889450" y="1458629"/>
              <a:ext cx="5206550"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400">
                  <a:solidFill>
                    <a:schemeClr val="dk2"/>
                  </a:solidFill>
                  <a:latin typeface="Philosopher"/>
                  <a:ea typeface="Philosopher"/>
                  <a:cs typeface="Philosopher"/>
                  <a:sym typeface="Philosopher"/>
                </a:rPr>
                <a:t>Service Eleganza</a:t>
              </a:r>
              <a:endParaRPr sz="4400">
                <a:solidFill>
                  <a:schemeClr val="dk2"/>
                </a:solidFill>
                <a:latin typeface="Philosopher"/>
                <a:ea typeface="Philosopher"/>
                <a:cs typeface="Philosopher"/>
                <a:sym typeface="Philosopher"/>
              </a:endParaRPr>
            </a:p>
          </p:txBody>
        </p:sp>
        <p:sp>
          <p:nvSpPr>
            <p:cNvPr id="193" name="Google Shape;193;p33"/>
            <p:cNvSpPr txBox="1"/>
            <p:nvPr/>
          </p:nvSpPr>
          <p:spPr>
            <a:xfrm>
              <a:off x="1111077" y="3167502"/>
              <a:ext cx="4763297" cy="837409"/>
            </a:xfrm>
            <a:prstGeom prst="rect">
              <a:avLst/>
            </a:prstGeom>
            <a:noFill/>
            <a:ln>
              <a:noFill/>
            </a:ln>
          </p:spPr>
          <p:txBody>
            <a:bodyPr anchorCtr="0" anchor="t" bIns="45700" lIns="91425" spcFirstLastPara="1" rIns="91425" wrap="square" tIns="45700">
              <a:spAutoFit/>
            </a:bodyPr>
            <a:lstStyle/>
            <a:p>
              <a:pPr indent="0" lvl="0" marL="0" marR="0" rtl="0" algn="ctr">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 tempor incididunt ut</a:t>
              </a:r>
              <a:endParaRPr b="1" sz="1200">
                <a:solidFill>
                  <a:srgbClr val="515151"/>
                </a:solidFill>
                <a:latin typeface="Open Sans"/>
                <a:ea typeface="Open Sans"/>
                <a:cs typeface="Open Sans"/>
                <a:sym typeface="Open Sans"/>
              </a:endParaRPr>
            </a:p>
          </p:txBody>
        </p:sp>
        <p:sp>
          <p:nvSpPr>
            <p:cNvPr id="194" name="Google Shape;194;p33"/>
            <p:cNvSpPr txBox="1"/>
            <p:nvPr/>
          </p:nvSpPr>
          <p:spPr>
            <a:xfrm>
              <a:off x="1111077" y="4561962"/>
              <a:ext cx="4763297" cy="837409"/>
            </a:xfrm>
            <a:prstGeom prst="rect">
              <a:avLst/>
            </a:prstGeom>
            <a:noFill/>
            <a:ln>
              <a:noFill/>
            </a:ln>
          </p:spPr>
          <p:txBody>
            <a:bodyPr anchorCtr="0" anchor="t" bIns="45700" lIns="91425" spcFirstLastPara="1" rIns="91425" wrap="square" tIns="45700">
              <a:spAutoFit/>
            </a:bodyPr>
            <a:lstStyle/>
            <a:p>
              <a:pPr indent="0" lvl="0" marL="0" marR="0" rtl="0" algn="ctr">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 tempor incididunt ut</a:t>
              </a:r>
              <a:endParaRPr b="1" sz="1200">
                <a:solidFill>
                  <a:srgbClr val="515151"/>
                </a:solidFill>
                <a:latin typeface="Open Sans"/>
                <a:ea typeface="Open Sans"/>
                <a:cs typeface="Open Sans"/>
                <a:sym typeface="Open Sans"/>
              </a:endParaRPr>
            </a:p>
          </p:txBody>
        </p:sp>
        <p:sp>
          <p:nvSpPr>
            <p:cNvPr id="195" name="Google Shape;195;p33"/>
            <p:cNvSpPr txBox="1"/>
            <p:nvPr/>
          </p:nvSpPr>
          <p:spPr>
            <a:xfrm>
              <a:off x="889450" y="2688922"/>
              <a:ext cx="520655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accent2"/>
                  </a:solidFill>
                  <a:latin typeface="Philosopher"/>
                  <a:ea typeface="Philosopher"/>
                  <a:cs typeface="Philosopher"/>
                  <a:sym typeface="Philosopher"/>
                </a:rPr>
                <a:t>Service 24/7</a:t>
              </a:r>
              <a:endParaRPr sz="2000">
                <a:solidFill>
                  <a:schemeClr val="accent2"/>
                </a:solidFill>
                <a:latin typeface="Philosopher"/>
                <a:ea typeface="Philosopher"/>
                <a:cs typeface="Philosopher"/>
                <a:sym typeface="Philosopher"/>
              </a:endParaRPr>
            </a:p>
          </p:txBody>
        </p:sp>
        <p:sp>
          <p:nvSpPr>
            <p:cNvPr id="196" name="Google Shape;196;p33"/>
            <p:cNvSpPr txBox="1"/>
            <p:nvPr/>
          </p:nvSpPr>
          <p:spPr>
            <a:xfrm>
              <a:off x="889450" y="4161852"/>
              <a:ext cx="520655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accent2"/>
                  </a:solidFill>
                  <a:latin typeface="Philosopher"/>
                  <a:ea typeface="Philosopher"/>
                  <a:cs typeface="Philosopher"/>
                  <a:sym typeface="Philosopher"/>
                </a:rPr>
                <a:t>Service 12/365</a:t>
              </a:r>
              <a:endParaRPr sz="2000">
                <a:solidFill>
                  <a:schemeClr val="accent2"/>
                </a:solidFill>
                <a:latin typeface="Philosopher"/>
                <a:ea typeface="Philosopher"/>
                <a:cs typeface="Philosopher"/>
                <a:sym typeface="Philosopher"/>
              </a:endParaRPr>
            </a:p>
          </p:txBody>
        </p:sp>
      </p:grpSp>
      <p:pic>
        <p:nvPicPr>
          <p:cNvPr descr="A white rectangular object with a black border&#10;&#10;Description automatically generated" id="197" name="Google Shape;197;p33"/>
          <p:cNvPicPr preferRelativeResize="0"/>
          <p:nvPr>
            <p:ph idx="3" type="pic"/>
          </p:nvPr>
        </p:nvPicPr>
        <p:blipFill rotWithShape="1">
          <a:blip r:embed="rId3">
            <a:alphaModFix/>
          </a:blip>
          <a:srcRect b="0" l="27036" r="27036" t="0"/>
          <a:stretch/>
        </p:blipFill>
        <p:spPr>
          <a:xfrm>
            <a:off x="1" y="1"/>
            <a:ext cx="3271099" cy="6857999"/>
          </a:xfrm>
          <a:prstGeom prst="rect">
            <a:avLst/>
          </a:prstGeom>
          <a:solidFill>
            <a:schemeClr val="lt1"/>
          </a:solidFill>
          <a:ln>
            <a:noFill/>
          </a:ln>
        </p:spPr>
      </p:pic>
      <p:pic>
        <p:nvPicPr>
          <p:cNvPr descr="A white rectangular object with a black border&#10;&#10;Description automatically generated" id="198" name="Google Shape;198;p33"/>
          <p:cNvPicPr preferRelativeResize="0"/>
          <p:nvPr>
            <p:ph idx="2" type="pic"/>
          </p:nvPr>
        </p:nvPicPr>
        <p:blipFill rotWithShape="1">
          <a:blip r:embed="rId3">
            <a:alphaModFix/>
          </a:blip>
          <a:srcRect b="0" l="27036" r="27036" t="0"/>
          <a:stretch/>
        </p:blipFill>
        <p:spPr>
          <a:xfrm>
            <a:off x="8920902" y="2"/>
            <a:ext cx="3271099" cy="6857999"/>
          </a:xfrm>
          <a:prstGeom prst="rect">
            <a:avLst/>
          </a:prstGeom>
          <a:solidFill>
            <a:schemeClr val="lt1"/>
          </a:solid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grpSp>
        <p:nvGrpSpPr>
          <p:cNvPr id="203" name="Google Shape;203;p34"/>
          <p:cNvGrpSpPr/>
          <p:nvPr/>
        </p:nvGrpSpPr>
        <p:grpSpPr>
          <a:xfrm>
            <a:off x="1104898" y="976086"/>
            <a:ext cx="4548240" cy="4905829"/>
            <a:chOff x="6470281" y="1150285"/>
            <a:chExt cx="4548240" cy="4905829"/>
          </a:xfrm>
        </p:grpSpPr>
        <p:sp>
          <p:nvSpPr>
            <p:cNvPr id="204" name="Google Shape;204;p34"/>
            <p:cNvSpPr txBox="1"/>
            <p:nvPr/>
          </p:nvSpPr>
          <p:spPr>
            <a:xfrm>
              <a:off x="6470283" y="1639295"/>
              <a:ext cx="4548238" cy="837409"/>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 tempor i</a:t>
              </a:r>
              <a:endParaRPr b="1" sz="1200">
                <a:solidFill>
                  <a:srgbClr val="515151"/>
                </a:solidFill>
                <a:latin typeface="Open Sans"/>
                <a:ea typeface="Open Sans"/>
                <a:cs typeface="Open Sans"/>
                <a:sym typeface="Open Sans"/>
              </a:endParaRPr>
            </a:p>
          </p:txBody>
        </p:sp>
        <p:sp>
          <p:nvSpPr>
            <p:cNvPr id="205" name="Google Shape;205;p34"/>
            <p:cNvSpPr txBox="1"/>
            <p:nvPr/>
          </p:nvSpPr>
          <p:spPr>
            <a:xfrm>
              <a:off x="6470282" y="1150285"/>
              <a:ext cx="161290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accent2"/>
                  </a:solidFill>
                  <a:latin typeface="Philosopher"/>
                  <a:ea typeface="Philosopher"/>
                  <a:cs typeface="Philosopher"/>
                  <a:sym typeface="Philosopher"/>
                </a:rPr>
                <a:t>Service One</a:t>
              </a:r>
              <a:endParaRPr sz="2000">
                <a:solidFill>
                  <a:schemeClr val="accent2"/>
                </a:solidFill>
                <a:latin typeface="Philosopher"/>
                <a:ea typeface="Philosopher"/>
                <a:cs typeface="Philosopher"/>
                <a:sym typeface="Philosopher"/>
              </a:endParaRPr>
            </a:p>
          </p:txBody>
        </p:sp>
        <p:sp>
          <p:nvSpPr>
            <p:cNvPr id="206" name="Google Shape;206;p34"/>
            <p:cNvSpPr txBox="1"/>
            <p:nvPr/>
          </p:nvSpPr>
          <p:spPr>
            <a:xfrm>
              <a:off x="6470283" y="3429000"/>
              <a:ext cx="4548238" cy="837409"/>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 tempor i</a:t>
              </a:r>
              <a:endParaRPr b="1" sz="1200">
                <a:solidFill>
                  <a:srgbClr val="515151"/>
                </a:solidFill>
                <a:latin typeface="Open Sans"/>
                <a:ea typeface="Open Sans"/>
                <a:cs typeface="Open Sans"/>
                <a:sym typeface="Open Sans"/>
              </a:endParaRPr>
            </a:p>
          </p:txBody>
        </p:sp>
        <p:sp>
          <p:nvSpPr>
            <p:cNvPr id="207" name="Google Shape;207;p34"/>
            <p:cNvSpPr txBox="1"/>
            <p:nvPr/>
          </p:nvSpPr>
          <p:spPr>
            <a:xfrm>
              <a:off x="6470282" y="2939990"/>
              <a:ext cx="161290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accent2"/>
                  </a:solidFill>
                  <a:latin typeface="Philosopher"/>
                  <a:ea typeface="Philosopher"/>
                  <a:cs typeface="Philosopher"/>
                  <a:sym typeface="Philosopher"/>
                </a:rPr>
                <a:t>Service Two</a:t>
              </a:r>
              <a:endParaRPr sz="2000">
                <a:solidFill>
                  <a:schemeClr val="accent2"/>
                </a:solidFill>
                <a:latin typeface="Philosopher"/>
                <a:ea typeface="Philosopher"/>
                <a:cs typeface="Philosopher"/>
                <a:sym typeface="Philosopher"/>
              </a:endParaRPr>
            </a:p>
          </p:txBody>
        </p:sp>
        <p:sp>
          <p:nvSpPr>
            <p:cNvPr id="208" name="Google Shape;208;p34"/>
            <p:cNvSpPr txBox="1"/>
            <p:nvPr/>
          </p:nvSpPr>
          <p:spPr>
            <a:xfrm>
              <a:off x="6470283" y="5218705"/>
              <a:ext cx="4548238" cy="837409"/>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 tempor i</a:t>
              </a:r>
              <a:endParaRPr b="1" sz="1200">
                <a:solidFill>
                  <a:srgbClr val="515151"/>
                </a:solidFill>
                <a:latin typeface="Open Sans"/>
                <a:ea typeface="Open Sans"/>
                <a:cs typeface="Open Sans"/>
                <a:sym typeface="Open Sans"/>
              </a:endParaRPr>
            </a:p>
          </p:txBody>
        </p:sp>
        <p:sp>
          <p:nvSpPr>
            <p:cNvPr id="209" name="Google Shape;209;p34"/>
            <p:cNvSpPr txBox="1"/>
            <p:nvPr/>
          </p:nvSpPr>
          <p:spPr>
            <a:xfrm>
              <a:off x="6470281" y="4729695"/>
              <a:ext cx="2095501"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accent2"/>
                  </a:solidFill>
                  <a:latin typeface="Philosopher"/>
                  <a:ea typeface="Philosopher"/>
                  <a:cs typeface="Philosopher"/>
                  <a:sym typeface="Philosopher"/>
                </a:rPr>
                <a:t>Service Three</a:t>
              </a:r>
              <a:endParaRPr sz="2000">
                <a:solidFill>
                  <a:schemeClr val="accent2"/>
                </a:solidFill>
                <a:latin typeface="Philosopher"/>
                <a:ea typeface="Philosopher"/>
                <a:cs typeface="Philosopher"/>
                <a:sym typeface="Philosopher"/>
              </a:endParaRPr>
            </a:p>
          </p:txBody>
        </p:sp>
      </p:grpSp>
      <p:sp>
        <p:nvSpPr>
          <p:cNvPr id="210" name="Google Shape;210;p34"/>
          <p:cNvSpPr txBox="1"/>
          <p:nvPr/>
        </p:nvSpPr>
        <p:spPr>
          <a:xfrm>
            <a:off x="6767464" y="791420"/>
            <a:ext cx="442123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4400">
                <a:solidFill>
                  <a:schemeClr val="dk2"/>
                </a:solidFill>
                <a:latin typeface="Philosopher"/>
                <a:ea typeface="Philosopher"/>
                <a:cs typeface="Philosopher"/>
                <a:sym typeface="Philosopher"/>
              </a:rPr>
              <a:t>Service Eleganza</a:t>
            </a:r>
            <a:endParaRPr sz="4400">
              <a:solidFill>
                <a:schemeClr val="dk2"/>
              </a:solidFill>
              <a:latin typeface="Philosopher"/>
              <a:ea typeface="Philosopher"/>
              <a:cs typeface="Philosopher"/>
              <a:sym typeface="Philosopher"/>
            </a:endParaRPr>
          </a:p>
        </p:txBody>
      </p:sp>
      <p:pic>
        <p:nvPicPr>
          <p:cNvPr descr="A white rectangular object with a black border&#10;&#10;Description automatically generated" id="211" name="Google Shape;211;p34"/>
          <p:cNvPicPr preferRelativeResize="0"/>
          <p:nvPr>
            <p:ph idx="2" type="pic"/>
          </p:nvPr>
        </p:nvPicPr>
        <p:blipFill rotWithShape="1">
          <a:blip r:embed="rId3">
            <a:alphaModFix/>
          </a:blip>
          <a:srcRect b="0" l="6701" r="6702" t="0"/>
          <a:stretch/>
        </p:blipFill>
        <p:spPr>
          <a:xfrm>
            <a:off x="6852883" y="2133600"/>
            <a:ext cx="4250401" cy="4724400"/>
          </a:xfrm>
          <a:prstGeom prst="rect">
            <a:avLst/>
          </a:prstGeom>
          <a:solidFill>
            <a:schemeClr val="lt1"/>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35"/>
          <p:cNvSpPr txBox="1"/>
          <p:nvPr/>
        </p:nvSpPr>
        <p:spPr>
          <a:xfrm>
            <a:off x="1131100" y="1305343"/>
            <a:ext cx="4159412" cy="21236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dk2"/>
                </a:solidFill>
                <a:latin typeface="Philosopher"/>
                <a:ea typeface="Philosopher"/>
                <a:cs typeface="Philosopher"/>
                <a:sym typeface="Philosopher"/>
              </a:rPr>
              <a:t>Your Facilities In The Eleganza Best In World</a:t>
            </a:r>
            <a:endParaRPr sz="4400">
              <a:solidFill>
                <a:schemeClr val="dk2"/>
              </a:solidFill>
              <a:latin typeface="Philosopher"/>
              <a:ea typeface="Philosopher"/>
              <a:cs typeface="Philosopher"/>
              <a:sym typeface="Philosopher"/>
            </a:endParaRPr>
          </a:p>
        </p:txBody>
      </p:sp>
      <p:sp>
        <p:nvSpPr>
          <p:cNvPr id="217" name="Google Shape;217;p35"/>
          <p:cNvSpPr txBox="1"/>
          <p:nvPr/>
        </p:nvSpPr>
        <p:spPr>
          <a:xfrm>
            <a:off x="1131100" y="4843918"/>
            <a:ext cx="4159412" cy="1093889"/>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 tempor incididunt ut labore et dolore magna </a:t>
            </a:r>
            <a:endParaRPr b="1" sz="1200">
              <a:solidFill>
                <a:srgbClr val="515151"/>
              </a:solidFill>
              <a:latin typeface="Open Sans"/>
              <a:ea typeface="Open Sans"/>
              <a:cs typeface="Open Sans"/>
              <a:sym typeface="Open Sans"/>
            </a:endParaRPr>
          </a:p>
        </p:txBody>
      </p:sp>
      <p:grpSp>
        <p:nvGrpSpPr>
          <p:cNvPr id="218" name="Google Shape;218;p35"/>
          <p:cNvGrpSpPr/>
          <p:nvPr/>
        </p:nvGrpSpPr>
        <p:grpSpPr>
          <a:xfrm>
            <a:off x="6349199" y="4621818"/>
            <a:ext cx="2235201" cy="1315989"/>
            <a:chOff x="6096000" y="4443807"/>
            <a:chExt cx="2235201" cy="1315989"/>
          </a:xfrm>
        </p:grpSpPr>
        <p:sp>
          <p:nvSpPr>
            <p:cNvPr id="219" name="Google Shape;219;p35"/>
            <p:cNvSpPr txBox="1"/>
            <p:nvPr/>
          </p:nvSpPr>
          <p:spPr>
            <a:xfrm>
              <a:off x="6096001" y="4922387"/>
              <a:ext cx="2235200" cy="837409"/>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a:t>
              </a:r>
              <a:endParaRPr b="1" sz="1200">
                <a:solidFill>
                  <a:srgbClr val="515151"/>
                </a:solidFill>
                <a:latin typeface="Open Sans"/>
                <a:ea typeface="Open Sans"/>
                <a:cs typeface="Open Sans"/>
                <a:sym typeface="Open Sans"/>
              </a:endParaRPr>
            </a:p>
          </p:txBody>
        </p:sp>
        <p:sp>
          <p:nvSpPr>
            <p:cNvPr id="220" name="Google Shape;220;p35"/>
            <p:cNvSpPr txBox="1"/>
            <p:nvPr/>
          </p:nvSpPr>
          <p:spPr>
            <a:xfrm>
              <a:off x="6096000" y="4443807"/>
              <a:ext cx="161290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accent4"/>
                  </a:solidFill>
                  <a:latin typeface="Philosopher"/>
                  <a:ea typeface="Philosopher"/>
                  <a:cs typeface="Philosopher"/>
                  <a:sym typeface="Philosopher"/>
                </a:rPr>
                <a:t>1123/45</a:t>
              </a:r>
              <a:endParaRPr sz="2000">
                <a:solidFill>
                  <a:schemeClr val="accent4"/>
                </a:solidFill>
                <a:latin typeface="Philosopher"/>
                <a:ea typeface="Philosopher"/>
                <a:cs typeface="Philosopher"/>
                <a:sym typeface="Philosopher"/>
              </a:endParaRPr>
            </a:p>
          </p:txBody>
        </p:sp>
      </p:grpSp>
      <p:grpSp>
        <p:nvGrpSpPr>
          <p:cNvPr id="221" name="Google Shape;221;p35"/>
          <p:cNvGrpSpPr/>
          <p:nvPr/>
        </p:nvGrpSpPr>
        <p:grpSpPr>
          <a:xfrm>
            <a:off x="8825699" y="4621818"/>
            <a:ext cx="2235201" cy="1315989"/>
            <a:chOff x="6096000" y="4443807"/>
            <a:chExt cx="2235201" cy="1315989"/>
          </a:xfrm>
        </p:grpSpPr>
        <p:sp>
          <p:nvSpPr>
            <p:cNvPr id="222" name="Google Shape;222;p35"/>
            <p:cNvSpPr txBox="1"/>
            <p:nvPr/>
          </p:nvSpPr>
          <p:spPr>
            <a:xfrm>
              <a:off x="6096001" y="4922387"/>
              <a:ext cx="2235200" cy="837409"/>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a:t>
              </a:r>
              <a:endParaRPr b="1" sz="1200">
                <a:solidFill>
                  <a:srgbClr val="515151"/>
                </a:solidFill>
                <a:latin typeface="Open Sans"/>
                <a:ea typeface="Open Sans"/>
                <a:cs typeface="Open Sans"/>
                <a:sym typeface="Open Sans"/>
              </a:endParaRPr>
            </a:p>
          </p:txBody>
        </p:sp>
        <p:sp>
          <p:nvSpPr>
            <p:cNvPr id="223" name="Google Shape;223;p35"/>
            <p:cNvSpPr txBox="1"/>
            <p:nvPr/>
          </p:nvSpPr>
          <p:spPr>
            <a:xfrm>
              <a:off x="6096000" y="4443807"/>
              <a:ext cx="1612900"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accent4"/>
                  </a:solidFill>
                  <a:latin typeface="Philosopher"/>
                  <a:ea typeface="Philosopher"/>
                  <a:cs typeface="Philosopher"/>
                  <a:sym typeface="Philosopher"/>
                </a:rPr>
                <a:t>2560/03</a:t>
              </a:r>
              <a:endParaRPr sz="2000">
                <a:solidFill>
                  <a:schemeClr val="accent4"/>
                </a:solidFill>
                <a:latin typeface="Philosopher"/>
                <a:ea typeface="Philosopher"/>
                <a:cs typeface="Philosopher"/>
                <a:sym typeface="Philosopher"/>
              </a:endParaRPr>
            </a:p>
          </p:txBody>
        </p:sp>
      </p:grpSp>
      <p:pic>
        <p:nvPicPr>
          <p:cNvPr descr="A white rectangular object with a black border&#10;&#10;Description automatically generated" id="224" name="Google Shape;224;p35"/>
          <p:cNvPicPr preferRelativeResize="0"/>
          <p:nvPr>
            <p:ph idx="2" type="pic"/>
          </p:nvPr>
        </p:nvPicPr>
        <p:blipFill rotWithShape="1">
          <a:blip r:embed="rId3">
            <a:alphaModFix/>
          </a:blip>
          <a:srcRect b="0" l="19121" r="19121" t="0"/>
          <a:stretch/>
        </p:blipFill>
        <p:spPr>
          <a:xfrm>
            <a:off x="6399252" y="920195"/>
            <a:ext cx="2185149" cy="3405063"/>
          </a:xfrm>
          <a:prstGeom prst="rect">
            <a:avLst/>
          </a:prstGeom>
          <a:solidFill>
            <a:schemeClr val="lt1"/>
          </a:solidFill>
          <a:ln>
            <a:noFill/>
          </a:ln>
        </p:spPr>
      </p:pic>
      <p:pic>
        <p:nvPicPr>
          <p:cNvPr descr="A white rectangular object with a black border&#10;&#10;Description automatically generated" id="225" name="Google Shape;225;p35"/>
          <p:cNvPicPr preferRelativeResize="0"/>
          <p:nvPr>
            <p:ph idx="3" type="pic"/>
          </p:nvPr>
        </p:nvPicPr>
        <p:blipFill rotWithShape="1">
          <a:blip r:embed="rId3">
            <a:alphaModFix/>
          </a:blip>
          <a:srcRect b="0" l="19121" r="19121" t="0"/>
          <a:stretch/>
        </p:blipFill>
        <p:spPr>
          <a:xfrm>
            <a:off x="8875752" y="920195"/>
            <a:ext cx="2185149" cy="3405063"/>
          </a:xfrm>
          <a:prstGeom prst="rect">
            <a:avLst/>
          </a:prstGeom>
          <a:solidFill>
            <a:schemeClr val="lt1"/>
          </a:solid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6"/>
          <p:cNvSpPr/>
          <p:nvPr/>
        </p:nvSpPr>
        <p:spPr>
          <a:xfrm>
            <a:off x="0" y="0"/>
            <a:ext cx="5244353" cy="6857999"/>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pen Sans"/>
              <a:ea typeface="Open Sans"/>
              <a:cs typeface="Open Sans"/>
              <a:sym typeface="Open Sans"/>
            </a:endParaRPr>
          </a:p>
        </p:txBody>
      </p:sp>
      <p:grpSp>
        <p:nvGrpSpPr>
          <p:cNvPr id="231" name="Google Shape;231;p36"/>
          <p:cNvGrpSpPr/>
          <p:nvPr/>
        </p:nvGrpSpPr>
        <p:grpSpPr>
          <a:xfrm>
            <a:off x="856780" y="1939987"/>
            <a:ext cx="3755561" cy="3244724"/>
            <a:chOff x="856780" y="2934324"/>
            <a:chExt cx="3755561" cy="3244724"/>
          </a:xfrm>
        </p:grpSpPr>
        <p:sp>
          <p:nvSpPr>
            <p:cNvPr id="232" name="Google Shape;232;p36"/>
            <p:cNvSpPr txBox="1"/>
            <p:nvPr/>
          </p:nvSpPr>
          <p:spPr>
            <a:xfrm>
              <a:off x="923094" y="2934324"/>
              <a:ext cx="3689247"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lt2"/>
                  </a:solidFill>
                  <a:latin typeface="Philosopher"/>
                  <a:ea typeface="Philosopher"/>
                  <a:cs typeface="Philosopher"/>
                  <a:sym typeface="Philosopher"/>
                </a:rPr>
                <a:t>Our Portfolio Eleganza</a:t>
              </a:r>
              <a:endParaRPr sz="4400">
                <a:solidFill>
                  <a:schemeClr val="lt2"/>
                </a:solidFill>
                <a:latin typeface="Philosopher"/>
                <a:ea typeface="Philosopher"/>
                <a:cs typeface="Philosopher"/>
                <a:sym typeface="Philosopher"/>
              </a:endParaRPr>
            </a:p>
          </p:txBody>
        </p:sp>
        <p:sp>
          <p:nvSpPr>
            <p:cNvPr id="233" name="Google Shape;233;p36"/>
            <p:cNvSpPr txBox="1"/>
            <p:nvPr/>
          </p:nvSpPr>
          <p:spPr>
            <a:xfrm>
              <a:off x="856780" y="4828678"/>
              <a:ext cx="3448520" cy="1350370"/>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chemeClr val="lt2"/>
                  </a:solidFill>
                  <a:latin typeface="Open Sans"/>
                  <a:ea typeface="Open Sans"/>
                  <a:cs typeface="Open Sans"/>
                  <a:sym typeface="Open Sans"/>
                </a:rPr>
                <a:t>Lorem ipsum dolor sitame amet, consectetur adipiscing elit, sed dolorame eiu ipsum dolor sitame amet, consectetur adipiscing elit, sed dolorame eiusmod tempor incididunt ut labore et dolore magna </a:t>
              </a:r>
              <a:endParaRPr b="1" sz="1200">
                <a:solidFill>
                  <a:schemeClr val="lt2"/>
                </a:solidFill>
                <a:latin typeface="Open Sans"/>
                <a:ea typeface="Open Sans"/>
                <a:cs typeface="Open Sans"/>
                <a:sym typeface="Open Sans"/>
              </a:endParaRPr>
            </a:p>
          </p:txBody>
        </p:sp>
      </p:grpSp>
      <p:pic>
        <p:nvPicPr>
          <p:cNvPr descr="A white rectangular object with a black border&#10;&#10;Description automatically generated" id="234" name="Google Shape;234;p36"/>
          <p:cNvPicPr preferRelativeResize="0"/>
          <p:nvPr>
            <p:ph idx="3" type="pic"/>
          </p:nvPr>
        </p:nvPicPr>
        <p:blipFill rotWithShape="1">
          <a:blip r:embed="rId3">
            <a:alphaModFix/>
          </a:blip>
          <a:srcRect b="0" l="418" r="418" t="0"/>
          <a:stretch/>
        </p:blipFill>
        <p:spPr>
          <a:xfrm>
            <a:off x="6096001" y="894129"/>
            <a:ext cx="2556063" cy="2480584"/>
          </a:xfrm>
          <a:prstGeom prst="rect">
            <a:avLst/>
          </a:prstGeom>
          <a:solidFill>
            <a:schemeClr val="lt1"/>
          </a:solidFill>
          <a:ln>
            <a:noFill/>
          </a:ln>
        </p:spPr>
      </p:pic>
      <p:pic>
        <p:nvPicPr>
          <p:cNvPr descr="A white rectangular object with a black border&#10;&#10;Description automatically generated" id="235" name="Google Shape;235;p36"/>
          <p:cNvPicPr preferRelativeResize="0"/>
          <p:nvPr>
            <p:ph idx="4" type="pic"/>
          </p:nvPr>
        </p:nvPicPr>
        <p:blipFill rotWithShape="1">
          <a:blip r:embed="rId3">
            <a:alphaModFix/>
          </a:blip>
          <a:srcRect b="0" l="418" r="418" t="0"/>
          <a:stretch/>
        </p:blipFill>
        <p:spPr>
          <a:xfrm>
            <a:off x="8784131" y="894129"/>
            <a:ext cx="2556063" cy="2480584"/>
          </a:xfrm>
          <a:prstGeom prst="rect">
            <a:avLst/>
          </a:prstGeom>
          <a:solidFill>
            <a:schemeClr val="lt1"/>
          </a:solidFill>
          <a:ln>
            <a:noFill/>
          </a:ln>
        </p:spPr>
      </p:pic>
      <p:pic>
        <p:nvPicPr>
          <p:cNvPr descr="A white rectangular object with a black border&#10;&#10;Description automatically generated" id="236" name="Google Shape;236;p36"/>
          <p:cNvPicPr preferRelativeResize="0"/>
          <p:nvPr>
            <p:ph idx="5" type="pic"/>
          </p:nvPr>
        </p:nvPicPr>
        <p:blipFill rotWithShape="1">
          <a:blip r:embed="rId3">
            <a:alphaModFix/>
          </a:blip>
          <a:srcRect b="0" l="418" r="418" t="0"/>
          <a:stretch/>
        </p:blipFill>
        <p:spPr>
          <a:xfrm>
            <a:off x="8784131" y="3483287"/>
            <a:ext cx="2556063" cy="2480584"/>
          </a:xfrm>
          <a:prstGeom prst="rect">
            <a:avLst/>
          </a:prstGeom>
          <a:solidFill>
            <a:schemeClr val="lt1"/>
          </a:solidFill>
          <a:ln>
            <a:noFill/>
          </a:ln>
        </p:spPr>
      </p:pic>
      <p:pic>
        <p:nvPicPr>
          <p:cNvPr descr="A white rectangular object with a black border&#10;&#10;Description automatically generated" id="237" name="Google Shape;237;p36"/>
          <p:cNvPicPr preferRelativeResize="0"/>
          <p:nvPr>
            <p:ph idx="2" type="pic"/>
          </p:nvPr>
        </p:nvPicPr>
        <p:blipFill rotWithShape="1">
          <a:blip r:embed="rId3">
            <a:alphaModFix/>
          </a:blip>
          <a:srcRect b="0" l="418" r="418" t="0"/>
          <a:stretch/>
        </p:blipFill>
        <p:spPr>
          <a:xfrm>
            <a:off x="6096001" y="3483287"/>
            <a:ext cx="2556063" cy="2480584"/>
          </a:xfrm>
          <a:prstGeom prst="rect">
            <a:avLst/>
          </a:prstGeom>
          <a:solidFill>
            <a:schemeClr val="lt1"/>
          </a:solid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7"/>
          <p:cNvSpPr/>
          <p:nvPr/>
        </p:nvSpPr>
        <p:spPr>
          <a:xfrm>
            <a:off x="0" y="3886201"/>
            <a:ext cx="6512912" cy="2971799"/>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pen Sans"/>
              <a:ea typeface="Open Sans"/>
              <a:cs typeface="Open Sans"/>
              <a:sym typeface="Open Sans"/>
            </a:endParaRPr>
          </a:p>
        </p:txBody>
      </p:sp>
      <p:sp>
        <p:nvSpPr>
          <p:cNvPr id="243" name="Google Shape;243;p37"/>
          <p:cNvSpPr txBox="1"/>
          <p:nvPr/>
        </p:nvSpPr>
        <p:spPr>
          <a:xfrm>
            <a:off x="1053171" y="848141"/>
            <a:ext cx="4523960" cy="21236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dk2"/>
                </a:solidFill>
                <a:latin typeface="Philosopher"/>
                <a:ea typeface="Philosopher"/>
                <a:cs typeface="Philosopher"/>
                <a:sym typeface="Philosopher"/>
              </a:rPr>
              <a:t>The Eleganze From The World to Best Gallery</a:t>
            </a:r>
            <a:endParaRPr sz="4400">
              <a:solidFill>
                <a:schemeClr val="dk2"/>
              </a:solidFill>
              <a:latin typeface="Philosopher"/>
              <a:ea typeface="Philosopher"/>
              <a:cs typeface="Philosopher"/>
              <a:sym typeface="Philosopher"/>
            </a:endParaRPr>
          </a:p>
        </p:txBody>
      </p:sp>
      <p:sp>
        <p:nvSpPr>
          <p:cNvPr id="244" name="Google Shape;244;p37"/>
          <p:cNvSpPr txBox="1"/>
          <p:nvPr/>
        </p:nvSpPr>
        <p:spPr>
          <a:xfrm>
            <a:off x="1155129" y="4684888"/>
            <a:ext cx="4320044" cy="1350370"/>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chemeClr val="lt2"/>
                </a:solidFill>
                <a:latin typeface="Open Sans"/>
                <a:ea typeface="Open Sans"/>
                <a:cs typeface="Open Sans"/>
                <a:sym typeface="Open Sans"/>
              </a:rPr>
              <a:t>Lorem ipsum dolor sitame amet, consectetur adipiscing elit, sed dolorame eiu ipsum dolor sitame amet, consectetur adipiscing elit, sed dolorame eiusmod tempor incididunt ut labore et dolore magna aliqua. Ut enim smod tempor incididunt ut labore et dolore mag</a:t>
            </a:r>
            <a:endParaRPr b="1" sz="1200">
              <a:solidFill>
                <a:schemeClr val="lt2"/>
              </a:solidFill>
              <a:latin typeface="Open Sans"/>
              <a:ea typeface="Open Sans"/>
              <a:cs typeface="Open Sans"/>
              <a:sym typeface="Open Sans"/>
            </a:endParaRPr>
          </a:p>
        </p:txBody>
      </p:sp>
      <p:pic>
        <p:nvPicPr>
          <p:cNvPr descr="A white rectangular object with a black border&#10;&#10;Description automatically generated" id="245" name="Google Shape;245;p37"/>
          <p:cNvPicPr preferRelativeResize="0"/>
          <p:nvPr>
            <p:ph idx="2" type="pic"/>
          </p:nvPr>
        </p:nvPicPr>
        <p:blipFill rotWithShape="1">
          <a:blip r:embed="rId3">
            <a:alphaModFix/>
          </a:blip>
          <a:srcRect b="0" l="10144" r="10143" t="0"/>
          <a:stretch/>
        </p:blipFill>
        <p:spPr>
          <a:xfrm>
            <a:off x="6512912" y="0"/>
            <a:ext cx="5679088" cy="6858000"/>
          </a:xfrm>
          <a:prstGeom prst="rect">
            <a:avLst/>
          </a:prstGeom>
          <a:solidFill>
            <a:schemeClr val="lt1"/>
          </a:solid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38"/>
          <p:cNvPicPr preferRelativeResize="0"/>
          <p:nvPr/>
        </p:nvPicPr>
        <p:blipFill rotWithShape="1">
          <a:blip r:embed="rId3">
            <a:alphaModFix/>
          </a:blip>
          <a:srcRect b="0" l="0" r="0" t="0"/>
          <a:stretch/>
        </p:blipFill>
        <p:spPr>
          <a:xfrm rot="-5400000">
            <a:off x="2229540" y="-9173"/>
            <a:ext cx="2543322" cy="5182912"/>
          </a:xfrm>
          <a:prstGeom prst="rect">
            <a:avLst/>
          </a:prstGeom>
          <a:noFill/>
          <a:ln>
            <a:noFill/>
          </a:ln>
        </p:spPr>
      </p:pic>
      <p:pic>
        <p:nvPicPr>
          <p:cNvPr descr="A white rectangular object with a black border&#10;&#10;Description automatically generated" id="251" name="Google Shape;251;p38"/>
          <p:cNvPicPr preferRelativeResize="0"/>
          <p:nvPr>
            <p:ph idx="2" type="pic"/>
          </p:nvPr>
        </p:nvPicPr>
        <p:blipFill rotWithShape="1">
          <a:blip r:embed="rId4">
            <a:alphaModFix/>
          </a:blip>
          <a:srcRect b="24826" l="0" r="0" t="24826"/>
          <a:stretch/>
        </p:blipFill>
        <p:spPr>
          <a:xfrm>
            <a:off x="1043072" y="1414020"/>
            <a:ext cx="4876653" cy="2363941"/>
          </a:xfrm>
          <a:prstGeom prst="roundRect">
            <a:avLst>
              <a:gd fmla="val 10386" name="adj"/>
            </a:avLst>
          </a:prstGeom>
          <a:solidFill>
            <a:schemeClr val="lt1"/>
          </a:solidFill>
          <a:ln>
            <a:noFill/>
          </a:ln>
        </p:spPr>
      </p:pic>
      <p:sp>
        <p:nvSpPr>
          <p:cNvPr id="252" name="Google Shape;252;p38"/>
          <p:cNvSpPr txBox="1"/>
          <p:nvPr/>
        </p:nvSpPr>
        <p:spPr>
          <a:xfrm>
            <a:off x="909745" y="5141308"/>
            <a:ext cx="5023346" cy="580928"/>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elitsed dolorame eiu ipsum dolor sitame amet, consectetur adipisci</a:t>
            </a:r>
            <a:endParaRPr b="1" sz="1200">
              <a:solidFill>
                <a:srgbClr val="515151"/>
              </a:solidFill>
              <a:latin typeface="Open Sans"/>
              <a:ea typeface="Open Sans"/>
              <a:cs typeface="Open Sans"/>
              <a:sym typeface="Open Sans"/>
            </a:endParaRPr>
          </a:p>
        </p:txBody>
      </p:sp>
      <p:sp>
        <p:nvSpPr>
          <p:cNvPr id="253" name="Google Shape;253;p38"/>
          <p:cNvSpPr txBox="1"/>
          <p:nvPr/>
        </p:nvSpPr>
        <p:spPr>
          <a:xfrm>
            <a:off x="909745" y="4709791"/>
            <a:ext cx="2829784"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accent2"/>
                </a:solidFill>
                <a:latin typeface="Philosopher"/>
                <a:ea typeface="Philosopher"/>
                <a:cs typeface="Philosopher"/>
                <a:sym typeface="Philosopher"/>
              </a:rPr>
              <a:t>Your Title Here</a:t>
            </a:r>
            <a:endParaRPr sz="2000">
              <a:solidFill>
                <a:schemeClr val="accent2"/>
              </a:solidFill>
              <a:latin typeface="Philosopher"/>
              <a:ea typeface="Philosopher"/>
              <a:cs typeface="Philosopher"/>
              <a:sym typeface="Philosopher"/>
            </a:endParaRPr>
          </a:p>
        </p:txBody>
      </p:sp>
      <p:sp>
        <p:nvSpPr>
          <p:cNvPr id="254" name="Google Shape;254;p38"/>
          <p:cNvSpPr txBox="1"/>
          <p:nvPr/>
        </p:nvSpPr>
        <p:spPr>
          <a:xfrm>
            <a:off x="6918289" y="1135765"/>
            <a:ext cx="4143733"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dk2"/>
                </a:solidFill>
                <a:latin typeface="Philosopher"/>
                <a:ea typeface="Philosopher"/>
                <a:cs typeface="Philosopher"/>
                <a:sym typeface="Philosopher"/>
              </a:rPr>
              <a:t>Mockup  Display App</a:t>
            </a:r>
            <a:endParaRPr sz="4400">
              <a:solidFill>
                <a:schemeClr val="dk2"/>
              </a:solidFill>
              <a:latin typeface="Philosopher"/>
              <a:ea typeface="Philosopher"/>
              <a:cs typeface="Philosopher"/>
              <a:sym typeface="Philosopher"/>
            </a:endParaRPr>
          </a:p>
        </p:txBody>
      </p:sp>
      <p:sp>
        <p:nvSpPr>
          <p:cNvPr id="255" name="Google Shape;255;p38"/>
          <p:cNvSpPr txBox="1"/>
          <p:nvPr/>
        </p:nvSpPr>
        <p:spPr>
          <a:xfrm>
            <a:off x="6961600" y="4884691"/>
            <a:ext cx="4100422" cy="835870"/>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dobr sitai amet, consectetur adipiscing elit, sed do eiusmod tempor incididunt utema labore dolore consectetur</a:t>
            </a:r>
            <a:endParaRPr sz="1200">
              <a:solidFill>
                <a:srgbClr val="515151"/>
              </a:solidFill>
              <a:latin typeface="Open Sans"/>
              <a:ea typeface="Open Sans"/>
              <a:cs typeface="Open Sans"/>
              <a:sym typeface="Open Sans"/>
            </a:endParaRPr>
          </a:p>
        </p:txBody>
      </p:sp>
      <p:sp>
        <p:nvSpPr>
          <p:cNvPr id="256" name="Google Shape;256;p38"/>
          <p:cNvSpPr txBox="1"/>
          <p:nvPr/>
        </p:nvSpPr>
        <p:spPr>
          <a:xfrm>
            <a:off x="6961600" y="3209582"/>
            <a:ext cx="4320656" cy="1512081"/>
          </a:xfrm>
          <a:prstGeom prst="rect">
            <a:avLst/>
          </a:prstGeom>
          <a:noFill/>
          <a:ln>
            <a:noFill/>
          </a:ln>
        </p:spPr>
        <p:txBody>
          <a:bodyPr anchorCtr="0" anchor="t" bIns="45700" lIns="91425" spcFirstLastPara="1" rIns="91425" wrap="square" tIns="45700">
            <a:spAutoFit/>
          </a:bodyPr>
          <a:lstStyle/>
          <a:p>
            <a:pPr indent="0" lvl="0" marL="0" marR="0" rtl="0" algn="just">
              <a:lnSpc>
                <a:spcPct val="200000"/>
              </a:lnSpc>
              <a:spcBef>
                <a:spcPts val="0"/>
              </a:spcBef>
              <a:spcAft>
                <a:spcPts val="0"/>
              </a:spcAft>
              <a:buNone/>
            </a:pPr>
            <a:r>
              <a:rPr b="1" lang="en-US" sz="1200">
                <a:solidFill>
                  <a:schemeClr val="accent2"/>
                </a:solidFill>
                <a:latin typeface="Open Sans"/>
                <a:ea typeface="Open Sans"/>
                <a:cs typeface="Open Sans"/>
                <a:sym typeface="Open Sans"/>
              </a:rPr>
              <a:t>Name</a:t>
            </a:r>
            <a:r>
              <a:rPr lang="en-US" sz="1200">
                <a:solidFill>
                  <a:schemeClr val="accent2"/>
                </a:solidFill>
                <a:latin typeface="Open Sans"/>
                <a:ea typeface="Open Sans"/>
                <a:cs typeface="Open Sans"/>
                <a:sym typeface="Open Sans"/>
              </a:rPr>
              <a:t>:</a:t>
            </a:r>
            <a:r>
              <a:rPr lang="en-US" sz="1200">
                <a:solidFill>
                  <a:srgbClr val="515151"/>
                </a:solidFill>
                <a:latin typeface="Open Sans"/>
                <a:ea typeface="Open Sans"/>
                <a:cs typeface="Open Sans"/>
                <a:sym typeface="Open Sans"/>
              </a:rPr>
              <a:t>	Loewm  Ipsum dolor</a:t>
            </a:r>
            <a:endParaRPr/>
          </a:p>
          <a:p>
            <a:pPr indent="0" lvl="0" marL="0" marR="0" rtl="0" algn="just">
              <a:lnSpc>
                <a:spcPct val="200000"/>
              </a:lnSpc>
              <a:spcBef>
                <a:spcPts val="0"/>
              </a:spcBef>
              <a:spcAft>
                <a:spcPts val="0"/>
              </a:spcAft>
              <a:buNone/>
            </a:pPr>
            <a:r>
              <a:rPr b="1" lang="en-US" sz="1200">
                <a:solidFill>
                  <a:schemeClr val="accent2"/>
                </a:solidFill>
                <a:latin typeface="Open Sans"/>
                <a:ea typeface="Open Sans"/>
                <a:cs typeface="Open Sans"/>
                <a:sym typeface="Open Sans"/>
              </a:rPr>
              <a:t>Date</a:t>
            </a:r>
            <a:r>
              <a:rPr lang="en-US" sz="1200">
                <a:solidFill>
                  <a:schemeClr val="accent2"/>
                </a:solidFill>
                <a:latin typeface="Open Sans"/>
                <a:ea typeface="Open Sans"/>
                <a:cs typeface="Open Sans"/>
                <a:sym typeface="Open Sans"/>
              </a:rPr>
              <a:t>:</a:t>
            </a:r>
            <a:r>
              <a:rPr lang="en-US" sz="1200">
                <a:solidFill>
                  <a:srgbClr val="515151"/>
                </a:solidFill>
                <a:latin typeface="Open Sans"/>
                <a:ea typeface="Open Sans"/>
                <a:cs typeface="Open Sans"/>
                <a:sym typeface="Open Sans"/>
              </a:rPr>
              <a:t>	Lorem ipsum dolor sit amet</a:t>
            </a:r>
            <a:endParaRPr sz="1200">
              <a:solidFill>
                <a:srgbClr val="515151"/>
              </a:solidFill>
              <a:latin typeface="Open Sans"/>
              <a:ea typeface="Open Sans"/>
              <a:cs typeface="Open Sans"/>
              <a:sym typeface="Open Sans"/>
            </a:endParaRPr>
          </a:p>
          <a:p>
            <a:pPr indent="0" lvl="0" marL="0" marR="0" rtl="0" algn="just">
              <a:lnSpc>
                <a:spcPct val="200000"/>
              </a:lnSpc>
              <a:spcBef>
                <a:spcPts val="0"/>
              </a:spcBef>
              <a:spcAft>
                <a:spcPts val="0"/>
              </a:spcAft>
              <a:buNone/>
            </a:pPr>
            <a:r>
              <a:rPr b="1" lang="en-US" sz="1200">
                <a:solidFill>
                  <a:schemeClr val="accent2"/>
                </a:solidFill>
                <a:latin typeface="Open Sans"/>
                <a:ea typeface="Open Sans"/>
                <a:cs typeface="Open Sans"/>
                <a:sym typeface="Open Sans"/>
              </a:rPr>
              <a:t>Software</a:t>
            </a:r>
            <a:r>
              <a:rPr lang="en-US" sz="1200">
                <a:solidFill>
                  <a:schemeClr val="accent2"/>
                </a:solidFill>
                <a:latin typeface="Open Sans"/>
                <a:ea typeface="Open Sans"/>
                <a:cs typeface="Open Sans"/>
                <a:sym typeface="Open Sans"/>
              </a:rPr>
              <a:t>:</a:t>
            </a:r>
            <a:r>
              <a:rPr lang="en-US" sz="1200">
                <a:solidFill>
                  <a:srgbClr val="515151"/>
                </a:solidFill>
                <a:latin typeface="Open Sans"/>
                <a:ea typeface="Open Sans"/>
                <a:cs typeface="Open Sans"/>
                <a:sym typeface="Open Sans"/>
              </a:rPr>
              <a:t>	Odareuytempor incididunt ututeur</a:t>
            </a:r>
            <a:endParaRPr sz="1200">
              <a:solidFill>
                <a:srgbClr val="515151"/>
              </a:solidFill>
              <a:latin typeface="Open Sans"/>
              <a:ea typeface="Open Sans"/>
              <a:cs typeface="Open Sans"/>
              <a:sym typeface="Open Sans"/>
            </a:endParaRPr>
          </a:p>
          <a:p>
            <a:pPr indent="0" lvl="0" marL="0" marR="0" rtl="0" algn="just">
              <a:lnSpc>
                <a:spcPct val="200000"/>
              </a:lnSpc>
              <a:spcBef>
                <a:spcPts val="0"/>
              </a:spcBef>
              <a:spcAft>
                <a:spcPts val="0"/>
              </a:spcAft>
              <a:buNone/>
            </a:pPr>
            <a:r>
              <a:rPr b="1" lang="en-US" sz="1200">
                <a:solidFill>
                  <a:schemeClr val="accent2"/>
                </a:solidFill>
                <a:latin typeface="Open Sans"/>
                <a:ea typeface="Open Sans"/>
                <a:cs typeface="Open Sans"/>
                <a:sym typeface="Open Sans"/>
              </a:rPr>
              <a:t>Client</a:t>
            </a:r>
            <a:r>
              <a:rPr lang="en-US" sz="1200">
                <a:solidFill>
                  <a:schemeClr val="accent2"/>
                </a:solidFill>
                <a:latin typeface="Open Sans"/>
                <a:ea typeface="Open Sans"/>
                <a:cs typeface="Open Sans"/>
                <a:sym typeface="Open Sans"/>
              </a:rPr>
              <a:t>:</a:t>
            </a:r>
            <a:r>
              <a:rPr lang="en-US" sz="1200">
                <a:solidFill>
                  <a:srgbClr val="515151"/>
                </a:solidFill>
                <a:latin typeface="Open Sans"/>
                <a:ea typeface="Open Sans"/>
                <a:cs typeface="Open Sans"/>
                <a:sym typeface="Open Sans"/>
              </a:rPr>
              <a:t>	Lorem ipsum dolor</a:t>
            </a:r>
            <a:endParaRPr sz="1200">
              <a:solidFill>
                <a:srgbClr val="515151"/>
              </a:solidFill>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9"/>
          <p:cNvSpPr/>
          <p:nvPr/>
        </p:nvSpPr>
        <p:spPr>
          <a:xfrm>
            <a:off x="2" y="0"/>
            <a:ext cx="3027740" cy="6857999"/>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pen Sans"/>
              <a:ea typeface="Open Sans"/>
              <a:cs typeface="Open Sans"/>
              <a:sym typeface="Open Sans"/>
            </a:endParaRPr>
          </a:p>
        </p:txBody>
      </p:sp>
      <p:pic>
        <p:nvPicPr>
          <p:cNvPr id="262" name="Google Shape;262;p39"/>
          <p:cNvPicPr preferRelativeResize="0"/>
          <p:nvPr/>
        </p:nvPicPr>
        <p:blipFill rotWithShape="1">
          <a:blip r:embed="rId3">
            <a:alphaModFix/>
          </a:blip>
          <a:srcRect b="0" l="0" r="0" t="0"/>
          <a:stretch/>
        </p:blipFill>
        <p:spPr>
          <a:xfrm>
            <a:off x="985594" y="868574"/>
            <a:ext cx="3996855" cy="2425073"/>
          </a:xfrm>
          <a:prstGeom prst="rect">
            <a:avLst/>
          </a:prstGeom>
          <a:noFill/>
          <a:ln>
            <a:noFill/>
          </a:ln>
        </p:spPr>
      </p:pic>
      <p:pic>
        <p:nvPicPr>
          <p:cNvPr id="263" name="Google Shape;263;p39"/>
          <p:cNvPicPr preferRelativeResize="0"/>
          <p:nvPr/>
        </p:nvPicPr>
        <p:blipFill rotWithShape="1">
          <a:blip r:embed="rId3">
            <a:alphaModFix/>
          </a:blip>
          <a:srcRect b="0" l="0" r="0" t="0"/>
          <a:stretch/>
        </p:blipFill>
        <p:spPr>
          <a:xfrm>
            <a:off x="985594" y="3809816"/>
            <a:ext cx="3996855" cy="2425073"/>
          </a:xfrm>
          <a:prstGeom prst="rect">
            <a:avLst/>
          </a:prstGeom>
          <a:noFill/>
          <a:ln>
            <a:noFill/>
          </a:ln>
        </p:spPr>
      </p:pic>
      <p:sp>
        <p:nvSpPr>
          <p:cNvPr id="264" name="Google Shape;264;p39"/>
          <p:cNvSpPr txBox="1"/>
          <p:nvPr/>
        </p:nvSpPr>
        <p:spPr>
          <a:xfrm>
            <a:off x="6096000" y="1831455"/>
            <a:ext cx="4781551"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dk2"/>
                </a:solidFill>
                <a:latin typeface="Philosopher"/>
                <a:ea typeface="Philosopher"/>
                <a:cs typeface="Philosopher"/>
                <a:sym typeface="Philosopher"/>
              </a:rPr>
              <a:t>Mockup Device</a:t>
            </a:r>
            <a:endParaRPr sz="4400">
              <a:solidFill>
                <a:schemeClr val="dk2"/>
              </a:solidFill>
              <a:latin typeface="Philosopher"/>
              <a:ea typeface="Philosopher"/>
              <a:cs typeface="Philosopher"/>
              <a:sym typeface="Philosopher"/>
            </a:endParaRPr>
          </a:p>
        </p:txBody>
      </p:sp>
      <p:sp>
        <p:nvSpPr>
          <p:cNvPr id="265" name="Google Shape;265;p39"/>
          <p:cNvSpPr txBox="1"/>
          <p:nvPr/>
        </p:nvSpPr>
        <p:spPr>
          <a:xfrm>
            <a:off x="6096000" y="2972694"/>
            <a:ext cx="4534884" cy="1093889"/>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rgbClr val="515151"/>
                </a:solidFill>
                <a:latin typeface="Open Sans"/>
                <a:ea typeface="Open Sans"/>
                <a:cs typeface="Open Sans"/>
                <a:sym typeface="Open Sans"/>
              </a:rPr>
              <a:t>Lorem ipsum dolor sitame amet, consectetur adipiscing elit, sed dolorame eiu ipsum dolor sitame amet, consectetur adipiscing elit, sed dolorame eiusmod consectetur adipiscing elit, sed dolorame eiu ipsum</a:t>
            </a:r>
            <a:endParaRPr b="1" sz="1200">
              <a:solidFill>
                <a:srgbClr val="515151"/>
              </a:solidFill>
              <a:latin typeface="Open Sans"/>
              <a:ea typeface="Open Sans"/>
              <a:cs typeface="Open Sans"/>
              <a:sym typeface="Open Sans"/>
            </a:endParaRPr>
          </a:p>
        </p:txBody>
      </p:sp>
      <p:sp>
        <p:nvSpPr>
          <p:cNvPr id="266" name="Google Shape;266;p39"/>
          <p:cNvSpPr txBox="1"/>
          <p:nvPr/>
        </p:nvSpPr>
        <p:spPr>
          <a:xfrm>
            <a:off x="6096000" y="4677732"/>
            <a:ext cx="2362200" cy="34881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lang="en-US" sz="2000">
                <a:solidFill>
                  <a:schemeClr val="accent2"/>
                </a:solidFill>
                <a:latin typeface="Philosopher"/>
                <a:ea typeface="Philosopher"/>
                <a:cs typeface="Philosopher"/>
                <a:sym typeface="Philosopher"/>
              </a:rPr>
              <a:t>Eleganza Mockup</a:t>
            </a:r>
            <a:endParaRPr sz="2000">
              <a:solidFill>
                <a:schemeClr val="accent2"/>
              </a:solidFill>
              <a:latin typeface="Philosopher"/>
              <a:ea typeface="Philosopher"/>
              <a:cs typeface="Philosopher"/>
              <a:sym typeface="Philosopher"/>
            </a:endParaRPr>
          </a:p>
        </p:txBody>
      </p:sp>
      <p:cxnSp>
        <p:nvCxnSpPr>
          <p:cNvPr id="267" name="Google Shape;267;p39"/>
          <p:cNvCxnSpPr/>
          <p:nvPr/>
        </p:nvCxnSpPr>
        <p:spPr>
          <a:xfrm>
            <a:off x="8217618" y="4852138"/>
            <a:ext cx="606027" cy="0"/>
          </a:xfrm>
          <a:prstGeom prst="straightConnector1">
            <a:avLst/>
          </a:prstGeom>
          <a:noFill/>
          <a:ln cap="flat" cmpd="sng" w="9525">
            <a:solidFill>
              <a:schemeClr val="accent2"/>
            </a:solidFill>
            <a:prstDash val="solid"/>
            <a:miter lim="800000"/>
            <a:headEnd len="sm" w="sm" type="none"/>
            <a:tailEnd len="sm" w="sm" type="none"/>
          </a:ln>
        </p:spPr>
      </p:cxnSp>
      <p:pic>
        <p:nvPicPr>
          <p:cNvPr descr="A white rectangular object with a black border&#10;&#10;Description automatically generated" id="268" name="Google Shape;268;p39"/>
          <p:cNvPicPr preferRelativeResize="0"/>
          <p:nvPr>
            <p:ph idx="2" type="pic"/>
          </p:nvPr>
        </p:nvPicPr>
        <p:blipFill rotWithShape="1">
          <a:blip r:embed="rId4">
            <a:alphaModFix/>
          </a:blip>
          <a:srcRect b="16718" l="0" r="0" t="16717"/>
          <a:stretch/>
        </p:blipFill>
        <p:spPr>
          <a:xfrm>
            <a:off x="1463354" y="957776"/>
            <a:ext cx="3027739" cy="1939508"/>
          </a:xfrm>
          <a:prstGeom prst="rect">
            <a:avLst/>
          </a:prstGeom>
          <a:solidFill>
            <a:schemeClr val="lt1"/>
          </a:solidFill>
          <a:ln>
            <a:noFill/>
          </a:ln>
        </p:spPr>
      </p:pic>
      <p:pic>
        <p:nvPicPr>
          <p:cNvPr descr="A white rectangular object with a black border&#10;&#10;Description automatically generated" id="269" name="Google Shape;269;p39"/>
          <p:cNvPicPr preferRelativeResize="0"/>
          <p:nvPr>
            <p:ph idx="3" type="pic"/>
          </p:nvPr>
        </p:nvPicPr>
        <p:blipFill rotWithShape="1">
          <a:blip r:embed="rId4">
            <a:alphaModFix/>
          </a:blip>
          <a:srcRect b="16718" l="0" r="0" t="16717"/>
          <a:stretch/>
        </p:blipFill>
        <p:spPr>
          <a:xfrm>
            <a:off x="1463354" y="3899018"/>
            <a:ext cx="3027739" cy="1939508"/>
          </a:xfrm>
          <a:prstGeom prst="rect">
            <a:avLst/>
          </a:prstGeom>
          <a:solidFill>
            <a:schemeClr val="lt1"/>
          </a:solid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0"/>
          <p:cNvSpPr/>
          <p:nvPr/>
        </p:nvSpPr>
        <p:spPr>
          <a:xfrm>
            <a:off x="1" y="2264229"/>
            <a:ext cx="8214051" cy="3744685"/>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pen Sans"/>
              <a:ea typeface="Open Sans"/>
              <a:cs typeface="Open Sans"/>
              <a:sym typeface="Open Sans"/>
            </a:endParaRPr>
          </a:p>
        </p:txBody>
      </p:sp>
      <p:sp>
        <p:nvSpPr>
          <p:cNvPr id="275" name="Google Shape;275;p40"/>
          <p:cNvSpPr txBox="1"/>
          <p:nvPr/>
        </p:nvSpPr>
        <p:spPr>
          <a:xfrm>
            <a:off x="947394" y="698618"/>
            <a:ext cx="4857423"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dk2"/>
                </a:solidFill>
                <a:latin typeface="Philosopher"/>
                <a:ea typeface="Philosopher"/>
                <a:cs typeface="Philosopher"/>
                <a:sym typeface="Philosopher"/>
              </a:rPr>
              <a:t>Pricing Plan</a:t>
            </a:r>
            <a:endParaRPr sz="4400">
              <a:solidFill>
                <a:schemeClr val="dk2"/>
              </a:solidFill>
              <a:latin typeface="Philosopher"/>
              <a:ea typeface="Philosopher"/>
              <a:cs typeface="Philosopher"/>
              <a:sym typeface="Philosopher"/>
            </a:endParaRPr>
          </a:p>
        </p:txBody>
      </p:sp>
      <p:sp>
        <p:nvSpPr>
          <p:cNvPr id="276" name="Google Shape;276;p40"/>
          <p:cNvSpPr txBox="1"/>
          <p:nvPr/>
        </p:nvSpPr>
        <p:spPr>
          <a:xfrm>
            <a:off x="8546225" y="910825"/>
            <a:ext cx="2362200" cy="34881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lang="en-US" sz="2000">
                <a:solidFill>
                  <a:schemeClr val="accent2"/>
                </a:solidFill>
                <a:latin typeface="Philosopher"/>
                <a:ea typeface="Philosopher"/>
                <a:cs typeface="Philosopher"/>
                <a:sym typeface="Philosopher"/>
              </a:rPr>
              <a:t>Eleganza Pricing</a:t>
            </a:r>
            <a:endParaRPr sz="2000">
              <a:solidFill>
                <a:schemeClr val="accent2"/>
              </a:solidFill>
              <a:latin typeface="Philosopher"/>
              <a:ea typeface="Philosopher"/>
              <a:cs typeface="Philosopher"/>
              <a:sym typeface="Philosopher"/>
            </a:endParaRPr>
          </a:p>
        </p:txBody>
      </p:sp>
      <p:cxnSp>
        <p:nvCxnSpPr>
          <p:cNvPr id="277" name="Google Shape;277;p40"/>
          <p:cNvCxnSpPr/>
          <p:nvPr/>
        </p:nvCxnSpPr>
        <p:spPr>
          <a:xfrm>
            <a:off x="10667843" y="1085231"/>
            <a:ext cx="606027" cy="0"/>
          </a:xfrm>
          <a:prstGeom prst="straightConnector1">
            <a:avLst/>
          </a:prstGeom>
          <a:noFill/>
          <a:ln cap="flat" cmpd="sng" w="9525">
            <a:solidFill>
              <a:schemeClr val="accent2"/>
            </a:solidFill>
            <a:prstDash val="solid"/>
            <a:miter lim="800000"/>
            <a:headEnd len="sm" w="sm" type="none"/>
            <a:tailEnd len="sm" w="sm" type="none"/>
          </a:ln>
        </p:spPr>
      </p:cxnSp>
      <p:grpSp>
        <p:nvGrpSpPr>
          <p:cNvPr id="278" name="Google Shape;278;p40"/>
          <p:cNvGrpSpPr/>
          <p:nvPr/>
        </p:nvGrpSpPr>
        <p:grpSpPr>
          <a:xfrm>
            <a:off x="947394" y="2775173"/>
            <a:ext cx="6319264" cy="2604808"/>
            <a:chOff x="1154798" y="2837449"/>
            <a:chExt cx="6319264" cy="2604808"/>
          </a:xfrm>
        </p:grpSpPr>
        <p:grpSp>
          <p:nvGrpSpPr>
            <p:cNvPr id="279" name="Google Shape;279;p40"/>
            <p:cNvGrpSpPr/>
            <p:nvPr/>
          </p:nvGrpSpPr>
          <p:grpSpPr>
            <a:xfrm>
              <a:off x="1154798" y="2837449"/>
              <a:ext cx="4591116" cy="1012445"/>
              <a:chOff x="663055" y="2837449"/>
              <a:chExt cx="5023346" cy="1012445"/>
            </a:xfrm>
          </p:grpSpPr>
          <p:sp>
            <p:nvSpPr>
              <p:cNvPr id="280" name="Google Shape;280;p40"/>
              <p:cNvSpPr txBox="1"/>
              <p:nvPr/>
            </p:nvSpPr>
            <p:spPr>
              <a:xfrm>
                <a:off x="663055" y="3268966"/>
                <a:ext cx="5023346" cy="580928"/>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chemeClr val="lt2"/>
                    </a:solidFill>
                    <a:latin typeface="Open Sans"/>
                    <a:ea typeface="Open Sans"/>
                    <a:cs typeface="Open Sans"/>
                    <a:sym typeface="Open Sans"/>
                  </a:rPr>
                  <a:t>Lorem ipsum dolor sitame amet, consectetur adipiscing elitsed dolorame eiu ipsum dolor sitame amet, conse</a:t>
                </a:r>
                <a:endParaRPr b="1" sz="1200">
                  <a:solidFill>
                    <a:schemeClr val="lt2"/>
                  </a:solidFill>
                  <a:latin typeface="Open Sans"/>
                  <a:ea typeface="Open Sans"/>
                  <a:cs typeface="Open Sans"/>
                  <a:sym typeface="Open Sans"/>
                </a:endParaRPr>
              </a:p>
            </p:txBody>
          </p:sp>
          <p:sp>
            <p:nvSpPr>
              <p:cNvPr id="281" name="Google Shape;281;p40"/>
              <p:cNvSpPr txBox="1"/>
              <p:nvPr/>
            </p:nvSpPr>
            <p:spPr>
              <a:xfrm>
                <a:off x="663055" y="2837449"/>
                <a:ext cx="2829784"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2"/>
                    </a:solidFill>
                    <a:latin typeface="Philosopher"/>
                    <a:ea typeface="Philosopher"/>
                    <a:cs typeface="Philosopher"/>
                    <a:sym typeface="Philosopher"/>
                  </a:rPr>
                  <a:t>Comfort</a:t>
                </a:r>
                <a:endParaRPr sz="2000">
                  <a:solidFill>
                    <a:schemeClr val="lt2"/>
                  </a:solidFill>
                  <a:latin typeface="Philosopher"/>
                  <a:ea typeface="Philosopher"/>
                  <a:cs typeface="Philosopher"/>
                  <a:sym typeface="Philosopher"/>
                </a:endParaRPr>
              </a:p>
            </p:txBody>
          </p:sp>
        </p:grpSp>
        <p:grpSp>
          <p:nvGrpSpPr>
            <p:cNvPr id="282" name="Google Shape;282;p40"/>
            <p:cNvGrpSpPr/>
            <p:nvPr/>
          </p:nvGrpSpPr>
          <p:grpSpPr>
            <a:xfrm>
              <a:off x="1154798" y="4429812"/>
              <a:ext cx="4591116" cy="1012445"/>
              <a:chOff x="663055" y="4423114"/>
              <a:chExt cx="5023346" cy="1012445"/>
            </a:xfrm>
          </p:grpSpPr>
          <p:sp>
            <p:nvSpPr>
              <p:cNvPr id="283" name="Google Shape;283;p40"/>
              <p:cNvSpPr txBox="1"/>
              <p:nvPr/>
            </p:nvSpPr>
            <p:spPr>
              <a:xfrm>
                <a:off x="663055" y="4854631"/>
                <a:ext cx="5023346" cy="580928"/>
              </a:xfrm>
              <a:prstGeom prst="rect">
                <a:avLst/>
              </a:prstGeom>
              <a:noFill/>
              <a:ln>
                <a:noFill/>
              </a:ln>
            </p:spPr>
            <p:txBody>
              <a:bodyPr anchorCtr="0" anchor="t" bIns="45700" lIns="91425" spcFirstLastPara="1" rIns="91425" wrap="square" tIns="45700">
                <a:spAutoFit/>
              </a:bodyPr>
              <a:lstStyle/>
              <a:p>
                <a:pPr indent="0" lvl="0" marL="0" marR="0" rtl="0" algn="just">
                  <a:lnSpc>
                    <a:spcPct val="166666"/>
                  </a:lnSpc>
                  <a:spcBef>
                    <a:spcPts val="0"/>
                  </a:spcBef>
                  <a:spcAft>
                    <a:spcPts val="0"/>
                  </a:spcAft>
                  <a:buNone/>
                </a:pPr>
                <a:r>
                  <a:rPr lang="en-US" sz="1200">
                    <a:solidFill>
                      <a:schemeClr val="lt2"/>
                    </a:solidFill>
                    <a:latin typeface="Open Sans"/>
                    <a:ea typeface="Open Sans"/>
                    <a:cs typeface="Open Sans"/>
                    <a:sym typeface="Open Sans"/>
                  </a:rPr>
                  <a:t>Lorem ipsum dolor sitame amet, consectetur adipiscing elitsed dolorame eiu ipsum dolor sitame amet, co</a:t>
                </a:r>
                <a:endParaRPr b="1" sz="1200">
                  <a:solidFill>
                    <a:schemeClr val="lt2"/>
                  </a:solidFill>
                  <a:latin typeface="Open Sans"/>
                  <a:ea typeface="Open Sans"/>
                  <a:cs typeface="Open Sans"/>
                  <a:sym typeface="Open Sans"/>
                </a:endParaRPr>
              </a:p>
            </p:txBody>
          </p:sp>
          <p:sp>
            <p:nvSpPr>
              <p:cNvPr id="284" name="Google Shape;284;p40"/>
              <p:cNvSpPr txBox="1"/>
              <p:nvPr/>
            </p:nvSpPr>
            <p:spPr>
              <a:xfrm>
                <a:off x="663055" y="4423114"/>
                <a:ext cx="2829784"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lt2"/>
                    </a:solidFill>
                    <a:latin typeface="Philosopher"/>
                    <a:ea typeface="Philosopher"/>
                    <a:cs typeface="Philosopher"/>
                    <a:sym typeface="Philosopher"/>
                  </a:rPr>
                  <a:t>Comfort +</a:t>
                </a:r>
                <a:endParaRPr sz="2000">
                  <a:solidFill>
                    <a:schemeClr val="lt2"/>
                  </a:solidFill>
                  <a:latin typeface="Philosopher"/>
                  <a:ea typeface="Philosopher"/>
                  <a:cs typeface="Philosopher"/>
                  <a:sym typeface="Philosopher"/>
                </a:endParaRPr>
              </a:p>
            </p:txBody>
          </p:sp>
        </p:grpSp>
        <p:grpSp>
          <p:nvGrpSpPr>
            <p:cNvPr id="285" name="Google Shape;285;p40"/>
            <p:cNvGrpSpPr/>
            <p:nvPr/>
          </p:nvGrpSpPr>
          <p:grpSpPr>
            <a:xfrm>
              <a:off x="6206131" y="2887236"/>
              <a:ext cx="1267931" cy="912870"/>
              <a:chOff x="6206131" y="2887237"/>
              <a:chExt cx="1267931" cy="912870"/>
            </a:xfrm>
          </p:grpSpPr>
          <p:sp>
            <p:nvSpPr>
              <p:cNvPr id="286" name="Google Shape;286;p40"/>
              <p:cNvSpPr txBox="1"/>
              <p:nvPr/>
            </p:nvSpPr>
            <p:spPr>
              <a:xfrm>
                <a:off x="6206131" y="2887237"/>
                <a:ext cx="1267931"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2"/>
                    </a:solidFill>
                    <a:latin typeface="Philosopher"/>
                    <a:ea typeface="Philosopher"/>
                    <a:cs typeface="Philosopher"/>
                    <a:sym typeface="Philosopher"/>
                  </a:rPr>
                  <a:t>$ 88,9</a:t>
                </a:r>
                <a:endParaRPr sz="2000">
                  <a:solidFill>
                    <a:schemeClr val="lt2"/>
                  </a:solidFill>
                  <a:latin typeface="Philosopher"/>
                  <a:ea typeface="Philosopher"/>
                  <a:cs typeface="Philosopher"/>
                  <a:sym typeface="Philosopher"/>
                </a:endParaRPr>
              </a:p>
            </p:txBody>
          </p:sp>
          <p:grpSp>
            <p:nvGrpSpPr>
              <p:cNvPr id="287" name="Google Shape;287;p40"/>
              <p:cNvGrpSpPr/>
              <p:nvPr/>
            </p:nvGrpSpPr>
            <p:grpSpPr>
              <a:xfrm>
                <a:off x="6206131" y="3418328"/>
                <a:ext cx="1267931" cy="381779"/>
                <a:chOff x="6268207" y="3421938"/>
                <a:chExt cx="1267931" cy="381779"/>
              </a:xfrm>
            </p:grpSpPr>
            <p:sp>
              <p:nvSpPr>
                <p:cNvPr id="288" name="Google Shape;288;p40"/>
                <p:cNvSpPr/>
                <p:nvPr/>
              </p:nvSpPr>
              <p:spPr>
                <a:xfrm flipH="1">
                  <a:off x="6268207" y="3421938"/>
                  <a:ext cx="1267930" cy="381779"/>
                </a:xfrm>
                <a:prstGeom prst="roundRect">
                  <a:avLst>
                    <a:gd fmla="val 50000"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289" name="Google Shape;289;p40"/>
                <p:cNvSpPr txBox="1"/>
                <p:nvPr/>
              </p:nvSpPr>
              <p:spPr>
                <a:xfrm>
                  <a:off x="6268207" y="3458939"/>
                  <a:ext cx="126793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accent2"/>
                      </a:solidFill>
                      <a:latin typeface="Philosopher"/>
                      <a:ea typeface="Philosopher"/>
                      <a:cs typeface="Philosopher"/>
                      <a:sym typeface="Philosopher"/>
                    </a:rPr>
                    <a:t>STARTED</a:t>
                  </a:r>
                  <a:endParaRPr sz="1400">
                    <a:solidFill>
                      <a:schemeClr val="accent2"/>
                    </a:solidFill>
                    <a:latin typeface="Philosopher"/>
                    <a:ea typeface="Philosopher"/>
                    <a:cs typeface="Philosopher"/>
                    <a:sym typeface="Philosopher"/>
                  </a:endParaRPr>
                </a:p>
              </p:txBody>
            </p:sp>
          </p:grpSp>
        </p:grpSp>
        <p:grpSp>
          <p:nvGrpSpPr>
            <p:cNvPr id="290" name="Google Shape;290;p40"/>
            <p:cNvGrpSpPr/>
            <p:nvPr/>
          </p:nvGrpSpPr>
          <p:grpSpPr>
            <a:xfrm>
              <a:off x="6206131" y="4479599"/>
              <a:ext cx="1267931" cy="912870"/>
              <a:chOff x="6206131" y="4623169"/>
              <a:chExt cx="1267931" cy="912870"/>
            </a:xfrm>
          </p:grpSpPr>
          <p:sp>
            <p:nvSpPr>
              <p:cNvPr id="291" name="Google Shape;291;p40"/>
              <p:cNvSpPr txBox="1"/>
              <p:nvPr/>
            </p:nvSpPr>
            <p:spPr>
              <a:xfrm>
                <a:off x="6206131" y="4623169"/>
                <a:ext cx="1267931"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2"/>
                    </a:solidFill>
                    <a:latin typeface="Philosopher"/>
                    <a:ea typeface="Philosopher"/>
                    <a:cs typeface="Philosopher"/>
                    <a:sym typeface="Philosopher"/>
                  </a:rPr>
                  <a:t>$ 99,9</a:t>
                </a:r>
                <a:endParaRPr sz="2000">
                  <a:solidFill>
                    <a:schemeClr val="lt2"/>
                  </a:solidFill>
                  <a:latin typeface="Philosopher"/>
                  <a:ea typeface="Philosopher"/>
                  <a:cs typeface="Philosopher"/>
                  <a:sym typeface="Philosopher"/>
                </a:endParaRPr>
              </a:p>
            </p:txBody>
          </p:sp>
          <p:grpSp>
            <p:nvGrpSpPr>
              <p:cNvPr id="292" name="Google Shape;292;p40"/>
              <p:cNvGrpSpPr/>
              <p:nvPr/>
            </p:nvGrpSpPr>
            <p:grpSpPr>
              <a:xfrm>
                <a:off x="6206131" y="5154260"/>
                <a:ext cx="1267931" cy="381779"/>
                <a:chOff x="6268207" y="3421938"/>
                <a:chExt cx="1267931" cy="381779"/>
              </a:xfrm>
            </p:grpSpPr>
            <p:sp>
              <p:nvSpPr>
                <p:cNvPr id="293" name="Google Shape;293;p40"/>
                <p:cNvSpPr/>
                <p:nvPr/>
              </p:nvSpPr>
              <p:spPr>
                <a:xfrm flipH="1">
                  <a:off x="6268207" y="3421938"/>
                  <a:ext cx="1267930" cy="381779"/>
                </a:xfrm>
                <a:prstGeom prst="roundRect">
                  <a:avLst>
                    <a:gd fmla="val 50000" name="adj"/>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Open Sans"/>
                    <a:ea typeface="Open Sans"/>
                    <a:cs typeface="Open Sans"/>
                    <a:sym typeface="Open Sans"/>
                  </a:endParaRPr>
                </a:p>
              </p:txBody>
            </p:sp>
            <p:sp>
              <p:nvSpPr>
                <p:cNvPr id="294" name="Google Shape;294;p40"/>
                <p:cNvSpPr txBox="1"/>
                <p:nvPr/>
              </p:nvSpPr>
              <p:spPr>
                <a:xfrm>
                  <a:off x="6268207" y="3458939"/>
                  <a:ext cx="1267931"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accent2"/>
                      </a:solidFill>
                      <a:latin typeface="Philosopher"/>
                      <a:ea typeface="Philosopher"/>
                      <a:cs typeface="Philosopher"/>
                      <a:sym typeface="Philosopher"/>
                    </a:rPr>
                    <a:t>STARTED</a:t>
                  </a:r>
                  <a:endParaRPr sz="1400">
                    <a:solidFill>
                      <a:schemeClr val="accent2"/>
                    </a:solidFill>
                    <a:latin typeface="Philosopher"/>
                    <a:ea typeface="Philosopher"/>
                    <a:cs typeface="Philosopher"/>
                    <a:sym typeface="Philosopher"/>
                  </a:endParaRPr>
                </a:p>
              </p:txBody>
            </p:sp>
          </p:grpSp>
        </p:grpSp>
      </p:grpSp>
      <p:pic>
        <p:nvPicPr>
          <p:cNvPr descr="A white rectangular object with a black border&#10;&#10;Description automatically generated" id="295" name="Google Shape;295;p40"/>
          <p:cNvPicPr preferRelativeResize="0"/>
          <p:nvPr>
            <p:ph idx="2" type="pic"/>
          </p:nvPr>
        </p:nvPicPr>
        <p:blipFill rotWithShape="1">
          <a:blip r:embed="rId3">
            <a:alphaModFix/>
          </a:blip>
          <a:srcRect b="0" l="17976" r="17977" t="0"/>
          <a:stretch/>
        </p:blipFill>
        <p:spPr>
          <a:xfrm>
            <a:off x="8214053" y="1886858"/>
            <a:ext cx="3059817" cy="4601029"/>
          </a:xfrm>
          <a:prstGeom prst="rect">
            <a:avLst/>
          </a:prstGeom>
          <a:solidFill>
            <a:schemeClr val="lt1"/>
          </a:solid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grpSp>
        <p:nvGrpSpPr>
          <p:cNvPr id="300" name="Google Shape;300;p41"/>
          <p:cNvGrpSpPr/>
          <p:nvPr/>
        </p:nvGrpSpPr>
        <p:grpSpPr>
          <a:xfrm>
            <a:off x="1030246" y="5012692"/>
            <a:ext cx="10421792" cy="1021695"/>
            <a:chOff x="1035881" y="5056234"/>
            <a:chExt cx="10421792" cy="1021695"/>
          </a:xfrm>
        </p:grpSpPr>
        <p:sp>
          <p:nvSpPr>
            <p:cNvPr id="301" name="Google Shape;301;p41"/>
            <p:cNvSpPr txBox="1"/>
            <p:nvPr/>
          </p:nvSpPr>
          <p:spPr>
            <a:xfrm>
              <a:off x="1035881" y="5182361"/>
              <a:ext cx="3262450"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400">
                  <a:solidFill>
                    <a:schemeClr val="dk2"/>
                  </a:solidFill>
                  <a:latin typeface="Playfair Display"/>
                  <a:ea typeface="Playfair Display"/>
                  <a:cs typeface="Playfair Display"/>
                  <a:sym typeface="Playfair Display"/>
                </a:rPr>
                <a:t>Contact Us</a:t>
              </a:r>
              <a:endParaRPr sz="4400">
                <a:solidFill>
                  <a:schemeClr val="dk2"/>
                </a:solidFill>
                <a:latin typeface="Playfair Display"/>
                <a:ea typeface="Playfair Display"/>
                <a:cs typeface="Playfair Display"/>
                <a:sym typeface="Playfair Display"/>
              </a:endParaRPr>
            </a:p>
          </p:txBody>
        </p:sp>
        <p:grpSp>
          <p:nvGrpSpPr>
            <p:cNvPr id="302" name="Google Shape;302;p41"/>
            <p:cNvGrpSpPr/>
            <p:nvPr/>
          </p:nvGrpSpPr>
          <p:grpSpPr>
            <a:xfrm>
              <a:off x="5137905" y="5056234"/>
              <a:ext cx="3329794" cy="1021695"/>
              <a:chOff x="7452507" y="3380013"/>
              <a:chExt cx="3329794" cy="1021695"/>
            </a:xfrm>
          </p:grpSpPr>
          <p:sp>
            <p:nvSpPr>
              <p:cNvPr id="303" name="Google Shape;303;p41"/>
              <p:cNvSpPr txBox="1"/>
              <p:nvPr/>
            </p:nvSpPr>
            <p:spPr>
              <a:xfrm>
                <a:off x="8043317" y="4140098"/>
                <a:ext cx="1830933"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rgbClr val="7F7F7F"/>
                    </a:solidFill>
                    <a:latin typeface="Open Sans"/>
                    <a:ea typeface="Open Sans"/>
                    <a:cs typeface="Open Sans"/>
                    <a:sym typeface="Open Sans"/>
                  </a:rPr>
                  <a:t>info@Eleganza.com</a:t>
                </a:r>
                <a:endParaRPr sz="1100">
                  <a:solidFill>
                    <a:srgbClr val="7F7F7F"/>
                  </a:solidFill>
                  <a:latin typeface="Open Sans"/>
                  <a:ea typeface="Open Sans"/>
                  <a:cs typeface="Open Sans"/>
                  <a:sym typeface="Open Sans"/>
                </a:endParaRPr>
              </a:p>
            </p:txBody>
          </p:sp>
          <p:sp>
            <p:nvSpPr>
              <p:cNvPr id="304" name="Google Shape;304;p41"/>
              <p:cNvSpPr txBox="1"/>
              <p:nvPr/>
            </p:nvSpPr>
            <p:spPr>
              <a:xfrm>
                <a:off x="8043317" y="3380013"/>
                <a:ext cx="2738984" cy="573106"/>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100">
                    <a:solidFill>
                      <a:srgbClr val="7F7F7F"/>
                    </a:solidFill>
                    <a:latin typeface="Open Sans"/>
                    <a:ea typeface="Open Sans"/>
                    <a:cs typeface="Open Sans"/>
                    <a:sym typeface="Open Sans"/>
                  </a:rPr>
                  <a:t>200 Broadway Av New Canberra WA 5024 West Australia</a:t>
                </a:r>
                <a:endParaRPr sz="1100">
                  <a:solidFill>
                    <a:srgbClr val="7F7F7F"/>
                  </a:solidFill>
                  <a:latin typeface="Open Sans"/>
                  <a:ea typeface="Open Sans"/>
                  <a:cs typeface="Open Sans"/>
                  <a:sym typeface="Open Sans"/>
                </a:endParaRPr>
              </a:p>
            </p:txBody>
          </p:sp>
          <p:sp>
            <p:nvSpPr>
              <p:cNvPr id="305" name="Google Shape;305;p41"/>
              <p:cNvSpPr/>
              <p:nvPr/>
            </p:nvSpPr>
            <p:spPr>
              <a:xfrm>
                <a:off x="7488345" y="3492455"/>
                <a:ext cx="306364" cy="456923"/>
              </a:xfrm>
              <a:custGeom>
                <a:rect b="b" l="l" r="r" t="t"/>
                <a:pathLst>
                  <a:path extrusionOk="0" h="456923" w="306364">
                    <a:moveTo>
                      <a:pt x="152921" y="456908"/>
                    </a:moveTo>
                    <a:lnTo>
                      <a:pt x="23477" y="234689"/>
                    </a:lnTo>
                    <a:cubicBezTo>
                      <a:pt x="21381" y="231451"/>
                      <a:pt x="19476" y="228212"/>
                      <a:pt x="17666" y="225164"/>
                    </a:cubicBezTo>
                    <a:lnTo>
                      <a:pt x="11570" y="214687"/>
                    </a:lnTo>
                    <a:lnTo>
                      <a:pt x="12523" y="214687"/>
                    </a:lnTo>
                    <a:cubicBezTo>
                      <a:pt x="-21444" y="137217"/>
                      <a:pt x="13822" y="46880"/>
                      <a:pt x="91292" y="12913"/>
                    </a:cubicBezTo>
                    <a:cubicBezTo>
                      <a:pt x="168761" y="-21054"/>
                      <a:pt x="259099" y="14212"/>
                      <a:pt x="293065" y="91682"/>
                    </a:cubicBezTo>
                    <a:cubicBezTo>
                      <a:pt x="316205" y="144457"/>
                      <a:pt x="307764" y="205754"/>
                      <a:pt x="271222" y="250310"/>
                    </a:cubicBezTo>
                    <a:close/>
                    <a:moveTo>
                      <a:pt x="61291" y="243262"/>
                    </a:moveTo>
                    <a:lnTo>
                      <a:pt x="152731" y="399853"/>
                    </a:lnTo>
                    <a:lnTo>
                      <a:pt x="248552" y="232975"/>
                    </a:lnTo>
                    <a:cubicBezTo>
                      <a:pt x="292644" y="180150"/>
                      <a:pt x="285564" y="101585"/>
                      <a:pt x="232740" y="57493"/>
                    </a:cubicBezTo>
                    <a:cubicBezTo>
                      <a:pt x="179915" y="13402"/>
                      <a:pt x="101350" y="20481"/>
                      <a:pt x="57258" y="73306"/>
                    </a:cubicBezTo>
                    <a:cubicBezTo>
                      <a:pt x="22187" y="115324"/>
                      <a:pt x="18644" y="175310"/>
                      <a:pt x="48527" y="221164"/>
                    </a:cubicBezTo>
                    <a:lnTo>
                      <a:pt x="63005" y="243262"/>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EDB35B"/>
                  </a:solidFill>
                  <a:latin typeface="Open Sans"/>
                  <a:ea typeface="Open Sans"/>
                  <a:cs typeface="Open Sans"/>
                  <a:sym typeface="Open Sans"/>
                </a:endParaRPr>
              </a:p>
            </p:txBody>
          </p:sp>
          <p:sp>
            <p:nvSpPr>
              <p:cNvPr id="306" name="Google Shape;306;p41"/>
              <p:cNvSpPr/>
              <p:nvPr/>
            </p:nvSpPr>
            <p:spPr>
              <a:xfrm>
                <a:off x="7566425" y="3572379"/>
                <a:ext cx="150304" cy="150304"/>
              </a:xfrm>
              <a:custGeom>
                <a:rect b="b" l="l" r="r" t="t"/>
                <a:pathLst>
                  <a:path extrusionOk="0" h="150304" w="150304">
                    <a:moveTo>
                      <a:pt x="74746" y="150288"/>
                    </a:moveTo>
                    <a:cubicBezTo>
                      <a:pt x="33241" y="150288"/>
                      <a:pt x="-406" y="116641"/>
                      <a:pt x="-406" y="75136"/>
                    </a:cubicBezTo>
                    <a:cubicBezTo>
                      <a:pt x="-406" y="33630"/>
                      <a:pt x="33240" y="-16"/>
                      <a:pt x="74746" y="-16"/>
                    </a:cubicBezTo>
                    <a:cubicBezTo>
                      <a:pt x="116251" y="-16"/>
                      <a:pt x="149898" y="33630"/>
                      <a:pt x="149898" y="75136"/>
                    </a:cubicBezTo>
                    <a:cubicBezTo>
                      <a:pt x="149846" y="116620"/>
                      <a:pt x="116230" y="150236"/>
                      <a:pt x="74746" y="150288"/>
                    </a:cubicBezTo>
                    <a:close/>
                    <a:moveTo>
                      <a:pt x="74746" y="28559"/>
                    </a:moveTo>
                    <a:cubicBezTo>
                      <a:pt x="49022" y="28559"/>
                      <a:pt x="28169" y="49412"/>
                      <a:pt x="28169" y="75136"/>
                    </a:cubicBezTo>
                    <a:cubicBezTo>
                      <a:pt x="28169" y="100860"/>
                      <a:pt x="49022" y="121713"/>
                      <a:pt x="74746" y="121713"/>
                    </a:cubicBezTo>
                    <a:cubicBezTo>
                      <a:pt x="100470" y="121713"/>
                      <a:pt x="121323" y="100860"/>
                      <a:pt x="121323" y="75136"/>
                    </a:cubicBezTo>
                    <a:cubicBezTo>
                      <a:pt x="121271" y="49434"/>
                      <a:pt x="100448" y="28611"/>
                      <a:pt x="74746" y="2855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EDB35B"/>
                  </a:solidFill>
                  <a:latin typeface="Open Sans"/>
                  <a:ea typeface="Open Sans"/>
                  <a:cs typeface="Open Sans"/>
                  <a:sym typeface="Open Sans"/>
                </a:endParaRPr>
              </a:p>
            </p:txBody>
          </p:sp>
          <p:sp>
            <p:nvSpPr>
              <p:cNvPr id="307" name="Google Shape;307;p41"/>
              <p:cNvSpPr/>
              <p:nvPr/>
            </p:nvSpPr>
            <p:spPr>
              <a:xfrm>
                <a:off x="7452507" y="4163691"/>
                <a:ext cx="374522" cy="233743"/>
              </a:xfrm>
              <a:custGeom>
                <a:rect b="b" l="l" r="r" t="t"/>
                <a:pathLst>
                  <a:path extrusionOk="0" h="233743" w="374522">
                    <a:moveTo>
                      <a:pt x="374116" y="233727"/>
                    </a:moveTo>
                    <a:lnTo>
                      <a:pt x="-406" y="233727"/>
                    </a:lnTo>
                    <a:lnTo>
                      <a:pt x="-406" y="-16"/>
                    </a:lnTo>
                    <a:lnTo>
                      <a:pt x="374116" y="-16"/>
                    </a:lnTo>
                    <a:close/>
                    <a:moveTo>
                      <a:pt x="28169" y="205152"/>
                    </a:moveTo>
                    <a:lnTo>
                      <a:pt x="345541" y="205152"/>
                    </a:lnTo>
                    <a:lnTo>
                      <a:pt x="345541" y="28559"/>
                    </a:lnTo>
                    <a:lnTo>
                      <a:pt x="28169" y="28559"/>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EDB35B"/>
                  </a:solidFill>
                  <a:latin typeface="Open Sans"/>
                  <a:ea typeface="Open Sans"/>
                  <a:cs typeface="Open Sans"/>
                  <a:sym typeface="Open Sans"/>
                </a:endParaRPr>
              </a:p>
            </p:txBody>
          </p:sp>
          <p:sp>
            <p:nvSpPr>
              <p:cNvPr id="308" name="Google Shape;308;p41"/>
              <p:cNvSpPr/>
              <p:nvPr/>
            </p:nvSpPr>
            <p:spPr>
              <a:xfrm>
                <a:off x="7461174" y="4163691"/>
                <a:ext cx="359759" cy="154590"/>
              </a:xfrm>
              <a:custGeom>
                <a:rect b="b" l="l" r="r" t="t"/>
                <a:pathLst>
                  <a:path extrusionOk="0" h="154590" w="359759">
                    <a:moveTo>
                      <a:pt x="177711" y="154574"/>
                    </a:moveTo>
                    <a:lnTo>
                      <a:pt x="-406" y="-16"/>
                    </a:lnTo>
                    <a:lnTo>
                      <a:pt x="359353" y="-16"/>
                    </a:lnTo>
                    <a:close/>
                    <a:moveTo>
                      <a:pt x="76461" y="28559"/>
                    </a:moveTo>
                    <a:lnTo>
                      <a:pt x="178283" y="116951"/>
                    </a:lnTo>
                    <a:lnTo>
                      <a:pt x="282486" y="28559"/>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EDB35B"/>
                  </a:solidFill>
                  <a:latin typeface="Open Sans"/>
                  <a:ea typeface="Open Sans"/>
                  <a:cs typeface="Open Sans"/>
                  <a:sym typeface="Open Sans"/>
                </a:endParaRPr>
              </a:p>
            </p:txBody>
          </p:sp>
          <p:sp>
            <p:nvSpPr>
              <p:cNvPr id="309" name="Google Shape;309;p41"/>
              <p:cNvSpPr/>
              <p:nvPr/>
            </p:nvSpPr>
            <p:spPr>
              <a:xfrm>
                <a:off x="7458317" y="4282468"/>
                <a:ext cx="133064" cy="111442"/>
              </a:xfrm>
              <a:custGeom>
                <a:rect b="b" l="l" r="r" t="t"/>
                <a:pathLst>
                  <a:path extrusionOk="0" h="111442" w="133064">
                    <a:moveTo>
                      <a:pt x="17024" y="111426"/>
                    </a:moveTo>
                    <a:lnTo>
                      <a:pt x="-406" y="89519"/>
                    </a:lnTo>
                    <a:cubicBezTo>
                      <a:pt x="39503" y="57610"/>
                      <a:pt x="104940" y="5222"/>
                      <a:pt x="110369" y="-16"/>
                    </a:cubicBezTo>
                    <a:lnTo>
                      <a:pt x="118180" y="8175"/>
                    </a:lnTo>
                    <a:lnTo>
                      <a:pt x="132658" y="17700"/>
                    </a:lnTo>
                    <a:cubicBezTo>
                      <a:pt x="130753" y="20081"/>
                      <a:pt x="128943" y="22653"/>
                      <a:pt x="17024" y="11142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EDB35B"/>
                  </a:solidFill>
                  <a:latin typeface="Open Sans"/>
                  <a:ea typeface="Open Sans"/>
                  <a:cs typeface="Open Sans"/>
                  <a:sym typeface="Open Sans"/>
                </a:endParaRPr>
              </a:p>
            </p:txBody>
          </p:sp>
          <p:sp>
            <p:nvSpPr>
              <p:cNvPr id="310" name="Google Shape;310;p41"/>
              <p:cNvSpPr/>
              <p:nvPr/>
            </p:nvSpPr>
            <p:spPr>
              <a:xfrm rot="-3135600">
                <a:off x="7739914" y="4263715"/>
                <a:ext cx="28575" cy="148399"/>
              </a:xfrm>
              <a:custGeom>
                <a:rect b="b" l="l" r="r" t="t"/>
                <a:pathLst>
                  <a:path extrusionOk="0" h="148399" w="28575">
                    <a:moveTo>
                      <a:pt x="-406" y="-16"/>
                    </a:moveTo>
                    <a:lnTo>
                      <a:pt x="28169" y="-16"/>
                    </a:lnTo>
                    <a:lnTo>
                      <a:pt x="28169" y="148383"/>
                    </a:lnTo>
                    <a:lnTo>
                      <a:pt x="-406" y="148383"/>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EDB35B"/>
                  </a:solidFill>
                  <a:latin typeface="Open Sans"/>
                  <a:ea typeface="Open Sans"/>
                  <a:cs typeface="Open Sans"/>
                  <a:sym typeface="Open Sans"/>
                </a:endParaRPr>
              </a:p>
            </p:txBody>
          </p:sp>
        </p:grpSp>
        <p:grpSp>
          <p:nvGrpSpPr>
            <p:cNvPr id="311" name="Google Shape;311;p41"/>
            <p:cNvGrpSpPr/>
            <p:nvPr/>
          </p:nvGrpSpPr>
          <p:grpSpPr>
            <a:xfrm>
              <a:off x="9035166" y="5151977"/>
              <a:ext cx="2422507" cy="830208"/>
              <a:chOff x="7451744" y="4636798"/>
              <a:chExt cx="2422507" cy="830208"/>
            </a:xfrm>
          </p:grpSpPr>
          <p:sp>
            <p:nvSpPr>
              <p:cNvPr id="312" name="Google Shape;312;p41"/>
              <p:cNvSpPr txBox="1"/>
              <p:nvPr/>
            </p:nvSpPr>
            <p:spPr>
              <a:xfrm>
                <a:off x="8043318" y="4640161"/>
                <a:ext cx="1830933"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rgbClr val="7F7F7F"/>
                    </a:solidFill>
                    <a:latin typeface="Open Sans"/>
                    <a:ea typeface="Open Sans"/>
                    <a:cs typeface="Open Sans"/>
                    <a:sym typeface="Open Sans"/>
                  </a:rPr>
                  <a:t>www. Eleganza.com</a:t>
                </a:r>
                <a:endParaRPr sz="1100">
                  <a:solidFill>
                    <a:srgbClr val="7F7F7F"/>
                  </a:solidFill>
                  <a:latin typeface="Open Sans"/>
                  <a:ea typeface="Open Sans"/>
                  <a:cs typeface="Open Sans"/>
                  <a:sym typeface="Open Sans"/>
                </a:endParaRPr>
              </a:p>
            </p:txBody>
          </p:sp>
          <p:sp>
            <p:nvSpPr>
              <p:cNvPr id="313" name="Google Shape;313;p41"/>
              <p:cNvSpPr txBox="1"/>
              <p:nvPr/>
            </p:nvSpPr>
            <p:spPr>
              <a:xfrm>
                <a:off x="8043316" y="5140224"/>
                <a:ext cx="1830933"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rgbClr val="7F7F7F"/>
                    </a:solidFill>
                    <a:latin typeface="Open Sans"/>
                    <a:ea typeface="Open Sans"/>
                    <a:cs typeface="Open Sans"/>
                    <a:sym typeface="Open Sans"/>
                  </a:rPr>
                  <a:t>(+62)8123 4567790</a:t>
                </a:r>
                <a:endParaRPr sz="1100">
                  <a:solidFill>
                    <a:srgbClr val="7F7F7F"/>
                  </a:solidFill>
                  <a:latin typeface="Open Sans"/>
                  <a:ea typeface="Open Sans"/>
                  <a:cs typeface="Open Sans"/>
                  <a:sym typeface="Open Sans"/>
                </a:endParaRPr>
              </a:p>
            </p:txBody>
          </p:sp>
          <p:sp>
            <p:nvSpPr>
              <p:cNvPr id="314" name="Google Shape;314;p41"/>
              <p:cNvSpPr/>
              <p:nvPr/>
            </p:nvSpPr>
            <p:spPr>
              <a:xfrm>
                <a:off x="7451744" y="4636798"/>
                <a:ext cx="353091" cy="239744"/>
              </a:xfrm>
              <a:custGeom>
                <a:rect b="b" l="l" r="r" t="t"/>
                <a:pathLst>
                  <a:path extrusionOk="0" h="239744" w="353091">
                    <a:moveTo>
                      <a:pt x="352686" y="239728"/>
                    </a:moveTo>
                    <a:lnTo>
                      <a:pt x="-406" y="239728"/>
                    </a:lnTo>
                    <a:lnTo>
                      <a:pt x="-406" y="-16"/>
                    </a:lnTo>
                    <a:lnTo>
                      <a:pt x="352686" y="-16"/>
                    </a:lnTo>
                    <a:close/>
                    <a:moveTo>
                      <a:pt x="28169" y="211153"/>
                    </a:moveTo>
                    <a:lnTo>
                      <a:pt x="324111" y="211153"/>
                    </a:lnTo>
                    <a:lnTo>
                      <a:pt x="324111" y="28559"/>
                    </a:lnTo>
                    <a:lnTo>
                      <a:pt x="28169" y="28559"/>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EDB35B"/>
                  </a:solidFill>
                  <a:latin typeface="Open Sans"/>
                  <a:ea typeface="Open Sans"/>
                  <a:cs typeface="Open Sans"/>
                  <a:sym typeface="Open Sans"/>
                </a:endParaRPr>
              </a:p>
            </p:txBody>
          </p:sp>
          <p:sp>
            <p:nvSpPr>
              <p:cNvPr id="315" name="Google Shape;315;p41"/>
              <p:cNvSpPr/>
              <p:nvPr/>
            </p:nvSpPr>
            <p:spPr>
              <a:xfrm>
                <a:off x="7561187" y="4847967"/>
                <a:ext cx="136493" cy="101345"/>
              </a:xfrm>
              <a:custGeom>
                <a:rect b="b" l="l" r="r" t="t"/>
                <a:pathLst>
                  <a:path extrusionOk="0" h="101345" w="136493">
                    <a:moveTo>
                      <a:pt x="136087" y="101330"/>
                    </a:moveTo>
                    <a:lnTo>
                      <a:pt x="-406" y="101330"/>
                    </a:lnTo>
                    <a:lnTo>
                      <a:pt x="-406" y="-16"/>
                    </a:lnTo>
                    <a:lnTo>
                      <a:pt x="136087" y="-16"/>
                    </a:lnTo>
                    <a:close/>
                    <a:moveTo>
                      <a:pt x="28169" y="72755"/>
                    </a:moveTo>
                    <a:lnTo>
                      <a:pt x="107512" y="72755"/>
                    </a:lnTo>
                    <a:lnTo>
                      <a:pt x="107512" y="28559"/>
                    </a:lnTo>
                    <a:lnTo>
                      <a:pt x="28169" y="28559"/>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EDB35B"/>
                  </a:solidFill>
                  <a:latin typeface="Open Sans"/>
                  <a:ea typeface="Open Sans"/>
                  <a:cs typeface="Open Sans"/>
                  <a:sym typeface="Open Sans"/>
                </a:endParaRPr>
              </a:p>
            </p:txBody>
          </p:sp>
          <p:sp>
            <p:nvSpPr>
              <p:cNvPr id="316" name="Google Shape;316;p41"/>
              <p:cNvSpPr/>
              <p:nvPr/>
            </p:nvSpPr>
            <p:spPr>
              <a:xfrm>
                <a:off x="7466032" y="4800533"/>
                <a:ext cx="324516" cy="28575"/>
              </a:xfrm>
              <a:custGeom>
                <a:rect b="b" l="l" r="r" t="t"/>
                <a:pathLst>
                  <a:path extrusionOk="0" h="28575" w="324516">
                    <a:moveTo>
                      <a:pt x="0" y="0"/>
                    </a:moveTo>
                    <a:lnTo>
                      <a:pt x="324517" y="0"/>
                    </a:lnTo>
                    <a:lnTo>
                      <a:pt x="324517" y="28575"/>
                    </a:lnTo>
                    <a:lnTo>
                      <a:pt x="0" y="28575"/>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EDB35B"/>
                  </a:solidFill>
                  <a:latin typeface="Open Sans"/>
                  <a:ea typeface="Open Sans"/>
                  <a:cs typeface="Open Sans"/>
                  <a:sym typeface="Open Sans"/>
                </a:endParaRPr>
              </a:p>
            </p:txBody>
          </p:sp>
          <p:sp>
            <p:nvSpPr>
              <p:cNvPr id="317" name="Google Shape;317;p41"/>
              <p:cNvSpPr/>
              <p:nvPr/>
            </p:nvSpPr>
            <p:spPr>
              <a:xfrm>
                <a:off x="7454551" y="5138670"/>
                <a:ext cx="322948" cy="328336"/>
              </a:xfrm>
              <a:custGeom>
                <a:rect b="b" l="l" r="r" t="t"/>
                <a:pathLst>
                  <a:path extrusionOk="0" h="328336" w="322948">
                    <a:moveTo>
                      <a:pt x="215957" y="328310"/>
                    </a:moveTo>
                    <a:cubicBezTo>
                      <a:pt x="196006" y="328451"/>
                      <a:pt x="176345" y="323536"/>
                      <a:pt x="158807" y="314023"/>
                    </a:cubicBezTo>
                    <a:cubicBezTo>
                      <a:pt x="111182" y="287829"/>
                      <a:pt x="-20929" y="187436"/>
                      <a:pt x="2312" y="72850"/>
                    </a:cubicBezTo>
                    <a:lnTo>
                      <a:pt x="3169" y="68945"/>
                    </a:lnTo>
                    <a:lnTo>
                      <a:pt x="67272" y="-16"/>
                    </a:lnTo>
                    <a:lnTo>
                      <a:pt x="156616" y="89423"/>
                    </a:lnTo>
                    <a:lnTo>
                      <a:pt x="113087" y="133715"/>
                    </a:lnTo>
                    <a:cubicBezTo>
                      <a:pt x="122612" y="151336"/>
                      <a:pt x="146330" y="192389"/>
                      <a:pt x="184430" y="210391"/>
                    </a:cubicBezTo>
                    <a:lnTo>
                      <a:pt x="233293" y="161528"/>
                    </a:lnTo>
                    <a:lnTo>
                      <a:pt x="322542" y="256778"/>
                    </a:lnTo>
                    <a:lnTo>
                      <a:pt x="258058" y="321167"/>
                    </a:lnTo>
                    <a:lnTo>
                      <a:pt x="255105" y="322214"/>
                    </a:lnTo>
                    <a:cubicBezTo>
                      <a:pt x="242488" y="326419"/>
                      <a:pt x="229255" y="328479"/>
                      <a:pt x="215957" y="328310"/>
                    </a:cubicBezTo>
                    <a:close/>
                    <a:moveTo>
                      <a:pt x="29743" y="82375"/>
                    </a:moveTo>
                    <a:cubicBezTo>
                      <a:pt x="13837" y="179339"/>
                      <a:pt x="139948" y="271160"/>
                      <a:pt x="172618" y="288972"/>
                    </a:cubicBezTo>
                    <a:cubicBezTo>
                      <a:pt x="194218" y="300203"/>
                      <a:pt x="219283" y="302791"/>
                      <a:pt x="242722" y="296211"/>
                    </a:cubicBezTo>
                    <a:lnTo>
                      <a:pt x="282918" y="256016"/>
                    </a:lnTo>
                    <a:lnTo>
                      <a:pt x="232816" y="202580"/>
                    </a:lnTo>
                    <a:lnTo>
                      <a:pt x="191668" y="243728"/>
                    </a:lnTo>
                    <a:lnTo>
                      <a:pt x="183096" y="240680"/>
                    </a:lnTo>
                    <a:cubicBezTo>
                      <a:pt x="116421" y="216582"/>
                      <a:pt x="84322" y="139525"/>
                      <a:pt x="82893" y="135905"/>
                    </a:cubicBezTo>
                    <a:lnTo>
                      <a:pt x="79369" y="127142"/>
                    </a:lnTo>
                    <a:lnTo>
                      <a:pt x="116612" y="89042"/>
                    </a:lnTo>
                    <a:lnTo>
                      <a:pt x="68224" y="40655"/>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EDB35B"/>
                  </a:solidFill>
                  <a:latin typeface="Open Sans"/>
                  <a:ea typeface="Open Sans"/>
                  <a:cs typeface="Open Sans"/>
                  <a:sym typeface="Open Sans"/>
                </a:endParaRPr>
              </a:p>
            </p:txBody>
          </p:sp>
          <p:sp>
            <p:nvSpPr>
              <p:cNvPr id="318" name="Google Shape;318;p41"/>
              <p:cNvSpPr/>
              <p:nvPr/>
            </p:nvSpPr>
            <p:spPr>
              <a:xfrm>
                <a:off x="7620813" y="5190867"/>
                <a:ext cx="102130" cy="99536"/>
              </a:xfrm>
              <a:custGeom>
                <a:rect b="b" l="l" r="r" t="t"/>
                <a:pathLst>
                  <a:path extrusionOk="0" h="99536" w="102130">
                    <a:moveTo>
                      <a:pt x="101702" y="99520"/>
                    </a:moveTo>
                    <a:lnTo>
                      <a:pt x="73127" y="98948"/>
                    </a:lnTo>
                    <a:cubicBezTo>
                      <a:pt x="74460" y="36845"/>
                      <a:pt x="2642" y="28844"/>
                      <a:pt x="-406" y="28559"/>
                    </a:cubicBezTo>
                    <a:lnTo>
                      <a:pt x="2356" y="-16"/>
                    </a:lnTo>
                    <a:cubicBezTo>
                      <a:pt x="37122" y="3127"/>
                      <a:pt x="103130" y="28559"/>
                      <a:pt x="101702" y="9952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EDB35B"/>
                  </a:solidFill>
                  <a:latin typeface="Open Sans"/>
                  <a:ea typeface="Open Sans"/>
                  <a:cs typeface="Open Sans"/>
                  <a:sym typeface="Open Sans"/>
                </a:endParaRPr>
              </a:p>
            </p:txBody>
          </p:sp>
          <p:sp>
            <p:nvSpPr>
              <p:cNvPr id="319" name="Google Shape;319;p41"/>
              <p:cNvSpPr/>
              <p:nvPr/>
            </p:nvSpPr>
            <p:spPr>
              <a:xfrm>
                <a:off x="7626433" y="5133336"/>
                <a:ext cx="153175" cy="152400"/>
              </a:xfrm>
              <a:custGeom>
                <a:rect b="b" l="l" r="r" t="t"/>
                <a:pathLst>
                  <a:path extrusionOk="0" h="152400" w="153175">
                    <a:moveTo>
                      <a:pt x="152756" y="152384"/>
                    </a:moveTo>
                    <a:lnTo>
                      <a:pt x="124181" y="152384"/>
                    </a:lnTo>
                    <a:cubicBezTo>
                      <a:pt x="125514" y="53419"/>
                      <a:pt x="4737" y="28559"/>
                      <a:pt x="-406" y="28082"/>
                    </a:cubicBezTo>
                    <a:lnTo>
                      <a:pt x="4928" y="-16"/>
                    </a:lnTo>
                    <a:cubicBezTo>
                      <a:pt x="56649" y="9413"/>
                      <a:pt x="154089" y="53895"/>
                      <a:pt x="152756" y="15238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EDB35B"/>
                  </a:solidFill>
                  <a:latin typeface="Open Sans"/>
                  <a:ea typeface="Open Sans"/>
                  <a:cs typeface="Open Sans"/>
                  <a:sym typeface="Open Sans"/>
                </a:endParaRPr>
              </a:p>
            </p:txBody>
          </p:sp>
        </p:grpSp>
      </p:grpSp>
      <p:sp>
        <p:nvSpPr>
          <p:cNvPr id="320" name="Google Shape;320;p41"/>
          <p:cNvSpPr/>
          <p:nvPr/>
        </p:nvSpPr>
        <p:spPr>
          <a:xfrm>
            <a:off x="0" y="0"/>
            <a:ext cx="12191999" cy="316739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pen Sans"/>
              <a:ea typeface="Open Sans"/>
              <a:cs typeface="Open Sans"/>
              <a:sym typeface="Open Sans"/>
            </a:endParaRPr>
          </a:p>
        </p:txBody>
      </p:sp>
      <p:pic>
        <p:nvPicPr>
          <p:cNvPr descr="A white rectangular object with a black border&#10;&#10;Description automatically generated" id="321" name="Google Shape;321;p41"/>
          <p:cNvPicPr preferRelativeResize="0"/>
          <p:nvPr>
            <p:ph idx="2" type="pic"/>
          </p:nvPr>
        </p:nvPicPr>
        <p:blipFill rotWithShape="1">
          <a:blip r:embed="rId3">
            <a:alphaModFix/>
          </a:blip>
          <a:srcRect b="31563" l="0" r="0" t="31564"/>
          <a:stretch/>
        </p:blipFill>
        <p:spPr>
          <a:xfrm>
            <a:off x="885373" y="635872"/>
            <a:ext cx="10421257" cy="3698865"/>
          </a:xfrm>
          <a:prstGeom prst="rect">
            <a:avLst/>
          </a:prstGeom>
          <a:solidFill>
            <a:schemeClr val="lt1"/>
          </a:solid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2"/>
          <p:cNvSpPr/>
          <p:nvPr/>
        </p:nvSpPr>
        <p:spPr>
          <a:xfrm>
            <a:off x="0" y="1"/>
            <a:ext cx="7059860" cy="6857999"/>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pen Sans"/>
              <a:ea typeface="Open Sans"/>
              <a:cs typeface="Open Sans"/>
              <a:sym typeface="Open Sans"/>
            </a:endParaRPr>
          </a:p>
        </p:txBody>
      </p:sp>
      <p:sp>
        <p:nvSpPr>
          <p:cNvPr id="327" name="Google Shape;327;p42"/>
          <p:cNvSpPr txBox="1"/>
          <p:nvPr/>
        </p:nvSpPr>
        <p:spPr>
          <a:xfrm>
            <a:off x="671777" y="2921169"/>
            <a:ext cx="5358198"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0">
                <a:solidFill>
                  <a:schemeClr val="lt2"/>
                </a:solidFill>
                <a:latin typeface="Philosopher"/>
                <a:ea typeface="Philosopher"/>
                <a:cs typeface="Philosopher"/>
                <a:sym typeface="Philosopher"/>
              </a:rPr>
              <a:t>Thank You</a:t>
            </a:r>
            <a:endParaRPr sz="8000">
              <a:solidFill>
                <a:schemeClr val="lt2"/>
              </a:solidFill>
              <a:latin typeface="Philosopher"/>
              <a:ea typeface="Philosopher"/>
              <a:cs typeface="Philosopher"/>
              <a:sym typeface="Philosopher"/>
            </a:endParaRPr>
          </a:p>
        </p:txBody>
      </p:sp>
      <p:sp>
        <p:nvSpPr>
          <p:cNvPr id="328" name="Google Shape;328;p42"/>
          <p:cNvSpPr txBox="1"/>
          <p:nvPr/>
        </p:nvSpPr>
        <p:spPr>
          <a:xfrm>
            <a:off x="671777" y="2613392"/>
            <a:ext cx="278473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2"/>
                </a:solidFill>
                <a:latin typeface="Open Sans"/>
                <a:ea typeface="Open Sans"/>
                <a:cs typeface="Open Sans"/>
                <a:sym typeface="Open Sans"/>
              </a:rPr>
              <a:t>Fashion Presentation Template</a:t>
            </a:r>
            <a:endParaRPr sz="1400">
              <a:solidFill>
                <a:schemeClr val="lt2"/>
              </a:solidFill>
              <a:latin typeface="Open Sans"/>
              <a:ea typeface="Open Sans"/>
              <a:cs typeface="Open Sans"/>
              <a:sym typeface="Open Sans"/>
            </a:endParaRPr>
          </a:p>
        </p:txBody>
      </p:sp>
      <p:grpSp>
        <p:nvGrpSpPr>
          <p:cNvPr id="329" name="Google Shape;329;p42"/>
          <p:cNvGrpSpPr/>
          <p:nvPr/>
        </p:nvGrpSpPr>
        <p:grpSpPr>
          <a:xfrm>
            <a:off x="671777" y="6033250"/>
            <a:ext cx="960768" cy="258421"/>
            <a:chOff x="6087378" y="4004625"/>
            <a:chExt cx="960768" cy="258421"/>
          </a:xfrm>
        </p:grpSpPr>
        <p:pic>
          <p:nvPicPr>
            <p:cNvPr id="330" name="Google Shape;330;p42"/>
            <p:cNvPicPr preferRelativeResize="0"/>
            <p:nvPr/>
          </p:nvPicPr>
          <p:blipFill rotWithShape="1">
            <a:blip r:embed="rId3">
              <a:alphaModFix/>
            </a:blip>
            <a:srcRect b="0" l="0" r="0" t="0"/>
            <a:stretch/>
          </p:blipFill>
          <p:spPr>
            <a:xfrm>
              <a:off x="6176517" y="4070392"/>
              <a:ext cx="77905" cy="124649"/>
            </a:xfrm>
            <a:prstGeom prst="rect">
              <a:avLst/>
            </a:prstGeom>
            <a:noFill/>
            <a:ln>
              <a:noFill/>
            </a:ln>
          </p:spPr>
        </p:pic>
        <p:sp>
          <p:nvSpPr>
            <p:cNvPr id="331" name="Google Shape;331;p42"/>
            <p:cNvSpPr/>
            <p:nvPr/>
          </p:nvSpPr>
          <p:spPr>
            <a:xfrm>
              <a:off x="6087378" y="4004625"/>
              <a:ext cx="256183" cy="256183"/>
            </a:xfrm>
            <a:prstGeom prst="ellipse">
              <a:avLst/>
            </a:prstGeom>
            <a:no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2"/>
                </a:solidFill>
                <a:latin typeface="Open Sans"/>
                <a:ea typeface="Open Sans"/>
                <a:cs typeface="Open Sans"/>
                <a:sym typeface="Open Sans"/>
              </a:endParaRPr>
            </a:p>
          </p:txBody>
        </p:sp>
        <p:pic>
          <p:nvPicPr>
            <p:cNvPr id="332" name="Google Shape;332;p42"/>
            <p:cNvPicPr preferRelativeResize="0"/>
            <p:nvPr/>
          </p:nvPicPr>
          <p:blipFill rotWithShape="1">
            <a:blip r:embed="rId4">
              <a:alphaModFix/>
            </a:blip>
            <a:srcRect b="0" l="0" r="0" t="0"/>
            <a:stretch/>
          </p:blipFill>
          <p:spPr>
            <a:xfrm>
              <a:off x="6503160" y="4058885"/>
              <a:ext cx="129205" cy="147663"/>
            </a:xfrm>
            <a:prstGeom prst="rect">
              <a:avLst/>
            </a:prstGeom>
            <a:noFill/>
            <a:ln>
              <a:noFill/>
            </a:ln>
          </p:spPr>
        </p:pic>
        <p:sp>
          <p:nvSpPr>
            <p:cNvPr id="333" name="Google Shape;333;p42"/>
            <p:cNvSpPr/>
            <p:nvPr/>
          </p:nvSpPr>
          <p:spPr>
            <a:xfrm>
              <a:off x="6439671" y="4004625"/>
              <a:ext cx="256183" cy="256183"/>
            </a:xfrm>
            <a:prstGeom prst="ellipse">
              <a:avLst/>
            </a:prstGeom>
            <a:no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2"/>
                </a:solidFill>
                <a:latin typeface="Open Sans"/>
                <a:ea typeface="Open Sans"/>
                <a:cs typeface="Open Sans"/>
                <a:sym typeface="Open Sans"/>
              </a:endParaRPr>
            </a:p>
          </p:txBody>
        </p:sp>
        <p:sp>
          <p:nvSpPr>
            <p:cNvPr id="334" name="Google Shape;334;p42"/>
            <p:cNvSpPr/>
            <p:nvPr/>
          </p:nvSpPr>
          <p:spPr>
            <a:xfrm>
              <a:off x="6791963" y="4006863"/>
              <a:ext cx="256183" cy="256183"/>
            </a:xfrm>
            <a:prstGeom prst="ellipse">
              <a:avLst/>
            </a:prstGeom>
            <a:no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2"/>
                </a:solidFill>
                <a:latin typeface="Open Sans"/>
                <a:ea typeface="Open Sans"/>
                <a:cs typeface="Open Sans"/>
                <a:sym typeface="Open Sans"/>
              </a:endParaRPr>
            </a:p>
          </p:txBody>
        </p:sp>
      </p:grpSp>
      <p:sp>
        <p:nvSpPr>
          <p:cNvPr id="335" name="Google Shape;335;p42"/>
          <p:cNvSpPr/>
          <p:nvPr/>
        </p:nvSpPr>
        <p:spPr>
          <a:xfrm>
            <a:off x="1458698" y="6114525"/>
            <a:ext cx="91510" cy="93632"/>
          </a:xfrm>
          <a:custGeom>
            <a:rect b="b" l="l" r="r" t="t"/>
            <a:pathLst>
              <a:path extrusionOk="0" h="11710248" w="11444829">
                <a:moveTo>
                  <a:pt x="32081" y="11670674"/>
                </a:moveTo>
                <a:cubicBezTo>
                  <a:pt x="51177" y="11648416"/>
                  <a:pt x="1052885" y="10483304"/>
                  <a:pt x="2258099" y="9081536"/>
                </a:cubicBezTo>
                <a:cubicBezTo>
                  <a:pt x="3463312" y="7679769"/>
                  <a:pt x="4449395" y="6521898"/>
                  <a:pt x="4449395" y="6508490"/>
                </a:cubicBezTo>
                <a:cubicBezTo>
                  <a:pt x="4449395" y="6495083"/>
                  <a:pt x="3466689" y="5053695"/>
                  <a:pt x="2265604" y="3305407"/>
                </a:cubicBezTo>
                <a:cubicBezTo>
                  <a:pt x="1064519" y="1557120"/>
                  <a:pt x="63405" y="98402"/>
                  <a:pt x="40906" y="63811"/>
                </a:cubicBezTo>
                <a:lnTo>
                  <a:pt x="0" y="919"/>
                </a:lnTo>
                <a:lnTo>
                  <a:pt x="1702362" y="919"/>
                </a:lnTo>
                <a:lnTo>
                  <a:pt x="3404724" y="919"/>
                </a:lnTo>
                <a:lnTo>
                  <a:pt x="4878013" y="2149342"/>
                </a:lnTo>
                <a:cubicBezTo>
                  <a:pt x="5688322" y="3330975"/>
                  <a:pt x="6357652" y="4295794"/>
                  <a:pt x="6365413" y="4293385"/>
                </a:cubicBezTo>
                <a:cubicBezTo>
                  <a:pt x="6373174" y="4290975"/>
                  <a:pt x="7179710" y="3357632"/>
                  <a:pt x="8157714" y="2219288"/>
                </a:cubicBezTo>
                <a:cubicBezTo>
                  <a:pt x="9135718" y="1080945"/>
                  <a:pt x="9968453" y="115919"/>
                  <a:pt x="10008236" y="74786"/>
                </a:cubicBezTo>
                <a:lnTo>
                  <a:pt x="10080569" y="0"/>
                </a:lnTo>
                <a:lnTo>
                  <a:pt x="10573673" y="6177"/>
                </a:lnTo>
                <a:lnTo>
                  <a:pt x="11066778" y="12354"/>
                </a:lnTo>
                <a:lnTo>
                  <a:pt x="8942837" y="2481371"/>
                </a:lnTo>
                <a:cubicBezTo>
                  <a:pt x="7774671" y="3839330"/>
                  <a:pt x="6823101" y="4961093"/>
                  <a:pt x="6828238" y="4974177"/>
                </a:cubicBezTo>
                <a:cubicBezTo>
                  <a:pt x="6833376" y="4987262"/>
                  <a:pt x="7855798" y="6479929"/>
                  <a:pt x="9100287" y="8291216"/>
                </a:cubicBezTo>
                <a:cubicBezTo>
                  <a:pt x="10344777" y="10102502"/>
                  <a:pt x="11381408" y="11612765"/>
                  <a:pt x="11403912" y="11647356"/>
                </a:cubicBezTo>
                <a:lnTo>
                  <a:pt x="11444830" y="11710248"/>
                </a:lnTo>
                <a:lnTo>
                  <a:pt x="9742539" y="11710248"/>
                </a:lnTo>
                <a:lnTo>
                  <a:pt x="8040248" y="11710248"/>
                </a:lnTo>
                <a:lnTo>
                  <a:pt x="6486847" y="9447004"/>
                </a:lnTo>
                <a:cubicBezTo>
                  <a:pt x="5632477" y="8202220"/>
                  <a:pt x="4923157" y="7186693"/>
                  <a:pt x="4910579" y="7190277"/>
                </a:cubicBezTo>
                <a:cubicBezTo>
                  <a:pt x="4898001" y="7193860"/>
                  <a:pt x="4016026" y="8209748"/>
                  <a:pt x="2950634" y="9447803"/>
                </a:cubicBezTo>
                <a:lnTo>
                  <a:pt x="1013558" y="11698813"/>
                </a:lnTo>
                <a:lnTo>
                  <a:pt x="505459" y="11704979"/>
                </a:lnTo>
                <a:cubicBezTo>
                  <a:pt x="21267" y="11710854"/>
                  <a:pt x="-1006" y="11709240"/>
                  <a:pt x="32081" y="11670674"/>
                </a:cubicBezTo>
                <a:close/>
                <a:moveTo>
                  <a:pt x="7590287" y="7439316"/>
                </a:moveTo>
                <a:cubicBezTo>
                  <a:pt x="6229429" y="5492812"/>
                  <a:pt x="4622127" y="3192918"/>
                  <a:pt x="4018504" y="2328441"/>
                </a:cubicBezTo>
                <a:lnTo>
                  <a:pt x="2921009" y="756664"/>
                </a:lnTo>
                <a:lnTo>
                  <a:pt x="2149193" y="756143"/>
                </a:lnTo>
                <a:cubicBezTo>
                  <a:pt x="1724694" y="755855"/>
                  <a:pt x="1377377" y="760007"/>
                  <a:pt x="1377377" y="765367"/>
                </a:cubicBezTo>
                <a:cubicBezTo>
                  <a:pt x="1377377" y="775077"/>
                  <a:pt x="8353728" y="10762757"/>
                  <a:pt x="8459230" y="10904089"/>
                </a:cubicBezTo>
                <a:lnTo>
                  <a:pt x="8514714" y="10978416"/>
                </a:lnTo>
                <a:lnTo>
                  <a:pt x="9289644" y="10978416"/>
                </a:lnTo>
                <a:lnTo>
                  <a:pt x="10064573" y="10978416"/>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2"/>
              </a:solidFill>
              <a:latin typeface="Open Sans"/>
              <a:ea typeface="Open Sans"/>
              <a:cs typeface="Open Sans"/>
              <a:sym typeface="Open Sans"/>
            </a:endParaRPr>
          </a:p>
        </p:txBody>
      </p:sp>
      <p:pic>
        <p:nvPicPr>
          <p:cNvPr descr="A white rectangular object with a black border&#10;&#10;Description automatically generated" id="336" name="Google Shape;336;p42"/>
          <p:cNvPicPr preferRelativeResize="0"/>
          <p:nvPr>
            <p:ph idx="2" type="pic"/>
          </p:nvPr>
        </p:nvPicPr>
        <p:blipFill rotWithShape="1">
          <a:blip r:embed="rId5">
            <a:alphaModFix/>
          </a:blip>
          <a:srcRect b="0" l="13977" r="13977" t="0"/>
          <a:stretch/>
        </p:blipFill>
        <p:spPr>
          <a:xfrm>
            <a:off x="7059860" y="0"/>
            <a:ext cx="5132140" cy="6858000"/>
          </a:xfrm>
          <a:prstGeom prst="rect">
            <a:avLst/>
          </a:prstGeom>
          <a:solidFill>
            <a:schemeClr val="lt1"/>
          </a:solid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AUTIECHIS">
      <a:dk1>
        <a:srgbClr val="000000"/>
      </a:dk1>
      <a:lt1>
        <a:srgbClr val="FFFFFF"/>
      </a:lt1>
      <a:dk2>
        <a:srgbClr val="000000"/>
      </a:dk2>
      <a:lt2>
        <a:srgbClr val="FFFFFF"/>
      </a:lt2>
      <a:accent1>
        <a:srgbClr val="4472C4"/>
      </a:accent1>
      <a:accent2>
        <a:srgbClr val="645F4B"/>
      </a:accent2>
      <a:accent3>
        <a:srgbClr val="645F4B"/>
      </a:accent3>
      <a:accent4>
        <a:srgbClr val="B18A67"/>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